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6.xml" ContentType="application/vnd.openxmlformats-officedocument.theme+xml"/>
  <Override PartName="/ppt/theme/themeOverride1.xml" ContentType="application/vnd.openxmlformats-officedocument.themeOverrid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7.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8.xml" ContentType="application/vnd.openxmlformats-officedocument.theme+xml"/>
  <Override PartName="/ppt/theme/themeOverride2.xml" ContentType="application/vnd.openxmlformats-officedocument.themeOverrid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9.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0.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11.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12.xml" ContentType="application/vnd.openxmlformats-officedocument.theme+xml"/>
  <Override PartName="/ppt/theme/themeOverride3.xml" ContentType="application/vnd.openxmlformats-officedocument.themeOverrid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13.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4.xml" ContentType="application/vnd.openxmlformats-officedocument.theme+xml"/>
  <Override PartName="/ppt/theme/themeOverride4.xml" ContentType="application/vnd.openxmlformats-officedocument.themeOverrid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7.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18.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7" r:id="rId1"/>
    <p:sldMasterId id="2147483741" r:id="rId2"/>
    <p:sldMasterId id="2147483761" r:id="rId3"/>
    <p:sldMasterId id="2147483767" r:id="rId4"/>
    <p:sldMasterId id="2147483773" r:id="rId5"/>
    <p:sldMasterId id="2147483779" r:id="rId6"/>
    <p:sldMasterId id="2147483791" r:id="rId7"/>
    <p:sldMasterId id="2147483803" r:id="rId8"/>
    <p:sldMasterId id="2147483815" r:id="rId9"/>
    <p:sldMasterId id="2147483821" r:id="rId10"/>
    <p:sldMasterId id="2147483833" r:id="rId11"/>
    <p:sldMasterId id="2147483839" r:id="rId12"/>
    <p:sldMasterId id="2147483851" r:id="rId13"/>
    <p:sldMasterId id="2147483863" r:id="rId14"/>
    <p:sldMasterId id="2147483893" r:id="rId15"/>
    <p:sldMasterId id="2147483901" r:id="rId16"/>
    <p:sldMasterId id="2147483909" r:id="rId17"/>
    <p:sldMasterId id="2147483915" r:id="rId18"/>
    <p:sldMasterId id="2147483921" r:id="rId19"/>
  </p:sldMasterIdLst>
  <p:notesMasterIdLst>
    <p:notesMasterId r:id="rId75"/>
  </p:notesMasterIdLst>
  <p:handoutMasterIdLst>
    <p:handoutMasterId r:id="rId76"/>
  </p:handoutMasterIdLst>
  <p:sldIdLst>
    <p:sldId id="257" r:id="rId20"/>
    <p:sldId id="496" r:id="rId21"/>
    <p:sldId id="263" r:id="rId22"/>
    <p:sldId id="495" r:id="rId23"/>
    <p:sldId id="344" r:id="rId24"/>
    <p:sldId id="497" r:id="rId25"/>
    <p:sldId id="343" r:id="rId26"/>
    <p:sldId id="502" r:id="rId27"/>
    <p:sldId id="357" r:id="rId28"/>
    <p:sldId id="358" r:id="rId29"/>
    <p:sldId id="359" r:id="rId30"/>
    <p:sldId id="360" r:id="rId31"/>
    <p:sldId id="361" r:id="rId32"/>
    <p:sldId id="362" r:id="rId33"/>
    <p:sldId id="363" r:id="rId34"/>
    <p:sldId id="364" r:id="rId35"/>
    <p:sldId id="365" r:id="rId36"/>
    <p:sldId id="366" r:id="rId37"/>
    <p:sldId id="367" r:id="rId38"/>
    <p:sldId id="368" r:id="rId39"/>
    <p:sldId id="392" r:id="rId40"/>
    <p:sldId id="370" r:id="rId41"/>
    <p:sldId id="371" r:id="rId42"/>
    <p:sldId id="372" r:id="rId43"/>
    <p:sldId id="396" r:id="rId44"/>
    <p:sldId id="374" r:id="rId45"/>
    <p:sldId id="499" r:id="rId46"/>
    <p:sldId id="375" r:id="rId47"/>
    <p:sldId id="389" r:id="rId48"/>
    <p:sldId id="390" r:id="rId49"/>
    <p:sldId id="391" r:id="rId50"/>
    <p:sldId id="378" r:id="rId51"/>
    <p:sldId id="380" r:id="rId52"/>
    <p:sldId id="381" r:id="rId53"/>
    <p:sldId id="382" r:id="rId54"/>
    <p:sldId id="310" r:id="rId55"/>
    <p:sldId id="395" r:id="rId56"/>
    <p:sldId id="493" r:id="rId57"/>
    <p:sldId id="311" r:id="rId58"/>
    <p:sldId id="312" r:id="rId59"/>
    <p:sldId id="313" r:id="rId60"/>
    <p:sldId id="316" r:id="rId61"/>
    <p:sldId id="317" r:id="rId62"/>
    <p:sldId id="500" r:id="rId63"/>
    <p:sldId id="501" r:id="rId64"/>
    <p:sldId id="318" r:id="rId65"/>
    <p:sldId id="319" r:id="rId66"/>
    <p:sldId id="511" r:id="rId67"/>
    <p:sldId id="320" r:id="rId68"/>
    <p:sldId id="339" r:id="rId69"/>
    <p:sldId id="321" r:id="rId70"/>
    <p:sldId id="260" r:id="rId71"/>
    <p:sldId id="393" r:id="rId72"/>
    <p:sldId id="510" r:id="rId73"/>
    <p:sldId id="498" r:id="rId74"/>
  </p:sldIdLst>
  <p:sldSz cx="9144000" cy="6858000" type="screen4x3"/>
  <p:notesSz cx="7099300" cy="10234613"/>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76"/>
    <p:restoredTop sz="97436" autoAdjust="0"/>
  </p:normalViewPr>
  <p:slideViewPr>
    <p:cSldViewPr>
      <p:cViewPr varScale="1">
        <p:scale>
          <a:sx n="123" d="100"/>
          <a:sy n="123" d="100"/>
        </p:scale>
        <p:origin x="1592" y="184"/>
      </p:cViewPr>
      <p:guideLst>
        <p:guide orient="horz" pos="2160"/>
        <p:guide pos="2880"/>
      </p:guideLst>
    </p:cSldViewPr>
  </p:slideViewPr>
  <p:notesTextViewPr>
    <p:cViewPr>
      <p:scale>
        <a:sx n="100" d="100"/>
        <a:sy n="100" d="100"/>
      </p:scale>
      <p:origin x="0" y="0"/>
    </p:cViewPr>
  </p:notesTextViewPr>
  <p:notesViewPr>
    <p:cSldViewPr>
      <p:cViewPr varScale="1">
        <p:scale>
          <a:sx n="71" d="100"/>
          <a:sy n="71" d="100"/>
        </p:scale>
        <p:origin x="3024" y="60"/>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7.xml"/><Relationship Id="rId21" Type="http://schemas.openxmlformats.org/officeDocument/2006/relationships/slide" Target="slides/slide2.xml"/><Relationship Id="rId42" Type="http://schemas.openxmlformats.org/officeDocument/2006/relationships/slide" Target="slides/slide23.xml"/><Relationship Id="rId47" Type="http://schemas.openxmlformats.org/officeDocument/2006/relationships/slide" Target="slides/slide28.xml"/><Relationship Id="rId63" Type="http://schemas.openxmlformats.org/officeDocument/2006/relationships/slide" Target="slides/slide44.xml"/><Relationship Id="rId68" Type="http://schemas.openxmlformats.org/officeDocument/2006/relationships/slide" Target="slides/slide49.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slide" Target="slides/slide34.xml"/><Relationship Id="rId58" Type="http://schemas.openxmlformats.org/officeDocument/2006/relationships/slide" Target="slides/slide39.xml"/><Relationship Id="rId66" Type="http://schemas.openxmlformats.org/officeDocument/2006/relationships/slide" Target="slides/slide47.xml"/><Relationship Id="rId74" Type="http://schemas.openxmlformats.org/officeDocument/2006/relationships/slide" Target="slides/slide55.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2.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openxmlformats.org/officeDocument/2006/relationships/slide" Target="slides/slide37.xml"/><Relationship Id="rId64" Type="http://schemas.openxmlformats.org/officeDocument/2006/relationships/slide" Target="slides/slide45.xml"/><Relationship Id="rId69" Type="http://schemas.openxmlformats.org/officeDocument/2006/relationships/slide" Target="slides/slide50.xml"/><Relationship Id="rId77"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2.xml"/><Relationship Id="rId72" Type="http://schemas.openxmlformats.org/officeDocument/2006/relationships/slide" Target="slides/slide53.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59" Type="http://schemas.openxmlformats.org/officeDocument/2006/relationships/slide" Target="slides/slide40.xml"/><Relationship Id="rId67" Type="http://schemas.openxmlformats.org/officeDocument/2006/relationships/slide" Target="slides/slide48.xml"/><Relationship Id="rId20" Type="http://schemas.openxmlformats.org/officeDocument/2006/relationships/slide" Target="slides/slide1.xml"/><Relationship Id="rId41" Type="http://schemas.openxmlformats.org/officeDocument/2006/relationships/slide" Target="slides/slide22.xml"/><Relationship Id="rId54" Type="http://schemas.openxmlformats.org/officeDocument/2006/relationships/slide" Target="slides/slide35.xml"/><Relationship Id="rId62" Type="http://schemas.openxmlformats.org/officeDocument/2006/relationships/slide" Target="slides/slide43.xml"/><Relationship Id="rId70" Type="http://schemas.openxmlformats.org/officeDocument/2006/relationships/slide" Target="slides/slide51.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slide" Target="slides/slide38.xml"/><Relationship Id="rId10" Type="http://schemas.openxmlformats.org/officeDocument/2006/relationships/slideMaster" Target="slideMasters/slideMaster10.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slide" Target="slides/slide33.xml"/><Relationship Id="rId60" Type="http://schemas.openxmlformats.org/officeDocument/2006/relationships/slide" Target="slides/slide41.xml"/><Relationship Id="rId65" Type="http://schemas.openxmlformats.org/officeDocument/2006/relationships/slide" Target="slides/slide46.xml"/><Relationship Id="rId73" Type="http://schemas.openxmlformats.org/officeDocument/2006/relationships/slide" Target="slides/slide54.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0.xml"/><Relationship Id="rId34" Type="http://schemas.openxmlformats.org/officeDocument/2006/relationships/slide" Target="slides/slide15.xml"/><Relationship Id="rId50" Type="http://schemas.openxmlformats.org/officeDocument/2006/relationships/slide" Target="slides/slide31.xml"/><Relationship Id="rId55" Type="http://schemas.openxmlformats.org/officeDocument/2006/relationships/slide" Target="slides/slide36.xml"/><Relationship Id="rId76"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52.xml"/><Relationship Id="rId2" Type="http://schemas.openxmlformats.org/officeDocument/2006/relationships/slideMaster" Target="slideMasters/slideMaster2.xml"/><Relationship Id="rId29"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75632" cy="512304"/>
          </a:xfrm>
          <a:prstGeom prst="rect">
            <a:avLst/>
          </a:prstGeom>
        </p:spPr>
        <p:txBody>
          <a:bodyPr vert="horz" lIns="98248" tIns="49122" rIns="98248" bIns="49122" rtlCol="0"/>
          <a:lstStyle>
            <a:lvl1pPr algn="l" fontAlgn="auto">
              <a:spcBef>
                <a:spcPts val="0"/>
              </a:spcBef>
              <a:spcAft>
                <a:spcPts val="0"/>
              </a:spcAft>
              <a:defRPr sz="1300" dirty="0">
                <a:latin typeface="+mn-lt"/>
              </a:defRPr>
            </a:lvl1pPr>
          </a:lstStyle>
          <a:p>
            <a:pPr>
              <a:defRPr/>
            </a:pPr>
            <a:endParaRPr lang="en-AU" dirty="0"/>
          </a:p>
        </p:txBody>
      </p:sp>
      <p:sp>
        <p:nvSpPr>
          <p:cNvPr id="4" name="Footer Placeholder 3"/>
          <p:cNvSpPr>
            <a:spLocks noGrp="1"/>
          </p:cNvSpPr>
          <p:nvPr>
            <p:ph type="ftr" sz="quarter" idx="2"/>
          </p:nvPr>
        </p:nvSpPr>
        <p:spPr>
          <a:xfrm>
            <a:off x="2" y="9720679"/>
            <a:ext cx="3075632" cy="512303"/>
          </a:xfrm>
          <a:prstGeom prst="rect">
            <a:avLst/>
          </a:prstGeom>
        </p:spPr>
        <p:txBody>
          <a:bodyPr vert="horz" lIns="98248" tIns="49122" rIns="98248" bIns="49122" rtlCol="0" anchor="b"/>
          <a:lstStyle>
            <a:lvl1pPr algn="l" fontAlgn="auto">
              <a:spcBef>
                <a:spcPts val="0"/>
              </a:spcBef>
              <a:spcAft>
                <a:spcPts val="0"/>
              </a:spcAft>
              <a:defRPr sz="1300" dirty="0">
                <a:latin typeface="+mn-lt"/>
              </a:defRPr>
            </a:lvl1pPr>
          </a:lstStyle>
          <a:p>
            <a:pPr>
              <a:defRPr/>
            </a:pPr>
            <a:endParaRPr lang="en-AU" dirty="0"/>
          </a:p>
        </p:txBody>
      </p:sp>
      <p:sp>
        <p:nvSpPr>
          <p:cNvPr id="5" name="Slide Number Placeholder 4"/>
          <p:cNvSpPr>
            <a:spLocks noGrp="1"/>
          </p:cNvSpPr>
          <p:nvPr>
            <p:ph type="sldNum" sz="quarter" idx="3"/>
          </p:nvPr>
        </p:nvSpPr>
        <p:spPr>
          <a:xfrm>
            <a:off x="4021982" y="9720679"/>
            <a:ext cx="3075632" cy="512303"/>
          </a:xfrm>
          <a:prstGeom prst="rect">
            <a:avLst/>
          </a:prstGeom>
        </p:spPr>
        <p:txBody>
          <a:bodyPr vert="horz" lIns="98248" tIns="49122" rIns="98248" bIns="49122" rtlCol="0" anchor="b"/>
          <a:lstStyle>
            <a:lvl1pPr algn="r" fontAlgn="auto">
              <a:spcBef>
                <a:spcPts val="0"/>
              </a:spcBef>
              <a:spcAft>
                <a:spcPts val="0"/>
              </a:spcAft>
              <a:defRPr sz="1300" smtClean="0">
                <a:latin typeface="+mn-lt"/>
              </a:defRPr>
            </a:lvl1pPr>
          </a:lstStyle>
          <a:p>
            <a:pPr>
              <a:defRPr/>
            </a:pPr>
            <a:fld id="{99D1D97B-9D29-4503-8BB1-ED5F4D0ECE11}" type="slidenum">
              <a:rPr lang="en-AU"/>
              <a:pPr>
                <a:defRPr/>
              </a:pPr>
              <a:t>‹#›</a:t>
            </a:fld>
            <a:endParaRPr lang="en-AU" dirty="0"/>
          </a:p>
        </p:txBody>
      </p:sp>
    </p:spTree>
    <p:extLst>
      <p:ext uri="{BB962C8B-B14F-4D97-AF65-F5344CB8AC3E}">
        <p14:creationId xmlns:p14="http://schemas.microsoft.com/office/powerpoint/2010/main" val="1587924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75632" cy="512304"/>
          </a:xfrm>
          <a:prstGeom prst="rect">
            <a:avLst/>
          </a:prstGeom>
        </p:spPr>
        <p:txBody>
          <a:bodyPr vert="horz" lIns="98248" tIns="49122" rIns="98248" bIns="49122" rtlCol="0"/>
          <a:lstStyle>
            <a:lvl1pPr algn="l" fontAlgn="auto">
              <a:spcBef>
                <a:spcPts val="0"/>
              </a:spcBef>
              <a:spcAft>
                <a:spcPts val="0"/>
              </a:spcAft>
              <a:defRPr sz="1300" dirty="0">
                <a:latin typeface="+mn-lt"/>
              </a:defRPr>
            </a:lvl1pPr>
          </a:lstStyle>
          <a:p>
            <a:pPr>
              <a:defRPr/>
            </a:pPr>
            <a:endParaRPr lang="en-AU" dirty="0"/>
          </a:p>
        </p:txBody>
      </p:sp>
      <p:sp>
        <p:nvSpPr>
          <p:cNvPr id="3" name="Date Placeholder 2"/>
          <p:cNvSpPr>
            <a:spLocks noGrp="1"/>
          </p:cNvSpPr>
          <p:nvPr>
            <p:ph type="dt" idx="1"/>
          </p:nvPr>
        </p:nvSpPr>
        <p:spPr>
          <a:xfrm>
            <a:off x="4021982" y="0"/>
            <a:ext cx="3075632" cy="512304"/>
          </a:xfrm>
          <a:prstGeom prst="rect">
            <a:avLst/>
          </a:prstGeom>
        </p:spPr>
        <p:txBody>
          <a:bodyPr vert="horz" lIns="98248" tIns="49122" rIns="98248" bIns="49122" rtlCol="0"/>
          <a:lstStyle>
            <a:lvl1pPr algn="r" fontAlgn="auto">
              <a:spcBef>
                <a:spcPts val="0"/>
              </a:spcBef>
              <a:spcAft>
                <a:spcPts val="0"/>
              </a:spcAft>
              <a:defRPr sz="1300" smtClean="0">
                <a:latin typeface="+mn-lt"/>
              </a:defRPr>
            </a:lvl1pPr>
          </a:lstStyle>
          <a:p>
            <a:pPr>
              <a:defRPr/>
            </a:pPr>
            <a:fld id="{B635FE67-583E-4522-A797-079ACD7F6405}" type="datetimeFigureOut">
              <a:rPr lang="en-US"/>
              <a:pPr>
                <a:defRPr/>
              </a:pPr>
              <a:t>8/8/24</a:t>
            </a:fld>
            <a:endParaRPr lang="en-AU" dirty="0"/>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8248" tIns="49122" rIns="98248" bIns="49122" rtlCol="0" anchor="ctr"/>
          <a:lstStyle/>
          <a:p>
            <a:pPr lvl="0"/>
            <a:endParaRPr lang="en-AU" noProof="0" dirty="0"/>
          </a:p>
        </p:txBody>
      </p:sp>
      <p:sp>
        <p:nvSpPr>
          <p:cNvPr id="5" name="Notes Placeholder 4"/>
          <p:cNvSpPr>
            <a:spLocks noGrp="1"/>
          </p:cNvSpPr>
          <p:nvPr>
            <p:ph type="body" sz="quarter" idx="3"/>
          </p:nvPr>
        </p:nvSpPr>
        <p:spPr>
          <a:xfrm>
            <a:off x="709762" y="4861159"/>
            <a:ext cx="5679777" cy="4605821"/>
          </a:xfrm>
          <a:prstGeom prst="rect">
            <a:avLst/>
          </a:prstGeom>
        </p:spPr>
        <p:txBody>
          <a:bodyPr vert="horz" lIns="98248" tIns="49122" rIns="98248" bIns="49122"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6" name="Footer Placeholder 5"/>
          <p:cNvSpPr>
            <a:spLocks noGrp="1"/>
          </p:cNvSpPr>
          <p:nvPr>
            <p:ph type="ftr" sz="quarter" idx="4"/>
          </p:nvPr>
        </p:nvSpPr>
        <p:spPr>
          <a:xfrm>
            <a:off x="2" y="9720679"/>
            <a:ext cx="3075632" cy="512303"/>
          </a:xfrm>
          <a:prstGeom prst="rect">
            <a:avLst/>
          </a:prstGeom>
        </p:spPr>
        <p:txBody>
          <a:bodyPr vert="horz" lIns="98248" tIns="49122" rIns="98248" bIns="49122" rtlCol="0" anchor="b"/>
          <a:lstStyle>
            <a:lvl1pPr algn="l" fontAlgn="auto">
              <a:spcBef>
                <a:spcPts val="0"/>
              </a:spcBef>
              <a:spcAft>
                <a:spcPts val="0"/>
              </a:spcAft>
              <a:defRPr sz="1300" dirty="0">
                <a:latin typeface="+mn-lt"/>
              </a:defRPr>
            </a:lvl1pPr>
          </a:lstStyle>
          <a:p>
            <a:pPr>
              <a:defRPr/>
            </a:pPr>
            <a:endParaRPr lang="en-AU" dirty="0"/>
          </a:p>
        </p:txBody>
      </p:sp>
      <p:sp>
        <p:nvSpPr>
          <p:cNvPr id="7" name="Slide Number Placeholder 6"/>
          <p:cNvSpPr>
            <a:spLocks noGrp="1"/>
          </p:cNvSpPr>
          <p:nvPr>
            <p:ph type="sldNum" sz="quarter" idx="5"/>
          </p:nvPr>
        </p:nvSpPr>
        <p:spPr>
          <a:xfrm>
            <a:off x="4021982" y="9720679"/>
            <a:ext cx="3075632" cy="512303"/>
          </a:xfrm>
          <a:prstGeom prst="rect">
            <a:avLst/>
          </a:prstGeom>
        </p:spPr>
        <p:txBody>
          <a:bodyPr vert="horz" lIns="98248" tIns="49122" rIns="98248" bIns="49122" rtlCol="0" anchor="b"/>
          <a:lstStyle>
            <a:lvl1pPr algn="r" fontAlgn="auto">
              <a:spcBef>
                <a:spcPts val="0"/>
              </a:spcBef>
              <a:spcAft>
                <a:spcPts val="0"/>
              </a:spcAft>
              <a:defRPr sz="1300" smtClean="0">
                <a:latin typeface="+mn-lt"/>
              </a:defRPr>
            </a:lvl1pPr>
          </a:lstStyle>
          <a:p>
            <a:pPr>
              <a:defRPr/>
            </a:pPr>
            <a:fld id="{BE36D298-4C70-4D66-B502-506A42D69A04}" type="slidenum">
              <a:rPr lang="en-AU"/>
              <a:pPr>
                <a:defRPr/>
              </a:pPr>
              <a:t>‹#›</a:t>
            </a:fld>
            <a:endParaRPr lang="en-AU" dirty="0"/>
          </a:p>
        </p:txBody>
      </p:sp>
    </p:spTree>
    <p:extLst>
      <p:ext uri="{BB962C8B-B14F-4D97-AF65-F5344CB8AC3E}">
        <p14:creationId xmlns:p14="http://schemas.microsoft.com/office/powerpoint/2010/main" val="328576137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Need song</a:t>
            </a:r>
            <a:r>
              <a:rPr lang="en-AU" baseline="0" dirty="0"/>
              <a:t> for this week! </a:t>
            </a:r>
            <a:endParaRPr lang="en-AU" dirty="0"/>
          </a:p>
          <a:p>
            <a:endParaRPr lang="en-AU" dirty="0"/>
          </a:p>
          <a:p>
            <a:endParaRPr lang="en-AU" dirty="0"/>
          </a:p>
          <a:p>
            <a:r>
              <a:rPr lang="en-AU" dirty="0"/>
              <a:t>https://www.youtube.com/watch?v=37Qsqd8mw9o</a:t>
            </a:r>
          </a:p>
          <a:p>
            <a:endParaRPr lang="en-AU" dirty="0"/>
          </a:p>
          <a:p>
            <a:endParaRPr lang="en-AU" dirty="0"/>
          </a:p>
          <a:p>
            <a:endParaRPr lang="en-AU" dirty="0"/>
          </a:p>
          <a:p>
            <a:r>
              <a:rPr lang="en-AU" dirty="0"/>
              <a:t>Cold Chisel! – 1980 -ITA</a:t>
            </a:r>
          </a:p>
          <a:p>
            <a:r>
              <a:rPr lang="en-AU" dirty="0"/>
              <a:t>Put up until recording starts …</a:t>
            </a:r>
          </a:p>
          <a:p>
            <a:r>
              <a:rPr lang="en-AU" dirty="0"/>
              <a:t> </a:t>
            </a:r>
          </a:p>
          <a:p>
            <a:r>
              <a:rPr lang="en-AU" dirty="0"/>
              <a:t>In each lecture, we will do a brief revision of what we talked about last week.  </a:t>
            </a:r>
          </a:p>
          <a:p>
            <a:r>
              <a:rPr lang="en-AU" dirty="0"/>
              <a:t> </a:t>
            </a:r>
          </a:p>
          <a:p>
            <a:r>
              <a:rPr lang="en-AU" dirty="0"/>
              <a:t>But before we do that …</a:t>
            </a:r>
          </a:p>
        </p:txBody>
      </p:sp>
      <p:sp>
        <p:nvSpPr>
          <p:cNvPr id="4" name="Slide Number Placeholder 3"/>
          <p:cNvSpPr>
            <a:spLocks noGrp="1"/>
          </p:cNvSpPr>
          <p:nvPr>
            <p:ph type="sldNum" sz="quarter" idx="10"/>
          </p:nvPr>
        </p:nvSpPr>
        <p:spPr/>
        <p:txBody>
          <a:bodyPr/>
          <a:lstStyle/>
          <a:p>
            <a:fld id="{844E8DC3-D1A7-4447-AD7A-160D512E9831}" type="slidenum">
              <a:rPr lang="en-AU" smtClean="0"/>
              <a:pPr/>
              <a:t>1</a:t>
            </a:fld>
            <a:endParaRPr lang="en-AU" dirty="0"/>
          </a:p>
        </p:txBody>
      </p:sp>
    </p:spTree>
    <p:extLst>
      <p:ext uri="{BB962C8B-B14F-4D97-AF65-F5344CB8AC3E}">
        <p14:creationId xmlns:p14="http://schemas.microsoft.com/office/powerpoint/2010/main" val="969052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1026188"/>
            <a:fld id="{844E8DC3-D1A7-4447-AD7A-160D512E9831}" type="slidenum">
              <a:rPr lang="en-AU" sz="1600">
                <a:solidFill>
                  <a:prstClr val="black"/>
                </a:solidFill>
                <a:latin typeface="Calibri"/>
              </a:rPr>
              <a:pPr defTabSz="1026188"/>
              <a:t>12</a:t>
            </a:fld>
            <a:endParaRPr lang="en-AU" sz="1600" dirty="0">
              <a:solidFill>
                <a:prstClr val="black"/>
              </a:solidFill>
              <a:latin typeface="Calibri"/>
            </a:endParaRPr>
          </a:p>
        </p:txBody>
      </p:sp>
    </p:spTree>
    <p:extLst>
      <p:ext uri="{BB962C8B-B14F-4D97-AF65-F5344CB8AC3E}">
        <p14:creationId xmlns:p14="http://schemas.microsoft.com/office/powerpoint/2010/main" val="3811260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1026188"/>
            <a:fld id="{844E8DC3-D1A7-4447-AD7A-160D512E9831}" type="slidenum">
              <a:rPr lang="en-AU" sz="1600">
                <a:solidFill>
                  <a:prstClr val="black"/>
                </a:solidFill>
                <a:latin typeface="Calibri"/>
              </a:rPr>
              <a:pPr defTabSz="1026188"/>
              <a:t>13</a:t>
            </a:fld>
            <a:endParaRPr lang="en-AU" sz="1600" dirty="0">
              <a:solidFill>
                <a:prstClr val="black"/>
              </a:solidFill>
              <a:latin typeface="Calibri"/>
            </a:endParaRPr>
          </a:p>
        </p:txBody>
      </p:sp>
    </p:spTree>
    <p:extLst>
      <p:ext uri="{BB962C8B-B14F-4D97-AF65-F5344CB8AC3E}">
        <p14:creationId xmlns:p14="http://schemas.microsoft.com/office/powerpoint/2010/main" val="4131681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1026188"/>
            <a:fld id="{844E8DC3-D1A7-4447-AD7A-160D512E9831}" type="slidenum">
              <a:rPr lang="en-AU" sz="1600">
                <a:solidFill>
                  <a:prstClr val="black"/>
                </a:solidFill>
                <a:latin typeface="Calibri"/>
              </a:rPr>
              <a:pPr defTabSz="1026188"/>
              <a:t>14</a:t>
            </a:fld>
            <a:endParaRPr lang="en-AU" sz="1600" dirty="0">
              <a:solidFill>
                <a:prstClr val="black"/>
              </a:solidFill>
              <a:latin typeface="Calibri"/>
            </a:endParaRPr>
          </a:p>
        </p:txBody>
      </p:sp>
    </p:spTree>
    <p:extLst>
      <p:ext uri="{BB962C8B-B14F-4D97-AF65-F5344CB8AC3E}">
        <p14:creationId xmlns:p14="http://schemas.microsoft.com/office/powerpoint/2010/main" val="585442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1026188"/>
            <a:fld id="{844E8DC3-D1A7-4447-AD7A-160D512E9831}" type="slidenum">
              <a:rPr lang="en-AU" sz="1600">
                <a:solidFill>
                  <a:prstClr val="black"/>
                </a:solidFill>
                <a:latin typeface="Calibri"/>
              </a:rPr>
              <a:pPr defTabSz="1026188"/>
              <a:t>15</a:t>
            </a:fld>
            <a:endParaRPr lang="en-AU" sz="1600" dirty="0">
              <a:solidFill>
                <a:prstClr val="black"/>
              </a:solidFill>
              <a:latin typeface="Calibri"/>
            </a:endParaRPr>
          </a:p>
        </p:txBody>
      </p:sp>
    </p:spTree>
    <p:extLst>
      <p:ext uri="{BB962C8B-B14F-4D97-AF65-F5344CB8AC3E}">
        <p14:creationId xmlns:p14="http://schemas.microsoft.com/office/powerpoint/2010/main" val="2008659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1026188"/>
            <a:fld id="{844E8DC3-D1A7-4447-AD7A-160D512E9831}" type="slidenum">
              <a:rPr lang="en-AU" sz="1600">
                <a:solidFill>
                  <a:prstClr val="black"/>
                </a:solidFill>
                <a:latin typeface="Calibri"/>
              </a:rPr>
              <a:pPr defTabSz="1026188"/>
              <a:t>16</a:t>
            </a:fld>
            <a:endParaRPr lang="en-AU" sz="1600" dirty="0">
              <a:solidFill>
                <a:prstClr val="black"/>
              </a:solidFill>
              <a:latin typeface="Calibri"/>
            </a:endParaRPr>
          </a:p>
        </p:txBody>
      </p:sp>
    </p:spTree>
    <p:extLst>
      <p:ext uri="{BB962C8B-B14F-4D97-AF65-F5344CB8AC3E}">
        <p14:creationId xmlns:p14="http://schemas.microsoft.com/office/powerpoint/2010/main" val="4240147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1026188"/>
            <a:fld id="{844E8DC3-D1A7-4447-AD7A-160D512E9831}" type="slidenum">
              <a:rPr lang="en-AU" sz="1600">
                <a:solidFill>
                  <a:prstClr val="black"/>
                </a:solidFill>
                <a:latin typeface="Calibri"/>
              </a:rPr>
              <a:pPr defTabSz="1026188"/>
              <a:t>17</a:t>
            </a:fld>
            <a:endParaRPr lang="en-AU" sz="1600" dirty="0">
              <a:solidFill>
                <a:prstClr val="black"/>
              </a:solidFill>
              <a:latin typeface="Calibri"/>
            </a:endParaRPr>
          </a:p>
        </p:txBody>
      </p:sp>
    </p:spTree>
    <p:extLst>
      <p:ext uri="{BB962C8B-B14F-4D97-AF65-F5344CB8AC3E}">
        <p14:creationId xmlns:p14="http://schemas.microsoft.com/office/powerpoint/2010/main" val="3174591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1026188"/>
            <a:fld id="{844E8DC3-D1A7-4447-AD7A-160D512E9831}" type="slidenum">
              <a:rPr lang="en-AU" sz="1600">
                <a:solidFill>
                  <a:prstClr val="black"/>
                </a:solidFill>
                <a:latin typeface="Calibri"/>
              </a:rPr>
              <a:pPr defTabSz="1026188"/>
              <a:t>18</a:t>
            </a:fld>
            <a:endParaRPr lang="en-AU" sz="1600" dirty="0">
              <a:solidFill>
                <a:prstClr val="black"/>
              </a:solidFill>
              <a:latin typeface="Calibri"/>
            </a:endParaRPr>
          </a:p>
        </p:txBody>
      </p:sp>
    </p:spTree>
    <p:extLst>
      <p:ext uri="{BB962C8B-B14F-4D97-AF65-F5344CB8AC3E}">
        <p14:creationId xmlns:p14="http://schemas.microsoft.com/office/powerpoint/2010/main" val="1297471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1026188"/>
            <a:fld id="{844E8DC3-D1A7-4447-AD7A-160D512E9831}" type="slidenum">
              <a:rPr lang="en-AU" sz="1600">
                <a:solidFill>
                  <a:prstClr val="black"/>
                </a:solidFill>
                <a:latin typeface="Calibri"/>
              </a:rPr>
              <a:pPr defTabSz="1026188"/>
              <a:t>19</a:t>
            </a:fld>
            <a:endParaRPr lang="en-AU" sz="1600" dirty="0">
              <a:solidFill>
                <a:prstClr val="black"/>
              </a:solidFill>
              <a:latin typeface="Calibri"/>
            </a:endParaRPr>
          </a:p>
        </p:txBody>
      </p:sp>
    </p:spTree>
    <p:extLst>
      <p:ext uri="{BB962C8B-B14F-4D97-AF65-F5344CB8AC3E}">
        <p14:creationId xmlns:p14="http://schemas.microsoft.com/office/powerpoint/2010/main" val="1451034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1026188"/>
            <a:fld id="{844E8DC3-D1A7-4447-AD7A-160D512E9831}" type="slidenum">
              <a:rPr lang="en-AU" sz="1600">
                <a:solidFill>
                  <a:prstClr val="black"/>
                </a:solidFill>
                <a:latin typeface="Calibri"/>
              </a:rPr>
              <a:pPr defTabSz="1026188"/>
              <a:t>20</a:t>
            </a:fld>
            <a:endParaRPr lang="en-AU" sz="1600" dirty="0">
              <a:solidFill>
                <a:prstClr val="black"/>
              </a:solidFill>
              <a:latin typeface="Calibri"/>
            </a:endParaRPr>
          </a:p>
        </p:txBody>
      </p:sp>
    </p:spTree>
    <p:extLst>
      <p:ext uri="{BB962C8B-B14F-4D97-AF65-F5344CB8AC3E}">
        <p14:creationId xmlns:p14="http://schemas.microsoft.com/office/powerpoint/2010/main" val="3569076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1026188"/>
            <a:fld id="{844E8DC3-D1A7-4447-AD7A-160D512E9831}" type="slidenum">
              <a:rPr lang="en-AU" sz="1600">
                <a:solidFill>
                  <a:prstClr val="black"/>
                </a:solidFill>
                <a:latin typeface="Calibri"/>
              </a:rPr>
              <a:pPr defTabSz="1026188"/>
              <a:t>21</a:t>
            </a:fld>
            <a:endParaRPr lang="en-AU" sz="1600" dirty="0">
              <a:solidFill>
                <a:prstClr val="black"/>
              </a:solidFill>
              <a:latin typeface="Calibri"/>
            </a:endParaRPr>
          </a:p>
        </p:txBody>
      </p:sp>
    </p:spTree>
    <p:extLst>
      <p:ext uri="{BB962C8B-B14F-4D97-AF65-F5344CB8AC3E}">
        <p14:creationId xmlns:p14="http://schemas.microsoft.com/office/powerpoint/2010/main" val="2523315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0159">
              <a:defRPr/>
            </a:pPr>
            <a:br>
              <a:rPr lang="en-AU" dirty="0"/>
            </a:br>
            <a:endParaRPr lang="en-AU" dirty="0"/>
          </a:p>
          <a:p>
            <a:pPr defTabSz="910159">
              <a:defRPr/>
            </a:pPr>
            <a:r>
              <a:rPr lang="en-AU" dirty="0">
                <a:solidFill>
                  <a:prstClr val="black"/>
                </a:solidFill>
              </a:rPr>
              <a:t>"In recognising the importance of education, Swinburne University also recognises the importance of Australia's Indigenous history and culture to our every day lives. As such, an acknowledgment of traditional custodians is a relevant and important way to connect to that history and culture”.</a:t>
            </a:r>
            <a:br>
              <a:rPr lang="en-AU" dirty="0">
                <a:solidFill>
                  <a:prstClr val="black"/>
                </a:solidFill>
              </a:rPr>
            </a:br>
            <a:endParaRPr lang="en-AU" dirty="0"/>
          </a:p>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smtClean="0"/>
              <a:pPr/>
              <a:t>2</a:t>
            </a:fld>
            <a:endParaRPr lang="en-AU"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1026188"/>
            <a:fld id="{844E8DC3-D1A7-4447-AD7A-160D512E9831}" type="slidenum">
              <a:rPr lang="en-AU" sz="1600">
                <a:solidFill>
                  <a:prstClr val="black"/>
                </a:solidFill>
                <a:latin typeface="Calibri"/>
              </a:rPr>
              <a:pPr defTabSz="1026188"/>
              <a:t>22</a:t>
            </a:fld>
            <a:endParaRPr lang="en-AU" sz="1600" dirty="0">
              <a:solidFill>
                <a:prstClr val="black"/>
              </a:solidFill>
              <a:latin typeface="Calibri"/>
            </a:endParaRPr>
          </a:p>
        </p:txBody>
      </p:sp>
    </p:spTree>
    <p:extLst>
      <p:ext uri="{BB962C8B-B14F-4D97-AF65-F5344CB8AC3E}">
        <p14:creationId xmlns:p14="http://schemas.microsoft.com/office/powerpoint/2010/main" val="3388598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1026188"/>
            <a:fld id="{844E8DC3-D1A7-4447-AD7A-160D512E9831}" type="slidenum">
              <a:rPr lang="en-AU" sz="1600">
                <a:solidFill>
                  <a:prstClr val="black"/>
                </a:solidFill>
                <a:latin typeface="Calibri"/>
              </a:rPr>
              <a:pPr defTabSz="1026188"/>
              <a:t>23</a:t>
            </a:fld>
            <a:endParaRPr lang="en-AU" sz="1600" dirty="0">
              <a:solidFill>
                <a:prstClr val="black"/>
              </a:solidFill>
              <a:latin typeface="Calibri"/>
            </a:endParaRPr>
          </a:p>
        </p:txBody>
      </p:sp>
    </p:spTree>
    <p:extLst>
      <p:ext uri="{BB962C8B-B14F-4D97-AF65-F5344CB8AC3E}">
        <p14:creationId xmlns:p14="http://schemas.microsoft.com/office/powerpoint/2010/main" val="4274476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1026188"/>
            <a:fld id="{844E8DC3-D1A7-4447-AD7A-160D512E9831}" type="slidenum">
              <a:rPr lang="en-AU" sz="1600">
                <a:solidFill>
                  <a:prstClr val="black"/>
                </a:solidFill>
                <a:latin typeface="Calibri"/>
              </a:rPr>
              <a:pPr defTabSz="1026188"/>
              <a:t>24</a:t>
            </a:fld>
            <a:endParaRPr lang="en-AU" sz="1600" dirty="0">
              <a:solidFill>
                <a:prstClr val="black"/>
              </a:solidFill>
              <a:latin typeface="Calibri"/>
            </a:endParaRPr>
          </a:p>
        </p:txBody>
      </p:sp>
    </p:spTree>
    <p:extLst>
      <p:ext uri="{BB962C8B-B14F-4D97-AF65-F5344CB8AC3E}">
        <p14:creationId xmlns:p14="http://schemas.microsoft.com/office/powerpoint/2010/main" val="28704130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1026188"/>
            <a:fld id="{844E8DC3-D1A7-4447-AD7A-160D512E9831}" type="slidenum">
              <a:rPr lang="en-AU" sz="1600">
                <a:solidFill>
                  <a:prstClr val="black"/>
                </a:solidFill>
                <a:latin typeface="Calibri"/>
              </a:rPr>
              <a:pPr defTabSz="1026188"/>
              <a:t>25</a:t>
            </a:fld>
            <a:endParaRPr lang="en-AU" sz="1600" dirty="0">
              <a:solidFill>
                <a:prstClr val="black"/>
              </a:solidFill>
              <a:latin typeface="Calibri"/>
            </a:endParaRPr>
          </a:p>
        </p:txBody>
      </p:sp>
    </p:spTree>
    <p:extLst>
      <p:ext uri="{BB962C8B-B14F-4D97-AF65-F5344CB8AC3E}">
        <p14:creationId xmlns:p14="http://schemas.microsoft.com/office/powerpoint/2010/main" val="3369121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1026188">
              <a:defRPr/>
            </a:pPr>
            <a:fld id="{844E8DC3-D1A7-4447-AD7A-160D512E9831}" type="slidenum">
              <a:rPr lang="en-AU" sz="1600">
                <a:solidFill>
                  <a:prstClr val="black"/>
                </a:solidFill>
                <a:latin typeface="Calibri"/>
              </a:rPr>
              <a:pPr defTabSz="1026188">
                <a:defRPr/>
              </a:pPr>
              <a:t>26</a:t>
            </a:fld>
            <a:endParaRPr lang="en-AU" sz="1600" dirty="0">
              <a:solidFill>
                <a:prstClr val="black"/>
              </a:solidFill>
              <a:latin typeface="Calibri"/>
            </a:endParaRPr>
          </a:p>
        </p:txBody>
      </p:sp>
    </p:spTree>
    <p:extLst>
      <p:ext uri="{BB962C8B-B14F-4D97-AF65-F5344CB8AC3E}">
        <p14:creationId xmlns:p14="http://schemas.microsoft.com/office/powerpoint/2010/main" val="142716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1026188">
              <a:defRPr/>
            </a:pPr>
            <a:fld id="{844E8DC3-D1A7-4447-AD7A-160D512E9831}" type="slidenum">
              <a:rPr lang="en-AU" sz="1600">
                <a:solidFill>
                  <a:prstClr val="black"/>
                </a:solidFill>
                <a:latin typeface="Calibri"/>
              </a:rPr>
              <a:pPr defTabSz="1026188">
                <a:defRPr/>
              </a:pPr>
              <a:t>28</a:t>
            </a:fld>
            <a:endParaRPr lang="en-AU" sz="1600" dirty="0">
              <a:solidFill>
                <a:prstClr val="black"/>
              </a:solidFill>
              <a:latin typeface="Calibri"/>
            </a:endParaRPr>
          </a:p>
        </p:txBody>
      </p:sp>
    </p:spTree>
    <p:extLst>
      <p:ext uri="{BB962C8B-B14F-4D97-AF65-F5344CB8AC3E}">
        <p14:creationId xmlns:p14="http://schemas.microsoft.com/office/powerpoint/2010/main" val="2147381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1026188">
              <a:defRPr/>
            </a:pPr>
            <a:fld id="{844E8DC3-D1A7-4447-AD7A-160D512E9831}" type="slidenum">
              <a:rPr lang="en-AU" sz="1600">
                <a:solidFill>
                  <a:prstClr val="black"/>
                </a:solidFill>
                <a:latin typeface="Calibri"/>
              </a:rPr>
              <a:pPr defTabSz="1026188">
                <a:defRPr/>
              </a:pPr>
              <a:t>29</a:t>
            </a:fld>
            <a:endParaRPr lang="en-AU" sz="1600" dirty="0">
              <a:solidFill>
                <a:prstClr val="black"/>
              </a:solidFill>
              <a:latin typeface="Calibri"/>
            </a:endParaRPr>
          </a:p>
        </p:txBody>
      </p:sp>
    </p:spTree>
    <p:extLst>
      <p:ext uri="{BB962C8B-B14F-4D97-AF65-F5344CB8AC3E}">
        <p14:creationId xmlns:p14="http://schemas.microsoft.com/office/powerpoint/2010/main" val="806999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1026188">
              <a:defRPr/>
            </a:pPr>
            <a:fld id="{844E8DC3-D1A7-4447-AD7A-160D512E9831}" type="slidenum">
              <a:rPr lang="en-AU" sz="1600">
                <a:solidFill>
                  <a:prstClr val="black"/>
                </a:solidFill>
                <a:latin typeface="Calibri"/>
              </a:rPr>
              <a:pPr defTabSz="1026188">
                <a:defRPr/>
              </a:pPr>
              <a:t>30</a:t>
            </a:fld>
            <a:endParaRPr lang="en-AU" sz="1600" dirty="0">
              <a:solidFill>
                <a:prstClr val="black"/>
              </a:solidFill>
              <a:latin typeface="Calibri"/>
            </a:endParaRPr>
          </a:p>
        </p:txBody>
      </p:sp>
    </p:spTree>
    <p:extLst>
      <p:ext uri="{BB962C8B-B14F-4D97-AF65-F5344CB8AC3E}">
        <p14:creationId xmlns:p14="http://schemas.microsoft.com/office/powerpoint/2010/main" val="20282394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1026188"/>
            <a:fld id="{844E8DC3-D1A7-4447-AD7A-160D512E9831}" type="slidenum">
              <a:rPr lang="en-AU" sz="1600">
                <a:solidFill>
                  <a:prstClr val="black"/>
                </a:solidFill>
                <a:latin typeface="Calibri"/>
              </a:rPr>
              <a:pPr defTabSz="1026188"/>
              <a:t>31</a:t>
            </a:fld>
            <a:endParaRPr lang="en-AU" sz="1600" dirty="0">
              <a:solidFill>
                <a:prstClr val="black"/>
              </a:solidFill>
              <a:latin typeface="Calibri"/>
            </a:endParaRPr>
          </a:p>
        </p:txBody>
      </p:sp>
    </p:spTree>
    <p:extLst>
      <p:ext uri="{BB962C8B-B14F-4D97-AF65-F5344CB8AC3E}">
        <p14:creationId xmlns:p14="http://schemas.microsoft.com/office/powerpoint/2010/main" val="30545506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1026188">
              <a:defRPr/>
            </a:pPr>
            <a:fld id="{844E8DC3-D1A7-4447-AD7A-160D512E9831}" type="slidenum">
              <a:rPr lang="en-AU" sz="1600">
                <a:solidFill>
                  <a:prstClr val="black"/>
                </a:solidFill>
                <a:latin typeface="Calibri"/>
              </a:rPr>
              <a:pPr defTabSz="1026188">
                <a:defRPr/>
              </a:pPr>
              <a:t>32</a:t>
            </a:fld>
            <a:endParaRPr lang="en-AU" sz="1600" dirty="0">
              <a:solidFill>
                <a:prstClr val="black"/>
              </a:solidFill>
              <a:latin typeface="Calibri"/>
            </a:endParaRPr>
          </a:p>
        </p:txBody>
      </p:sp>
    </p:spTree>
    <p:extLst>
      <p:ext uri="{BB962C8B-B14F-4D97-AF65-F5344CB8AC3E}">
        <p14:creationId xmlns:p14="http://schemas.microsoft.com/office/powerpoint/2010/main" val="4227247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xfrm>
            <a:off x="992188" y="768350"/>
            <a:ext cx="5114925" cy="3836988"/>
          </a:xfrm>
          <a:noFill/>
          <a:ln>
            <a:solidFill>
              <a:srgbClr val="000000"/>
            </a:solidFill>
            <a:miter lim="800000"/>
            <a:headEnd/>
            <a:tailEnd/>
          </a:ln>
        </p:spPr>
      </p:sp>
      <p:sp>
        <p:nvSpPr>
          <p:cNvPr id="3891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AU" sz="1300" dirty="0"/>
              <a:t>Firstly, we’ll look at report writing for both Categorical and Metric variables.</a:t>
            </a:r>
          </a:p>
          <a:p>
            <a:pPr>
              <a:spcBef>
                <a:spcPct val="0"/>
              </a:spcBef>
            </a:pPr>
            <a:r>
              <a:rPr lang="en-AU" sz="1300" dirty="0"/>
              <a:t> </a:t>
            </a:r>
          </a:p>
          <a:p>
            <a:pPr>
              <a:spcBef>
                <a:spcPct val="0"/>
              </a:spcBef>
            </a:pPr>
            <a:r>
              <a:rPr lang="en-AU" sz="1300" dirty="0"/>
              <a:t>We make some decisions about what figures we need to include – and interpret.</a:t>
            </a:r>
          </a:p>
          <a:p>
            <a:pPr>
              <a:spcBef>
                <a:spcPct val="0"/>
              </a:spcBef>
            </a:pPr>
            <a:r>
              <a:rPr lang="en-AU" sz="1300" dirty="0"/>
              <a:t> </a:t>
            </a:r>
          </a:p>
          <a:p>
            <a:pPr>
              <a:spcBef>
                <a:spcPct val="0"/>
              </a:spcBef>
            </a:pPr>
            <a:r>
              <a:rPr lang="en-AU" sz="1300" dirty="0"/>
              <a:t>We’ll also look at the difference between a Research Question and an Hypothesis, and we’ll finish up with the first part of testing for Significance ...</a:t>
            </a:r>
          </a:p>
          <a:p>
            <a:pPr>
              <a:spcBef>
                <a:spcPct val="0"/>
              </a:spcBef>
            </a:pPr>
            <a:endParaRPr lang="en-AU" dirty="0"/>
          </a:p>
        </p:txBody>
      </p:sp>
      <p:sp>
        <p:nvSpPr>
          <p:cNvPr id="389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679970A-37CA-467C-B7A9-4CD3E51DD0AD}" type="slidenum">
              <a:rPr lang="en-AU"/>
              <a:pPr fontAlgn="base">
                <a:spcBef>
                  <a:spcPct val="0"/>
                </a:spcBef>
                <a:spcAft>
                  <a:spcPct val="0"/>
                </a:spcAft>
              </a:pPr>
              <a:t>3</a:t>
            </a:fld>
            <a:endParaRPr lang="en-AU"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1026188"/>
            <a:fld id="{844E8DC3-D1A7-4447-AD7A-160D512E9831}" type="slidenum">
              <a:rPr lang="en-AU" sz="1600">
                <a:solidFill>
                  <a:prstClr val="black"/>
                </a:solidFill>
                <a:latin typeface="Calibri"/>
              </a:rPr>
              <a:pPr defTabSz="1026188"/>
              <a:t>33</a:t>
            </a:fld>
            <a:endParaRPr lang="en-AU" sz="1600" dirty="0">
              <a:solidFill>
                <a:prstClr val="black"/>
              </a:solidFill>
              <a:latin typeface="Calibri"/>
            </a:endParaRPr>
          </a:p>
        </p:txBody>
      </p:sp>
    </p:spTree>
    <p:extLst>
      <p:ext uri="{BB962C8B-B14F-4D97-AF65-F5344CB8AC3E}">
        <p14:creationId xmlns:p14="http://schemas.microsoft.com/office/powerpoint/2010/main" val="34959775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1026188"/>
            <a:fld id="{844E8DC3-D1A7-4447-AD7A-160D512E9831}" type="slidenum">
              <a:rPr lang="en-AU" sz="1600">
                <a:solidFill>
                  <a:prstClr val="black"/>
                </a:solidFill>
                <a:latin typeface="Calibri"/>
              </a:rPr>
              <a:pPr defTabSz="1026188"/>
              <a:t>34</a:t>
            </a:fld>
            <a:endParaRPr lang="en-AU" sz="1600" dirty="0">
              <a:solidFill>
                <a:prstClr val="black"/>
              </a:solidFill>
              <a:latin typeface="Calibri"/>
            </a:endParaRPr>
          </a:p>
        </p:txBody>
      </p:sp>
    </p:spTree>
    <p:extLst>
      <p:ext uri="{BB962C8B-B14F-4D97-AF65-F5344CB8AC3E}">
        <p14:creationId xmlns:p14="http://schemas.microsoft.com/office/powerpoint/2010/main" val="38467259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1026188"/>
            <a:fld id="{844E8DC3-D1A7-4447-AD7A-160D512E9831}" type="slidenum">
              <a:rPr lang="en-AU" sz="1600">
                <a:solidFill>
                  <a:prstClr val="black"/>
                </a:solidFill>
                <a:latin typeface="Calibri"/>
              </a:rPr>
              <a:pPr defTabSz="1026188"/>
              <a:t>35</a:t>
            </a:fld>
            <a:endParaRPr lang="en-AU" sz="1600" dirty="0">
              <a:solidFill>
                <a:prstClr val="black"/>
              </a:solidFill>
              <a:latin typeface="Calibri"/>
            </a:endParaRPr>
          </a:p>
        </p:txBody>
      </p:sp>
    </p:spTree>
    <p:extLst>
      <p:ext uri="{BB962C8B-B14F-4D97-AF65-F5344CB8AC3E}">
        <p14:creationId xmlns:p14="http://schemas.microsoft.com/office/powerpoint/2010/main" val="20983382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xfrm>
            <a:off x="992188" y="768350"/>
            <a:ext cx="5114925" cy="3836988"/>
          </a:xfrm>
          <a:noFill/>
          <a:ln>
            <a:solidFill>
              <a:srgbClr val="000000"/>
            </a:solidFill>
            <a:miter lim="800000"/>
            <a:headEnd/>
            <a:tailEnd/>
          </a:ln>
        </p:spPr>
      </p:sp>
      <p:sp>
        <p:nvSpPr>
          <p:cNvPr id="3277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AU" sz="1300" dirty="0"/>
              <a:t>Again using our hours of TV watched per day example, with an average of 4 hours and a standard deviation of 1.5, we can use our 68-95-99.7% rule to interpret our findings.</a:t>
            </a:r>
          </a:p>
          <a:p>
            <a:pPr>
              <a:spcBef>
                <a:spcPct val="0"/>
              </a:spcBef>
            </a:pPr>
            <a:r>
              <a:rPr lang="en-AU" sz="1300" dirty="0"/>
              <a:t> </a:t>
            </a:r>
          </a:p>
          <a:p>
            <a:pPr>
              <a:spcBef>
                <a:spcPct val="0"/>
              </a:spcBef>
            </a:pPr>
            <a:r>
              <a:rPr lang="en-AU" sz="1300" dirty="0"/>
              <a:t>In this example, 68% of our values lie between </a:t>
            </a:r>
            <a:r>
              <a:rPr lang="en-AU" sz="1300" b="1" dirty="0"/>
              <a:t>2.5 and 5.5 </a:t>
            </a:r>
            <a:r>
              <a:rPr lang="en-AU" sz="1300" dirty="0"/>
              <a:t>hours.</a:t>
            </a:r>
          </a:p>
          <a:p>
            <a:pPr>
              <a:spcBef>
                <a:spcPct val="0"/>
              </a:spcBef>
            </a:pPr>
            <a:r>
              <a:rPr lang="en-AU" sz="1300" dirty="0"/>
              <a:t> </a:t>
            </a:r>
          </a:p>
          <a:p>
            <a:pPr>
              <a:spcBef>
                <a:spcPct val="0"/>
              </a:spcBef>
            </a:pPr>
            <a:r>
              <a:rPr lang="en-AU" sz="1300" dirty="0"/>
              <a:t>95% lie between </a:t>
            </a:r>
            <a:r>
              <a:rPr lang="en-AU" sz="1300" b="1" dirty="0"/>
              <a:t>1 and 7 </a:t>
            </a:r>
            <a:r>
              <a:rPr lang="en-AU" sz="1300" dirty="0"/>
              <a:t>hours.</a:t>
            </a:r>
          </a:p>
          <a:p>
            <a:pPr>
              <a:spcBef>
                <a:spcPct val="0"/>
              </a:spcBef>
            </a:pPr>
            <a:r>
              <a:rPr lang="en-AU" sz="1300" dirty="0"/>
              <a:t> </a:t>
            </a:r>
          </a:p>
          <a:p>
            <a:pPr>
              <a:spcBef>
                <a:spcPct val="0"/>
              </a:spcBef>
            </a:pPr>
            <a:r>
              <a:rPr lang="en-AU" sz="1300" dirty="0"/>
              <a:t>As well as being able to draw the distribution and put in figures, we can use the z-score – the standardised value – to calculate how far from the mean a particular value lays ...</a:t>
            </a:r>
          </a:p>
          <a:p>
            <a:pPr>
              <a:spcBef>
                <a:spcPct val="0"/>
              </a:spcBef>
            </a:pPr>
            <a:endParaRPr lang="en-AU" dirty="0"/>
          </a:p>
        </p:txBody>
      </p:sp>
      <p:sp>
        <p:nvSpPr>
          <p:cNvPr id="3277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2FE3B26-E876-427E-B432-ACD83D7AAA41}" type="slidenum">
              <a:rPr lang="en-AU"/>
              <a:pPr fontAlgn="base">
                <a:spcBef>
                  <a:spcPct val="0"/>
                </a:spcBef>
                <a:spcAft>
                  <a:spcPct val="0"/>
                </a:spcAft>
              </a:pPr>
              <a:t>36</a:t>
            </a:fld>
            <a:endParaRPr lang="en-AU"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xfrm>
            <a:off x="992188" y="768350"/>
            <a:ext cx="5114925" cy="3836988"/>
          </a:xfrm>
          <a:noFill/>
          <a:ln>
            <a:solidFill>
              <a:srgbClr val="000000"/>
            </a:solidFill>
            <a:miter lim="800000"/>
            <a:headEnd/>
            <a:tailEnd/>
          </a:ln>
        </p:spPr>
      </p:sp>
      <p:sp>
        <p:nvSpPr>
          <p:cNvPr id="409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AU" sz="1300" dirty="0"/>
              <a:t>When we’re writing a report on the distribution of a Categorical variable, we need to think about what information might be useful.</a:t>
            </a:r>
          </a:p>
          <a:p>
            <a:pPr>
              <a:spcBef>
                <a:spcPct val="0"/>
              </a:spcBef>
            </a:pPr>
            <a:endParaRPr lang="en-AU" sz="1300" dirty="0"/>
          </a:p>
          <a:p>
            <a:pPr>
              <a:spcBef>
                <a:spcPct val="0"/>
              </a:spcBef>
            </a:pPr>
            <a:r>
              <a:rPr lang="en-AU" sz="1300" dirty="0"/>
              <a:t>We need to remember that we are </a:t>
            </a:r>
            <a:r>
              <a:rPr lang="en-AU" sz="1300" b="1" i="1" dirty="0"/>
              <a:t>INTERPRETING</a:t>
            </a:r>
            <a:r>
              <a:rPr lang="en-AU" sz="1300" dirty="0"/>
              <a:t>  our findings, not just pulling out figures to quote.</a:t>
            </a:r>
          </a:p>
          <a:p>
            <a:pPr>
              <a:spcBef>
                <a:spcPct val="0"/>
              </a:spcBef>
            </a:pPr>
            <a:r>
              <a:rPr lang="en-AU" sz="1300" dirty="0"/>
              <a:t> </a:t>
            </a:r>
          </a:p>
          <a:p>
            <a:pPr>
              <a:spcBef>
                <a:spcPct val="0"/>
              </a:spcBef>
            </a:pPr>
            <a:r>
              <a:rPr lang="en-AU" sz="1300" dirty="0"/>
              <a:t>We would always talk about our population, and include the size of our sample.</a:t>
            </a:r>
          </a:p>
          <a:p>
            <a:pPr>
              <a:spcBef>
                <a:spcPct val="0"/>
              </a:spcBef>
            </a:pPr>
            <a:r>
              <a:rPr lang="en-AU" sz="1300" dirty="0"/>
              <a:t> </a:t>
            </a:r>
          </a:p>
          <a:p>
            <a:pPr>
              <a:spcBef>
                <a:spcPct val="0"/>
              </a:spcBef>
            </a:pPr>
            <a:r>
              <a:rPr lang="en-AU" sz="1300" dirty="0"/>
              <a:t>We would then report information about our sample.  What did we find out – what was our most typical response – our mode?</a:t>
            </a:r>
          </a:p>
          <a:p>
            <a:pPr>
              <a:spcBef>
                <a:spcPct val="0"/>
              </a:spcBef>
            </a:pPr>
            <a:r>
              <a:rPr lang="en-AU" sz="1300" dirty="0"/>
              <a:t> </a:t>
            </a:r>
          </a:p>
          <a:p>
            <a:pPr>
              <a:spcBef>
                <a:spcPct val="0"/>
              </a:spcBef>
            </a:pPr>
            <a:r>
              <a:rPr lang="en-AU" sz="1300" dirty="0"/>
              <a:t>Was there anything else interesting? ...</a:t>
            </a:r>
          </a:p>
          <a:p>
            <a:pPr>
              <a:spcBef>
                <a:spcPct val="0"/>
              </a:spcBef>
            </a:pPr>
            <a:endParaRPr lang="en-AU" dirty="0"/>
          </a:p>
        </p:txBody>
      </p:sp>
      <p:sp>
        <p:nvSpPr>
          <p:cNvPr id="409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DED6AAE-A878-439F-B2D5-D941895C90ED}" type="slidenum">
              <a:rPr lang="en-AU"/>
              <a:pPr fontAlgn="base">
                <a:spcBef>
                  <a:spcPct val="0"/>
                </a:spcBef>
                <a:spcAft>
                  <a:spcPct val="0"/>
                </a:spcAft>
              </a:pPr>
              <a:t>39</a:t>
            </a:fld>
            <a:endParaRPr lang="en-AU"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xfrm>
            <a:off x="992188" y="768350"/>
            <a:ext cx="5114925" cy="3836988"/>
          </a:xfrm>
          <a:noFill/>
          <a:ln>
            <a:solidFill>
              <a:srgbClr val="000000"/>
            </a:solidFill>
            <a:miter lim="800000"/>
            <a:headEnd/>
            <a:tailEnd/>
          </a:ln>
        </p:spPr>
      </p:sp>
      <p:sp>
        <p:nvSpPr>
          <p:cNvPr id="4301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AU" sz="1300" dirty="0"/>
              <a:t>This variable has four codes.  So we need to decide if we want to include all of the categories – or just the main ones.</a:t>
            </a:r>
          </a:p>
          <a:p>
            <a:pPr>
              <a:spcBef>
                <a:spcPct val="0"/>
              </a:spcBef>
            </a:pPr>
            <a:r>
              <a:rPr lang="en-AU" sz="1300" dirty="0"/>
              <a:t> </a:t>
            </a:r>
          </a:p>
          <a:p>
            <a:pPr>
              <a:spcBef>
                <a:spcPct val="0"/>
              </a:spcBef>
            </a:pPr>
            <a:r>
              <a:rPr lang="en-AU" sz="1300" dirty="0"/>
              <a:t>We need to think about our Population – in this data set we have sampled Australian adults, so our population is …  </a:t>
            </a:r>
            <a:r>
              <a:rPr lang="en-AU" sz="1300" b="1" dirty="0"/>
              <a:t>ALL Australian adults</a:t>
            </a:r>
            <a:r>
              <a:rPr lang="en-AU" sz="1300" dirty="0"/>
              <a:t>.</a:t>
            </a:r>
          </a:p>
          <a:p>
            <a:pPr>
              <a:spcBef>
                <a:spcPct val="0"/>
              </a:spcBef>
            </a:pPr>
            <a:endParaRPr lang="en-AU" sz="1300" dirty="0"/>
          </a:p>
          <a:p>
            <a:pPr>
              <a:spcBef>
                <a:spcPct val="0"/>
              </a:spcBef>
            </a:pPr>
            <a:r>
              <a:rPr lang="en-AU" sz="1300" dirty="0"/>
              <a:t>Sample size? [How many people answered the question?} – </a:t>
            </a:r>
            <a:r>
              <a:rPr lang="en-AU" sz="1300" b="1" dirty="0"/>
              <a:t>442 – so our sample size is 442.</a:t>
            </a:r>
          </a:p>
          <a:p>
            <a:pPr>
              <a:spcBef>
                <a:spcPct val="0"/>
              </a:spcBef>
            </a:pPr>
            <a:endParaRPr lang="en-AU" sz="1300" dirty="0"/>
          </a:p>
          <a:p>
            <a:pPr>
              <a:spcBef>
                <a:spcPct val="0"/>
              </a:spcBef>
            </a:pPr>
            <a:r>
              <a:rPr lang="en-AU" sz="1300" dirty="0"/>
              <a:t>What was the most typical response? </a:t>
            </a:r>
            <a:r>
              <a:rPr lang="en-AU" sz="1300" b="1" dirty="0"/>
              <a:t>Australian born</a:t>
            </a:r>
          </a:p>
          <a:p>
            <a:pPr>
              <a:spcBef>
                <a:spcPct val="0"/>
              </a:spcBef>
            </a:pPr>
            <a:endParaRPr lang="en-AU" sz="1300" dirty="0"/>
          </a:p>
          <a:p>
            <a:pPr>
              <a:spcBef>
                <a:spcPct val="0"/>
              </a:spcBef>
            </a:pPr>
            <a:r>
              <a:rPr lang="en-AU" sz="1300" dirty="0"/>
              <a:t>And it’s value? – </a:t>
            </a:r>
            <a:r>
              <a:rPr lang="en-AU" sz="1300" b="1" dirty="0"/>
              <a:t>64.7% </a:t>
            </a:r>
            <a:r>
              <a:rPr lang="en-AU" sz="1300" dirty="0"/>
              <a:t>[remember that we’re using the Valid Percent column to get our percentage based on those who answered the question].</a:t>
            </a:r>
          </a:p>
          <a:p>
            <a:pPr>
              <a:spcBef>
                <a:spcPct val="0"/>
              </a:spcBef>
            </a:pPr>
            <a:r>
              <a:rPr lang="en-AU" sz="1300" dirty="0"/>
              <a:t> </a:t>
            </a:r>
          </a:p>
          <a:p>
            <a:pPr>
              <a:spcBef>
                <a:spcPct val="0"/>
              </a:spcBef>
            </a:pPr>
            <a:r>
              <a:rPr lang="en-AU" sz="1300" dirty="0"/>
              <a:t>This gives us the basis for the report.  We should then add a </a:t>
            </a:r>
            <a:r>
              <a:rPr lang="en-AU" sz="1300" b="1" dirty="0"/>
              <a:t>labelled</a:t>
            </a:r>
            <a:r>
              <a:rPr lang="en-AU" sz="1300" dirty="0"/>
              <a:t> bar chart ...</a:t>
            </a:r>
          </a:p>
          <a:p>
            <a:pPr>
              <a:spcBef>
                <a:spcPct val="0"/>
              </a:spcBef>
            </a:pPr>
            <a:endParaRPr lang="en-AU" dirty="0"/>
          </a:p>
        </p:txBody>
      </p:sp>
      <p:sp>
        <p:nvSpPr>
          <p:cNvPr id="4301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3A87988-7526-4309-9BA4-47D5A9B19964}" type="slidenum">
              <a:rPr lang="en-AU"/>
              <a:pPr fontAlgn="base">
                <a:spcBef>
                  <a:spcPct val="0"/>
                </a:spcBef>
                <a:spcAft>
                  <a:spcPct val="0"/>
                </a:spcAft>
              </a:pPr>
              <a:t>40</a:t>
            </a:fld>
            <a:endParaRPr lang="en-AU"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xfrm>
            <a:off x="992188" y="768350"/>
            <a:ext cx="5114925" cy="3836988"/>
          </a:xfrm>
          <a:noFill/>
          <a:ln>
            <a:solidFill>
              <a:srgbClr val="000000"/>
            </a:solidFill>
            <a:miter lim="800000"/>
            <a:headEnd/>
            <a:tailEnd/>
          </a:ln>
        </p:spPr>
      </p:sp>
      <p:sp>
        <p:nvSpPr>
          <p:cNvPr id="450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AU" sz="1300" dirty="0"/>
              <a:t>Based on the decision we made about what figures to include, this report is quite small overall.</a:t>
            </a:r>
          </a:p>
          <a:p>
            <a:pPr>
              <a:spcBef>
                <a:spcPct val="0"/>
              </a:spcBef>
            </a:pPr>
            <a:r>
              <a:rPr lang="en-AU" sz="1300" dirty="0"/>
              <a:t> </a:t>
            </a:r>
          </a:p>
          <a:p>
            <a:pPr>
              <a:spcBef>
                <a:spcPct val="0"/>
              </a:spcBef>
            </a:pPr>
            <a:r>
              <a:rPr lang="en-AU" sz="1300" dirty="0"/>
              <a:t>Our first sentence includes a reference to our variable and our graph.</a:t>
            </a:r>
          </a:p>
          <a:p>
            <a:pPr>
              <a:spcBef>
                <a:spcPct val="0"/>
              </a:spcBef>
            </a:pPr>
            <a:r>
              <a:rPr lang="en-AU" sz="1300" dirty="0"/>
              <a:t> </a:t>
            </a:r>
          </a:p>
          <a:p>
            <a:pPr>
              <a:spcBef>
                <a:spcPct val="0"/>
              </a:spcBef>
            </a:pPr>
            <a:r>
              <a:rPr lang="en-AU" sz="1300" dirty="0"/>
              <a:t>The next couple of sentences tells us what we found in our sample.  You’ll notice that I have included the data value labels in the histogram as well.  This is so that anyone reading the report can see the breakdown of percentages for the ‘born elsewhere’ people.  The figure is provide to supplement the information in the report, so although we talked about the Southern European born and those born in other regions in the ‘born elsewhere’ category, the reader can get additional information from the bar chart.</a:t>
            </a:r>
          </a:p>
          <a:p>
            <a:pPr>
              <a:spcBef>
                <a:spcPct val="0"/>
              </a:spcBef>
            </a:pPr>
            <a:r>
              <a:rPr lang="en-AU" sz="1300" dirty="0"/>
              <a:t> </a:t>
            </a:r>
          </a:p>
          <a:p>
            <a:pPr>
              <a:spcBef>
                <a:spcPct val="0"/>
              </a:spcBef>
            </a:pPr>
            <a:r>
              <a:rPr lang="en-AU" sz="1300" dirty="0"/>
              <a:t>So the report is concise – to the point.</a:t>
            </a:r>
          </a:p>
          <a:p>
            <a:pPr>
              <a:spcBef>
                <a:spcPct val="0"/>
              </a:spcBef>
            </a:pPr>
            <a:r>
              <a:rPr lang="en-AU" sz="1300" dirty="0"/>
              <a:t> </a:t>
            </a:r>
          </a:p>
          <a:p>
            <a:pPr>
              <a:spcBef>
                <a:spcPct val="0"/>
              </a:spcBef>
            </a:pPr>
            <a:r>
              <a:rPr lang="en-AU" sz="1300" dirty="0"/>
              <a:t>But we’d really like to know something about  </a:t>
            </a:r>
            <a:r>
              <a:rPr lang="en-AU" sz="1300" b="1" dirty="0"/>
              <a:t>ALL</a:t>
            </a:r>
            <a:r>
              <a:rPr lang="en-AU" sz="1300" dirty="0"/>
              <a:t> Australian adults, and not just our sample.  So what percentage of Australians in the </a:t>
            </a:r>
            <a:r>
              <a:rPr lang="en-AU" sz="1300" b="1" dirty="0"/>
              <a:t>population</a:t>
            </a:r>
            <a:r>
              <a:rPr lang="en-AU" sz="1300" dirty="0"/>
              <a:t> are actually </a:t>
            </a:r>
            <a:r>
              <a:rPr lang="en-AU" sz="1300" b="1" dirty="0"/>
              <a:t>Australian born? …</a:t>
            </a:r>
          </a:p>
          <a:p>
            <a:pPr>
              <a:spcBef>
                <a:spcPct val="0"/>
              </a:spcBef>
            </a:pPr>
            <a:r>
              <a:rPr lang="en-AU" sz="1300" dirty="0"/>
              <a:t> </a:t>
            </a:r>
          </a:p>
          <a:p>
            <a:pPr>
              <a:spcBef>
                <a:spcPct val="0"/>
              </a:spcBef>
            </a:pPr>
            <a:endParaRPr lang="en-AU" dirty="0"/>
          </a:p>
        </p:txBody>
      </p:sp>
      <p:sp>
        <p:nvSpPr>
          <p:cNvPr id="450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ECB362A-D157-41F9-9791-0E9955B0F650}" type="slidenum">
              <a:rPr lang="en-AU"/>
              <a:pPr fontAlgn="base">
                <a:spcBef>
                  <a:spcPct val="0"/>
                </a:spcBef>
                <a:spcAft>
                  <a:spcPct val="0"/>
                </a:spcAft>
              </a:pPr>
              <a:t>41</a:t>
            </a:fld>
            <a:endParaRPr lang="en-AU"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xfrm>
            <a:off x="992188" y="768350"/>
            <a:ext cx="5114925" cy="3836988"/>
          </a:xfrm>
          <a:noFill/>
          <a:ln>
            <a:solidFill>
              <a:srgbClr val="000000"/>
            </a:solidFill>
            <a:miter lim="800000"/>
            <a:headEnd/>
            <a:tailEnd/>
          </a:ln>
        </p:spPr>
      </p:sp>
      <p:sp>
        <p:nvSpPr>
          <p:cNvPr id="5222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AU" sz="1300" dirty="0"/>
              <a:t>But, when we have Metric data, we have more information to choose from, and the figures that we interpret will depend on the shape of the distribution, and whether or not we have any outliers – that is, extremely high or low values.</a:t>
            </a:r>
          </a:p>
          <a:p>
            <a:pPr>
              <a:spcBef>
                <a:spcPct val="0"/>
              </a:spcBef>
            </a:pPr>
            <a:r>
              <a:rPr lang="en-AU" sz="1300" dirty="0"/>
              <a:t> </a:t>
            </a:r>
          </a:p>
          <a:p>
            <a:pPr>
              <a:spcBef>
                <a:spcPct val="0"/>
              </a:spcBef>
            </a:pPr>
            <a:r>
              <a:rPr lang="en-AU" sz="1300" dirty="0"/>
              <a:t>When reporting on a metric distribution, we talk about </a:t>
            </a:r>
            <a:r>
              <a:rPr lang="en-AU" sz="1300" b="1" dirty="0"/>
              <a:t>Shape, Centre and Spread </a:t>
            </a:r>
            <a:r>
              <a:rPr lang="en-AU" sz="1300" dirty="0"/>
              <a:t>– and also mention outliers if they exist.</a:t>
            </a:r>
          </a:p>
          <a:p>
            <a:pPr>
              <a:spcBef>
                <a:spcPct val="0"/>
              </a:spcBef>
            </a:pPr>
            <a:r>
              <a:rPr lang="en-AU" sz="1300" dirty="0"/>
              <a:t> </a:t>
            </a:r>
          </a:p>
          <a:p>
            <a:pPr>
              <a:spcBef>
                <a:spcPct val="0"/>
              </a:spcBef>
            </a:pPr>
            <a:r>
              <a:rPr lang="en-AU" sz="1300" dirty="0"/>
              <a:t>Is the shape of our distribution approximately symmetric, or skewed – and in which direction?</a:t>
            </a:r>
          </a:p>
          <a:p>
            <a:pPr>
              <a:spcBef>
                <a:spcPct val="0"/>
              </a:spcBef>
            </a:pPr>
            <a:r>
              <a:rPr lang="en-AU" sz="1300" dirty="0"/>
              <a:t> </a:t>
            </a:r>
          </a:p>
          <a:p>
            <a:pPr>
              <a:spcBef>
                <a:spcPct val="0"/>
              </a:spcBef>
            </a:pPr>
            <a:r>
              <a:rPr lang="en-AU" sz="1300" dirty="0"/>
              <a:t>If it’s </a:t>
            </a:r>
            <a:r>
              <a:rPr lang="en-AU" sz="1300" b="1" dirty="0"/>
              <a:t>symmetric</a:t>
            </a:r>
            <a:r>
              <a:rPr lang="en-AU" sz="1300" dirty="0"/>
              <a:t> we’d use the </a:t>
            </a:r>
            <a:r>
              <a:rPr lang="en-AU" sz="1300" b="1" dirty="0"/>
              <a:t>mean</a:t>
            </a:r>
            <a:r>
              <a:rPr lang="en-AU" sz="1300" dirty="0"/>
              <a:t> as our measure of centre, and include the sd as well.  With </a:t>
            </a:r>
            <a:r>
              <a:rPr lang="en-AU" sz="1300" b="1" dirty="0"/>
              <a:t>skewed</a:t>
            </a:r>
            <a:r>
              <a:rPr lang="en-AU" sz="1300" dirty="0"/>
              <a:t> data we’d use the </a:t>
            </a:r>
            <a:r>
              <a:rPr lang="en-AU" sz="1300" b="1" dirty="0"/>
              <a:t>median</a:t>
            </a:r>
            <a:r>
              <a:rPr lang="en-AU" sz="1300" dirty="0"/>
              <a:t>.</a:t>
            </a:r>
          </a:p>
          <a:p>
            <a:pPr>
              <a:spcBef>
                <a:spcPct val="0"/>
              </a:spcBef>
            </a:pPr>
            <a:r>
              <a:rPr lang="en-AU" sz="1300" dirty="0"/>
              <a:t> </a:t>
            </a:r>
          </a:p>
          <a:p>
            <a:pPr>
              <a:spcBef>
                <a:spcPct val="0"/>
              </a:spcBef>
            </a:pPr>
            <a:r>
              <a:rPr lang="en-AU" sz="1300" dirty="0"/>
              <a:t>The middle 50% - from our percentiles table – gives us a good indication of what’s typical.  We talked last week about how we can use the Percentiles table to provide with a lot more information about what our sample is telling us.</a:t>
            </a:r>
          </a:p>
          <a:p>
            <a:pPr>
              <a:spcBef>
                <a:spcPct val="0"/>
              </a:spcBef>
            </a:pPr>
            <a:r>
              <a:rPr lang="en-AU" sz="1300" dirty="0"/>
              <a:t> </a:t>
            </a:r>
          </a:p>
          <a:p>
            <a:pPr>
              <a:spcBef>
                <a:spcPct val="0"/>
              </a:spcBef>
            </a:pPr>
            <a:r>
              <a:rPr lang="en-AU" sz="1300" dirty="0"/>
              <a:t>Mentioning any outliers also adds to the description ...</a:t>
            </a:r>
          </a:p>
          <a:p>
            <a:pPr>
              <a:spcBef>
                <a:spcPct val="0"/>
              </a:spcBef>
            </a:pPr>
            <a:endParaRPr lang="en-AU" dirty="0"/>
          </a:p>
        </p:txBody>
      </p:sp>
      <p:sp>
        <p:nvSpPr>
          <p:cNvPr id="5222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ECE5429-2D37-4AAE-8F5F-FAE27EEBABE0}" type="slidenum">
              <a:rPr lang="en-AU"/>
              <a:pPr fontAlgn="base">
                <a:spcBef>
                  <a:spcPct val="0"/>
                </a:spcBef>
                <a:spcAft>
                  <a:spcPct val="0"/>
                </a:spcAft>
              </a:pPr>
              <a:t>42</a:t>
            </a:fld>
            <a:endParaRPr lang="en-AU"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xfrm>
            <a:off x="992188" y="768350"/>
            <a:ext cx="5114925" cy="3836988"/>
          </a:xfrm>
          <a:noFill/>
          <a:ln>
            <a:solidFill>
              <a:srgbClr val="000000"/>
            </a:solidFill>
            <a:miter lim="800000"/>
            <a:headEnd/>
            <a:tailEnd/>
          </a:ln>
        </p:spPr>
      </p:sp>
      <p:sp>
        <p:nvSpPr>
          <p:cNvPr id="5632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AU" dirty="0"/>
              <a:t>Here we’ve used the What_Analysis.sav data file, this time looking at Travel time to work in minutes.</a:t>
            </a:r>
          </a:p>
          <a:p>
            <a:pPr>
              <a:spcBef>
                <a:spcPct val="0"/>
              </a:spcBef>
            </a:pPr>
            <a:r>
              <a:rPr lang="en-AU" dirty="0"/>
              <a:t> </a:t>
            </a:r>
          </a:p>
          <a:p>
            <a:pPr>
              <a:spcBef>
                <a:spcPct val="0"/>
              </a:spcBef>
            </a:pPr>
            <a:r>
              <a:rPr lang="en-AU" dirty="0"/>
              <a:t>This distribution is symmetric, so we’ll use the mean, standard deviation, and the middle 50% to form the basis of our description.</a:t>
            </a:r>
          </a:p>
          <a:p>
            <a:pPr>
              <a:spcBef>
                <a:spcPct val="0"/>
              </a:spcBef>
            </a:pPr>
            <a:r>
              <a:rPr lang="en-AU" sz="1300" dirty="0"/>
              <a:t> </a:t>
            </a:r>
          </a:p>
          <a:p>
            <a:pPr>
              <a:spcBef>
                <a:spcPct val="0"/>
              </a:spcBef>
            </a:pPr>
            <a:r>
              <a:rPr lang="en-AU" sz="1300" dirty="0"/>
              <a:t>I’ve also highlighted the 95% Confidence Interval.  As I mentioned, SPSS produces this for Metric data ...</a:t>
            </a:r>
            <a:endParaRPr lang="en-AU" dirty="0"/>
          </a:p>
        </p:txBody>
      </p:sp>
      <p:sp>
        <p:nvSpPr>
          <p:cNvPr id="5632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97F42C7-59D5-4F6F-A452-CD89A14105AA}" type="slidenum">
              <a:rPr lang="en-AU"/>
              <a:pPr fontAlgn="base">
                <a:spcBef>
                  <a:spcPct val="0"/>
                </a:spcBef>
                <a:spcAft>
                  <a:spcPct val="0"/>
                </a:spcAft>
              </a:pPr>
              <a:t>43</a:t>
            </a:fld>
            <a:endParaRPr lang="en-AU"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xfrm>
            <a:off x="992188" y="768350"/>
            <a:ext cx="5114925" cy="3836988"/>
          </a:xfrm>
          <a:noFill/>
          <a:ln>
            <a:solidFill>
              <a:srgbClr val="000000"/>
            </a:solidFill>
            <a:miter lim="800000"/>
            <a:headEnd/>
            <a:tailEnd/>
          </a:ln>
        </p:spPr>
      </p:sp>
      <p:sp>
        <p:nvSpPr>
          <p:cNvPr id="5632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AU" dirty="0"/>
              <a:t>Here we’ve used the What_Analysis.sav data file, this time looking at Travel time to work in minutes.</a:t>
            </a:r>
          </a:p>
          <a:p>
            <a:pPr>
              <a:spcBef>
                <a:spcPct val="0"/>
              </a:spcBef>
            </a:pPr>
            <a:r>
              <a:rPr lang="en-AU" dirty="0"/>
              <a:t> </a:t>
            </a:r>
          </a:p>
          <a:p>
            <a:pPr>
              <a:spcBef>
                <a:spcPct val="0"/>
              </a:spcBef>
            </a:pPr>
            <a:r>
              <a:rPr lang="en-AU" dirty="0"/>
              <a:t>This distribution is symmetric, so we’ll use the mean, standard deviation, and the middle 50% to form the basis of our description.</a:t>
            </a:r>
          </a:p>
          <a:p>
            <a:pPr>
              <a:spcBef>
                <a:spcPct val="0"/>
              </a:spcBef>
            </a:pPr>
            <a:r>
              <a:rPr lang="en-AU" sz="1300" dirty="0"/>
              <a:t> </a:t>
            </a:r>
          </a:p>
          <a:p>
            <a:pPr>
              <a:spcBef>
                <a:spcPct val="0"/>
              </a:spcBef>
            </a:pPr>
            <a:r>
              <a:rPr lang="en-AU" sz="1300" dirty="0"/>
              <a:t>I’ve also highlighted the 95% Confidence Interval.  As I mentioned, SPSS produces this for Metric data ...</a:t>
            </a:r>
            <a:endParaRPr lang="en-AU" dirty="0"/>
          </a:p>
        </p:txBody>
      </p:sp>
      <p:sp>
        <p:nvSpPr>
          <p:cNvPr id="5632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97F42C7-59D5-4F6F-A452-CD89A14105AA}" type="slidenum">
              <a:rPr lang="en-AU"/>
              <a:pPr fontAlgn="base">
                <a:spcBef>
                  <a:spcPct val="0"/>
                </a:spcBef>
                <a:spcAft>
                  <a:spcPct val="0"/>
                </a:spcAft>
              </a:pPr>
              <a:t>44</a:t>
            </a:fld>
            <a:endParaRPr lang="en-AU" dirty="0"/>
          </a:p>
        </p:txBody>
      </p:sp>
    </p:spTree>
    <p:extLst>
      <p:ext uri="{BB962C8B-B14F-4D97-AF65-F5344CB8AC3E}">
        <p14:creationId xmlns:p14="http://schemas.microsoft.com/office/powerpoint/2010/main" val="30547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normAutofit/>
          </a:bodyPr>
          <a:lstStyle/>
          <a:p>
            <a:r>
              <a:rPr lang="en-AU" sz="1500" dirty="0"/>
              <a:t>Last week, we talked about the different levels of measurement of variables.  In this Unit, we make the distinction between Categorical and Metric variables.</a:t>
            </a:r>
          </a:p>
          <a:p>
            <a:r>
              <a:rPr lang="en-AU" sz="1500" dirty="0"/>
              <a:t> </a:t>
            </a:r>
          </a:p>
          <a:p>
            <a:r>
              <a:rPr lang="en-AU" sz="1500" dirty="0"/>
              <a:t>Because SPSS can only deal with numbers, we need to remind ourselves that the numbers used for Categorical variables are purely arbitrary and are used to code our variable.</a:t>
            </a:r>
          </a:p>
          <a:p>
            <a:r>
              <a:rPr lang="en-AU" sz="1500" dirty="0"/>
              <a:t> </a:t>
            </a:r>
          </a:p>
          <a:p>
            <a:r>
              <a:rPr lang="en-AU" sz="1500" dirty="0"/>
              <a:t>Metric data, on the other hand, uses numbers to actually mean something real.</a:t>
            </a:r>
          </a:p>
          <a:p>
            <a:r>
              <a:rPr lang="en-AU" sz="1500" dirty="0"/>
              <a:t> </a:t>
            </a:r>
          </a:p>
          <a:p>
            <a:r>
              <a:rPr lang="en-AU" sz="1500" dirty="0"/>
              <a:t>Some variables can either be Categorical and / or Metric variables, such as Income in $ as metric, and Income in Socio-Economic Status as Categorical.  So we need to always check how the variables are coded, rather than making assumptions as this can impact on the type of analysis we can do ...</a:t>
            </a:r>
          </a:p>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solidFill>
                  <a:prstClr val="black"/>
                </a:solidFill>
              </a:rPr>
              <a:pPr/>
              <a:t>5</a:t>
            </a:fld>
            <a:endParaRPr lang="en-AU" dirty="0">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xfrm>
            <a:off x="992188" y="768350"/>
            <a:ext cx="5114925" cy="3836988"/>
          </a:xfrm>
          <a:noFill/>
          <a:ln>
            <a:solidFill>
              <a:srgbClr val="000000"/>
            </a:solidFill>
            <a:miter lim="800000"/>
            <a:headEnd/>
            <a:tailEnd/>
          </a:ln>
        </p:spPr>
      </p:sp>
      <p:sp>
        <p:nvSpPr>
          <p:cNvPr id="5632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AU" dirty="0"/>
              <a:t>Here we’ve used the What_Analysis.sav data file, this time looking at Travel time to work in minutes.</a:t>
            </a:r>
          </a:p>
          <a:p>
            <a:pPr>
              <a:spcBef>
                <a:spcPct val="0"/>
              </a:spcBef>
            </a:pPr>
            <a:r>
              <a:rPr lang="en-AU" dirty="0"/>
              <a:t> </a:t>
            </a:r>
          </a:p>
          <a:p>
            <a:pPr>
              <a:spcBef>
                <a:spcPct val="0"/>
              </a:spcBef>
            </a:pPr>
            <a:r>
              <a:rPr lang="en-AU" dirty="0"/>
              <a:t>This distribution is symmetric, so we’ll use the mean, standard deviation, and the middle 50% to form the basis of our description.</a:t>
            </a:r>
          </a:p>
          <a:p>
            <a:pPr>
              <a:spcBef>
                <a:spcPct val="0"/>
              </a:spcBef>
            </a:pPr>
            <a:r>
              <a:rPr lang="en-AU" sz="1300" dirty="0"/>
              <a:t> </a:t>
            </a:r>
          </a:p>
          <a:p>
            <a:pPr>
              <a:spcBef>
                <a:spcPct val="0"/>
              </a:spcBef>
            </a:pPr>
            <a:r>
              <a:rPr lang="en-AU" sz="1300" dirty="0"/>
              <a:t>I’ve also highlighted the 95% Confidence Interval.  As I mentioned, SPSS produces this for Metric data ...</a:t>
            </a:r>
            <a:endParaRPr lang="en-AU" dirty="0"/>
          </a:p>
        </p:txBody>
      </p:sp>
      <p:sp>
        <p:nvSpPr>
          <p:cNvPr id="5632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97F42C7-59D5-4F6F-A452-CD89A14105AA}" type="slidenum">
              <a:rPr lang="en-AU"/>
              <a:pPr fontAlgn="base">
                <a:spcBef>
                  <a:spcPct val="0"/>
                </a:spcBef>
                <a:spcAft>
                  <a:spcPct val="0"/>
                </a:spcAft>
              </a:pPr>
              <a:t>45</a:t>
            </a:fld>
            <a:endParaRPr lang="en-AU" dirty="0"/>
          </a:p>
        </p:txBody>
      </p:sp>
    </p:spTree>
    <p:extLst>
      <p:ext uri="{BB962C8B-B14F-4D97-AF65-F5344CB8AC3E}">
        <p14:creationId xmlns:p14="http://schemas.microsoft.com/office/powerpoint/2010/main" val="34504284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xfrm>
            <a:off x="992188" y="768350"/>
            <a:ext cx="5114925" cy="3836988"/>
          </a:xfrm>
          <a:noFill/>
          <a:ln>
            <a:solidFill>
              <a:srgbClr val="000000"/>
            </a:solidFill>
            <a:miter lim="800000"/>
            <a:headEnd/>
            <a:tailEnd/>
          </a:ln>
        </p:spPr>
      </p:sp>
      <p:sp>
        <p:nvSpPr>
          <p:cNvPr id="5837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AU" sz="1300" dirty="0"/>
              <a:t>Thinking about our shape, centre, and spread – we can now work out what we might put in the report.</a:t>
            </a:r>
          </a:p>
          <a:p>
            <a:pPr>
              <a:spcBef>
                <a:spcPct val="0"/>
              </a:spcBef>
            </a:pPr>
            <a:endParaRPr lang="en-AU" sz="1300" dirty="0"/>
          </a:p>
          <a:p>
            <a:pPr>
              <a:spcBef>
                <a:spcPct val="0"/>
              </a:spcBef>
            </a:pPr>
            <a:r>
              <a:rPr lang="en-AU" sz="1300" dirty="0"/>
              <a:t>You might notice that I’ve rounded these figure – mainly so I don’t have to work out what  .98 of a minute is!</a:t>
            </a:r>
          </a:p>
          <a:p>
            <a:pPr>
              <a:spcBef>
                <a:spcPct val="0"/>
              </a:spcBef>
            </a:pPr>
            <a:r>
              <a:rPr lang="en-AU" sz="1300" dirty="0"/>
              <a:t> </a:t>
            </a:r>
          </a:p>
          <a:p>
            <a:pPr>
              <a:spcBef>
                <a:spcPct val="0"/>
              </a:spcBef>
            </a:pPr>
            <a:r>
              <a:rPr lang="en-AU" sz="1300" dirty="0"/>
              <a:t>Go through slide.</a:t>
            </a:r>
          </a:p>
          <a:p>
            <a:pPr>
              <a:spcBef>
                <a:spcPct val="0"/>
              </a:spcBef>
            </a:pPr>
            <a:endParaRPr lang="en-AU" sz="1300" dirty="0"/>
          </a:p>
          <a:p>
            <a:pPr>
              <a:spcBef>
                <a:spcPct val="0"/>
              </a:spcBef>
            </a:pPr>
            <a:r>
              <a:rPr lang="en-AU" sz="1300" dirty="0"/>
              <a:t>Remind students that if there were any outliers, the shape would NOT be approximately symmetric! ...</a:t>
            </a:r>
          </a:p>
          <a:p>
            <a:pPr>
              <a:spcBef>
                <a:spcPct val="0"/>
              </a:spcBef>
            </a:pPr>
            <a:endParaRPr lang="en-AU" dirty="0"/>
          </a:p>
        </p:txBody>
      </p:sp>
      <p:sp>
        <p:nvSpPr>
          <p:cNvPr id="5837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8A6CDF9-5A46-4E62-820F-F396415966FB}" type="slidenum">
              <a:rPr lang="en-AU"/>
              <a:pPr fontAlgn="base">
                <a:spcBef>
                  <a:spcPct val="0"/>
                </a:spcBef>
                <a:spcAft>
                  <a:spcPct val="0"/>
                </a:spcAft>
              </a:pPr>
              <a:t>46</a:t>
            </a:fld>
            <a:endParaRPr lang="en-AU"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xfrm>
            <a:off x="992188" y="768350"/>
            <a:ext cx="5114925" cy="3836988"/>
          </a:xfrm>
          <a:noFill/>
          <a:ln>
            <a:solidFill>
              <a:srgbClr val="000000"/>
            </a:solidFill>
            <a:miter lim="800000"/>
            <a:headEnd/>
            <a:tailEnd/>
          </a:ln>
        </p:spPr>
      </p:sp>
      <p:sp>
        <p:nvSpPr>
          <p:cNvPr id="6041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AU" sz="1300" dirty="0"/>
              <a:t>Our report would look like this.</a:t>
            </a:r>
          </a:p>
          <a:p>
            <a:pPr>
              <a:spcBef>
                <a:spcPct val="0"/>
              </a:spcBef>
            </a:pPr>
            <a:r>
              <a:rPr lang="en-AU" sz="1300" dirty="0"/>
              <a:t> </a:t>
            </a:r>
          </a:p>
          <a:p>
            <a:pPr>
              <a:spcBef>
                <a:spcPct val="0"/>
              </a:spcBef>
            </a:pPr>
            <a:r>
              <a:rPr lang="en-AU" sz="1300" dirty="0"/>
              <a:t>I’ve bolded some of the important wording. [ie the shape, centre, spread, 95% CI].</a:t>
            </a:r>
          </a:p>
          <a:p>
            <a:pPr>
              <a:spcBef>
                <a:spcPct val="0"/>
              </a:spcBef>
            </a:pPr>
            <a:r>
              <a:rPr lang="en-AU" sz="1300" dirty="0"/>
              <a:t> </a:t>
            </a:r>
          </a:p>
          <a:p>
            <a:pPr>
              <a:spcBef>
                <a:spcPct val="0"/>
              </a:spcBef>
            </a:pPr>
            <a:r>
              <a:rPr lang="en-AU" sz="1300" dirty="0"/>
              <a:t>But what happens if our distribution is skewed? ...</a:t>
            </a:r>
          </a:p>
          <a:p>
            <a:pPr>
              <a:spcBef>
                <a:spcPct val="0"/>
              </a:spcBef>
            </a:pPr>
            <a:endParaRPr lang="en-AU" dirty="0"/>
          </a:p>
        </p:txBody>
      </p:sp>
      <p:sp>
        <p:nvSpPr>
          <p:cNvPr id="6041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BF1E389-A1B1-4ED1-9567-4DEC33751FDA}" type="slidenum">
              <a:rPr lang="en-AU"/>
              <a:pPr fontAlgn="base">
                <a:spcBef>
                  <a:spcPct val="0"/>
                </a:spcBef>
                <a:spcAft>
                  <a:spcPct val="0"/>
                </a:spcAft>
              </a:pPr>
              <a:t>47</a:t>
            </a:fld>
            <a:endParaRPr lang="en-AU"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xfrm>
            <a:off x="992188" y="768350"/>
            <a:ext cx="5114925" cy="3836988"/>
          </a:xfrm>
          <a:noFill/>
          <a:ln>
            <a:solidFill>
              <a:srgbClr val="000000"/>
            </a:solidFill>
            <a:miter lim="800000"/>
            <a:headEnd/>
            <a:tailEnd/>
          </a:ln>
        </p:spPr>
      </p:sp>
      <p:sp>
        <p:nvSpPr>
          <p:cNvPr id="6041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AU" sz="1300" dirty="0"/>
              <a:t>Our report would look like this.</a:t>
            </a:r>
          </a:p>
          <a:p>
            <a:pPr>
              <a:spcBef>
                <a:spcPct val="0"/>
              </a:spcBef>
            </a:pPr>
            <a:r>
              <a:rPr lang="en-AU" sz="1300" dirty="0"/>
              <a:t> </a:t>
            </a:r>
          </a:p>
          <a:p>
            <a:pPr>
              <a:spcBef>
                <a:spcPct val="0"/>
              </a:spcBef>
            </a:pPr>
            <a:r>
              <a:rPr lang="en-AU" sz="1300" dirty="0"/>
              <a:t>I’ve bolded some of the important wording. [ie the shape, centre, spread, 95% CI].</a:t>
            </a:r>
          </a:p>
          <a:p>
            <a:pPr>
              <a:spcBef>
                <a:spcPct val="0"/>
              </a:spcBef>
            </a:pPr>
            <a:r>
              <a:rPr lang="en-AU" sz="1300" dirty="0"/>
              <a:t> </a:t>
            </a:r>
          </a:p>
          <a:p>
            <a:pPr>
              <a:spcBef>
                <a:spcPct val="0"/>
              </a:spcBef>
            </a:pPr>
            <a:r>
              <a:rPr lang="en-AU" sz="1300" dirty="0"/>
              <a:t>But what happens if our distribution is skewed? ...</a:t>
            </a:r>
          </a:p>
          <a:p>
            <a:pPr>
              <a:spcBef>
                <a:spcPct val="0"/>
              </a:spcBef>
            </a:pPr>
            <a:endParaRPr lang="en-AU" dirty="0"/>
          </a:p>
        </p:txBody>
      </p:sp>
      <p:sp>
        <p:nvSpPr>
          <p:cNvPr id="6041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BF1E389-A1B1-4ED1-9567-4DEC33751FDA}" type="slidenum">
              <a:rPr lang="en-AU"/>
              <a:pPr fontAlgn="base">
                <a:spcBef>
                  <a:spcPct val="0"/>
                </a:spcBef>
                <a:spcAft>
                  <a:spcPct val="0"/>
                </a:spcAft>
              </a:pPr>
              <a:t>48</a:t>
            </a:fld>
            <a:endParaRPr lang="en-AU" dirty="0"/>
          </a:p>
        </p:txBody>
      </p:sp>
    </p:spTree>
    <p:extLst>
      <p:ext uri="{BB962C8B-B14F-4D97-AF65-F5344CB8AC3E}">
        <p14:creationId xmlns:p14="http://schemas.microsoft.com/office/powerpoint/2010/main" val="7205656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xfrm>
            <a:off x="992188" y="768350"/>
            <a:ext cx="5114925" cy="3836988"/>
          </a:xfrm>
          <a:noFill/>
          <a:ln>
            <a:solidFill>
              <a:srgbClr val="000000"/>
            </a:solidFill>
            <a:miter lim="800000"/>
            <a:headEnd/>
            <a:tailEnd/>
          </a:ln>
        </p:spPr>
      </p:sp>
      <p:sp>
        <p:nvSpPr>
          <p:cNvPr id="6246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AU" sz="1300" dirty="0"/>
              <a:t>Here I’ve used some data provided by a colleague who asked Victorian High School Students how long they spend of Facebook per day.  Note that I have ‘cut’ some of the descriptives so that it fits on the page.</a:t>
            </a:r>
          </a:p>
          <a:p>
            <a:pPr>
              <a:spcBef>
                <a:spcPct val="0"/>
              </a:spcBef>
            </a:pPr>
            <a:r>
              <a:rPr lang="en-AU" sz="1300" dirty="0"/>
              <a:t> </a:t>
            </a:r>
          </a:p>
          <a:p>
            <a:pPr>
              <a:spcBef>
                <a:spcPct val="0"/>
              </a:spcBef>
            </a:pPr>
            <a:r>
              <a:rPr lang="en-AU" sz="1300" dirty="0"/>
              <a:t>You can see that the distribution is skewed – in which direction? - </a:t>
            </a:r>
            <a:r>
              <a:rPr lang="en-AU" sz="1300" b="1" dirty="0"/>
              <a:t>positively skewed</a:t>
            </a:r>
            <a:r>
              <a:rPr lang="en-AU" sz="1300" dirty="0"/>
              <a:t>.</a:t>
            </a:r>
          </a:p>
          <a:p>
            <a:pPr>
              <a:spcBef>
                <a:spcPct val="0"/>
              </a:spcBef>
            </a:pPr>
            <a:r>
              <a:rPr lang="en-AU" sz="1300" dirty="0"/>
              <a:t> </a:t>
            </a:r>
          </a:p>
          <a:p>
            <a:pPr>
              <a:spcBef>
                <a:spcPct val="0"/>
              </a:spcBef>
            </a:pPr>
            <a:r>
              <a:rPr lang="en-AU" sz="1300" dirty="0"/>
              <a:t>There’s also a ‘blip’ around the 360 minute mark.  This might be clearer on the box plot, but because we will be using the histogram as our graphical representation I’ve included it here.  Besides, I couldn’t fit the box plot on the slide as well.</a:t>
            </a:r>
          </a:p>
          <a:p>
            <a:pPr>
              <a:spcBef>
                <a:spcPct val="0"/>
              </a:spcBef>
            </a:pPr>
            <a:r>
              <a:rPr lang="en-AU" sz="1300" dirty="0"/>
              <a:t> </a:t>
            </a:r>
          </a:p>
          <a:p>
            <a:pPr>
              <a:spcBef>
                <a:spcPct val="0"/>
              </a:spcBef>
            </a:pPr>
            <a:r>
              <a:rPr lang="en-AU" sz="1300" dirty="0"/>
              <a:t>So we’ll need to use the </a:t>
            </a:r>
            <a:r>
              <a:rPr lang="en-AU" sz="1300" b="1" dirty="0"/>
              <a:t>median</a:t>
            </a:r>
            <a:r>
              <a:rPr lang="en-AU" sz="1300" dirty="0"/>
              <a:t> as our measure of centre, the middle 50% as our spread, and think about how to report the outliers ...</a:t>
            </a:r>
          </a:p>
          <a:p>
            <a:pPr>
              <a:spcBef>
                <a:spcPct val="0"/>
              </a:spcBef>
            </a:pPr>
            <a:endParaRPr lang="en-AU" dirty="0"/>
          </a:p>
        </p:txBody>
      </p:sp>
      <p:sp>
        <p:nvSpPr>
          <p:cNvPr id="6246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19C28F9-18F7-4E63-996E-A294A241572B}" type="slidenum">
              <a:rPr lang="en-AU"/>
              <a:pPr fontAlgn="base">
                <a:spcBef>
                  <a:spcPct val="0"/>
                </a:spcBef>
                <a:spcAft>
                  <a:spcPct val="0"/>
                </a:spcAft>
              </a:pPr>
              <a:t>49</a:t>
            </a:fld>
            <a:endParaRPr lang="en-AU"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xfrm>
            <a:off x="992188" y="768350"/>
            <a:ext cx="5114925" cy="3836988"/>
          </a:xfrm>
          <a:noFill/>
          <a:ln>
            <a:solidFill>
              <a:srgbClr val="000000"/>
            </a:solidFill>
            <a:miter lim="800000"/>
            <a:headEnd/>
            <a:tailEnd/>
          </a:ln>
        </p:spPr>
      </p:sp>
      <p:sp>
        <p:nvSpPr>
          <p:cNvPr id="6451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AU" dirty="0"/>
              <a:t>Go through slide …</a:t>
            </a:r>
          </a:p>
        </p:txBody>
      </p:sp>
      <p:sp>
        <p:nvSpPr>
          <p:cNvPr id="645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BE3F686-4C9C-4A8E-AE10-6F2B5D33FC42}" type="slidenum">
              <a:rPr lang="en-AU"/>
              <a:pPr fontAlgn="base">
                <a:spcBef>
                  <a:spcPct val="0"/>
                </a:spcBef>
                <a:spcAft>
                  <a:spcPct val="0"/>
                </a:spcAft>
              </a:pPr>
              <a:t>50</a:t>
            </a:fld>
            <a:endParaRPr lang="en-AU"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xfrm>
            <a:off x="992188" y="768350"/>
            <a:ext cx="5114925" cy="3836988"/>
          </a:xfrm>
          <a:noFill/>
          <a:ln>
            <a:solidFill>
              <a:srgbClr val="000000"/>
            </a:solidFill>
            <a:miter lim="800000"/>
            <a:headEnd/>
            <a:tailEnd/>
          </a:ln>
        </p:spPr>
      </p:sp>
      <p:sp>
        <p:nvSpPr>
          <p:cNvPr id="665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AU" sz="1300" dirty="0"/>
              <a:t>As with our report of travel times to work, we start with a ‘setting the scene’ sentence – and again I’ve highlighted some of the important wording.</a:t>
            </a:r>
          </a:p>
          <a:p>
            <a:pPr>
              <a:spcBef>
                <a:spcPct val="0"/>
              </a:spcBef>
            </a:pPr>
            <a:r>
              <a:rPr lang="en-AU" sz="1300" dirty="0"/>
              <a:t> </a:t>
            </a:r>
          </a:p>
          <a:p>
            <a:pPr>
              <a:spcBef>
                <a:spcPct val="0"/>
              </a:spcBef>
            </a:pPr>
            <a:r>
              <a:rPr lang="en-AU" sz="1300" dirty="0"/>
              <a:t>Work through slide.  Note that I have rounded when talking about the minutes per day on Facebook.</a:t>
            </a:r>
          </a:p>
          <a:p>
            <a:pPr>
              <a:spcBef>
                <a:spcPct val="0"/>
              </a:spcBef>
            </a:pPr>
            <a:r>
              <a:rPr lang="en-AU" sz="1300" dirty="0"/>
              <a:t> </a:t>
            </a:r>
          </a:p>
          <a:p>
            <a:pPr>
              <a:spcBef>
                <a:spcPct val="0"/>
              </a:spcBef>
            </a:pPr>
            <a:r>
              <a:rPr lang="en-AU" sz="1300" dirty="0"/>
              <a:t>We’ve now been able to describe distributions for Categorical and Metric variables, including the 95% Confidence Interval – where appropriate.</a:t>
            </a:r>
          </a:p>
          <a:p>
            <a:pPr>
              <a:spcBef>
                <a:spcPct val="0"/>
              </a:spcBef>
            </a:pPr>
            <a:r>
              <a:rPr lang="en-AU" sz="1300" dirty="0"/>
              <a:t> </a:t>
            </a:r>
          </a:p>
          <a:p>
            <a:pPr>
              <a:spcBef>
                <a:spcPct val="0"/>
              </a:spcBef>
            </a:pPr>
            <a:r>
              <a:rPr lang="en-AU" sz="1300" dirty="0"/>
              <a:t>And here’s a brief summary ...</a:t>
            </a:r>
          </a:p>
          <a:p>
            <a:pPr>
              <a:spcBef>
                <a:spcPct val="0"/>
              </a:spcBef>
            </a:pPr>
            <a:endParaRPr lang="en-AU" dirty="0"/>
          </a:p>
        </p:txBody>
      </p:sp>
      <p:sp>
        <p:nvSpPr>
          <p:cNvPr id="665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DBB04BB-FAF7-470A-BE6A-7FD0CC738739}" type="slidenum">
              <a:rPr lang="en-AU"/>
              <a:pPr fontAlgn="base">
                <a:spcBef>
                  <a:spcPct val="0"/>
                </a:spcBef>
                <a:spcAft>
                  <a:spcPct val="0"/>
                </a:spcAft>
              </a:pPr>
              <a:t>51</a:t>
            </a:fld>
            <a:endParaRPr lang="en-AU"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p>
            <a:fld id="{94A4F7B1-9C1E-445E-A3D6-753A9FA1EDDE}" type="slidenum">
              <a:rPr lang="en-AU" smtClean="0"/>
              <a:pPr/>
              <a:t>52</a:t>
            </a:fld>
            <a:endParaRPr lang="en-AU"/>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250097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normAutofit/>
          </a:bodyPr>
          <a:lstStyle/>
          <a:p>
            <a:r>
              <a:rPr lang="en-AU" sz="1500" dirty="0"/>
              <a:t>What output we can produce depends on the level of measurement of the variable.</a:t>
            </a:r>
          </a:p>
          <a:p>
            <a:r>
              <a:rPr lang="en-AU" sz="1500" dirty="0"/>
              <a:t> </a:t>
            </a:r>
          </a:p>
          <a:p>
            <a:r>
              <a:rPr lang="en-AU" sz="1500" dirty="0"/>
              <a:t>We used the Frequencies procedure for our Categorical variable to get our Frequency Table and a Bar Chart.</a:t>
            </a:r>
          </a:p>
          <a:p>
            <a:endParaRPr lang="en-AU" sz="1500" dirty="0"/>
          </a:p>
          <a:p>
            <a:r>
              <a:rPr lang="en-AU" sz="1500" dirty="0"/>
              <a:t>When quoting figures, we take our percentages from the </a:t>
            </a:r>
            <a:r>
              <a:rPr lang="en-AU" sz="1500" b="1" dirty="0"/>
              <a:t>VALID percent </a:t>
            </a:r>
            <a:r>
              <a:rPr lang="en-AU" sz="1500" dirty="0"/>
              <a:t>column.  We’re only interested in talking about the people that actually answered the question ...</a:t>
            </a:r>
          </a:p>
          <a:p>
            <a:endParaRPr lang="en-AU" sz="1500" dirty="0"/>
          </a:p>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solidFill>
                  <a:prstClr val="black"/>
                </a:solidFill>
              </a:rPr>
              <a:pPr/>
              <a:t>6</a:t>
            </a:fld>
            <a:endParaRPr lang="en-AU" dirty="0">
              <a:solidFill>
                <a:prstClr val="black"/>
              </a:solidFill>
            </a:endParaRPr>
          </a:p>
        </p:txBody>
      </p:sp>
    </p:spTree>
    <p:extLst>
      <p:ext uri="{BB962C8B-B14F-4D97-AF65-F5344CB8AC3E}">
        <p14:creationId xmlns:p14="http://schemas.microsoft.com/office/powerpoint/2010/main" val="2015065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normAutofit/>
          </a:bodyPr>
          <a:lstStyle/>
          <a:p>
            <a:pPr defTabSz="1026179">
              <a:defRPr/>
            </a:pPr>
            <a:r>
              <a:rPr lang="en-AU" sz="1500" dirty="0"/>
              <a:t>We used the Explore procedure.  The SPSS default are for the descriptives table and box plot, and we had to ask for the Percentiles table and a Histogram.</a:t>
            </a:r>
          </a:p>
          <a:p>
            <a:pPr defTabSz="1026179">
              <a:defRPr/>
            </a:pPr>
            <a:endParaRPr lang="en-AU" sz="1500" dirty="0"/>
          </a:p>
          <a:p>
            <a:pPr defTabSz="1026179">
              <a:defRPr/>
            </a:pPr>
            <a:r>
              <a:rPr lang="en-AU" sz="1500" dirty="0"/>
              <a:t>Once we have all of this information, we can make a decision about what we might want to include in our report – and we’ll get to that later … as we need to cover some other ‘stuff’ first! </a:t>
            </a:r>
            <a:r>
              <a:rPr lang="en-AU" sz="1500" dirty="0">
                <a:sym typeface="Wingdings" panose="05000000000000000000" pitchFamily="2" charset="2"/>
              </a:rPr>
              <a:t></a:t>
            </a:r>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solidFill>
                  <a:prstClr val="black"/>
                </a:solidFill>
              </a:rPr>
              <a:pPr/>
              <a:t>7</a:t>
            </a:fld>
            <a:endParaRPr lang="en-AU"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1026188"/>
            <a:fld id="{844E8DC3-D1A7-4447-AD7A-160D512E9831}" type="slidenum">
              <a:rPr lang="en-AU" sz="1600">
                <a:solidFill>
                  <a:prstClr val="black"/>
                </a:solidFill>
                <a:latin typeface="Calibri"/>
              </a:rPr>
              <a:pPr defTabSz="1026188"/>
              <a:t>9</a:t>
            </a:fld>
            <a:endParaRPr lang="en-AU" sz="1600" dirty="0">
              <a:solidFill>
                <a:prstClr val="black"/>
              </a:solidFill>
              <a:latin typeface="Calibri"/>
            </a:endParaRPr>
          </a:p>
        </p:txBody>
      </p:sp>
    </p:spTree>
    <p:extLst>
      <p:ext uri="{BB962C8B-B14F-4D97-AF65-F5344CB8AC3E}">
        <p14:creationId xmlns:p14="http://schemas.microsoft.com/office/powerpoint/2010/main" val="2720516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1026188"/>
            <a:fld id="{844E8DC3-D1A7-4447-AD7A-160D512E9831}" type="slidenum">
              <a:rPr lang="en-AU" sz="1600">
                <a:solidFill>
                  <a:prstClr val="black"/>
                </a:solidFill>
                <a:latin typeface="Calibri"/>
              </a:rPr>
              <a:pPr defTabSz="1026188"/>
              <a:t>10</a:t>
            </a:fld>
            <a:endParaRPr lang="en-AU" sz="1600" dirty="0">
              <a:solidFill>
                <a:prstClr val="black"/>
              </a:solidFill>
              <a:latin typeface="Calibri"/>
            </a:endParaRPr>
          </a:p>
        </p:txBody>
      </p:sp>
    </p:spTree>
    <p:extLst>
      <p:ext uri="{BB962C8B-B14F-4D97-AF65-F5344CB8AC3E}">
        <p14:creationId xmlns:p14="http://schemas.microsoft.com/office/powerpoint/2010/main" val="4031580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1026188"/>
            <a:fld id="{844E8DC3-D1A7-4447-AD7A-160D512E9831}" type="slidenum">
              <a:rPr lang="en-AU" sz="1600">
                <a:solidFill>
                  <a:prstClr val="black"/>
                </a:solidFill>
                <a:latin typeface="Calibri"/>
              </a:rPr>
              <a:pPr defTabSz="1026188"/>
              <a:t>11</a:t>
            </a:fld>
            <a:endParaRPr lang="en-AU" sz="1600" dirty="0">
              <a:solidFill>
                <a:prstClr val="black"/>
              </a:solidFill>
              <a:latin typeface="Calibri"/>
            </a:endParaRPr>
          </a:p>
        </p:txBody>
      </p:sp>
    </p:spTree>
    <p:extLst>
      <p:ext uri="{BB962C8B-B14F-4D97-AF65-F5344CB8AC3E}">
        <p14:creationId xmlns:p14="http://schemas.microsoft.com/office/powerpoint/2010/main" val="1175518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6.xml"/><Relationship Id="rId1" Type="http://schemas.openxmlformats.org/officeDocument/2006/relationships/themeOverride" Target="../theme/themeOverride1.xml"/><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8.xml"/><Relationship Id="rId1" Type="http://schemas.openxmlformats.org/officeDocument/2006/relationships/themeOverride" Target="../theme/themeOverride2.xml"/><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2.xml"/><Relationship Id="rId1" Type="http://schemas.openxmlformats.org/officeDocument/2006/relationships/themeOverride" Target="../theme/themeOverride3.xml"/><Relationship Id="rId4" Type="http://schemas.openxmlformats.org/officeDocument/2006/relationships/image" Target="../media/image1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4.xml"/><Relationship Id="rId1" Type="http://schemas.openxmlformats.org/officeDocument/2006/relationships/themeOverride" Target="../theme/themeOverride4.xml"/><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ectangle 3"/>
          <p:cNvSpPr/>
          <p:nvPr userDrawn="1"/>
        </p:nvSpPr>
        <p:spPr>
          <a:xfrm>
            <a:off x="8845550" y="10"/>
            <a:ext cx="298450" cy="296863"/>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ndParaRPr>
          </a:p>
        </p:txBody>
      </p:sp>
      <p:sp>
        <p:nvSpPr>
          <p:cNvPr id="5" name="Rectangle 4"/>
          <p:cNvSpPr/>
          <p:nvPr userDrawn="1"/>
        </p:nvSpPr>
        <p:spPr>
          <a:xfrm>
            <a:off x="8845564" y="293688"/>
            <a:ext cx="301625"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FFFFFF"/>
                </a:solidFill>
              </a:rPr>
              <a:t> </a:t>
            </a:r>
          </a:p>
        </p:txBody>
      </p:sp>
      <p:sp>
        <p:nvSpPr>
          <p:cNvPr id="6" name="TextBox 5"/>
          <p:cNvSpPr txBox="1"/>
          <p:nvPr userDrawn="1"/>
        </p:nvSpPr>
        <p:spPr>
          <a:xfrm>
            <a:off x="7088190" y="228610"/>
            <a:ext cx="1685925" cy="461665"/>
          </a:xfrm>
          <a:prstGeom prst="rect">
            <a:avLst/>
          </a:prstGeom>
          <a:noFill/>
        </p:spPr>
        <p:txBody>
          <a:bodyPr>
            <a:spAutoFit/>
          </a:bodyPr>
          <a:lstStyle/>
          <a:p>
            <a:pPr>
              <a:defRPr/>
            </a:pPr>
            <a:r>
              <a:rPr lang="en-US" sz="2400" dirty="0">
                <a:solidFill>
                  <a:srgbClr val="AAAAAA"/>
                </a:solidFill>
                <a:latin typeface="Arial"/>
                <a:ea typeface="ＭＳ Ｐゴシック" charset="-128"/>
                <a:cs typeface="Arial"/>
              </a:rPr>
              <a:t>Swinburne</a:t>
            </a:r>
          </a:p>
        </p:txBody>
      </p:sp>
      <p:sp>
        <p:nvSpPr>
          <p:cNvPr id="2" name="Title 1"/>
          <p:cNvSpPr>
            <a:spLocks noGrp="1"/>
          </p:cNvSpPr>
          <p:nvPr>
            <p:ph type="title" hasCustomPrompt="1"/>
          </p:nvPr>
        </p:nvSpPr>
        <p:spPr>
          <a:xfrm>
            <a:off x="376239" y="285751"/>
            <a:ext cx="6386512"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3" name="Content Placeholder 2"/>
          <p:cNvSpPr>
            <a:spLocks noGrp="1"/>
          </p:cNvSpPr>
          <p:nvPr>
            <p:ph idx="1" hasCustomPrompt="1"/>
          </p:nvPr>
        </p:nvSpPr>
        <p:spPr>
          <a:xfrm>
            <a:off x="388938" y="1647827"/>
            <a:ext cx="8393112" cy="4330700"/>
          </a:xfrm>
          <a:prstGeom prst="rect">
            <a:avLst/>
          </a:prstGeom>
        </p:spPr>
        <p:txBody>
          <a:bodyPr/>
          <a:lstStyle>
            <a:lvl1pPr marL="360000" indent="-360000">
              <a:lnSpc>
                <a:spcPct val="100000"/>
              </a:lnSpc>
              <a:spcBef>
                <a:spcPts val="600"/>
              </a:spcBef>
              <a:spcAft>
                <a:spcPts val="0"/>
              </a:spcAft>
              <a:buFont typeface="Arial" pitchFamily="34" charset="0"/>
              <a:buChar char="-"/>
              <a:defRPr sz="2400">
                <a:solidFill>
                  <a:schemeClr val="tx1"/>
                </a:solidFill>
              </a:defRPr>
            </a:lvl1pPr>
            <a:lvl2pPr marL="720000" indent="-360000">
              <a:lnSpc>
                <a:spcPct val="100000"/>
              </a:lnSpc>
              <a:spcBef>
                <a:spcPts val="600"/>
              </a:spcBef>
              <a:spcAft>
                <a:spcPts val="0"/>
              </a:spcAft>
              <a:buFont typeface="Arial" pitchFamily="34" charset="0"/>
              <a:buChar char="-"/>
              <a:defRPr sz="2400">
                <a:solidFill>
                  <a:schemeClr val="tx1"/>
                </a:solidFill>
              </a:defRPr>
            </a:lvl2pPr>
            <a:lvl3pPr marL="1080000" indent="-360000">
              <a:lnSpc>
                <a:spcPct val="100000"/>
              </a:lnSpc>
              <a:spcBef>
                <a:spcPts val="600"/>
              </a:spcBef>
              <a:spcAft>
                <a:spcPts val="0"/>
              </a:spcAft>
              <a:buFont typeface="Arial" pitchFamily="34" charset="0"/>
              <a:buChar char="-"/>
              <a:defRPr sz="2200">
                <a:solidFill>
                  <a:schemeClr val="tx1"/>
                </a:solidFill>
              </a:defRPr>
            </a:lvl3pPr>
            <a:lvl4pPr>
              <a:buNone/>
              <a:defRPr sz="2400">
                <a:solidFill>
                  <a:schemeClr val="tx1"/>
                </a:solidFill>
              </a:defRPr>
            </a:lvl4pPr>
            <a:lvl5pPr>
              <a:buNone/>
              <a:defRPr sz="2400">
                <a:solidFill>
                  <a:schemeClr val="tx1"/>
                </a:solidFill>
              </a:defRPr>
            </a:lvl5pPr>
          </a:lstStyle>
          <a:p>
            <a:pPr lvl="0"/>
            <a:r>
              <a:rPr lang="en-US" dirty="0"/>
              <a:t>Level 1 point</a:t>
            </a:r>
          </a:p>
          <a:p>
            <a:pPr lvl="1"/>
            <a:r>
              <a:rPr lang="en-US" dirty="0"/>
              <a:t>Level 2 point</a:t>
            </a:r>
          </a:p>
          <a:p>
            <a:pPr lvl="2"/>
            <a:r>
              <a:rPr lang="en-US" dirty="0"/>
              <a:t>Level 3 point</a:t>
            </a:r>
          </a:p>
        </p:txBody>
      </p:sp>
      <p:sp>
        <p:nvSpPr>
          <p:cNvPr id="7" name="Slide Number Placeholder 4"/>
          <p:cNvSpPr>
            <a:spLocks noGrp="1"/>
          </p:cNvSpPr>
          <p:nvPr userDrawn="1">
            <p:ph type="sldNum" sz="quarter" idx="10"/>
          </p:nvPr>
        </p:nvSpPr>
        <p:spPr>
          <a:xfrm>
            <a:off x="6648450" y="6470652"/>
            <a:ext cx="2133600" cy="365125"/>
          </a:xfrm>
          <a:prstGeom prst="rect">
            <a:avLst/>
          </a:prstGeom>
        </p:spPr>
        <p:txBody>
          <a:bodyPr/>
          <a:lstStyle>
            <a:lvl1pPr algn="r">
              <a:defRPr sz="1200" smtClean="0">
                <a:solidFill>
                  <a:schemeClr val="tx1"/>
                </a:solidFill>
              </a:defRPr>
            </a:lvl1pPr>
          </a:lstStyle>
          <a:p>
            <a:pPr>
              <a:defRPr/>
            </a:pPr>
            <a:fld id="{02AEB0F0-5540-4FE2-9628-2CB6653FEAB5}" type="slidenum">
              <a:rPr lang="en-US">
                <a:solidFill>
                  <a:srgbClr val="FFFFFF"/>
                </a:solidFill>
                <a:ea typeface="ＭＳ Ｐゴシック"/>
              </a:rPr>
              <a:pPr>
                <a:defRPr/>
              </a:pPr>
              <a:t>‹#›</a:t>
            </a:fld>
            <a:endParaRPr lang="en-US" dirty="0">
              <a:solidFill>
                <a:srgbClr val="FFFFFF"/>
              </a:solidFill>
              <a:ea typeface="ＭＳ Ｐゴシック"/>
            </a:endParaRPr>
          </a:p>
        </p:txBody>
      </p:sp>
      <p:sp>
        <p:nvSpPr>
          <p:cNvPr id="10" name="Text Placeholder 9"/>
          <p:cNvSpPr>
            <a:spLocks noGrp="1"/>
          </p:cNvSpPr>
          <p:nvPr>
            <p:ph type="body" sz="quarter" idx="11" hasCustomPrompt="1"/>
          </p:nvPr>
        </p:nvSpPr>
        <p:spPr>
          <a:xfrm>
            <a:off x="376239" y="952500"/>
            <a:ext cx="8267700" cy="390525"/>
          </a:xfrm>
          <a:prstGeom prst="rect">
            <a:avLst/>
          </a:prstGeom>
        </p:spPr>
        <p:txBody>
          <a:bodyPr/>
          <a:lstStyle>
            <a:lvl1pPr>
              <a:defRPr/>
            </a:lvl1pPr>
          </a:lstStyle>
          <a:p>
            <a:pPr lvl="0"/>
            <a:r>
              <a:rPr lang="en-US" dirty="0"/>
              <a:t>Slide title</a:t>
            </a:r>
            <a:endParaRPr lang="en-AU" dirty="0"/>
          </a:p>
        </p:txBody>
      </p:sp>
    </p:spTree>
    <p:extLst>
      <p:ext uri="{BB962C8B-B14F-4D97-AF65-F5344CB8AC3E}">
        <p14:creationId xmlns:p14="http://schemas.microsoft.com/office/powerpoint/2010/main" val="18720701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le Slide">
    <p:spTree>
      <p:nvGrpSpPr>
        <p:cNvPr id="1" name=""/>
        <p:cNvGrpSpPr/>
        <p:nvPr/>
      </p:nvGrpSpPr>
      <p:grpSpPr>
        <a:xfrm>
          <a:off x="0" y="0"/>
          <a:ext cx="0" cy="0"/>
          <a:chOff x="0" y="0"/>
          <a:chExt cx="0" cy="0"/>
        </a:xfrm>
      </p:grpSpPr>
      <p:pic>
        <p:nvPicPr>
          <p:cNvPr id="1026" name="Picture 2" descr="G:\WrkGrp\SMS Project (Work)\Business Readiness\Communications\Images\Full Version Images\atc-lecture.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508001" y="0"/>
            <a:ext cx="1031278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a:stretch>
            <a:fillRect/>
          </a:stretch>
        </p:blipFill>
        <p:spPr>
          <a:xfrm>
            <a:off x="6268098" y="5346703"/>
            <a:ext cx="2456815" cy="927100"/>
          </a:xfrm>
          <a:prstGeom prst="rect">
            <a:avLst/>
          </a:prstGeom>
        </p:spPr>
      </p:pic>
      <p:pic>
        <p:nvPicPr>
          <p:cNvPr id="9" name="Picture 8" descr="DVC Bubbles.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508001" y="741679"/>
            <a:ext cx="6776085" cy="3755676"/>
          </a:xfrm>
          <a:prstGeom prst="rect">
            <a:avLst/>
          </a:prstGeom>
        </p:spPr>
      </p:pic>
      <p:sp>
        <p:nvSpPr>
          <p:cNvPr id="11" name="Text Placeholder 9"/>
          <p:cNvSpPr>
            <a:spLocks noGrp="1"/>
          </p:cNvSpPr>
          <p:nvPr>
            <p:ph type="body" sz="quarter" idx="13" hasCustomPrompt="1"/>
          </p:nvPr>
        </p:nvSpPr>
        <p:spPr>
          <a:xfrm>
            <a:off x="295282" y="1200158"/>
            <a:ext cx="5200651" cy="1419367"/>
          </a:xfrm>
          <a:prstGeom prst="rect">
            <a:avLst/>
          </a:prstGeom>
        </p:spPr>
        <p:txBody>
          <a:bodyPr/>
          <a:lstStyle>
            <a:lvl1pPr marL="0" indent="0">
              <a:defRPr sz="3600" baseline="0">
                <a:solidFill>
                  <a:schemeClr val="tx1"/>
                </a:solidFill>
              </a:defRPr>
            </a:lvl1pPr>
          </a:lstStyle>
          <a:p>
            <a:pPr lvl="0"/>
            <a:r>
              <a:rPr lang="en-US" dirty="0"/>
              <a:t>Presentation title</a:t>
            </a:r>
          </a:p>
        </p:txBody>
      </p:sp>
      <p:sp>
        <p:nvSpPr>
          <p:cNvPr id="12" name="Text Placeholder 13"/>
          <p:cNvSpPr>
            <a:spLocks noGrp="1"/>
          </p:cNvSpPr>
          <p:nvPr>
            <p:ph type="body" sz="quarter" idx="14" hasCustomPrompt="1"/>
          </p:nvPr>
        </p:nvSpPr>
        <p:spPr>
          <a:xfrm>
            <a:off x="304800" y="3114677"/>
            <a:ext cx="4133850" cy="1133475"/>
          </a:xfrm>
          <a:prstGeom prst="rect">
            <a:avLst/>
          </a:prstGeom>
        </p:spPr>
        <p:txBody>
          <a:bodyPr/>
          <a:lstStyle>
            <a:lvl1pPr marL="0" indent="0">
              <a:defRPr baseline="0"/>
            </a:lvl1pPr>
          </a:lstStyle>
          <a:p>
            <a:pPr lvl="0"/>
            <a:r>
              <a:rPr lang="en-US" dirty="0"/>
              <a:t>Presenter</a:t>
            </a:r>
          </a:p>
        </p:txBody>
      </p:sp>
      <p:pic>
        <p:nvPicPr>
          <p:cNvPr id="13" name="Picture 7" descr="swin logo v.png"/>
          <p:cNvPicPr>
            <a:picLocks noChangeAspect="1"/>
          </p:cNvPicPr>
          <p:nvPr userDrawn="1"/>
        </p:nvPicPr>
        <p:blipFill>
          <a:blip r:embed="rId5"/>
          <a:srcRect/>
          <a:stretch>
            <a:fillRect/>
          </a:stretch>
        </p:blipFill>
        <p:spPr bwMode="auto">
          <a:xfrm>
            <a:off x="7699389" y="3"/>
            <a:ext cx="1444625" cy="2882900"/>
          </a:xfrm>
          <a:prstGeom prst="rect">
            <a:avLst/>
          </a:prstGeom>
          <a:noFill/>
          <a:ln w="9525">
            <a:noFill/>
            <a:miter lim="800000"/>
            <a:headEnd/>
            <a:tailEnd/>
          </a:ln>
        </p:spPr>
      </p:pic>
    </p:spTree>
    <p:extLst>
      <p:ext uri="{BB962C8B-B14F-4D97-AF65-F5344CB8AC3E}">
        <p14:creationId xmlns:p14="http://schemas.microsoft.com/office/powerpoint/2010/main" val="3220380220"/>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5"/>
          <p:cNvSpPr>
            <a:spLocks noGrp="1" noChangeArrowheads="1"/>
          </p:cNvSpPr>
          <p:nvPr>
            <p:ph type="ftr" sz="quarter" idx="10"/>
          </p:nvPr>
        </p:nvSpPr>
        <p:spPr>
          <a:ln/>
        </p:spPr>
        <p:txBody>
          <a:bodyPr/>
          <a:lstStyle>
            <a:lvl1pPr>
              <a:defRPr/>
            </a:lvl1pPr>
          </a:lstStyle>
          <a:p>
            <a:pPr>
              <a:defRPr/>
            </a:pPr>
            <a:r>
              <a:rPr lang="en-AU" dirty="0">
                <a:solidFill>
                  <a:srgbClr val="000000"/>
                </a:solidFill>
              </a:rPr>
              <a:t>Swinburne University of Technology   </a:t>
            </a:r>
          </a:p>
        </p:txBody>
      </p:sp>
      <p:sp>
        <p:nvSpPr>
          <p:cNvPr id="5" name="Rectangle 6"/>
          <p:cNvSpPr>
            <a:spLocks noGrp="1" noChangeArrowheads="1"/>
          </p:cNvSpPr>
          <p:nvPr>
            <p:ph type="sldNum" sz="quarter" idx="11"/>
          </p:nvPr>
        </p:nvSpPr>
        <p:spPr>
          <a:ln/>
        </p:spPr>
        <p:txBody>
          <a:bodyPr/>
          <a:lstStyle>
            <a:lvl1pPr>
              <a:defRPr/>
            </a:lvl1pPr>
          </a:lstStyle>
          <a:p>
            <a:pPr>
              <a:defRPr/>
            </a:pPr>
            <a:fld id="{DA5B859C-2356-4AC1-A683-E2D14268A7F9}"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1973297435"/>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AU" dirty="0">
                <a:solidFill>
                  <a:srgbClr val="000000"/>
                </a:solidFill>
              </a:rPr>
              <a:t>Swinburne University of Technology   </a:t>
            </a:r>
          </a:p>
        </p:txBody>
      </p:sp>
      <p:sp>
        <p:nvSpPr>
          <p:cNvPr id="5" name="Rectangle 6"/>
          <p:cNvSpPr>
            <a:spLocks noGrp="1" noChangeArrowheads="1"/>
          </p:cNvSpPr>
          <p:nvPr>
            <p:ph type="sldNum" sz="quarter" idx="11"/>
          </p:nvPr>
        </p:nvSpPr>
        <p:spPr>
          <a:ln/>
        </p:spPr>
        <p:txBody>
          <a:bodyPr/>
          <a:lstStyle>
            <a:lvl1pPr>
              <a:defRPr/>
            </a:lvl1pPr>
          </a:lstStyle>
          <a:p>
            <a:pPr>
              <a:defRPr/>
            </a:pPr>
            <a:fld id="{293753E7-4D54-4507-B085-A720C6B2EDE0}"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3912301435"/>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722313" y="1663709"/>
            <a:ext cx="3916362" cy="4314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791075" y="1663709"/>
            <a:ext cx="3917950" cy="4314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5"/>
          <p:cNvSpPr>
            <a:spLocks noGrp="1" noChangeArrowheads="1"/>
          </p:cNvSpPr>
          <p:nvPr>
            <p:ph type="ftr" sz="quarter" idx="10"/>
          </p:nvPr>
        </p:nvSpPr>
        <p:spPr>
          <a:ln/>
        </p:spPr>
        <p:txBody>
          <a:bodyPr/>
          <a:lstStyle>
            <a:lvl1pPr>
              <a:defRPr/>
            </a:lvl1pPr>
          </a:lstStyle>
          <a:p>
            <a:pPr>
              <a:defRPr/>
            </a:pPr>
            <a:r>
              <a:rPr lang="en-AU" dirty="0">
                <a:solidFill>
                  <a:srgbClr val="000000"/>
                </a:solidFill>
              </a:rPr>
              <a:t>Swinburne University of Technology   </a:t>
            </a:r>
          </a:p>
        </p:txBody>
      </p:sp>
      <p:sp>
        <p:nvSpPr>
          <p:cNvPr id="6" name="Rectangle 6"/>
          <p:cNvSpPr>
            <a:spLocks noGrp="1" noChangeArrowheads="1"/>
          </p:cNvSpPr>
          <p:nvPr>
            <p:ph type="sldNum" sz="quarter" idx="11"/>
          </p:nvPr>
        </p:nvSpPr>
        <p:spPr>
          <a:ln/>
        </p:spPr>
        <p:txBody>
          <a:bodyPr/>
          <a:lstStyle>
            <a:lvl1pPr>
              <a:defRPr/>
            </a:lvl1pPr>
          </a:lstStyle>
          <a:p>
            <a:pPr>
              <a:defRPr/>
            </a:pPr>
            <a:fld id="{3B8BACFD-5FBB-47FE-8955-8737AB2644BA}"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1350418860"/>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Rectangle 5"/>
          <p:cNvSpPr>
            <a:spLocks noGrp="1" noChangeArrowheads="1"/>
          </p:cNvSpPr>
          <p:nvPr>
            <p:ph type="ftr" sz="quarter" idx="10"/>
          </p:nvPr>
        </p:nvSpPr>
        <p:spPr>
          <a:ln/>
        </p:spPr>
        <p:txBody>
          <a:bodyPr/>
          <a:lstStyle>
            <a:lvl1pPr>
              <a:defRPr/>
            </a:lvl1pPr>
          </a:lstStyle>
          <a:p>
            <a:pPr>
              <a:defRPr/>
            </a:pPr>
            <a:r>
              <a:rPr lang="en-AU" dirty="0">
                <a:solidFill>
                  <a:srgbClr val="000000"/>
                </a:solidFill>
              </a:rPr>
              <a:t>Swinburne University of Technology   </a:t>
            </a:r>
          </a:p>
        </p:txBody>
      </p:sp>
      <p:sp>
        <p:nvSpPr>
          <p:cNvPr id="8" name="Rectangle 6"/>
          <p:cNvSpPr>
            <a:spLocks noGrp="1" noChangeArrowheads="1"/>
          </p:cNvSpPr>
          <p:nvPr>
            <p:ph type="sldNum" sz="quarter" idx="11"/>
          </p:nvPr>
        </p:nvSpPr>
        <p:spPr>
          <a:ln/>
        </p:spPr>
        <p:txBody>
          <a:bodyPr/>
          <a:lstStyle>
            <a:lvl1pPr>
              <a:defRPr/>
            </a:lvl1pPr>
          </a:lstStyle>
          <a:p>
            <a:pPr>
              <a:defRPr/>
            </a:pPr>
            <a:fld id="{D1D94D91-65D2-4C80-B400-DC3436F070E8}"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1651186942"/>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Rectangle 5"/>
          <p:cNvSpPr>
            <a:spLocks noGrp="1" noChangeArrowheads="1"/>
          </p:cNvSpPr>
          <p:nvPr>
            <p:ph type="ftr" sz="quarter" idx="10"/>
          </p:nvPr>
        </p:nvSpPr>
        <p:spPr>
          <a:ln/>
        </p:spPr>
        <p:txBody>
          <a:bodyPr/>
          <a:lstStyle>
            <a:lvl1pPr>
              <a:defRPr/>
            </a:lvl1pPr>
          </a:lstStyle>
          <a:p>
            <a:pPr>
              <a:defRPr/>
            </a:pPr>
            <a:r>
              <a:rPr lang="en-AU" dirty="0">
                <a:solidFill>
                  <a:srgbClr val="000000"/>
                </a:solidFill>
              </a:rPr>
              <a:t>Swinburne University of Technology   </a:t>
            </a:r>
          </a:p>
        </p:txBody>
      </p:sp>
      <p:sp>
        <p:nvSpPr>
          <p:cNvPr id="4" name="Rectangle 6"/>
          <p:cNvSpPr>
            <a:spLocks noGrp="1" noChangeArrowheads="1"/>
          </p:cNvSpPr>
          <p:nvPr>
            <p:ph type="sldNum" sz="quarter" idx="11"/>
          </p:nvPr>
        </p:nvSpPr>
        <p:spPr>
          <a:ln/>
        </p:spPr>
        <p:txBody>
          <a:bodyPr/>
          <a:lstStyle>
            <a:lvl1pPr>
              <a:defRPr/>
            </a:lvl1pPr>
          </a:lstStyle>
          <a:p>
            <a:pPr>
              <a:defRPr/>
            </a:pPr>
            <a:fld id="{3588A18A-C304-4F48-B039-59F0DEBE4E28}"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3405017865"/>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AU" dirty="0">
                <a:solidFill>
                  <a:srgbClr val="000000"/>
                </a:solidFill>
              </a:rPr>
              <a:t>Swinburne University of Technology   </a:t>
            </a:r>
          </a:p>
        </p:txBody>
      </p:sp>
      <p:sp>
        <p:nvSpPr>
          <p:cNvPr id="3" name="Rectangle 6"/>
          <p:cNvSpPr>
            <a:spLocks noGrp="1" noChangeArrowheads="1"/>
          </p:cNvSpPr>
          <p:nvPr>
            <p:ph type="sldNum" sz="quarter" idx="11"/>
          </p:nvPr>
        </p:nvSpPr>
        <p:spPr>
          <a:ln/>
        </p:spPr>
        <p:txBody>
          <a:bodyPr/>
          <a:lstStyle>
            <a:lvl1pPr>
              <a:defRPr/>
            </a:lvl1pPr>
          </a:lstStyle>
          <a:p>
            <a:pPr>
              <a:defRPr/>
            </a:pPr>
            <a:fld id="{DF2FCCE3-02BF-4115-878D-7F95D94ABC85}"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1981356568"/>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4" y="273049"/>
            <a:ext cx="3008313" cy="1162051"/>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6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14"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AU" dirty="0">
                <a:solidFill>
                  <a:srgbClr val="000000"/>
                </a:solidFill>
              </a:rPr>
              <a:t>Swinburne University of Technology   </a:t>
            </a:r>
          </a:p>
        </p:txBody>
      </p:sp>
      <p:sp>
        <p:nvSpPr>
          <p:cNvPr id="6" name="Rectangle 6"/>
          <p:cNvSpPr>
            <a:spLocks noGrp="1" noChangeArrowheads="1"/>
          </p:cNvSpPr>
          <p:nvPr>
            <p:ph type="sldNum" sz="quarter" idx="11"/>
          </p:nvPr>
        </p:nvSpPr>
        <p:spPr>
          <a:ln/>
        </p:spPr>
        <p:txBody>
          <a:bodyPr/>
          <a:lstStyle>
            <a:lvl1pPr>
              <a:defRPr/>
            </a:lvl1pPr>
          </a:lstStyle>
          <a:p>
            <a:pPr>
              <a:defRPr/>
            </a:pPr>
            <a:fld id="{1EDD9C73-2F97-4A46-A801-88C940F3FE83}"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2697866030"/>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lang="en-AU" noProof="0" dirty="0"/>
          </a:p>
        </p:txBody>
      </p:sp>
      <p:sp>
        <p:nvSpPr>
          <p:cNvPr id="4" name="Text Placeholder 3"/>
          <p:cNvSpPr>
            <a:spLocks noGrp="1"/>
          </p:cNvSpPr>
          <p:nvPr>
            <p:ph type="body" sz="half" idx="2"/>
          </p:nvPr>
        </p:nvSpPr>
        <p:spPr>
          <a:xfrm>
            <a:off x="1792288" y="5367346"/>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AU" dirty="0">
                <a:solidFill>
                  <a:srgbClr val="000000"/>
                </a:solidFill>
              </a:rPr>
              <a:t>Swinburne University of Technology   </a:t>
            </a:r>
          </a:p>
        </p:txBody>
      </p:sp>
      <p:sp>
        <p:nvSpPr>
          <p:cNvPr id="6" name="Rectangle 6"/>
          <p:cNvSpPr>
            <a:spLocks noGrp="1" noChangeArrowheads="1"/>
          </p:cNvSpPr>
          <p:nvPr>
            <p:ph type="sldNum" sz="quarter" idx="11"/>
          </p:nvPr>
        </p:nvSpPr>
        <p:spPr>
          <a:ln/>
        </p:spPr>
        <p:txBody>
          <a:bodyPr/>
          <a:lstStyle>
            <a:lvl1pPr>
              <a:defRPr/>
            </a:lvl1pPr>
          </a:lstStyle>
          <a:p>
            <a:pPr>
              <a:defRPr/>
            </a:pPr>
            <a:fld id="{91FA999E-76D0-4314-A7E6-41FE97F4D436}"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140895143"/>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5"/>
          <p:cNvSpPr>
            <a:spLocks noGrp="1" noChangeArrowheads="1"/>
          </p:cNvSpPr>
          <p:nvPr>
            <p:ph type="ftr" sz="quarter" idx="10"/>
          </p:nvPr>
        </p:nvSpPr>
        <p:spPr>
          <a:ln/>
        </p:spPr>
        <p:txBody>
          <a:bodyPr/>
          <a:lstStyle>
            <a:lvl1pPr>
              <a:defRPr/>
            </a:lvl1pPr>
          </a:lstStyle>
          <a:p>
            <a:pPr>
              <a:defRPr/>
            </a:pPr>
            <a:r>
              <a:rPr lang="en-AU" dirty="0">
                <a:solidFill>
                  <a:srgbClr val="000000"/>
                </a:solidFill>
              </a:rPr>
              <a:t>Swinburne University of Technology   </a:t>
            </a:r>
          </a:p>
        </p:txBody>
      </p:sp>
      <p:sp>
        <p:nvSpPr>
          <p:cNvPr id="5" name="Rectangle 6"/>
          <p:cNvSpPr>
            <a:spLocks noGrp="1" noChangeArrowheads="1"/>
          </p:cNvSpPr>
          <p:nvPr>
            <p:ph type="sldNum" sz="quarter" idx="11"/>
          </p:nvPr>
        </p:nvSpPr>
        <p:spPr>
          <a:ln/>
        </p:spPr>
        <p:txBody>
          <a:bodyPr/>
          <a:lstStyle>
            <a:lvl1pPr>
              <a:defRPr/>
            </a:lvl1pPr>
          </a:lstStyle>
          <a:p>
            <a:pPr>
              <a:defRPr/>
            </a:pPr>
            <a:fld id="{C50C0E98-D275-46FB-BC52-49BD80B363C1}"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3001082829"/>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11956" y="655647"/>
            <a:ext cx="1997075" cy="5322887"/>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719138" y="655647"/>
            <a:ext cx="5840412" cy="53228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5"/>
          <p:cNvSpPr>
            <a:spLocks noGrp="1" noChangeArrowheads="1"/>
          </p:cNvSpPr>
          <p:nvPr>
            <p:ph type="ftr" sz="quarter" idx="10"/>
          </p:nvPr>
        </p:nvSpPr>
        <p:spPr>
          <a:ln/>
        </p:spPr>
        <p:txBody>
          <a:bodyPr/>
          <a:lstStyle>
            <a:lvl1pPr>
              <a:defRPr/>
            </a:lvl1pPr>
          </a:lstStyle>
          <a:p>
            <a:pPr>
              <a:defRPr/>
            </a:pPr>
            <a:r>
              <a:rPr lang="en-AU" dirty="0">
                <a:solidFill>
                  <a:srgbClr val="000000"/>
                </a:solidFill>
              </a:rPr>
              <a:t>Swinburne University of Technology   </a:t>
            </a:r>
          </a:p>
        </p:txBody>
      </p:sp>
      <p:sp>
        <p:nvSpPr>
          <p:cNvPr id="5" name="Rectangle 6"/>
          <p:cNvSpPr>
            <a:spLocks noGrp="1" noChangeArrowheads="1"/>
          </p:cNvSpPr>
          <p:nvPr>
            <p:ph type="sldNum" sz="quarter" idx="11"/>
          </p:nvPr>
        </p:nvSpPr>
        <p:spPr>
          <a:ln/>
        </p:spPr>
        <p:txBody>
          <a:bodyPr/>
          <a:lstStyle>
            <a:lvl1pPr>
              <a:defRPr/>
            </a:lvl1pPr>
          </a:lstStyle>
          <a:p>
            <a:pPr>
              <a:defRPr/>
            </a:pPr>
            <a:fld id="{C357B14D-C192-4DF2-A800-142AE526A358}"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395032786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Final page">
    <p:spTree>
      <p:nvGrpSpPr>
        <p:cNvPr id="1" name=""/>
        <p:cNvGrpSpPr/>
        <p:nvPr/>
      </p:nvGrpSpPr>
      <p:grpSpPr>
        <a:xfrm>
          <a:off x="0" y="0"/>
          <a:ext cx="0" cy="0"/>
          <a:chOff x="0" y="0"/>
          <a:chExt cx="0" cy="0"/>
        </a:xfrm>
      </p:grpSpPr>
      <p:pic>
        <p:nvPicPr>
          <p:cNvPr id="16" name="Picture 15" descr="DVC Bubbles.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08001" y="1151255"/>
            <a:ext cx="6776085" cy="3755676"/>
          </a:xfrm>
          <a:prstGeom prst="rect">
            <a:avLst/>
          </a:prstGeom>
        </p:spPr>
      </p:pic>
      <p:sp>
        <p:nvSpPr>
          <p:cNvPr id="13" name="Text Placeholder 13"/>
          <p:cNvSpPr>
            <a:spLocks noGrp="1"/>
          </p:cNvSpPr>
          <p:nvPr>
            <p:ph type="body" sz="quarter" idx="14"/>
          </p:nvPr>
        </p:nvSpPr>
        <p:spPr>
          <a:xfrm>
            <a:off x="298766" y="1704977"/>
            <a:ext cx="5162550" cy="1133475"/>
          </a:xfrm>
          <a:prstGeom prst="rect">
            <a:avLst/>
          </a:prstGeom>
        </p:spPr>
        <p:txBody>
          <a:bodyPr/>
          <a:lstStyle>
            <a:lvl1pPr marL="0" indent="0">
              <a:defRPr baseline="0"/>
            </a:lvl1pPr>
          </a:lstStyle>
          <a:p>
            <a:pPr lvl="0"/>
            <a:endParaRPr lang="en-US" dirty="0"/>
          </a:p>
        </p:txBody>
      </p:sp>
      <p:sp>
        <p:nvSpPr>
          <p:cNvPr id="15" name="TextBox 4"/>
          <p:cNvSpPr txBox="1"/>
          <p:nvPr userDrawn="1"/>
        </p:nvSpPr>
        <p:spPr>
          <a:xfrm>
            <a:off x="7088190" y="228610"/>
            <a:ext cx="1685925" cy="461665"/>
          </a:xfrm>
          <a:prstGeom prst="rect">
            <a:avLst/>
          </a:prstGeom>
          <a:noFill/>
        </p:spPr>
        <p:txBody>
          <a:bodyPr>
            <a:spAutoFit/>
          </a:bodyPr>
          <a:lstStyle/>
          <a:p>
            <a:pPr>
              <a:defRPr/>
            </a:pPr>
            <a:r>
              <a:rPr lang="en-US" sz="2400" dirty="0">
                <a:solidFill>
                  <a:srgbClr val="808080"/>
                </a:solidFill>
                <a:latin typeface="Arial"/>
                <a:ea typeface="ＭＳ Ｐゴシック" charset="-128"/>
                <a:cs typeface="Arial"/>
              </a:rPr>
              <a:t>Swinburne</a:t>
            </a:r>
          </a:p>
        </p:txBody>
      </p:sp>
      <p:sp>
        <p:nvSpPr>
          <p:cNvPr id="7" name="Rectangle 6"/>
          <p:cNvSpPr/>
          <p:nvPr userDrawn="1"/>
        </p:nvSpPr>
        <p:spPr>
          <a:xfrm>
            <a:off x="8797925" y="57159"/>
            <a:ext cx="298450" cy="296863"/>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ndParaRPr>
          </a:p>
        </p:txBody>
      </p:sp>
      <p:sp>
        <p:nvSpPr>
          <p:cNvPr id="10" name="Rectangle 7"/>
          <p:cNvSpPr/>
          <p:nvPr userDrawn="1"/>
        </p:nvSpPr>
        <p:spPr>
          <a:xfrm>
            <a:off x="8797939" y="350839"/>
            <a:ext cx="301625"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FFFFFF"/>
                </a:solidFill>
              </a:rPr>
              <a:t> </a:t>
            </a:r>
          </a:p>
        </p:txBody>
      </p:sp>
    </p:spTree>
    <p:extLst>
      <p:ext uri="{BB962C8B-B14F-4D97-AF65-F5344CB8AC3E}">
        <p14:creationId xmlns:p14="http://schemas.microsoft.com/office/powerpoint/2010/main" val="1328003274"/>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ectangle 3"/>
          <p:cNvSpPr/>
          <p:nvPr userDrawn="1"/>
        </p:nvSpPr>
        <p:spPr>
          <a:xfrm>
            <a:off x="8845550" y="10"/>
            <a:ext cx="298450" cy="296863"/>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ndParaRPr>
          </a:p>
        </p:txBody>
      </p:sp>
      <p:sp>
        <p:nvSpPr>
          <p:cNvPr id="5" name="Rectangle 4"/>
          <p:cNvSpPr/>
          <p:nvPr userDrawn="1"/>
        </p:nvSpPr>
        <p:spPr>
          <a:xfrm>
            <a:off x="8845564" y="293688"/>
            <a:ext cx="301625"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FFFFFF"/>
                </a:solidFill>
              </a:rPr>
              <a:t> </a:t>
            </a:r>
          </a:p>
        </p:txBody>
      </p:sp>
      <p:sp>
        <p:nvSpPr>
          <p:cNvPr id="6" name="TextBox 5"/>
          <p:cNvSpPr txBox="1"/>
          <p:nvPr userDrawn="1"/>
        </p:nvSpPr>
        <p:spPr>
          <a:xfrm>
            <a:off x="7088190" y="228610"/>
            <a:ext cx="1685925" cy="461665"/>
          </a:xfrm>
          <a:prstGeom prst="rect">
            <a:avLst/>
          </a:prstGeom>
          <a:noFill/>
        </p:spPr>
        <p:txBody>
          <a:bodyPr>
            <a:spAutoFit/>
          </a:bodyPr>
          <a:lstStyle/>
          <a:p>
            <a:pPr>
              <a:defRPr/>
            </a:pPr>
            <a:r>
              <a:rPr lang="en-US" sz="2400" dirty="0">
                <a:solidFill>
                  <a:srgbClr val="AAAAAA"/>
                </a:solidFill>
                <a:latin typeface="Arial"/>
                <a:ea typeface="ＭＳ Ｐゴシック" charset="-128"/>
                <a:cs typeface="Arial"/>
              </a:rPr>
              <a:t>Swinburne</a:t>
            </a:r>
          </a:p>
        </p:txBody>
      </p:sp>
      <p:sp>
        <p:nvSpPr>
          <p:cNvPr id="2" name="Title 1"/>
          <p:cNvSpPr>
            <a:spLocks noGrp="1"/>
          </p:cNvSpPr>
          <p:nvPr>
            <p:ph type="title" hasCustomPrompt="1"/>
          </p:nvPr>
        </p:nvSpPr>
        <p:spPr>
          <a:xfrm>
            <a:off x="376239" y="285751"/>
            <a:ext cx="6386512"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3" name="Content Placeholder 2"/>
          <p:cNvSpPr>
            <a:spLocks noGrp="1"/>
          </p:cNvSpPr>
          <p:nvPr>
            <p:ph idx="1" hasCustomPrompt="1"/>
          </p:nvPr>
        </p:nvSpPr>
        <p:spPr>
          <a:xfrm>
            <a:off x="388938" y="1647827"/>
            <a:ext cx="8393112" cy="4330700"/>
          </a:xfrm>
          <a:prstGeom prst="rect">
            <a:avLst/>
          </a:prstGeom>
        </p:spPr>
        <p:txBody>
          <a:bodyPr/>
          <a:lstStyle>
            <a:lvl1pPr marL="360000" indent="-360000">
              <a:lnSpc>
                <a:spcPct val="100000"/>
              </a:lnSpc>
              <a:spcBef>
                <a:spcPts val="600"/>
              </a:spcBef>
              <a:spcAft>
                <a:spcPts val="0"/>
              </a:spcAft>
              <a:buFont typeface="Arial" pitchFamily="34" charset="0"/>
              <a:buChar char="-"/>
              <a:defRPr sz="2400">
                <a:solidFill>
                  <a:schemeClr val="tx1"/>
                </a:solidFill>
              </a:defRPr>
            </a:lvl1pPr>
            <a:lvl2pPr marL="720000" indent="-360000">
              <a:lnSpc>
                <a:spcPct val="100000"/>
              </a:lnSpc>
              <a:spcBef>
                <a:spcPts val="600"/>
              </a:spcBef>
              <a:spcAft>
                <a:spcPts val="0"/>
              </a:spcAft>
              <a:buFont typeface="Arial" pitchFamily="34" charset="0"/>
              <a:buChar char="-"/>
              <a:defRPr sz="2400">
                <a:solidFill>
                  <a:schemeClr val="tx1"/>
                </a:solidFill>
              </a:defRPr>
            </a:lvl2pPr>
            <a:lvl3pPr marL="1080000" indent="-360000">
              <a:lnSpc>
                <a:spcPct val="100000"/>
              </a:lnSpc>
              <a:spcBef>
                <a:spcPts val="600"/>
              </a:spcBef>
              <a:spcAft>
                <a:spcPts val="0"/>
              </a:spcAft>
              <a:buFont typeface="Arial" pitchFamily="34" charset="0"/>
              <a:buChar char="-"/>
              <a:defRPr sz="2200">
                <a:solidFill>
                  <a:schemeClr val="tx1"/>
                </a:solidFill>
              </a:defRPr>
            </a:lvl3pPr>
            <a:lvl4pPr>
              <a:buNone/>
              <a:defRPr sz="2400">
                <a:solidFill>
                  <a:schemeClr val="tx1"/>
                </a:solidFill>
              </a:defRPr>
            </a:lvl4pPr>
            <a:lvl5pPr>
              <a:buNone/>
              <a:defRPr sz="2400">
                <a:solidFill>
                  <a:schemeClr val="tx1"/>
                </a:solidFill>
              </a:defRPr>
            </a:lvl5pPr>
          </a:lstStyle>
          <a:p>
            <a:pPr lvl="0"/>
            <a:r>
              <a:rPr lang="en-US" dirty="0"/>
              <a:t>Level 1 point</a:t>
            </a:r>
          </a:p>
          <a:p>
            <a:pPr lvl="1"/>
            <a:r>
              <a:rPr lang="en-US" dirty="0"/>
              <a:t>Level 2 point</a:t>
            </a:r>
          </a:p>
          <a:p>
            <a:pPr lvl="2"/>
            <a:r>
              <a:rPr lang="en-US" dirty="0"/>
              <a:t>Level 3 point</a:t>
            </a:r>
          </a:p>
        </p:txBody>
      </p:sp>
      <p:sp>
        <p:nvSpPr>
          <p:cNvPr id="7" name="Slide Number Placeholder 4"/>
          <p:cNvSpPr>
            <a:spLocks noGrp="1"/>
          </p:cNvSpPr>
          <p:nvPr userDrawn="1">
            <p:ph type="sldNum" sz="quarter" idx="10"/>
          </p:nvPr>
        </p:nvSpPr>
        <p:spPr>
          <a:xfrm>
            <a:off x="6648450" y="6470652"/>
            <a:ext cx="2133600" cy="365125"/>
          </a:xfrm>
          <a:prstGeom prst="rect">
            <a:avLst/>
          </a:prstGeom>
        </p:spPr>
        <p:txBody>
          <a:bodyPr/>
          <a:lstStyle>
            <a:lvl1pPr algn="r">
              <a:defRPr sz="1200" smtClean="0">
                <a:solidFill>
                  <a:schemeClr val="tx1"/>
                </a:solidFill>
              </a:defRPr>
            </a:lvl1pPr>
          </a:lstStyle>
          <a:p>
            <a:pPr>
              <a:defRPr/>
            </a:pPr>
            <a:fld id="{02AEB0F0-5540-4FE2-9628-2CB6653FEAB5}" type="slidenum">
              <a:rPr lang="en-US">
                <a:solidFill>
                  <a:srgbClr val="808080"/>
                </a:solidFill>
                <a:ea typeface="ＭＳ Ｐゴシック"/>
              </a:rPr>
              <a:pPr>
                <a:defRPr/>
              </a:pPr>
              <a:t>‹#›</a:t>
            </a:fld>
            <a:endParaRPr lang="en-US" dirty="0">
              <a:solidFill>
                <a:srgbClr val="808080"/>
              </a:solidFill>
              <a:ea typeface="ＭＳ Ｐゴシック"/>
            </a:endParaRPr>
          </a:p>
        </p:txBody>
      </p:sp>
      <p:sp>
        <p:nvSpPr>
          <p:cNvPr id="10" name="Text Placeholder 9"/>
          <p:cNvSpPr>
            <a:spLocks noGrp="1"/>
          </p:cNvSpPr>
          <p:nvPr>
            <p:ph type="body" sz="quarter" idx="11" hasCustomPrompt="1"/>
          </p:nvPr>
        </p:nvSpPr>
        <p:spPr>
          <a:xfrm>
            <a:off x="376239" y="952500"/>
            <a:ext cx="8267700" cy="390525"/>
          </a:xfrm>
          <a:prstGeom prst="rect">
            <a:avLst/>
          </a:prstGeom>
        </p:spPr>
        <p:txBody>
          <a:bodyPr/>
          <a:lstStyle>
            <a:lvl1pPr>
              <a:defRPr/>
            </a:lvl1pPr>
          </a:lstStyle>
          <a:p>
            <a:pPr lvl="0"/>
            <a:r>
              <a:rPr lang="en-US" dirty="0"/>
              <a:t>Slide title</a:t>
            </a:r>
            <a:endParaRPr lang="en-AU" dirty="0"/>
          </a:p>
        </p:txBody>
      </p:sp>
    </p:spTree>
    <p:extLst>
      <p:ext uri="{BB962C8B-B14F-4D97-AF65-F5344CB8AC3E}">
        <p14:creationId xmlns:p14="http://schemas.microsoft.com/office/powerpoint/2010/main" val="3190725172"/>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8845550" y="10"/>
            <a:ext cx="298450" cy="296863"/>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ndParaRPr>
          </a:p>
        </p:txBody>
      </p:sp>
      <p:sp>
        <p:nvSpPr>
          <p:cNvPr id="4" name="Rectangle 3"/>
          <p:cNvSpPr/>
          <p:nvPr userDrawn="1"/>
        </p:nvSpPr>
        <p:spPr>
          <a:xfrm>
            <a:off x="8845564" y="293688"/>
            <a:ext cx="301625"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FFFFFF"/>
                </a:solidFill>
              </a:rPr>
              <a:t> </a:t>
            </a:r>
          </a:p>
        </p:txBody>
      </p:sp>
      <p:sp>
        <p:nvSpPr>
          <p:cNvPr id="5" name="TextBox 4"/>
          <p:cNvSpPr txBox="1"/>
          <p:nvPr userDrawn="1"/>
        </p:nvSpPr>
        <p:spPr>
          <a:xfrm>
            <a:off x="7088190" y="228610"/>
            <a:ext cx="1685925" cy="461665"/>
          </a:xfrm>
          <a:prstGeom prst="rect">
            <a:avLst/>
          </a:prstGeom>
          <a:noFill/>
        </p:spPr>
        <p:txBody>
          <a:bodyPr>
            <a:spAutoFit/>
          </a:bodyPr>
          <a:lstStyle/>
          <a:p>
            <a:pPr>
              <a:defRPr/>
            </a:pPr>
            <a:r>
              <a:rPr lang="en-US" sz="2400" dirty="0">
                <a:solidFill>
                  <a:srgbClr val="AAAAAA"/>
                </a:solidFill>
                <a:latin typeface="Arial"/>
                <a:ea typeface="ＭＳ Ｐゴシック" charset="-128"/>
                <a:cs typeface="Arial"/>
              </a:rPr>
              <a:t>Swinburne</a:t>
            </a:r>
          </a:p>
        </p:txBody>
      </p:sp>
      <p:sp>
        <p:nvSpPr>
          <p:cNvPr id="8" name="Title 1"/>
          <p:cNvSpPr>
            <a:spLocks noGrp="1"/>
          </p:cNvSpPr>
          <p:nvPr>
            <p:ph type="title" hasCustomPrompt="1"/>
          </p:nvPr>
        </p:nvSpPr>
        <p:spPr>
          <a:xfrm>
            <a:off x="376239" y="285751"/>
            <a:ext cx="6386512"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10" name="Slide Number Placeholder 4"/>
          <p:cNvSpPr>
            <a:spLocks noGrp="1"/>
          </p:cNvSpPr>
          <p:nvPr>
            <p:ph type="sldNum" sz="quarter" idx="10"/>
          </p:nvPr>
        </p:nvSpPr>
        <p:spPr>
          <a:xfrm>
            <a:off x="6648450" y="6470652"/>
            <a:ext cx="2133600" cy="365125"/>
          </a:xfrm>
          <a:prstGeom prst="rect">
            <a:avLst/>
          </a:prstGeom>
        </p:spPr>
        <p:txBody>
          <a:bodyPr/>
          <a:lstStyle>
            <a:lvl1pPr algn="r">
              <a:defRPr sz="1200" smtClean="0">
                <a:solidFill>
                  <a:schemeClr val="tx1"/>
                </a:solidFill>
              </a:defRPr>
            </a:lvl1pPr>
          </a:lstStyle>
          <a:p>
            <a:pPr>
              <a:defRPr/>
            </a:pPr>
            <a:fld id="{02AEB0F0-5540-4FE2-9628-2CB6653FEAB5}" type="slidenum">
              <a:rPr lang="en-US">
                <a:solidFill>
                  <a:srgbClr val="808080"/>
                </a:solidFill>
                <a:ea typeface="ＭＳ Ｐゴシック"/>
              </a:rPr>
              <a:pPr>
                <a:defRPr/>
              </a:pPr>
              <a:t>‹#›</a:t>
            </a:fld>
            <a:endParaRPr lang="en-US" dirty="0">
              <a:solidFill>
                <a:srgbClr val="808080"/>
              </a:solidFill>
              <a:ea typeface="ＭＳ Ｐゴシック"/>
            </a:endParaRPr>
          </a:p>
        </p:txBody>
      </p:sp>
      <p:sp>
        <p:nvSpPr>
          <p:cNvPr id="11" name="Text Placeholder 9"/>
          <p:cNvSpPr>
            <a:spLocks noGrp="1"/>
          </p:cNvSpPr>
          <p:nvPr>
            <p:ph type="body" sz="quarter" idx="11" hasCustomPrompt="1"/>
          </p:nvPr>
        </p:nvSpPr>
        <p:spPr>
          <a:xfrm>
            <a:off x="376239" y="952500"/>
            <a:ext cx="8267700" cy="390525"/>
          </a:xfrm>
          <a:prstGeom prst="rect">
            <a:avLst/>
          </a:prstGeom>
        </p:spPr>
        <p:txBody>
          <a:bodyPr/>
          <a:lstStyle>
            <a:lvl1pPr>
              <a:defRPr/>
            </a:lvl1pPr>
          </a:lstStyle>
          <a:p>
            <a:pPr lvl="0"/>
            <a:r>
              <a:rPr lang="en-US" dirty="0"/>
              <a:t>Slide title</a:t>
            </a:r>
            <a:endParaRPr lang="en-AU" dirty="0"/>
          </a:p>
        </p:txBody>
      </p:sp>
    </p:spTree>
    <p:extLst>
      <p:ext uri="{BB962C8B-B14F-4D97-AF65-F5344CB8AC3E}">
        <p14:creationId xmlns:p14="http://schemas.microsoft.com/office/powerpoint/2010/main" val="4241331135"/>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 column black">
    <p:spTree>
      <p:nvGrpSpPr>
        <p:cNvPr id="1" name=""/>
        <p:cNvGrpSpPr/>
        <p:nvPr/>
      </p:nvGrpSpPr>
      <p:grpSpPr>
        <a:xfrm>
          <a:off x="0" y="0"/>
          <a:ext cx="0" cy="0"/>
          <a:chOff x="0" y="0"/>
          <a:chExt cx="0" cy="0"/>
        </a:xfrm>
      </p:grpSpPr>
      <p:sp>
        <p:nvSpPr>
          <p:cNvPr id="3" name="Rectangle 2"/>
          <p:cNvSpPr/>
          <p:nvPr userDrawn="1"/>
        </p:nvSpPr>
        <p:spPr>
          <a:xfrm>
            <a:off x="8845550" y="10"/>
            <a:ext cx="298450" cy="296863"/>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ndParaRPr>
          </a:p>
        </p:txBody>
      </p:sp>
      <p:sp>
        <p:nvSpPr>
          <p:cNvPr id="4" name="Rectangle 3"/>
          <p:cNvSpPr/>
          <p:nvPr userDrawn="1"/>
        </p:nvSpPr>
        <p:spPr>
          <a:xfrm>
            <a:off x="8845564" y="293688"/>
            <a:ext cx="301625"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FFFFFF"/>
                </a:solidFill>
              </a:rPr>
              <a:t> </a:t>
            </a:r>
          </a:p>
        </p:txBody>
      </p:sp>
      <p:sp>
        <p:nvSpPr>
          <p:cNvPr id="5" name="TextBox 4"/>
          <p:cNvSpPr txBox="1"/>
          <p:nvPr userDrawn="1"/>
        </p:nvSpPr>
        <p:spPr>
          <a:xfrm>
            <a:off x="7088190" y="228610"/>
            <a:ext cx="1685925" cy="461665"/>
          </a:xfrm>
          <a:prstGeom prst="rect">
            <a:avLst/>
          </a:prstGeom>
          <a:noFill/>
        </p:spPr>
        <p:txBody>
          <a:bodyPr>
            <a:spAutoFit/>
          </a:bodyPr>
          <a:lstStyle/>
          <a:p>
            <a:pPr>
              <a:defRPr/>
            </a:pPr>
            <a:r>
              <a:rPr lang="en-US" sz="2400" dirty="0">
                <a:solidFill>
                  <a:srgbClr val="AAAAAA"/>
                </a:solidFill>
                <a:latin typeface="Arial"/>
                <a:ea typeface="ＭＳ Ｐゴシック" charset="-128"/>
                <a:cs typeface="Arial"/>
              </a:rPr>
              <a:t>Swinburne</a:t>
            </a:r>
          </a:p>
        </p:txBody>
      </p:sp>
      <p:sp>
        <p:nvSpPr>
          <p:cNvPr id="7" name="Content Placeholder 2"/>
          <p:cNvSpPr>
            <a:spLocks noGrp="1"/>
          </p:cNvSpPr>
          <p:nvPr>
            <p:ph idx="1" hasCustomPrompt="1"/>
          </p:nvPr>
        </p:nvSpPr>
        <p:spPr>
          <a:xfrm>
            <a:off x="376238" y="1695453"/>
            <a:ext cx="4195762" cy="4283075"/>
          </a:xfrm>
          <a:prstGeom prst="rect">
            <a:avLst/>
          </a:prstGeom>
        </p:spPr>
        <p:txBody>
          <a:bodyPr/>
          <a:lstStyle>
            <a:lvl1pPr marL="360000" indent="-360000">
              <a:lnSpc>
                <a:spcPct val="100000"/>
              </a:lnSpc>
              <a:spcBef>
                <a:spcPts val="600"/>
              </a:spcBef>
              <a:spcAft>
                <a:spcPts val="0"/>
              </a:spcAft>
              <a:buFont typeface="Arial" pitchFamily="34" charset="0"/>
              <a:buChar char="-"/>
              <a:defRPr sz="2400">
                <a:solidFill>
                  <a:schemeClr val="tx1"/>
                </a:solidFill>
              </a:defRPr>
            </a:lvl1pPr>
            <a:lvl2pPr marL="720000" indent="-360000">
              <a:lnSpc>
                <a:spcPct val="100000"/>
              </a:lnSpc>
              <a:spcBef>
                <a:spcPts val="600"/>
              </a:spcBef>
              <a:spcAft>
                <a:spcPts val="0"/>
              </a:spcAft>
              <a:buFont typeface="Arial" pitchFamily="34" charset="0"/>
              <a:buChar char="-"/>
              <a:defRPr sz="2400">
                <a:solidFill>
                  <a:schemeClr val="tx1"/>
                </a:solidFill>
              </a:defRPr>
            </a:lvl2pPr>
            <a:lvl3pPr marL="1080000" indent="-360000">
              <a:lnSpc>
                <a:spcPct val="100000"/>
              </a:lnSpc>
              <a:spcBef>
                <a:spcPts val="600"/>
              </a:spcBef>
              <a:spcAft>
                <a:spcPts val="0"/>
              </a:spcAft>
              <a:buFont typeface="Arial" pitchFamily="34" charset="0"/>
              <a:buChar char="-"/>
              <a:defRPr sz="2200">
                <a:solidFill>
                  <a:schemeClr val="tx1"/>
                </a:solidFill>
              </a:defRPr>
            </a:lvl3pPr>
            <a:lvl4pPr>
              <a:buNone/>
              <a:defRPr sz="2400">
                <a:solidFill>
                  <a:schemeClr val="tx1"/>
                </a:solidFill>
              </a:defRPr>
            </a:lvl4pPr>
            <a:lvl5pPr>
              <a:buNone/>
              <a:defRPr sz="2400">
                <a:solidFill>
                  <a:schemeClr val="tx1"/>
                </a:solidFill>
              </a:defRPr>
            </a:lvl5pPr>
          </a:lstStyle>
          <a:p>
            <a:pPr lvl="0"/>
            <a:r>
              <a:rPr lang="en-US" dirty="0"/>
              <a:t>First level</a:t>
            </a:r>
          </a:p>
          <a:p>
            <a:pPr lvl="1"/>
            <a:r>
              <a:rPr lang="en-US" dirty="0"/>
              <a:t>Second level</a:t>
            </a:r>
          </a:p>
          <a:p>
            <a:pPr lvl="2"/>
            <a:r>
              <a:rPr lang="en-US" dirty="0"/>
              <a:t>Third level</a:t>
            </a:r>
          </a:p>
        </p:txBody>
      </p:sp>
      <p:sp>
        <p:nvSpPr>
          <p:cNvPr id="10" name="Title 1"/>
          <p:cNvSpPr>
            <a:spLocks noGrp="1"/>
          </p:cNvSpPr>
          <p:nvPr>
            <p:ph type="title" hasCustomPrompt="1"/>
          </p:nvPr>
        </p:nvSpPr>
        <p:spPr>
          <a:xfrm>
            <a:off x="376239" y="285751"/>
            <a:ext cx="6386512"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12" name="Content Placeholder 2"/>
          <p:cNvSpPr>
            <a:spLocks noGrp="1"/>
          </p:cNvSpPr>
          <p:nvPr>
            <p:ph idx="11" hasCustomPrompt="1"/>
          </p:nvPr>
        </p:nvSpPr>
        <p:spPr>
          <a:xfrm>
            <a:off x="4652963" y="1695453"/>
            <a:ext cx="4195762" cy="4283075"/>
          </a:xfrm>
          <a:prstGeom prst="rect">
            <a:avLst/>
          </a:prstGeom>
        </p:spPr>
        <p:txBody>
          <a:bodyPr/>
          <a:lstStyle>
            <a:lvl1pPr marL="360000" indent="-360000">
              <a:lnSpc>
                <a:spcPct val="100000"/>
              </a:lnSpc>
              <a:spcBef>
                <a:spcPts val="600"/>
              </a:spcBef>
              <a:spcAft>
                <a:spcPts val="0"/>
              </a:spcAft>
              <a:buFont typeface="Arial" pitchFamily="34" charset="0"/>
              <a:buChar char="-"/>
              <a:defRPr sz="2400">
                <a:solidFill>
                  <a:schemeClr val="tx1"/>
                </a:solidFill>
              </a:defRPr>
            </a:lvl1pPr>
            <a:lvl2pPr marL="720000" indent="-360000">
              <a:lnSpc>
                <a:spcPct val="100000"/>
              </a:lnSpc>
              <a:spcBef>
                <a:spcPts val="600"/>
              </a:spcBef>
              <a:spcAft>
                <a:spcPts val="0"/>
              </a:spcAft>
              <a:buFont typeface="Arial" pitchFamily="34" charset="0"/>
              <a:buChar char="-"/>
              <a:defRPr sz="2400">
                <a:solidFill>
                  <a:schemeClr val="tx1"/>
                </a:solidFill>
              </a:defRPr>
            </a:lvl2pPr>
            <a:lvl3pPr marL="1080000" indent="-360000">
              <a:lnSpc>
                <a:spcPct val="100000"/>
              </a:lnSpc>
              <a:spcBef>
                <a:spcPts val="600"/>
              </a:spcBef>
              <a:spcAft>
                <a:spcPts val="0"/>
              </a:spcAft>
              <a:buFont typeface="Arial" pitchFamily="34" charset="0"/>
              <a:buChar char="-"/>
              <a:defRPr sz="2200">
                <a:solidFill>
                  <a:schemeClr val="tx1"/>
                </a:solidFill>
              </a:defRPr>
            </a:lvl3pPr>
            <a:lvl4pPr>
              <a:buNone/>
              <a:defRPr sz="2400">
                <a:solidFill>
                  <a:schemeClr val="tx1"/>
                </a:solidFill>
              </a:defRPr>
            </a:lvl4pPr>
            <a:lvl5pPr>
              <a:buNone/>
              <a:defRPr sz="2400">
                <a:solidFill>
                  <a:schemeClr val="tx1"/>
                </a:solidFill>
              </a:defRPr>
            </a:lvl5pPr>
          </a:lstStyle>
          <a:p>
            <a:pPr lvl="0"/>
            <a:r>
              <a:rPr lang="en-US" dirty="0"/>
              <a:t>First level</a:t>
            </a:r>
          </a:p>
          <a:p>
            <a:pPr lvl="1"/>
            <a:r>
              <a:rPr lang="en-US" dirty="0"/>
              <a:t>Second level</a:t>
            </a:r>
          </a:p>
          <a:p>
            <a:pPr lvl="2"/>
            <a:r>
              <a:rPr lang="en-US" dirty="0"/>
              <a:t>Third level</a:t>
            </a:r>
          </a:p>
        </p:txBody>
      </p:sp>
      <p:sp>
        <p:nvSpPr>
          <p:cNvPr id="13" name="Slide Number Placeholder 4"/>
          <p:cNvSpPr>
            <a:spLocks noGrp="1"/>
          </p:cNvSpPr>
          <p:nvPr>
            <p:ph type="sldNum" sz="quarter" idx="10"/>
          </p:nvPr>
        </p:nvSpPr>
        <p:spPr>
          <a:xfrm>
            <a:off x="6648450" y="6470652"/>
            <a:ext cx="2133600" cy="365125"/>
          </a:xfrm>
          <a:prstGeom prst="rect">
            <a:avLst/>
          </a:prstGeom>
        </p:spPr>
        <p:txBody>
          <a:bodyPr/>
          <a:lstStyle>
            <a:lvl1pPr algn="r">
              <a:defRPr sz="1200" smtClean="0">
                <a:solidFill>
                  <a:schemeClr val="tx1"/>
                </a:solidFill>
              </a:defRPr>
            </a:lvl1pPr>
          </a:lstStyle>
          <a:p>
            <a:pPr>
              <a:defRPr/>
            </a:pPr>
            <a:fld id="{02AEB0F0-5540-4FE2-9628-2CB6653FEAB5}" type="slidenum">
              <a:rPr lang="en-US">
                <a:solidFill>
                  <a:srgbClr val="808080"/>
                </a:solidFill>
                <a:ea typeface="ＭＳ Ｐゴシック"/>
              </a:rPr>
              <a:pPr>
                <a:defRPr/>
              </a:pPr>
              <a:t>‹#›</a:t>
            </a:fld>
            <a:endParaRPr lang="en-US" dirty="0">
              <a:solidFill>
                <a:srgbClr val="808080"/>
              </a:solidFill>
              <a:ea typeface="ＭＳ Ｐゴシック"/>
            </a:endParaRPr>
          </a:p>
        </p:txBody>
      </p:sp>
      <p:sp>
        <p:nvSpPr>
          <p:cNvPr id="14" name="Text Placeholder 9"/>
          <p:cNvSpPr>
            <a:spLocks noGrp="1"/>
          </p:cNvSpPr>
          <p:nvPr>
            <p:ph type="body" sz="quarter" idx="12" hasCustomPrompt="1"/>
          </p:nvPr>
        </p:nvSpPr>
        <p:spPr>
          <a:xfrm>
            <a:off x="376239" y="952500"/>
            <a:ext cx="8267700" cy="390525"/>
          </a:xfrm>
          <a:prstGeom prst="rect">
            <a:avLst/>
          </a:prstGeom>
        </p:spPr>
        <p:txBody>
          <a:bodyPr/>
          <a:lstStyle>
            <a:lvl1pPr>
              <a:defRPr/>
            </a:lvl1pPr>
          </a:lstStyle>
          <a:p>
            <a:pPr lvl="0"/>
            <a:r>
              <a:rPr lang="en-US" dirty="0"/>
              <a:t>Slide title</a:t>
            </a:r>
            <a:endParaRPr lang="en-AU" dirty="0"/>
          </a:p>
        </p:txBody>
      </p:sp>
    </p:spTree>
    <p:extLst>
      <p:ext uri="{BB962C8B-B14F-4D97-AF65-F5344CB8AC3E}">
        <p14:creationId xmlns:p14="http://schemas.microsoft.com/office/powerpoint/2010/main" val="3165108346"/>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PhAnim="0" preserve="1" userDrawn="1">
  <p:cSld name="Title Slide">
    <p:spTree>
      <p:nvGrpSpPr>
        <p:cNvPr id="1" name=""/>
        <p:cNvGrpSpPr/>
        <p:nvPr/>
      </p:nvGrpSpPr>
      <p:grpSpPr>
        <a:xfrm>
          <a:off x="0" y="0"/>
          <a:ext cx="0" cy="0"/>
          <a:chOff x="0" y="0"/>
          <a:chExt cx="0" cy="0"/>
        </a:xfrm>
      </p:grpSpPr>
      <p:pic>
        <p:nvPicPr>
          <p:cNvPr id="4" name="Picture 5" descr="swin logo v black box reversed.png"/>
          <p:cNvPicPr>
            <a:picLocks noChangeAspect="1"/>
          </p:cNvPicPr>
          <p:nvPr userDrawn="1"/>
        </p:nvPicPr>
        <p:blipFill>
          <a:blip r:embed="rId2"/>
          <a:srcRect/>
          <a:stretch>
            <a:fillRect/>
          </a:stretch>
        </p:blipFill>
        <p:spPr bwMode="auto">
          <a:xfrm>
            <a:off x="7699389" y="3"/>
            <a:ext cx="1444625" cy="2882900"/>
          </a:xfrm>
          <a:prstGeom prst="rect">
            <a:avLst/>
          </a:prstGeom>
          <a:noFill/>
          <a:ln w="9525">
            <a:noFill/>
            <a:miter lim="800000"/>
            <a:headEnd/>
            <a:tailEnd/>
          </a:ln>
        </p:spPr>
      </p:pic>
      <p:sp>
        <p:nvSpPr>
          <p:cNvPr id="10" name="Text Placeholder 9"/>
          <p:cNvSpPr>
            <a:spLocks noGrp="1"/>
          </p:cNvSpPr>
          <p:nvPr>
            <p:ph type="body" sz="quarter" idx="13" hasCustomPrompt="1"/>
          </p:nvPr>
        </p:nvSpPr>
        <p:spPr>
          <a:xfrm>
            <a:off x="295288" y="371475"/>
            <a:ext cx="6553201" cy="914400"/>
          </a:xfrm>
          <a:prstGeom prst="rect">
            <a:avLst/>
          </a:prstGeom>
        </p:spPr>
        <p:txBody>
          <a:bodyPr/>
          <a:lstStyle>
            <a:lvl1pPr marL="0" indent="0">
              <a:defRPr>
                <a:solidFill>
                  <a:schemeClr val="accent4"/>
                </a:solidFill>
              </a:defRPr>
            </a:lvl1pPr>
          </a:lstStyle>
          <a:p>
            <a:pPr lvl="0"/>
            <a:r>
              <a:rPr lang="en-US" dirty="0"/>
              <a:t>Presenter name</a:t>
            </a:r>
          </a:p>
        </p:txBody>
      </p:sp>
      <p:sp>
        <p:nvSpPr>
          <p:cNvPr id="14" name="Text Placeholder 13"/>
          <p:cNvSpPr>
            <a:spLocks noGrp="1"/>
          </p:cNvSpPr>
          <p:nvPr>
            <p:ph type="body" sz="quarter" idx="14" hasCustomPrompt="1"/>
          </p:nvPr>
        </p:nvSpPr>
        <p:spPr>
          <a:xfrm>
            <a:off x="304800" y="1438277"/>
            <a:ext cx="6591300" cy="1133475"/>
          </a:xfrm>
          <a:prstGeom prst="rect">
            <a:avLst/>
          </a:prstGeom>
        </p:spPr>
        <p:txBody>
          <a:bodyPr/>
          <a:lstStyle>
            <a:lvl1pPr marL="0" indent="0">
              <a:defRPr baseline="0"/>
            </a:lvl1pPr>
          </a:lstStyle>
          <a:p>
            <a:pPr lvl="0"/>
            <a:r>
              <a:rPr lang="en-US" dirty="0"/>
              <a:t>Presentation title</a:t>
            </a:r>
          </a:p>
        </p:txBody>
      </p:sp>
    </p:spTree>
    <p:extLst>
      <p:ext uri="{BB962C8B-B14F-4D97-AF65-F5344CB8AC3E}">
        <p14:creationId xmlns:p14="http://schemas.microsoft.com/office/powerpoint/2010/main" val="2842970597"/>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inal page">
    <p:spTree>
      <p:nvGrpSpPr>
        <p:cNvPr id="1" name=""/>
        <p:cNvGrpSpPr/>
        <p:nvPr/>
      </p:nvGrpSpPr>
      <p:grpSpPr>
        <a:xfrm>
          <a:off x="0" y="0"/>
          <a:ext cx="0" cy="0"/>
          <a:chOff x="0" y="0"/>
          <a:chExt cx="0" cy="0"/>
        </a:xfrm>
      </p:grpSpPr>
      <p:pic>
        <p:nvPicPr>
          <p:cNvPr id="4" name="Picture 5" descr="swin logo v black box reversed.png"/>
          <p:cNvPicPr>
            <a:picLocks noChangeAspect="1"/>
          </p:cNvPicPr>
          <p:nvPr userDrawn="1"/>
        </p:nvPicPr>
        <p:blipFill>
          <a:blip r:embed="rId2"/>
          <a:srcRect/>
          <a:stretch>
            <a:fillRect/>
          </a:stretch>
        </p:blipFill>
        <p:spPr bwMode="auto">
          <a:xfrm>
            <a:off x="7699389" y="3"/>
            <a:ext cx="1444625" cy="2882900"/>
          </a:xfrm>
          <a:prstGeom prst="rect">
            <a:avLst/>
          </a:prstGeom>
          <a:noFill/>
          <a:ln w="9525">
            <a:noFill/>
            <a:miter lim="800000"/>
            <a:headEnd/>
            <a:tailEnd/>
          </a:ln>
        </p:spPr>
      </p:pic>
      <p:sp>
        <p:nvSpPr>
          <p:cNvPr id="5" name="Text Placeholder 13"/>
          <p:cNvSpPr>
            <a:spLocks noGrp="1"/>
          </p:cNvSpPr>
          <p:nvPr>
            <p:ph type="body" sz="quarter" idx="14" hasCustomPrompt="1"/>
          </p:nvPr>
        </p:nvSpPr>
        <p:spPr>
          <a:xfrm>
            <a:off x="304800" y="266701"/>
            <a:ext cx="6591300" cy="447675"/>
          </a:xfrm>
          <a:prstGeom prst="rect">
            <a:avLst/>
          </a:prstGeom>
        </p:spPr>
        <p:txBody>
          <a:bodyPr/>
          <a:lstStyle>
            <a:lvl1pPr marL="0" indent="0">
              <a:defRPr baseline="0"/>
            </a:lvl1pPr>
          </a:lstStyle>
          <a:p>
            <a:pPr lvl="0"/>
            <a:r>
              <a:rPr lang="en-US" dirty="0"/>
              <a:t>Presentation title</a:t>
            </a:r>
          </a:p>
          <a:p>
            <a:pPr lvl="0"/>
            <a:endParaRPr lang="en-US" dirty="0"/>
          </a:p>
          <a:p>
            <a:pPr lvl="0"/>
            <a:endParaRPr lang="en-US" dirty="0"/>
          </a:p>
        </p:txBody>
      </p:sp>
      <p:sp>
        <p:nvSpPr>
          <p:cNvPr id="7" name="Text Placeholder 13"/>
          <p:cNvSpPr>
            <a:spLocks noGrp="1"/>
          </p:cNvSpPr>
          <p:nvPr>
            <p:ph type="body" sz="quarter" idx="15" hasCustomPrompt="1"/>
          </p:nvPr>
        </p:nvSpPr>
        <p:spPr>
          <a:xfrm>
            <a:off x="304800" y="1771653"/>
            <a:ext cx="6591300" cy="1133475"/>
          </a:xfrm>
          <a:prstGeom prst="rect">
            <a:avLst/>
          </a:prstGeom>
        </p:spPr>
        <p:txBody>
          <a:bodyPr/>
          <a:lstStyle>
            <a:lvl1pPr marL="0" indent="0">
              <a:defRPr baseline="0"/>
            </a:lvl1pPr>
          </a:lstStyle>
          <a:p>
            <a:pPr lvl="0"/>
            <a:r>
              <a:rPr lang="en-US" dirty="0"/>
              <a:t>Further contact details or call-to-action</a:t>
            </a:r>
          </a:p>
        </p:txBody>
      </p:sp>
    </p:spTree>
    <p:extLst>
      <p:ext uri="{BB962C8B-B14F-4D97-AF65-F5344CB8AC3E}">
        <p14:creationId xmlns:p14="http://schemas.microsoft.com/office/powerpoint/2010/main" val="793669092"/>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1"/>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1"/>
          </a:xfrm>
          <a:prstGeom prst="rect">
            <a:avLst/>
          </a:prstGeom>
          <a:ln/>
        </p:spPr>
        <p:txBody>
          <a:bodyPr/>
          <a:lstStyle>
            <a:lvl1pPr>
              <a:defRPr/>
            </a:lvl1pPr>
          </a:lstStyle>
          <a:p>
            <a:pPr>
              <a:defRPr/>
            </a:pPr>
            <a:endParaRPr lang="en-US" dirty="0">
              <a:solidFill>
                <a:srgbClr val="808080"/>
              </a:solidFill>
              <a:ea typeface="ＭＳ Ｐゴシック"/>
            </a:endParaRPr>
          </a:p>
        </p:txBody>
      </p:sp>
      <p:sp>
        <p:nvSpPr>
          <p:cNvPr id="5" name="Rectangle 5"/>
          <p:cNvSpPr>
            <a:spLocks noGrp="1" noChangeArrowheads="1"/>
          </p:cNvSpPr>
          <p:nvPr>
            <p:ph type="ftr" sz="quarter" idx="11"/>
          </p:nvPr>
        </p:nvSpPr>
        <p:spPr>
          <a:xfrm>
            <a:off x="3124200" y="6245225"/>
            <a:ext cx="2895600" cy="476251"/>
          </a:xfrm>
          <a:prstGeom prst="rect">
            <a:avLst/>
          </a:prstGeom>
          <a:ln/>
        </p:spPr>
        <p:txBody>
          <a:bodyPr/>
          <a:lstStyle>
            <a:lvl1pPr>
              <a:defRPr/>
            </a:lvl1pPr>
          </a:lstStyle>
          <a:p>
            <a:pPr>
              <a:defRPr/>
            </a:pPr>
            <a:endParaRPr lang="en-US" dirty="0">
              <a:solidFill>
                <a:srgbClr val="808080"/>
              </a:solidFill>
              <a:ea typeface="ＭＳ Ｐゴシック"/>
            </a:endParaRPr>
          </a:p>
        </p:txBody>
      </p:sp>
      <p:sp>
        <p:nvSpPr>
          <p:cNvPr id="6" name="Rectangle 6"/>
          <p:cNvSpPr>
            <a:spLocks noGrp="1" noChangeArrowheads="1"/>
          </p:cNvSpPr>
          <p:nvPr>
            <p:ph type="sldNum" sz="quarter" idx="12"/>
          </p:nvPr>
        </p:nvSpPr>
        <p:spPr>
          <a:xfrm>
            <a:off x="6553200" y="6245225"/>
            <a:ext cx="2133600" cy="476251"/>
          </a:xfrm>
          <a:prstGeom prst="rect">
            <a:avLst/>
          </a:prstGeom>
          <a:ln/>
        </p:spPr>
        <p:txBody>
          <a:bodyPr/>
          <a:lstStyle>
            <a:lvl1pPr>
              <a:defRPr/>
            </a:lvl1pPr>
          </a:lstStyle>
          <a:p>
            <a:pPr>
              <a:defRPr/>
            </a:pPr>
            <a:fld id="{19DDDA52-CF7D-4C6D-A4E3-B967CC43AF5C}" type="slidenum">
              <a:rPr lang="en-US">
                <a:solidFill>
                  <a:srgbClr val="808080"/>
                </a:solidFill>
                <a:ea typeface="ＭＳ Ｐゴシック"/>
              </a:rPr>
              <a:pPr>
                <a:defRPr/>
              </a:pPr>
              <a:t>‹#›</a:t>
            </a:fld>
            <a:endParaRPr lang="en-US" dirty="0">
              <a:solidFill>
                <a:srgbClr val="808080"/>
              </a:solidFill>
              <a:ea typeface="ＭＳ Ｐゴシック"/>
            </a:endParaRPr>
          </a:p>
        </p:txBody>
      </p:sp>
    </p:spTree>
    <p:extLst>
      <p:ext uri="{BB962C8B-B14F-4D97-AF65-F5344CB8AC3E}">
        <p14:creationId xmlns:p14="http://schemas.microsoft.com/office/powerpoint/2010/main" val="346497769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2"/>
            <a:ext cx="2133600" cy="365125"/>
          </a:xfrm>
          <a:prstGeom prst="rect">
            <a:avLst/>
          </a:prstGeom>
        </p:spPr>
        <p:txBody>
          <a:bodyPr/>
          <a:lstStyle/>
          <a:p>
            <a:fld id="{6AF7C769-5100-4ACB-A41F-68C1A2CBF2E5}" type="datetimeFigureOut">
              <a:rPr lang="en-AU" smtClean="0">
                <a:solidFill>
                  <a:srgbClr val="808080"/>
                </a:solidFill>
                <a:ea typeface="ＭＳ Ｐゴシック"/>
              </a:rPr>
              <a:pPr/>
              <a:t>8/8/2024</a:t>
            </a:fld>
            <a:endParaRPr lang="en-AU" dirty="0">
              <a:solidFill>
                <a:srgbClr val="808080"/>
              </a:solidFill>
              <a:ea typeface="ＭＳ Ｐゴシック"/>
            </a:endParaRPr>
          </a:p>
        </p:txBody>
      </p:sp>
      <p:sp>
        <p:nvSpPr>
          <p:cNvPr id="3" name="Footer Placeholder 2"/>
          <p:cNvSpPr>
            <a:spLocks noGrp="1"/>
          </p:cNvSpPr>
          <p:nvPr>
            <p:ph type="ftr" sz="quarter" idx="11"/>
          </p:nvPr>
        </p:nvSpPr>
        <p:spPr>
          <a:xfrm>
            <a:off x="3124200" y="6356352"/>
            <a:ext cx="2895600" cy="365125"/>
          </a:xfrm>
          <a:prstGeom prst="rect">
            <a:avLst/>
          </a:prstGeom>
        </p:spPr>
        <p:txBody>
          <a:bodyPr/>
          <a:lstStyle/>
          <a:p>
            <a:endParaRPr lang="en-AU" dirty="0">
              <a:solidFill>
                <a:srgbClr val="808080"/>
              </a:solidFill>
              <a:ea typeface="ＭＳ Ｐゴシック"/>
            </a:endParaRPr>
          </a:p>
        </p:txBody>
      </p:sp>
      <p:sp>
        <p:nvSpPr>
          <p:cNvPr id="4" name="Slide Number Placeholder 3"/>
          <p:cNvSpPr>
            <a:spLocks noGrp="1"/>
          </p:cNvSpPr>
          <p:nvPr>
            <p:ph type="sldNum" sz="quarter" idx="12"/>
          </p:nvPr>
        </p:nvSpPr>
        <p:spPr>
          <a:xfrm>
            <a:off x="6553200" y="6356352"/>
            <a:ext cx="2133600" cy="365125"/>
          </a:xfrm>
          <a:prstGeom prst="rect">
            <a:avLst/>
          </a:prstGeom>
        </p:spPr>
        <p:txBody>
          <a:bodyPr/>
          <a:lstStyle/>
          <a:p>
            <a:fld id="{6604C7D6-3EF5-4F64-A75F-8FB7AA350EEB}" type="slidenum">
              <a:rPr lang="en-AU" smtClean="0">
                <a:solidFill>
                  <a:srgbClr val="808080"/>
                </a:solidFill>
                <a:ea typeface="ＭＳ Ｐゴシック"/>
              </a:rPr>
              <a:pPr/>
              <a:t>‹#›</a:t>
            </a:fld>
            <a:endParaRPr lang="en-AU" dirty="0">
              <a:solidFill>
                <a:srgbClr val="808080"/>
              </a:solidFill>
              <a:ea typeface="ＭＳ Ｐゴシック"/>
            </a:endParaRPr>
          </a:p>
        </p:txBody>
      </p:sp>
    </p:spTree>
    <p:extLst>
      <p:ext uri="{BB962C8B-B14F-4D97-AF65-F5344CB8AC3E}">
        <p14:creationId xmlns:p14="http://schemas.microsoft.com/office/powerpoint/2010/main" val="287029475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ectangle 3"/>
          <p:cNvSpPr/>
          <p:nvPr userDrawn="1"/>
        </p:nvSpPr>
        <p:spPr>
          <a:xfrm>
            <a:off x="8845550" y="10"/>
            <a:ext cx="298450" cy="296863"/>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ndParaRPr>
          </a:p>
        </p:txBody>
      </p:sp>
      <p:sp>
        <p:nvSpPr>
          <p:cNvPr id="5" name="Rectangle 4"/>
          <p:cNvSpPr/>
          <p:nvPr userDrawn="1"/>
        </p:nvSpPr>
        <p:spPr>
          <a:xfrm>
            <a:off x="8845564" y="293688"/>
            <a:ext cx="301625"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FFFFFF"/>
                </a:solidFill>
              </a:rPr>
              <a:t> </a:t>
            </a:r>
          </a:p>
        </p:txBody>
      </p:sp>
      <p:sp>
        <p:nvSpPr>
          <p:cNvPr id="6" name="TextBox 5"/>
          <p:cNvSpPr txBox="1"/>
          <p:nvPr userDrawn="1"/>
        </p:nvSpPr>
        <p:spPr>
          <a:xfrm>
            <a:off x="7088190" y="228610"/>
            <a:ext cx="1685925" cy="461665"/>
          </a:xfrm>
          <a:prstGeom prst="rect">
            <a:avLst/>
          </a:prstGeom>
          <a:noFill/>
        </p:spPr>
        <p:txBody>
          <a:bodyPr>
            <a:spAutoFit/>
          </a:bodyPr>
          <a:lstStyle/>
          <a:p>
            <a:pPr>
              <a:defRPr/>
            </a:pPr>
            <a:r>
              <a:rPr lang="en-US" sz="2400" dirty="0">
                <a:solidFill>
                  <a:srgbClr val="AAAAAA"/>
                </a:solidFill>
                <a:latin typeface="Arial"/>
                <a:ea typeface="ＭＳ Ｐゴシック" charset="-128"/>
                <a:cs typeface="Arial"/>
              </a:rPr>
              <a:t>Swinburne</a:t>
            </a:r>
          </a:p>
        </p:txBody>
      </p:sp>
      <p:sp>
        <p:nvSpPr>
          <p:cNvPr id="2" name="Title 1"/>
          <p:cNvSpPr>
            <a:spLocks noGrp="1"/>
          </p:cNvSpPr>
          <p:nvPr>
            <p:ph type="title" hasCustomPrompt="1"/>
          </p:nvPr>
        </p:nvSpPr>
        <p:spPr>
          <a:xfrm>
            <a:off x="376239" y="285751"/>
            <a:ext cx="6386512"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3" name="Content Placeholder 2"/>
          <p:cNvSpPr>
            <a:spLocks noGrp="1"/>
          </p:cNvSpPr>
          <p:nvPr>
            <p:ph idx="1" hasCustomPrompt="1"/>
          </p:nvPr>
        </p:nvSpPr>
        <p:spPr>
          <a:xfrm>
            <a:off x="388938" y="1647827"/>
            <a:ext cx="8393112" cy="4330700"/>
          </a:xfrm>
          <a:prstGeom prst="rect">
            <a:avLst/>
          </a:prstGeom>
        </p:spPr>
        <p:txBody>
          <a:bodyPr/>
          <a:lstStyle>
            <a:lvl1pPr marL="360000" indent="-360000">
              <a:lnSpc>
                <a:spcPct val="100000"/>
              </a:lnSpc>
              <a:spcBef>
                <a:spcPts val="600"/>
              </a:spcBef>
              <a:spcAft>
                <a:spcPts val="0"/>
              </a:spcAft>
              <a:buFont typeface="Arial" pitchFamily="34" charset="0"/>
              <a:buChar char="-"/>
              <a:defRPr sz="2400">
                <a:solidFill>
                  <a:schemeClr val="tx1"/>
                </a:solidFill>
              </a:defRPr>
            </a:lvl1pPr>
            <a:lvl2pPr marL="720000" indent="-360000">
              <a:lnSpc>
                <a:spcPct val="100000"/>
              </a:lnSpc>
              <a:spcBef>
                <a:spcPts val="600"/>
              </a:spcBef>
              <a:spcAft>
                <a:spcPts val="0"/>
              </a:spcAft>
              <a:buFont typeface="Arial" pitchFamily="34" charset="0"/>
              <a:buChar char="-"/>
              <a:defRPr sz="2400">
                <a:solidFill>
                  <a:schemeClr val="tx1"/>
                </a:solidFill>
              </a:defRPr>
            </a:lvl2pPr>
            <a:lvl3pPr marL="1080000" indent="-360000">
              <a:lnSpc>
                <a:spcPct val="100000"/>
              </a:lnSpc>
              <a:spcBef>
                <a:spcPts val="600"/>
              </a:spcBef>
              <a:spcAft>
                <a:spcPts val="0"/>
              </a:spcAft>
              <a:buFont typeface="Arial" pitchFamily="34" charset="0"/>
              <a:buChar char="-"/>
              <a:defRPr sz="2200">
                <a:solidFill>
                  <a:schemeClr val="tx1"/>
                </a:solidFill>
              </a:defRPr>
            </a:lvl3pPr>
            <a:lvl4pPr>
              <a:buNone/>
              <a:defRPr sz="2400">
                <a:solidFill>
                  <a:schemeClr val="tx1"/>
                </a:solidFill>
              </a:defRPr>
            </a:lvl4pPr>
            <a:lvl5pPr>
              <a:buNone/>
              <a:defRPr sz="2400">
                <a:solidFill>
                  <a:schemeClr val="tx1"/>
                </a:solidFill>
              </a:defRPr>
            </a:lvl5pPr>
          </a:lstStyle>
          <a:p>
            <a:pPr lvl="0"/>
            <a:r>
              <a:rPr lang="en-US" dirty="0"/>
              <a:t>Level 1 point</a:t>
            </a:r>
          </a:p>
          <a:p>
            <a:pPr lvl="1"/>
            <a:r>
              <a:rPr lang="en-US" dirty="0"/>
              <a:t>Level 2 point</a:t>
            </a:r>
          </a:p>
          <a:p>
            <a:pPr lvl="2"/>
            <a:r>
              <a:rPr lang="en-US" dirty="0"/>
              <a:t>Level 3 point</a:t>
            </a:r>
          </a:p>
        </p:txBody>
      </p:sp>
      <p:sp>
        <p:nvSpPr>
          <p:cNvPr id="7" name="Slide Number Placeholder 4"/>
          <p:cNvSpPr>
            <a:spLocks noGrp="1"/>
          </p:cNvSpPr>
          <p:nvPr userDrawn="1">
            <p:ph type="sldNum" sz="quarter" idx="10"/>
          </p:nvPr>
        </p:nvSpPr>
        <p:spPr>
          <a:xfrm>
            <a:off x="6648450" y="6470652"/>
            <a:ext cx="2133600" cy="365125"/>
          </a:xfrm>
          <a:prstGeom prst="rect">
            <a:avLst/>
          </a:prstGeom>
        </p:spPr>
        <p:txBody>
          <a:bodyPr/>
          <a:lstStyle>
            <a:lvl1pPr algn="r">
              <a:defRPr sz="1200" smtClean="0">
                <a:solidFill>
                  <a:schemeClr val="tx1"/>
                </a:solidFill>
              </a:defRPr>
            </a:lvl1pPr>
          </a:lstStyle>
          <a:p>
            <a:pPr>
              <a:defRPr/>
            </a:pPr>
            <a:fld id="{02AEB0F0-5540-4FE2-9628-2CB6653FEAB5}" type="slidenum">
              <a:rPr lang="en-US">
                <a:solidFill>
                  <a:srgbClr val="808080"/>
                </a:solidFill>
                <a:ea typeface="ＭＳ Ｐゴシック"/>
              </a:rPr>
              <a:pPr>
                <a:defRPr/>
              </a:pPr>
              <a:t>‹#›</a:t>
            </a:fld>
            <a:endParaRPr lang="en-US" dirty="0">
              <a:solidFill>
                <a:srgbClr val="808080"/>
              </a:solidFill>
              <a:ea typeface="ＭＳ Ｐゴシック"/>
            </a:endParaRPr>
          </a:p>
        </p:txBody>
      </p:sp>
      <p:sp>
        <p:nvSpPr>
          <p:cNvPr id="10" name="Text Placeholder 9"/>
          <p:cNvSpPr>
            <a:spLocks noGrp="1"/>
          </p:cNvSpPr>
          <p:nvPr>
            <p:ph type="body" sz="quarter" idx="11" hasCustomPrompt="1"/>
          </p:nvPr>
        </p:nvSpPr>
        <p:spPr>
          <a:xfrm>
            <a:off x="376239" y="952500"/>
            <a:ext cx="8267700" cy="390525"/>
          </a:xfrm>
          <a:prstGeom prst="rect">
            <a:avLst/>
          </a:prstGeom>
        </p:spPr>
        <p:txBody>
          <a:bodyPr/>
          <a:lstStyle>
            <a:lvl1pPr>
              <a:defRPr/>
            </a:lvl1pPr>
          </a:lstStyle>
          <a:p>
            <a:pPr lvl="0"/>
            <a:r>
              <a:rPr lang="en-US" dirty="0"/>
              <a:t>Slide title</a:t>
            </a:r>
            <a:endParaRPr lang="en-AU" dirty="0"/>
          </a:p>
        </p:txBody>
      </p:sp>
    </p:spTree>
    <p:extLst>
      <p:ext uri="{BB962C8B-B14F-4D97-AF65-F5344CB8AC3E}">
        <p14:creationId xmlns:p14="http://schemas.microsoft.com/office/powerpoint/2010/main" val="1673968568"/>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8845550" y="10"/>
            <a:ext cx="298450" cy="296863"/>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ndParaRPr>
          </a:p>
        </p:txBody>
      </p:sp>
      <p:sp>
        <p:nvSpPr>
          <p:cNvPr id="4" name="Rectangle 3"/>
          <p:cNvSpPr/>
          <p:nvPr userDrawn="1"/>
        </p:nvSpPr>
        <p:spPr>
          <a:xfrm>
            <a:off x="8845564" y="293688"/>
            <a:ext cx="301625"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FFFFFF"/>
                </a:solidFill>
              </a:rPr>
              <a:t> </a:t>
            </a:r>
          </a:p>
        </p:txBody>
      </p:sp>
      <p:sp>
        <p:nvSpPr>
          <p:cNvPr id="5" name="TextBox 4"/>
          <p:cNvSpPr txBox="1"/>
          <p:nvPr userDrawn="1"/>
        </p:nvSpPr>
        <p:spPr>
          <a:xfrm>
            <a:off x="7088190" y="228610"/>
            <a:ext cx="1685925" cy="461665"/>
          </a:xfrm>
          <a:prstGeom prst="rect">
            <a:avLst/>
          </a:prstGeom>
          <a:noFill/>
        </p:spPr>
        <p:txBody>
          <a:bodyPr>
            <a:spAutoFit/>
          </a:bodyPr>
          <a:lstStyle/>
          <a:p>
            <a:pPr>
              <a:defRPr/>
            </a:pPr>
            <a:r>
              <a:rPr lang="en-US" sz="2400" dirty="0">
                <a:solidFill>
                  <a:srgbClr val="AAAAAA"/>
                </a:solidFill>
                <a:latin typeface="Arial"/>
                <a:ea typeface="ＭＳ Ｐゴシック" charset="-128"/>
                <a:cs typeface="Arial"/>
              </a:rPr>
              <a:t>Swinburne</a:t>
            </a:r>
          </a:p>
        </p:txBody>
      </p:sp>
      <p:sp>
        <p:nvSpPr>
          <p:cNvPr id="8" name="Title 1"/>
          <p:cNvSpPr>
            <a:spLocks noGrp="1"/>
          </p:cNvSpPr>
          <p:nvPr>
            <p:ph type="title" hasCustomPrompt="1"/>
          </p:nvPr>
        </p:nvSpPr>
        <p:spPr>
          <a:xfrm>
            <a:off x="376239" y="285751"/>
            <a:ext cx="6386512"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10" name="Slide Number Placeholder 4"/>
          <p:cNvSpPr>
            <a:spLocks noGrp="1"/>
          </p:cNvSpPr>
          <p:nvPr>
            <p:ph type="sldNum" sz="quarter" idx="10"/>
          </p:nvPr>
        </p:nvSpPr>
        <p:spPr>
          <a:xfrm>
            <a:off x="6648450" y="6470652"/>
            <a:ext cx="2133600" cy="365125"/>
          </a:xfrm>
          <a:prstGeom prst="rect">
            <a:avLst/>
          </a:prstGeom>
        </p:spPr>
        <p:txBody>
          <a:bodyPr/>
          <a:lstStyle>
            <a:lvl1pPr algn="r">
              <a:defRPr sz="1200" smtClean="0">
                <a:solidFill>
                  <a:schemeClr val="tx1"/>
                </a:solidFill>
              </a:defRPr>
            </a:lvl1pPr>
          </a:lstStyle>
          <a:p>
            <a:pPr>
              <a:defRPr/>
            </a:pPr>
            <a:fld id="{02AEB0F0-5540-4FE2-9628-2CB6653FEAB5}" type="slidenum">
              <a:rPr lang="en-US">
                <a:solidFill>
                  <a:srgbClr val="808080"/>
                </a:solidFill>
                <a:ea typeface="ＭＳ Ｐゴシック"/>
              </a:rPr>
              <a:pPr>
                <a:defRPr/>
              </a:pPr>
              <a:t>‹#›</a:t>
            </a:fld>
            <a:endParaRPr lang="en-US" dirty="0">
              <a:solidFill>
                <a:srgbClr val="808080"/>
              </a:solidFill>
              <a:ea typeface="ＭＳ Ｐゴシック"/>
            </a:endParaRPr>
          </a:p>
        </p:txBody>
      </p:sp>
      <p:sp>
        <p:nvSpPr>
          <p:cNvPr id="11" name="Text Placeholder 9"/>
          <p:cNvSpPr>
            <a:spLocks noGrp="1"/>
          </p:cNvSpPr>
          <p:nvPr>
            <p:ph type="body" sz="quarter" idx="11" hasCustomPrompt="1"/>
          </p:nvPr>
        </p:nvSpPr>
        <p:spPr>
          <a:xfrm>
            <a:off x="376239" y="952500"/>
            <a:ext cx="8267700" cy="390525"/>
          </a:xfrm>
          <a:prstGeom prst="rect">
            <a:avLst/>
          </a:prstGeom>
        </p:spPr>
        <p:txBody>
          <a:bodyPr/>
          <a:lstStyle>
            <a:lvl1pPr>
              <a:defRPr/>
            </a:lvl1pPr>
          </a:lstStyle>
          <a:p>
            <a:pPr lvl="0"/>
            <a:r>
              <a:rPr lang="en-US" dirty="0"/>
              <a:t>Slide title</a:t>
            </a:r>
            <a:endParaRPr lang="en-AU" dirty="0"/>
          </a:p>
        </p:txBody>
      </p:sp>
    </p:spTree>
    <p:extLst>
      <p:ext uri="{BB962C8B-B14F-4D97-AF65-F5344CB8AC3E}">
        <p14:creationId xmlns:p14="http://schemas.microsoft.com/office/powerpoint/2010/main" val="197845236"/>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 column black">
    <p:spTree>
      <p:nvGrpSpPr>
        <p:cNvPr id="1" name=""/>
        <p:cNvGrpSpPr/>
        <p:nvPr/>
      </p:nvGrpSpPr>
      <p:grpSpPr>
        <a:xfrm>
          <a:off x="0" y="0"/>
          <a:ext cx="0" cy="0"/>
          <a:chOff x="0" y="0"/>
          <a:chExt cx="0" cy="0"/>
        </a:xfrm>
      </p:grpSpPr>
      <p:sp>
        <p:nvSpPr>
          <p:cNvPr id="3" name="Rectangle 2"/>
          <p:cNvSpPr/>
          <p:nvPr userDrawn="1"/>
        </p:nvSpPr>
        <p:spPr>
          <a:xfrm>
            <a:off x="8845550" y="10"/>
            <a:ext cx="298450" cy="296863"/>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ndParaRPr>
          </a:p>
        </p:txBody>
      </p:sp>
      <p:sp>
        <p:nvSpPr>
          <p:cNvPr id="4" name="Rectangle 3"/>
          <p:cNvSpPr/>
          <p:nvPr userDrawn="1"/>
        </p:nvSpPr>
        <p:spPr>
          <a:xfrm>
            <a:off x="8845564" y="293688"/>
            <a:ext cx="301625"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FFFFFF"/>
                </a:solidFill>
              </a:rPr>
              <a:t> </a:t>
            </a:r>
          </a:p>
        </p:txBody>
      </p:sp>
      <p:sp>
        <p:nvSpPr>
          <p:cNvPr id="5" name="TextBox 4"/>
          <p:cNvSpPr txBox="1"/>
          <p:nvPr userDrawn="1"/>
        </p:nvSpPr>
        <p:spPr>
          <a:xfrm>
            <a:off x="7088190" y="228610"/>
            <a:ext cx="1685925" cy="461665"/>
          </a:xfrm>
          <a:prstGeom prst="rect">
            <a:avLst/>
          </a:prstGeom>
          <a:noFill/>
        </p:spPr>
        <p:txBody>
          <a:bodyPr>
            <a:spAutoFit/>
          </a:bodyPr>
          <a:lstStyle/>
          <a:p>
            <a:pPr>
              <a:defRPr/>
            </a:pPr>
            <a:r>
              <a:rPr lang="en-US" sz="2400" dirty="0">
                <a:solidFill>
                  <a:srgbClr val="AAAAAA"/>
                </a:solidFill>
                <a:latin typeface="Arial"/>
                <a:ea typeface="ＭＳ Ｐゴシック" charset="-128"/>
                <a:cs typeface="Arial"/>
              </a:rPr>
              <a:t>Swinburne</a:t>
            </a:r>
          </a:p>
        </p:txBody>
      </p:sp>
      <p:sp>
        <p:nvSpPr>
          <p:cNvPr id="7" name="Content Placeholder 2"/>
          <p:cNvSpPr>
            <a:spLocks noGrp="1"/>
          </p:cNvSpPr>
          <p:nvPr>
            <p:ph idx="1" hasCustomPrompt="1"/>
          </p:nvPr>
        </p:nvSpPr>
        <p:spPr>
          <a:xfrm>
            <a:off x="376238" y="1695453"/>
            <a:ext cx="4195762" cy="4283075"/>
          </a:xfrm>
          <a:prstGeom prst="rect">
            <a:avLst/>
          </a:prstGeom>
        </p:spPr>
        <p:txBody>
          <a:bodyPr/>
          <a:lstStyle>
            <a:lvl1pPr marL="360000" indent="-360000">
              <a:lnSpc>
                <a:spcPct val="100000"/>
              </a:lnSpc>
              <a:spcBef>
                <a:spcPts val="600"/>
              </a:spcBef>
              <a:spcAft>
                <a:spcPts val="0"/>
              </a:spcAft>
              <a:buFont typeface="Arial" pitchFamily="34" charset="0"/>
              <a:buChar char="-"/>
              <a:defRPr sz="2400">
                <a:solidFill>
                  <a:schemeClr val="tx1"/>
                </a:solidFill>
              </a:defRPr>
            </a:lvl1pPr>
            <a:lvl2pPr marL="720000" indent="-360000">
              <a:lnSpc>
                <a:spcPct val="100000"/>
              </a:lnSpc>
              <a:spcBef>
                <a:spcPts val="600"/>
              </a:spcBef>
              <a:spcAft>
                <a:spcPts val="0"/>
              </a:spcAft>
              <a:buFont typeface="Arial" pitchFamily="34" charset="0"/>
              <a:buChar char="-"/>
              <a:defRPr sz="2400">
                <a:solidFill>
                  <a:schemeClr val="tx1"/>
                </a:solidFill>
              </a:defRPr>
            </a:lvl2pPr>
            <a:lvl3pPr marL="1080000" indent="-360000">
              <a:lnSpc>
                <a:spcPct val="100000"/>
              </a:lnSpc>
              <a:spcBef>
                <a:spcPts val="600"/>
              </a:spcBef>
              <a:spcAft>
                <a:spcPts val="0"/>
              </a:spcAft>
              <a:buFont typeface="Arial" pitchFamily="34" charset="0"/>
              <a:buChar char="-"/>
              <a:defRPr sz="2200">
                <a:solidFill>
                  <a:schemeClr val="tx1"/>
                </a:solidFill>
              </a:defRPr>
            </a:lvl3pPr>
            <a:lvl4pPr>
              <a:buNone/>
              <a:defRPr sz="2400">
                <a:solidFill>
                  <a:schemeClr val="tx1"/>
                </a:solidFill>
              </a:defRPr>
            </a:lvl4pPr>
            <a:lvl5pPr>
              <a:buNone/>
              <a:defRPr sz="2400">
                <a:solidFill>
                  <a:schemeClr val="tx1"/>
                </a:solidFill>
              </a:defRPr>
            </a:lvl5pPr>
          </a:lstStyle>
          <a:p>
            <a:pPr lvl="0"/>
            <a:r>
              <a:rPr lang="en-US" dirty="0"/>
              <a:t>First level</a:t>
            </a:r>
          </a:p>
          <a:p>
            <a:pPr lvl="1"/>
            <a:r>
              <a:rPr lang="en-US" dirty="0"/>
              <a:t>Second level</a:t>
            </a:r>
          </a:p>
          <a:p>
            <a:pPr lvl="2"/>
            <a:r>
              <a:rPr lang="en-US" dirty="0"/>
              <a:t>Third level</a:t>
            </a:r>
          </a:p>
        </p:txBody>
      </p:sp>
      <p:sp>
        <p:nvSpPr>
          <p:cNvPr id="10" name="Title 1"/>
          <p:cNvSpPr>
            <a:spLocks noGrp="1"/>
          </p:cNvSpPr>
          <p:nvPr>
            <p:ph type="title" hasCustomPrompt="1"/>
          </p:nvPr>
        </p:nvSpPr>
        <p:spPr>
          <a:xfrm>
            <a:off x="376239" y="285751"/>
            <a:ext cx="6386512"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12" name="Content Placeholder 2"/>
          <p:cNvSpPr>
            <a:spLocks noGrp="1"/>
          </p:cNvSpPr>
          <p:nvPr>
            <p:ph idx="11" hasCustomPrompt="1"/>
          </p:nvPr>
        </p:nvSpPr>
        <p:spPr>
          <a:xfrm>
            <a:off x="4652963" y="1695453"/>
            <a:ext cx="4195762" cy="4283075"/>
          </a:xfrm>
          <a:prstGeom prst="rect">
            <a:avLst/>
          </a:prstGeom>
        </p:spPr>
        <p:txBody>
          <a:bodyPr/>
          <a:lstStyle>
            <a:lvl1pPr marL="360000" indent="-360000">
              <a:lnSpc>
                <a:spcPct val="100000"/>
              </a:lnSpc>
              <a:spcBef>
                <a:spcPts val="600"/>
              </a:spcBef>
              <a:spcAft>
                <a:spcPts val="0"/>
              </a:spcAft>
              <a:buFont typeface="Arial" pitchFamily="34" charset="0"/>
              <a:buChar char="-"/>
              <a:defRPr sz="2400">
                <a:solidFill>
                  <a:schemeClr val="tx1"/>
                </a:solidFill>
              </a:defRPr>
            </a:lvl1pPr>
            <a:lvl2pPr marL="720000" indent="-360000">
              <a:lnSpc>
                <a:spcPct val="100000"/>
              </a:lnSpc>
              <a:spcBef>
                <a:spcPts val="600"/>
              </a:spcBef>
              <a:spcAft>
                <a:spcPts val="0"/>
              </a:spcAft>
              <a:buFont typeface="Arial" pitchFamily="34" charset="0"/>
              <a:buChar char="-"/>
              <a:defRPr sz="2400">
                <a:solidFill>
                  <a:schemeClr val="tx1"/>
                </a:solidFill>
              </a:defRPr>
            </a:lvl2pPr>
            <a:lvl3pPr marL="1080000" indent="-360000">
              <a:lnSpc>
                <a:spcPct val="100000"/>
              </a:lnSpc>
              <a:spcBef>
                <a:spcPts val="600"/>
              </a:spcBef>
              <a:spcAft>
                <a:spcPts val="0"/>
              </a:spcAft>
              <a:buFont typeface="Arial" pitchFamily="34" charset="0"/>
              <a:buChar char="-"/>
              <a:defRPr sz="2200">
                <a:solidFill>
                  <a:schemeClr val="tx1"/>
                </a:solidFill>
              </a:defRPr>
            </a:lvl3pPr>
            <a:lvl4pPr>
              <a:buNone/>
              <a:defRPr sz="2400">
                <a:solidFill>
                  <a:schemeClr val="tx1"/>
                </a:solidFill>
              </a:defRPr>
            </a:lvl4pPr>
            <a:lvl5pPr>
              <a:buNone/>
              <a:defRPr sz="2400">
                <a:solidFill>
                  <a:schemeClr val="tx1"/>
                </a:solidFill>
              </a:defRPr>
            </a:lvl5pPr>
          </a:lstStyle>
          <a:p>
            <a:pPr lvl="0"/>
            <a:r>
              <a:rPr lang="en-US" dirty="0"/>
              <a:t>First level</a:t>
            </a:r>
          </a:p>
          <a:p>
            <a:pPr lvl="1"/>
            <a:r>
              <a:rPr lang="en-US" dirty="0"/>
              <a:t>Second level</a:t>
            </a:r>
          </a:p>
          <a:p>
            <a:pPr lvl="2"/>
            <a:r>
              <a:rPr lang="en-US" dirty="0"/>
              <a:t>Third level</a:t>
            </a:r>
          </a:p>
        </p:txBody>
      </p:sp>
      <p:sp>
        <p:nvSpPr>
          <p:cNvPr id="13" name="Slide Number Placeholder 4"/>
          <p:cNvSpPr>
            <a:spLocks noGrp="1"/>
          </p:cNvSpPr>
          <p:nvPr>
            <p:ph type="sldNum" sz="quarter" idx="10"/>
          </p:nvPr>
        </p:nvSpPr>
        <p:spPr>
          <a:xfrm>
            <a:off x="6648450" y="6470652"/>
            <a:ext cx="2133600" cy="365125"/>
          </a:xfrm>
          <a:prstGeom prst="rect">
            <a:avLst/>
          </a:prstGeom>
        </p:spPr>
        <p:txBody>
          <a:bodyPr/>
          <a:lstStyle>
            <a:lvl1pPr algn="r">
              <a:defRPr sz="1200" smtClean="0">
                <a:solidFill>
                  <a:schemeClr val="tx1"/>
                </a:solidFill>
              </a:defRPr>
            </a:lvl1pPr>
          </a:lstStyle>
          <a:p>
            <a:pPr>
              <a:defRPr/>
            </a:pPr>
            <a:fld id="{02AEB0F0-5540-4FE2-9628-2CB6653FEAB5}" type="slidenum">
              <a:rPr lang="en-US">
                <a:solidFill>
                  <a:srgbClr val="808080"/>
                </a:solidFill>
                <a:ea typeface="ＭＳ Ｐゴシック"/>
              </a:rPr>
              <a:pPr>
                <a:defRPr/>
              </a:pPr>
              <a:t>‹#›</a:t>
            </a:fld>
            <a:endParaRPr lang="en-US" dirty="0">
              <a:solidFill>
                <a:srgbClr val="808080"/>
              </a:solidFill>
              <a:ea typeface="ＭＳ Ｐゴシック"/>
            </a:endParaRPr>
          </a:p>
        </p:txBody>
      </p:sp>
      <p:sp>
        <p:nvSpPr>
          <p:cNvPr id="14" name="Text Placeholder 9"/>
          <p:cNvSpPr>
            <a:spLocks noGrp="1"/>
          </p:cNvSpPr>
          <p:nvPr>
            <p:ph type="body" sz="quarter" idx="12" hasCustomPrompt="1"/>
          </p:nvPr>
        </p:nvSpPr>
        <p:spPr>
          <a:xfrm>
            <a:off x="376239" y="952500"/>
            <a:ext cx="8267700" cy="390525"/>
          </a:xfrm>
          <a:prstGeom prst="rect">
            <a:avLst/>
          </a:prstGeom>
        </p:spPr>
        <p:txBody>
          <a:bodyPr/>
          <a:lstStyle>
            <a:lvl1pPr>
              <a:defRPr/>
            </a:lvl1pPr>
          </a:lstStyle>
          <a:p>
            <a:pPr lvl="0"/>
            <a:r>
              <a:rPr lang="en-US" dirty="0"/>
              <a:t>Slide title</a:t>
            </a:r>
            <a:endParaRPr lang="en-AU" dirty="0"/>
          </a:p>
        </p:txBody>
      </p:sp>
    </p:spTree>
    <p:extLst>
      <p:ext uri="{BB962C8B-B14F-4D97-AF65-F5344CB8AC3E}">
        <p14:creationId xmlns:p14="http://schemas.microsoft.com/office/powerpoint/2010/main" val="381940132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inal page">
    <p:spTree>
      <p:nvGrpSpPr>
        <p:cNvPr id="1" name=""/>
        <p:cNvGrpSpPr/>
        <p:nvPr/>
      </p:nvGrpSpPr>
      <p:grpSpPr>
        <a:xfrm>
          <a:off x="0" y="0"/>
          <a:ext cx="0" cy="0"/>
          <a:chOff x="0" y="0"/>
          <a:chExt cx="0" cy="0"/>
        </a:xfrm>
      </p:grpSpPr>
      <p:pic>
        <p:nvPicPr>
          <p:cNvPr id="10" name="Picture 7" descr="swin logo v.png"/>
          <p:cNvPicPr>
            <a:picLocks noChangeAspect="1"/>
          </p:cNvPicPr>
          <p:nvPr userDrawn="1"/>
        </p:nvPicPr>
        <p:blipFill>
          <a:blip r:embed="rId2"/>
          <a:srcRect/>
          <a:stretch>
            <a:fillRect/>
          </a:stretch>
        </p:blipFill>
        <p:spPr bwMode="auto">
          <a:xfrm>
            <a:off x="7699389" y="3"/>
            <a:ext cx="1444625" cy="2882900"/>
          </a:xfrm>
          <a:prstGeom prst="rect">
            <a:avLst/>
          </a:prstGeom>
          <a:noFill/>
          <a:ln w="9525">
            <a:noFill/>
            <a:miter lim="800000"/>
            <a:headEnd/>
            <a:tailEnd/>
          </a:ln>
        </p:spPr>
      </p:pic>
      <p:pic>
        <p:nvPicPr>
          <p:cNvPr id="11" name="Picture 10" descr="DVC Bubbles.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08001" y="741679"/>
            <a:ext cx="6776085" cy="3755676"/>
          </a:xfrm>
          <a:prstGeom prst="rect">
            <a:avLst/>
          </a:prstGeom>
        </p:spPr>
      </p:pic>
      <p:pic>
        <p:nvPicPr>
          <p:cNvPr id="12" name="Picture 11"/>
          <p:cNvPicPr>
            <a:picLocks noChangeAspect="1"/>
          </p:cNvPicPr>
          <p:nvPr userDrawn="1"/>
        </p:nvPicPr>
        <p:blipFill>
          <a:blip r:embed="rId4"/>
          <a:stretch>
            <a:fillRect/>
          </a:stretch>
        </p:blipFill>
        <p:spPr>
          <a:xfrm>
            <a:off x="6268098" y="5346703"/>
            <a:ext cx="2456815" cy="927100"/>
          </a:xfrm>
          <a:prstGeom prst="rect">
            <a:avLst/>
          </a:prstGeom>
        </p:spPr>
      </p:pic>
      <p:sp>
        <p:nvSpPr>
          <p:cNvPr id="13" name="Text Placeholder 13"/>
          <p:cNvSpPr>
            <a:spLocks noGrp="1"/>
          </p:cNvSpPr>
          <p:nvPr>
            <p:ph type="body" sz="quarter" idx="14" hasCustomPrompt="1"/>
          </p:nvPr>
        </p:nvSpPr>
        <p:spPr>
          <a:xfrm>
            <a:off x="304800" y="1314453"/>
            <a:ext cx="5162550" cy="1133475"/>
          </a:xfrm>
          <a:prstGeom prst="rect">
            <a:avLst/>
          </a:prstGeom>
        </p:spPr>
        <p:txBody>
          <a:bodyPr/>
          <a:lstStyle>
            <a:lvl1pPr marL="0" indent="0">
              <a:defRPr baseline="0"/>
            </a:lvl1pPr>
          </a:lstStyle>
          <a:p>
            <a:pPr lvl="0"/>
            <a:r>
              <a:rPr lang="en-US" dirty="0"/>
              <a:t>Presentation title</a:t>
            </a:r>
          </a:p>
          <a:p>
            <a:pPr lvl="0"/>
            <a:endParaRPr lang="en-US" dirty="0"/>
          </a:p>
          <a:p>
            <a:pPr lvl="0"/>
            <a:endParaRPr lang="en-US" dirty="0"/>
          </a:p>
        </p:txBody>
      </p:sp>
      <p:sp>
        <p:nvSpPr>
          <p:cNvPr id="14" name="Text Placeholder 13"/>
          <p:cNvSpPr>
            <a:spLocks noGrp="1"/>
          </p:cNvSpPr>
          <p:nvPr>
            <p:ph type="body" sz="quarter" idx="15" hasCustomPrompt="1"/>
          </p:nvPr>
        </p:nvSpPr>
        <p:spPr>
          <a:xfrm>
            <a:off x="352439" y="3143250"/>
            <a:ext cx="4105275" cy="1133475"/>
          </a:xfrm>
          <a:prstGeom prst="rect">
            <a:avLst/>
          </a:prstGeom>
        </p:spPr>
        <p:txBody>
          <a:bodyPr/>
          <a:lstStyle>
            <a:lvl1pPr marL="0" indent="0">
              <a:defRPr baseline="0"/>
            </a:lvl1pPr>
          </a:lstStyle>
          <a:p>
            <a:pPr lvl="0"/>
            <a:r>
              <a:rPr lang="en-US" dirty="0"/>
              <a:t>Further contact details </a:t>
            </a:r>
            <a:br>
              <a:rPr lang="en-US" dirty="0"/>
            </a:br>
            <a:r>
              <a:rPr lang="en-US" dirty="0"/>
              <a:t>or call-to-action</a:t>
            </a:r>
          </a:p>
        </p:txBody>
      </p:sp>
    </p:spTree>
    <p:extLst>
      <p:ext uri="{BB962C8B-B14F-4D97-AF65-F5344CB8AC3E}">
        <p14:creationId xmlns:p14="http://schemas.microsoft.com/office/powerpoint/2010/main" val="183560577"/>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PhAnim="0" preserve="1" userDrawn="1">
  <p:cSld name="Title Slide">
    <p:spTree>
      <p:nvGrpSpPr>
        <p:cNvPr id="1" name=""/>
        <p:cNvGrpSpPr/>
        <p:nvPr/>
      </p:nvGrpSpPr>
      <p:grpSpPr>
        <a:xfrm>
          <a:off x="0" y="0"/>
          <a:ext cx="0" cy="0"/>
          <a:chOff x="0" y="0"/>
          <a:chExt cx="0" cy="0"/>
        </a:xfrm>
      </p:grpSpPr>
      <p:pic>
        <p:nvPicPr>
          <p:cNvPr id="4" name="Picture 5" descr="swin logo v black box reversed.png"/>
          <p:cNvPicPr>
            <a:picLocks noChangeAspect="1"/>
          </p:cNvPicPr>
          <p:nvPr userDrawn="1"/>
        </p:nvPicPr>
        <p:blipFill>
          <a:blip r:embed="rId2"/>
          <a:srcRect/>
          <a:stretch>
            <a:fillRect/>
          </a:stretch>
        </p:blipFill>
        <p:spPr bwMode="auto">
          <a:xfrm>
            <a:off x="7699389" y="3"/>
            <a:ext cx="1444625" cy="2882900"/>
          </a:xfrm>
          <a:prstGeom prst="rect">
            <a:avLst/>
          </a:prstGeom>
          <a:noFill/>
          <a:ln w="9525">
            <a:noFill/>
            <a:miter lim="800000"/>
            <a:headEnd/>
            <a:tailEnd/>
          </a:ln>
        </p:spPr>
      </p:pic>
      <p:sp>
        <p:nvSpPr>
          <p:cNvPr id="10" name="Text Placeholder 9"/>
          <p:cNvSpPr>
            <a:spLocks noGrp="1"/>
          </p:cNvSpPr>
          <p:nvPr>
            <p:ph type="body" sz="quarter" idx="13" hasCustomPrompt="1"/>
          </p:nvPr>
        </p:nvSpPr>
        <p:spPr>
          <a:xfrm>
            <a:off x="295288" y="371475"/>
            <a:ext cx="6553201" cy="914400"/>
          </a:xfrm>
          <a:prstGeom prst="rect">
            <a:avLst/>
          </a:prstGeom>
        </p:spPr>
        <p:txBody>
          <a:bodyPr/>
          <a:lstStyle>
            <a:lvl1pPr marL="0" indent="0">
              <a:defRPr>
                <a:solidFill>
                  <a:schemeClr val="accent4"/>
                </a:solidFill>
              </a:defRPr>
            </a:lvl1pPr>
          </a:lstStyle>
          <a:p>
            <a:pPr lvl="0"/>
            <a:r>
              <a:rPr lang="en-US" dirty="0"/>
              <a:t>Presenter name</a:t>
            </a:r>
          </a:p>
        </p:txBody>
      </p:sp>
      <p:sp>
        <p:nvSpPr>
          <p:cNvPr id="14" name="Text Placeholder 13"/>
          <p:cNvSpPr>
            <a:spLocks noGrp="1"/>
          </p:cNvSpPr>
          <p:nvPr>
            <p:ph type="body" sz="quarter" idx="14" hasCustomPrompt="1"/>
          </p:nvPr>
        </p:nvSpPr>
        <p:spPr>
          <a:xfrm>
            <a:off x="304800" y="1438277"/>
            <a:ext cx="6591300" cy="1133475"/>
          </a:xfrm>
          <a:prstGeom prst="rect">
            <a:avLst/>
          </a:prstGeom>
        </p:spPr>
        <p:txBody>
          <a:bodyPr/>
          <a:lstStyle>
            <a:lvl1pPr marL="0" indent="0">
              <a:defRPr baseline="0"/>
            </a:lvl1pPr>
          </a:lstStyle>
          <a:p>
            <a:pPr lvl="0"/>
            <a:r>
              <a:rPr lang="en-US" dirty="0"/>
              <a:t>Presentation title</a:t>
            </a:r>
          </a:p>
        </p:txBody>
      </p:sp>
    </p:spTree>
    <p:extLst>
      <p:ext uri="{BB962C8B-B14F-4D97-AF65-F5344CB8AC3E}">
        <p14:creationId xmlns:p14="http://schemas.microsoft.com/office/powerpoint/2010/main" val="4260353395"/>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inal page">
    <p:spTree>
      <p:nvGrpSpPr>
        <p:cNvPr id="1" name=""/>
        <p:cNvGrpSpPr/>
        <p:nvPr/>
      </p:nvGrpSpPr>
      <p:grpSpPr>
        <a:xfrm>
          <a:off x="0" y="0"/>
          <a:ext cx="0" cy="0"/>
          <a:chOff x="0" y="0"/>
          <a:chExt cx="0" cy="0"/>
        </a:xfrm>
      </p:grpSpPr>
      <p:pic>
        <p:nvPicPr>
          <p:cNvPr id="4" name="Picture 5" descr="swin logo v black box reversed.png"/>
          <p:cNvPicPr>
            <a:picLocks noChangeAspect="1"/>
          </p:cNvPicPr>
          <p:nvPr userDrawn="1"/>
        </p:nvPicPr>
        <p:blipFill>
          <a:blip r:embed="rId2"/>
          <a:srcRect/>
          <a:stretch>
            <a:fillRect/>
          </a:stretch>
        </p:blipFill>
        <p:spPr bwMode="auto">
          <a:xfrm>
            <a:off x="7699389" y="3"/>
            <a:ext cx="1444625" cy="2882900"/>
          </a:xfrm>
          <a:prstGeom prst="rect">
            <a:avLst/>
          </a:prstGeom>
          <a:noFill/>
          <a:ln w="9525">
            <a:noFill/>
            <a:miter lim="800000"/>
            <a:headEnd/>
            <a:tailEnd/>
          </a:ln>
        </p:spPr>
      </p:pic>
      <p:sp>
        <p:nvSpPr>
          <p:cNvPr id="5" name="Text Placeholder 13"/>
          <p:cNvSpPr>
            <a:spLocks noGrp="1"/>
          </p:cNvSpPr>
          <p:nvPr>
            <p:ph type="body" sz="quarter" idx="14" hasCustomPrompt="1"/>
          </p:nvPr>
        </p:nvSpPr>
        <p:spPr>
          <a:xfrm>
            <a:off x="304800" y="266701"/>
            <a:ext cx="6591300" cy="447675"/>
          </a:xfrm>
          <a:prstGeom prst="rect">
            <a:avLst/>
          </a:prstGeom>
        </p:spPr>
        <p:txBody>
          <a:bodyPr/>
          <a:lstStyle>
            <a:lvl1pPr marL="0" indent="0">
              <a:defRPr baseline="0"/>
            </a:lvl1pPr>
          </a:lstStyle>
          <a:p>
            <a:pPr lvl="0"/>
            <a:r>
              <a:rPr lang="en-US" dirty="0"/>
              <a:t>Presentation title</a:t>
            </a:r>
          </a:p>
          <a:p>
            <a:pPr lvl="0"/>
            <a:endParaRPr lang="en-US" dirty="0"/>
          </a:p>
          <a:p>
            <a:pPr lvl="0"/>
            <a:endParaRPr lang="en-US" dirty="0"/>
          </a:p>
        </p:txBody>
      </p:sp>
      <p:sp>
        <p:nvSpPr>
          <p:cNvPr id="7" name="Text Placeholder 13"/>
          <p:cNvSpPr>
            <a:spLocks noGrp="1"/>
          </p:cNvSpPr>
          <p:nvPr>
            <p:ph type="body" sz="quarter" idx="15" hasCustomPrompt="1"/>
          </p:nvPr>
        </p:nvSpPr>
        <p:spPr>
          <a:xfrm>
            <a:off x="304800" y="1771653"/>
            <a:ext cx="6591300" cy="1133475"/>
          </a:xfrm>
          <a:prstGeom prst="rect">
            <a:avLst/>
          </a:prstGeom>
        </p:spPr>
        <p:txBody>
          <a:bodyPr/>
          <a:lstStyle>
            <a:lvl1pPr marL="0" indent="0">
              <a:defRPr baseline="0"/>
            </a:lvl1pPr>
          </a:lstStyle>
          <a:p>
            <a:pPr lvl="0"/>
            <a:r>
              <a:rPr lang="en-US" dirty="0"/>
              <a:t>Further contact details or call-to-action</a:t>
            </a:r>
          </a:p>
        </p:txBody>
      </p:sp>
    </p:spTree>
    <p:extLst>
      <p:ext uri="{BB962C8B-B14F-4D97-AF65-F5344CB8AC3E}">
        <p14:creationId xmlns:p14="http://schemas.microsoft.com/office/powerpoint/2010/main" val="2580507274"/>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12854"/>
            <a:ext cx="7772400" cy="1470025"/>
          </a:xfrm>
        </p:spPr>
        <p:txBody>
          <a:bodyPr anchor="b" anchorCtr="0">
            <a:normAutofit/>
          </a:bodyPr>
          <a:lstStyle>
            <a:lvl1pPr algn="ctr">
              <a:defRPr sz="4800" b="0">
                <a:latin typeface="Open Sans"/>
                <a:cs typeface="Open Sans"/>
              </a:defRPr>
            </a:lvl1pPr>
          </a:lstStyle>
          <a:p>
            <a:r>
              <a:rPr lang="en-AU" dirty="0"/>
              <a:t>Presentation Title</a:t>
            </a:r>
            <a:endParaRPr lang="en-US" dirty="0"/>
          </a:p>
        </p:txBody>
      </p:sp>
      <p:sp>
        <p:nvSpPr>
          <p:cNvPr id="3" name="Subtitle 2"/>
          <p:cNvSpPr>
            <a:spLocks noGrp="1"/>
          </p:cNvSpPr>
          <p:nvPr>
            <p:ph type="subTitle" idx="1" hasCustomPrompt="1"/>
          </p:nvPr>
        </p:nvSpPr>
        <p:spPr>
          <a:xfrm>
            <a:off x="1371600" y="3604008"/>
            <a:ext cx="6400800" cy="1752600"/>
          </a:xfrm>
          <a:noFill/>
        </p:spPr>
        <p:txBody>
          <a:bodyPr/>
          <a:lstStyle>
            <a:lvl1pPr marL="0" indent="0" algn="ctr">
              <a:buNone/>
              <a:defRPr>
                <a:solidFill>
                  <a:schemeClr val="tx2"/>
                </a:solidFill>
                <a:latin typeface="Open Sans"/>
                <a:cs typeface="Open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Subtitle</a:t>
            </a:r>
            <a:endParaRPr lang="en-US" dirty="0"/>
          </a:p>
        </p:txBody>
      </p:sp>
      <p:pic>
        <p:nvPicPr>
          <p:cNvPr id="8" name="Picture 7" descr="Swinburne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0"/>
            <a:ext cx="914400" cy="1828800"/>
          </a:xfrm>
          <a:prstGeom prst="rect">
            <a:avLst/>
          </a:prstGeom>
        </p:spPr>
      </p:pic>
      <p:pic>
        <p:nvPicPr>
          <p:cNvPr id="4" name="Picture 3" descr="KNOWING Logo 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286445108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9"/>
            <a:ext cx="8229600" cy="1143000"/>
          </a:xfrm>
        </p:spPr>
        <p:txBody>
          <a:bodyPr>
            <a:normAutofit/>
          </a:bodyPr>
          <a:lstStyle>
            <a:lvl1pPr>
              <a:defRPr sz="4400" b="0">
                <a:latin typeface="Open Sans"/>
                <a:cs typeface="Open Sans"/>
              </a:defRPr>
            </a:lvl1pPr>
          </a:lstStyle>
          <a:p>
            <a:r>
              <a:rPr lang="en-AU" dirty="0"/>
              <a:t>Slide Title</a:t>
            </a:r>
            <a:endParaRPr lang="en-US" dirty="0"/>
          </a:p>
        </p:txBody>
      </p:sp>
      <p:sp>
        <p:nvSpPr>
          <p:cNvPr id="3" name="Content Placeholder 2"/>
          <p:cNvSpPr>
            <a:spLocks noGrp="1"/>
          </p:cNvSpPr>
          <p:nvPr>
            <p:ph idx="1"/>
          </p:nvPr>
        </p:nvSpPr>
        <p:spPr>
          <a:xfrm>
            <a:off x="457200" y="1417639"/>
            <a:ext cx="8229600" cy="4004044"/>
          </a:xfrm>
        </p:spPr>
        <p:txBody>
          <a:bodyPr/>
          <a:lstStyle>
            <a:lvl1pPr>
              <a:defRPr>
                <a:solidFill>
                  <a:srgbClr val="000000"/>
                </a:solidFill>
                <a:latin typeface="Open Sans"/>
                <a:cs typeface="Open Sans"/>
              </a:defRPr>
            </a:lvl1pPr>
            <a:lvl2pPr>
              <a:defRPr>
                <a:solidFill>
                  <a:srgbClr val="000000"/>
                </a:solidFill>
                <a:latin typeface="Open Sans"/>
                <a:cs typeface="Open Sans"/>
              </a:defRPr>
            </a:lvl2pPr>
            <a:lvl3pPr>
              <a:defRPr>
                <a:solidFill>
                  <a:srgbClr val="000000"/>
                </a:solidFill>
                <a:latin typeface="Open Sans"/>
                <a:cs typeface="Open Sans"/>
              </a:defRPr>
            </a:lvl3pPr>
            <a:lvl4pPr>
              <a:defRPr>
                <a:solidFill>
                  <a:srgbClr val="000000"/>
                </a:solidFill>
                <a:latin typeface="Open Sans"/>
                <a:cs typeface="Open Sans"/>
              </a:defRPr>
            </a:lvl4pPr>
            <a:lvl5pPr>
              <a:defRPr>
                <a:solidFill>
                  <a:srgbClr val="000000"/>
                </a:solidFill>
                <a:latin typeface="Open Sans"/>
                <a:cs typeface="Open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descr="KNOWING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316841877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and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9"/>
            <a:ext cx="8229600" cy="1143000"/>
          </a:xfrm>
        </p:spPr>
        <p:txBody>
          <a:bodyPr>
            <a:normAutofit/>
          </a:bodyPr>
          <a:lstStyle>
            <a:lvl1pPr>
              <a:defRPr sz="4400" b="0">
                <a:latin typeface="Open Sans"/>
                <a:cs typeface="Open Sans"/>
              </a:defRPr>
            </a:lvl1pPr>
          </a:lstStyle>
          <a:p>
            <a:r>
              <a:rPr lang="en-AU" dirty="0"/>
              <a:t>Slide Title</a:t>
            </a:r>
            <a:endParaRPr lang="en-US" dirty="0"/>
          </a:p>
        </p:txBody>
      </p:sp>
      <p:sp>
        <p:nvSpPr>
          <p:cNvPr id="3" name="Content Placeholder 2"/>
          <p:cNvSpPr>
            <a:spLocks noGrp="1"/>
          </p:cNvSpPr>
          <p:nvPr>
            <p:ph sz="half" idx="1"/>
          </p:nvPr>
        </p:nvSpPr>
        <p:spPr>
          <a:xfrm>
            <a:off x="457200" y="1600210"/>
            <a:ext cx="4038600" cy="3844703"/>
          </a:xfrm>
        </p:spPr>
        <p:txBody>
          <a:bodyPr/>
          <a:lstStyle>
            <a:lvl1pPr>
              <a:defRPr sz="2800">
                <a:solidFill>
                  <a:srgbClr val="000000"/>
                </a:solidFill>
                <a:latin typeface="Open Sans"/>
                <a:cs typeface="Open Sans"/>
              </a:defRPr>
            </a:lvl1pPr>
            <a:lvl2pPr>
              <a:defRPr sz="2400">
                <a:solidFill>
                  <a:srgbClr val="000000"/>
                </a:solidFill>
                <a:latin typeface="Open Sans"/>
                <a:cs typeface="Open Sans"/>
              </a:defRPr>
            </a:lvl2pPr>
            <a:lvl3pPr>
              <a:defRPr sz="2000">
                <a:solidFill>
                  <a:srgbClr val="000000"/>
                </a:solidFill>
                <a:latin typeface="Open Sans"/>
                <a:cs typeface="Open Sans"/>
              </a:defRPr>
            </a:lvl3pPr>
            <a:lvl4pPr>
              <a:defRPr sz="1800">
                <a:solidFill>
                  <a:srgbClr val="000000"/>
                </a:solidFill>
                <a:latin typeface="Open Sans"/>
                <a:cs typeface="Open Sans"/>
              </a:defRPr>
            </a:lvl4pPr>
            <a:lvl5pPr>
              <a:defRPr sz="1800">
                <a:solidFill>
                  <a:srgbClr val="000000"/>
                </a:solidFill>
                <a:latin typeface="Open Sans"/>
                <a:cs typeface="Open San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10"/>
            <a:ext cx="4038600" cy="3844703"/>
          </a:xfrm>
        </p:spPr>
        <p:txBody>
          <a:bodyPr/>
          <a:lstStyle>
            <a:lvl1pPr>
              <a:defRPr sz="2800">
                <a:solidFill>
                  <a:srgbClr val="000000"/>
                </a:solidFill>
                <a:latin typeface="Open Sans"/>
                <a:cs typeface="Open Sans"/>
              </a:defRPr>
            </a:lvl1pPr>
            <a:lvl2pPr>
              <a:defRPr sz="2400">
                <a:solidFill>
                  <a:srgbClr val="000000"/>
                </a:solidFill>
                <a:latin typeface="Open Sans"/>
                <a:cs typeface="Open Sans"/>
              </a:defRPr>
            </a:lvl2pPr>
            <a:lvl3pPr>
              <a:defRPr sz="2000">
                <a:solidFill>
                  <a:srgbClr val="000000"/>
                </a:solidFill>
                <a:latin typeface="Open Sans"/>
                <a:cs typeface="Open Sans"/>
              </a:defRPr>
            </a:lvl3pPr>
            <a:lvl4pPr>
              <a:defRPr sz="1800">
                <a:solidFill>
                  <a:srgbClr val="000000"/>
                </a:solidFill>
                <a:latin typeface="Open Sans"/>
                <a:cs typeface="Open Sans"/>
              </a:defRPr>
            </a:lvl4pPr>
            <a:lvl5pPr>
              <a:defRPr sz="1800">
                <a:solidFill>
                  <a:srgbClr val="000000"/>
                </a:solidFill>
                <a:latin typeface="Open Sans"/>
                <a:cs typeface="Open San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KNOWING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425410287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7" y="1344625"/>
            <a:ext cx="7115519" cy="1465609"/>
          </a:xfrm>
        </p:spPr>
        <p:txBody>
          <a:bodyPr anchor="b" anchorCtr="0">
            <a:normAutofit/>
          </a:bodyPr>
          <a:lstStyle>
            <a:lvl1pPr>
              <a:defRPr sz="4000" b="0">
                <a:latin typeface="Open Sans"/>
                <a:cs typeface="Open Sans"/>
              </a:defRPr>
            </a:lvl1pPr>
          </a:lstStyle>
          <a:p>
            <a:r>
              <a:rPr lang="en-AU" dirty="0"/>
              <a:t>Heading</a:t>
            </a:r>
            <a:endParaRPr lang="en-US" dirty="0"/>
          </a:p>
        </p:txBody>
      </p:sp>
      <p:sp>
        <p:nvSpPr>
          <p:cNvPr id="5" name="Text Placeholder 4"/>
          <p:cNvSpPr>
            <a:spLocks noGrp="1"/>
          </p:cNvSpPr>
          <p:nvPr>
            <p:ph type="body" sz="quarter" idx="11" hasCustomPrompt="1"/>
          </p:nvPr>
        </p:nvSpPr>
        <p:spPr>
          <a:xfrm>
            <a:off x="457207" y="2927805"/>
            <a:ext cx="7115519" cy="2563256"/>
          </a:xfrm>
          <a:noFill/>
        </p:spPr>
        <p:txBody>
          <a:bodyPr>
            <a:normAutofit/>
          </a:bodyPr>
          <a:lstStyle>
            <a:lvl1pPr marL="0" indent="0">
              <a:buNone/>
              <a:defRPr sz="2000">
                <a:solidFill>
                  <a:srgbClr val="000000"/>
                </a:solidFill>
                <a:latin typeface="Open Sans"/>
                <a:cs typeface="Open Sans"/>
              </a:defRPr>
            </a:lvl1pPr>
          </a:lstStyle>
          <a:p>
            <a:pPr lvl="0"/>
            <a:r>
              <a:rPr lang="en-US" dirty="0"/>
              <a:t>Sub-heading</a:t>
            </a:r>
          </a:p>
        </p:txBody>
      </p:sp>
      <p:pic>
        <p:nvPicPr>
          <p:cNvPr id="6" name="Picture 5" descr="Swinburne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0"/>
            <a:ext cx="914400" cy="1828800"/>
          </a:xfrm>
          <a:prstGeom prst="rect">
            <a:avLst/>
          </a:prstGeom>
        </p:spPr>
      </p:pic>
      <p:pic>
        <p:nvPicPr>
          <p:cNvPr id="7" name="Picture 6" descr="KNOWING Logo 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345432534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03153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12846"/>
            <a:ext cx="7772400" cy="1470025"/>
          </a:xfrm>
        </p:spPr>
        <p:txBody>
          <a:bodyPr anchor="b" anchorCtr="0">
            <a:normAutofit/>
          </a:bodyPr>
          <a:lstStyle>
            <a:lvl1pPr algn="ctr">
              <a:defRPr sz="4000" b="0">
                <a:latin typeface="Open Sans"/>
                <a:cs typeface="Open Sans"/>
              </a:defRPr>
            </a:lvl1pPr>
          </a:lstStyle>
          <a:p>
            <a:r>
              <a:rPr lang="en-AU" dirty="0"/>
              <a:t>Presentation Title</a:t>
            </a:r>
            <a:endParaRPr lang="en-US" dirty="0"/>
          </a:p>
        </p:txBody>
      </p:sp>
      <p:sp>
        <p:nvSpPr>
          <p:cNvPr id="3" name="Subtitle 2"/>
          <p:cNvSpPr>
            <a:spLocks noGrp="1"/>
          </p:cNvSpPr>
          <p:nvPr>
            <p:ph type="subTitle" idx="1" hasCustomPrompt="1"/>
          </p:nvPr>
        </p:nvSpPr>
        <p:spPr>
          <a:xfrm>
            <a:off x="1371600" y="3604008"/>
            <a:ext cx="6400800" cy="1752600"/>
          </a:xfrm>
          <a:noFill/>
        </p:spPr>
        <p:txBody>
          <a:bodyPr/>
          <a:lstStyle>
            <a:lvl1pPr marL="0" indent="0" algn="ctr">
              <a:buNone/>
              <a:defRPr>
                <a:solidFill>
                  <a:schemeClr val="tx2"/>
                </a:solidFill>
                <a:latin typeface="Open Sans"/>
                <a:cs typeface="Open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Subtitle</a:t>
            </a:r>
            <a:endParaRPr lang="en-US" dirty="0"/>
          </a:p>
        </p:txBody>
      </p:sp>
      <p:sp>
        <p:nvSpPr>
          <p:cNvPr id="6" name="Slide Number Placeholder 3"/>
          <p:cNvSpPr>
            <a:spLocks noGrp="1"/>
          </p:cNvSpPr>
          <p:nvPr>
            <p:ph type="sldNum" sz="quarter" idx="4"/>
          </p:nvPr>
        </p:nvSpPr>
        <p:spPr>
          <a:xfrm>
            <a:off x="370043" y="6407388"/>
            <a:ext cx="2133600" cy="365125"/>
          </a:xfrm>
          <a:prstGeom prst="rect">
            <a:avLst/>
          </a:prstGeom>
        </p:spPr>
        <p:txBody>
          <a:bodyPr vert="horz" lIns="91440" tIns="45720" rIns="91440" bIns="45720" rtlCol="0" anchor="ctr"/>
          <a:lstStyle>
            <a:lvl1pPr algn="l">
              <a:defRPr sz="1000">
                <a:solidFill>
                  <a:schemeClr val="tx1">
                    <a:tint val="75000"/>
                  </a:schemeClr>
                </a:solidFill>
                <a:latin typeface="Open Sans"/>
                <a:cs typeface="Open Sans"/>
              </a:defRPr>
            </a:lvl1pPr>
          </a:lstStyle>
          <a:p>
            <a:fld id="{624716D3-179A-4C47-88A0-6F957226DBC7}" type="slidenum">
              <a:rPr lang="en-US" smtClean="0">
                <a:solidFill>
                  <a:srgbClr val="D1161E">
                    <a:tint val="75000"/>
                  </a:srgbClr>
                </a:solidFill>
              </a:rPr>
              <a:pPr/>
              <a:t>‹#›</a:t>
            </a:fld>
            <a:endParaRPr lang="en-US" dirty="0">
              <a:solidFill>
                <a:srgbClr val="D1161E">
                  <a:tint val="75000"/>
                </a:srgbClr>
              </a:solidFill>
            </a:endParaRPr>
          </a:p>
        </p:txBody>
      </p:sp>
      <p:pic>
        <p:nvPicPr>
          <p:cNvPr id="7" name="Picture 6" descr="SUT_Ptrait_300x600p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83787" y="0"/>
            <a:ext cx="724179" cy="1927936"/>
          </a:xfrm>
          <a:prstGeom prst="rect">
            <a:avLst/>
          </a:prstGeom>
        </p:spPr>
      </p:pic>
    </p:spTree>
    <p:extLst>
      <p:ext uri="{BB962C8B-B14F-4D97-AF65-F5344CB8AC3E}">
        <p14:creationId xmlns:p14="http://schemas.microsoft.com/office/powerpoint/2010/main" val="31313368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9"/>
            <a:ext cx="8229600" cy="1143000"/>
          </a:xfrm>
        </p:spPr>
        <p:txBody>
          <a:bodyPr>
            <a:normAutofit/>
          </a:bodyPr>
          <a:lstStyle>
            <a:lvl1pPr>
              <a:defRPr sz="4000" b="0">
                <a:latin typeface="Open Sans"/>
                <a:cs typeface="Open Sans"/>
              </a:defRPr>
            </a:lvl1pPr>
          </a:lstStyle>
          <a:p>
            <a:r>
              <a:rPr lang="en-AU" dirty="0"/>
              <a:t>Slide Title</a:t>
            </a:r>
            <a:endParaRPr lang="en-US" dirty="0"/>
          </a:p>
        </p:txBody>
      </p:sp>
      <p:sp>
        <p:nvSpPr>
          <p:cNvPr id="3" name="Content Placeholder 2"/>
          <p:cNvSpPr>
            <a:spLocks noGrp="1"/>
          </p:cNvSpPr>
          <p:nvPr>
            <p:ph idx="1"/>
          </p:nvPr>
        </p:nvSpPr>
        <p:spPr>
          <a:xfrm>
            <a:off x="457200" y="1417639"/>
            <a:ext cx="8229600" cy="4004044"/>
          </a:xfrm>
        </p:spPr>
        <p:txBody>
          <a:bodyPr/>
          <a:lstStyle>
            <a:lvl1pPr>
              <a:defRPr>
                <a:solidFill>
                  <a:srgbClr val="000000"/>
                </a:solidFill>
                <a:latin typeface="Open Sans"/>
                <a:cs typeface="Open Sans"/>
              </a:defRPr>
            </a:lvl1pPr>
            <a:lvl2pPr>
              <a:defRPr>
                <a:solidFill>
                  <a:srgbClr val="000000"/>
                </a:solidFill>
                <a:latin typeface="Open Sans"/>
                <a:cs typeface="Open Sans"/>
              </a:defRPr>
            </a:lvl2pPr>
            <a:lvl3pPr>
              <a:defRPr>
                <a:solidFill>
                  <a:srgbClr val="000000"/>
                </a:solidFill>
                <a:latin typeface="Open Sans"/>
                <a:cs typeface="Open Sans"/>
              </a:defRPr>
            </a:lvl3pPr>
            <a:lvl4pPr>
              <a:defRPr>
                <a:solidFill>
                  <a:srgbClr val="000000"/>
                </a:solidFill>
                <a:latin typeface="Open Sans"/>
                <a:cs typeface="Open Sans"/>
              </a:defRPr>
            </a:lvl4pPr>
            <a:lvl5pPr>
              <a:defRPr>
                <a:solidFill>
                  <a:srgbClr val="000000"/>
                </a:solidFill>
                <a:latin typeface="Open Sans"/>
                <a:cs typeface="Open San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3"/>
          <p:cNvSpPr>
            <a:spLocks noGrp="1"/>
          </p:cNvSpPr>
          <p:nvPr>
            <p:ph type="sldNum" sz="quarter" idx="4"/>
          </p:nvPr>
        </p:nvSpPr>
        <p:spPr>
          <a:xfrm>
            <a:off x="370043" y="6407388"/>
            <a:ext cx="2133600" cy="365125"/>
          </a:xfrm>
          <a:prstGeom prst="rect">
            <a:avLst/>
          </a:prstGeom>
        </p:spPr>
        <p:txBody>
          <a:bodyPr vert="horz" lIns="91440" tIns="45720" rIns="91440" bIns="45720" rtlCol="0" anchor="ctr"/>
          <a:lstStyle>
            <a:lvl1pPr algn="l">
              <a:defRPr sz="1000">
                <a:solidFill>
                  <a:schemeClr val="tx1">
                    <a:tint val="75000"/>
                  </a:schemeClr>
                </a:solidFill>
                <a:latin typeface="Open Sans"/>
                <a:cs typeface="Open Sans"/>
              </a:defRPr>
            </a:lvl1pPr>
          </a:lstStyle>
          <a:p>
            <a:fld id="{624716D3-179A-4C47-88A0-6F957226DBC7}" type="slidenum">
              <a:rPr lang="en-US" smtClean="0">
                <a:solidFill>
                  <a:srgbClr val="D1161E">
                    <a:tint val="75000"/>
                  </a:srgbClr>
                </a:solidFill>
              </a:rPr>
              <a:pPr/>
              <a:t>‹#›</a:t>
            </a:fld>
            <a:endParaRPr lang="en-US" dirty="0">
              <a:solidFill>
                <a:srgbClr val="D1161E">
                  <a:tint val="75000"/>
                </a:srgbClr>
              </a:solidFill>
            </a:endParaRPr>
          </a:p>
        </p:txBody>
      </p:sp>
    </p:spTree>
    <p:extLst>
      <p:ext uri="{BB962C8B-B14F-4D97-AF65-F5344CB8AC3E}">
        <p14:creationId xmlns:p14="http://schemas.microsoft.com/office/powerpoint/2010/main" val="156926443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Title and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9"/>
            <a:ext cx="8229600" cy="1143000"/>
          </a:xfrm>
        </p:spPr>
        <p:txBody>
          <a:bodyPr>
            <a:normAutofit/>
          </a:bodyPr>
          <a:lstStyle>
            <a:lvl1pPr>
              <a:defRPr sz="3600" b="0">
                <a:latin typeface="Open Sans"/>
                <a:cs typeface="Open Sans"/>
              </a:defRPr>
            </a:lvl1pPr>
          </a:lstStyle>
          <a:p>
            <a:r>
              <a:rPr lang="en-AU" dirty="0"/>
              <a:t>Slide Title</a:t>
            </a:r>
            <a:endParaRPr lang="en-US" dirty="0"/>
          </a:p>
        </p:txBody>
      </p:sp>
      <p:sp>
        <p:nvSpPr>
          <p:cNvPr id="3" name="Content Placeholder 2"/>
          <p:cNvSpPr>
            <a:spLocks noGrp="1"/>
          </p:cNvSpPr>
          <p:nvPr>
            <p:ph sz="half" idx="1"/>
          </p:nvPr>
        </p:nvSpPr>
        <p:spPr>
          <a:xfrm>
            <a:off x="457200" y="1600202"/>
            <a:ext cx="4038600" cy="3844703"/>
          </a:xfrm>
        </p:spPr>
        <p:txBody>
          <a:bodyPr/>
          <a:lstStyle>
            <a:lvl1pPr>
              <a:defRPr sz="2800">
                <a:solidFill>
                  <a:srgbClr val="000000"/>
                </a:solidFill>
                <a:latin typeface="Open Sans"/>
                <a:cs typeface="Open Sans"/>
              </a:defRPr>
            </a:lvl1pPr>
            <a:lvl2pPr>
              <a:defRPr sz="2400">
                <a:solidFill>
                  <a:srgbClr val="000000"/>
                </a:solidFill>
                <a:latin typeface="Open Sans"/>
                <a:cs typeface="Open Sans"/>
              </a:defRPr>
            </a:lvl2pPr>
            <a:lvl3pPr>
              <a:defRPr sz="2000">
                <a:solidFill>
                  <a:srgbClr val="000000"/>
                </a:solidFill>
                <a:latin typeface="Open Sans"/>
                <a:cs typeface="Open Sans"/>
              </a:defRPr>
            </a:lvl3pPr>
            <a:lvl4pPr>
              <a:defRPr sz="1800">
                <a:solidFill>
                  <a:srgbClr val="000000"/>
                </a:solidFill>
                <a:latin typeface="Open Sans"/>
                <a:cs typeface="Open Sans"/>
              </a:defRPr>
            </a:lvl4pPr>
            <a:lvl5pPr>
              <a:defRPr sz="1800">
                <a:solidFill>
                  <a:srgbClr val="000000"/>
                </a:solidFill>
                <a:latin typeface="Open Sans"/>
                <a:cs typeface="Open Sans"/>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2"/>
            <a:ext cx="4038600" cy="3844703"/>
          </a:xfrm>
        </p:spPr>
        <p:txBody>
          <a:bodyPr/>
          <a:lstStyle>
            <a:lvl1pPr>
              <a:defRPr sz="2800">
                <a:solidFill>
                  <a:srgbClr val="000000"/>
                </a:solidFill>
                <a:latin typeface="Open Sans"/>
                <a:cs typeface="Open Sans"/>
              </a:defRPr>
            </a:lvl1pPr>
            <a:lvl2pPr>
              <a:defRPr sz="2400">
                <a:solidFill>
                  <a:srgbClr val="000000"/>
                </a:solidFill>
                <a:latin typeface="Open Sans"/>
                <a:cs typeface="Open Sans"/>
              </a:defRPr>
            </a:lvl2pPr>
            <a:lvl3pPr>
              <a:defRPr sz="2000">
                <a:solidFill>
                  <a:srgbClr val="000000"/>
                </a:solidFill>
                <a:latin typeface="Open Sans"/>
                <a:cs typeface="Open Sans"/>
              </a:defRPr>
            </a:lvl3pPr>
            <a:lvl4pPr>
              <a:defRPr sz="1800">
                <a:solidFill>
                  <a:srgbClr val="000000"/>
                </a:solidFill>
                <a:latin typeface="Open Sans"/>
                <a:cs typeface="Open Sans"/>
              </a:defRPr>
            </a:lvl4pPr>
            <a:lvl5pPr>
              <a:defRPr sz="1800">
                <a:solidFill>
                  <a:srgbClr val="000000"/>
                </a:solidFill>
                <a:latin typeface="Open Sans"/>
                <a:cs typeface="Open Sans"/>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a:spLocks noGrp="1"/>
          </p:cNvSpPr>
          <p:nvPr>
            <p:ph type="sldNum" sz="quarter" idx="4"/>
          </p:nvPr>
        </p:nvSpPr>
        <p:spPr>
          <a:xfrm>
            <a:off x="370043" y="6407388"/>
            <a:ext cx="2133600" cy="365125"/>
          </a:xfrm>
          <a:prstGeom prst="rect">
            <a:avLst/>
          </a:prstGeom>
        </p:spPr>
        <p:txBody>
          <a:bodyPr vert="horz" lIns="91440" tIns="45720" rIns="91440" bIns="45720" rtlCol="0" anchor="ctr"/>
          <a:lstStyle>
            <a:lvl1pPr algn="l">
              <a:defRPr sz="1000">
                <a:solidFill>
                  <a:schemeClr val="tx1">
                    <a:tint val="75000"/>
                  </a:schemeClr>
                </a:solidFill>
                <a:latin typeface="Open Sans"/>
                <a:cs typeface="Open Sans"/>
              </a:defRPr>
            </a:lvl1pPr>
          </a:lstStyle>
          <a:p>
            <a:fld id="{624716D3-179A-4C47-88A0-6F957226DBC7}" type="slidenum">
              <a:rPr lang="en-US" smtClean="0">
                <a:solidFill>
                  <a:srgbClr val="D1161E">
                    <a:tint val="75000"/>
                  </a:srgbClr>
                </a:solidFill>
              </a:rPr>
              <a:pPr/>
              <a:t>‹#›</a:t>
            </a:fld>
            <a:endParaRPr lang="en-US" dirty="0">
              <a:solidFill>
                <a:srgbClr val="D1161E">
                  <a:tint val="75000"/>
                </a:srgbClr>
              </a:solidFill>
            </a:endParaRPr>
          </a:p>
        </p:txBody>
      </p:sp>
    </p:spTree>
    <p:extLst>
      <p:ext uri="{BB962C8B-B14F-4D97-AF65-F5344CB8AC3E}">
        <p14:creationId xmlns:p14="http://schemas.microsoft.com/office/powerpoint/2010/main" val="34300105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3175" y="0"/>
            <a:ext cx="9144000" cy="2551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7"/>
          <p:cNvSpPr/>
          <p:nvPr userDrawn="1"/>
        </p:nvSpPr>
        <p:spPr>
          <a:xfrm>
            <a:off x="8845550" y="10"/>
            <a:ext cx="298450" cy="296863"/>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ndParaRPr>
          </a:p>
        </p:txBody>
      </p:sp>
      <p:sp>
        <p:nvSpPr>
          <p:cNvPr id="6" name="Rectangle 8"/>
          <p:cNvSpPr/>
          <p:nvPr userDrawn="1"/>
        </p:nvSpPr>
        <p:spPr>
          <a:xfrm>
            <a:off x="8845564" y="293688"/>
            <a:ext cx="301625"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FFFFFF"/>
                </a:solidFill>
              </a:rPr>
              <a:t> </a:t>
            </a:r>
          </a:p>
        </p:txBody>
      </p:sp>
      <p:sp>
        <p:nvSpPr>
          <p:cNvPr id="9" name="Title 1"/>
          <p:cNvSpPr>
            <a:spLocks noGrp="1"/>
          </p:cNvSpPr>
          <p:nvPr>
            <p:ph type="title" hasCustomPrompt="1"/>
          </p:nvPr>
        </p:nvSpPr>
        <p:spPr>
          <a:xfrm>
            <a:off x="376239" y="285760"/>
            <a:ext cx="7621132" cy="1238249"/>
          </a:xfrm>
          <a:prstGeom prst="rect">
            <a:avLst/>
          </a:prstGeom>
          <a:ln>
            <a:noFill/>
          </a:ln>
        </p:spPr>
        <p:txBody>
          <a:bodyPr>
            <a:noAutofit/>
          </a:bodyPr>
          <a:lstStyle>
            <a:lvl1pPr>
              <a:defRPr sz="3000" b="1" i="0" baseline="0">
                <a:solidFill>
                  <a:schemeClr val="tx1"/>
                </a:solidFill>
                <a:effectLst/>
              </a:defRPr>
            </a:lvl1pPr>
          </a:lstStyle>
          <a:p>
            <a:r>
              <a:rPr lang="en-US" dirty="0"/>
              <a:t>Student Survey</a:t>
            </a:r>
            <a:br>
              <a:rPr lang="en-US" dirty="0"/>
            </a:br>
            <a:r>
              <a:rPr lang="en-US" dirty="0"/>
              <a:t>Feedback on unit teaching and structure</a:t>
            </a:r>
          </a:p>
        </p:txBody>
      </p:sp>
      <p:sp>
        <p:nvSpPr>
          <p:cNvPr id="11" name="Content Placeholder 2"/>
          <p:cNvSpPr>
            <a:spLocks noGrp="1"/>
          </p:cNvSpPr>
          <p:nvPr>
            <p:ph idx="1" hasCustomPrompt="1"/>
          </p:nvPr>
        </p:nvSpPr>
        <p:spPr>
          <a:xfrm>
            <a:off x="388938" y="1647827"/>
            <a:ext cx="8393112" cy="4330700"/>
          </a:xfrm>
          <a:prstGeom prst="rect">
            <a:avLst/>
          </a:prstGeom>
        </p:spPr>
        <p:txBody>
          <a:bodyPr/>
          <a:lstStyle>
            <a:lvl1pPr marL="0" indent="0">
              <a:lnSpc>
                <a:spcPct val="100000"/>
              </a:lnSpc>
              <a:spcBef>
                <a:spcPts val="1200"/>
              </a:spcBef>
              <a:spcAft>
                <a:spcPts val="600"/>
              </a:spcAft>
              <a:buClr>
                <a:schemeClr val="bg1"/>
              </a:buClr>
              <a:buFont typeface="Wingdings" pitchFamily="2" charset="2"/>
              <a:buNone/>
              <a:defRPr sz="3400" baseline="0">
                <a:solidFill>
                  <a:schemeClr val="tx1"/>
                </a:solidFill>
              </a:defRPr>
            </a:lvl1pPr>
            <a:lvl2pPr marL="720000" indent="-360000">
              <a:lnSpc>
                <a:spcPct val="100000"/>
              </a:lnSpc>
              <a:spcBef>
                <a:spcPts val="0"/>
              </a:spcBef>
              <a:buClr>
                <a:schemeClr val="bg1"/>
              </a:buClr>
              <a:buFont typeface="Arial" pitchFamily="34" charset="0"/>
              <a:buChar char="-"/>
              <a:defRPr sz="2400">
                <a:solidFill>
                  <a:schemeClr val="tx1"/>
                </a:solidFill>
              </a:defRPr>
            </a:lvl2pPr>
            <a:lvl3pPr marL="1080000" indent="-360000">
              <a:lnSpc>
                <a:spcPct val="100000"/>
              </a:lnSpc>
              <a:spcBef>
                <a:spcPts val="600"/>
              </a:spcBef>
              <a:buClr>
                <a:schemeClr val="bg1"/>
              </a:buClr>
              <a:buFont typeface="Arial" pitchFamily="34" charset="0"/>
              <a:buChar char="-"/>
              <a:defRPr sz="2200">
                <a:solidFill>
                  <a:schemeClr val="tx1"/>
                </a:solidFill>
              </a:defRPr>
            </a:lvl3pPr>
            <a:lvl4pPr>
              <a:buNone/>
              <a:defRPr sz="2400">
                <a:solidFill>
                  <a:schemeClr val="tx1"/>
                </a:solidFill>
              </a:defRPr>
            </a:lvl4pPr>
            <a:lvl5pPr>
              <a:buNone/>
              <a:defRPr sz="2400">
                <a:solidFill>
                  <a:schemeClr val="tx1"/>
                </a:solidFill>
              </a:defRPr>
            </a:lvl5pPr>
          </a:lstStyle>
          <a:p>
            <a:pPr lvl="0"/>
            <a:r>
              <a:rPr lang="en-US" dirty="0"/>
              <a:t>We listened:</a:t>
            </a:r>
          </a:p>
          <a:p>
            <a:pPr lvl="0"/>
            <a:r>
              <a:rPr lang="en-US" dirty="0"/>
              <a:t> &lt;insert change 1&gt;</a:t>
            </a:r>
          </a:p>
          <a:p>
            <a:pPr lvl="0"/>
            <a:r>
              <a:rPr lang="en-US" dirty="0"/>
              <a:t>&lt;insert change 2&gt;</a:t>
            </a:r>
          </a:p>
          <a:p>
            <a:pPr lvl="0"/>
            <a:endParaRPr lang="en-US" dirty="0"/>
          </a:p>
        </p:txBody>
      </p:sp>
      <p:sp>
        <p:nvSpPr>
          <p:cNvPr id="12" name="Slide Number Placeholder 4"/>
          <p:cNvSpPr>
            <a:spLocks noGrp="1"/>
          </p:cNvSpPr>
          <p:nvPr>
            <p:ph type="sldNum" sz="quarter" idx="10"/>
          </p:nvPr>
        </p:nvSpPr>
        <p:spPr>
          <a:xfrm>
            <a:off x="6648450" y="6470652"/>
            <a:ext cx="2133600" cy="365125"/>
          </a:xfrm>
          <a:prstGeom prst="rect">
            <a:avLst/>
          </a:prstGeom>
        </p:spPr>
        <p:txBody>
          <a:bodyPr/>
          <a:lstStyle>
            <a:lvl1pPr algn="r">
              <a:defRPr sz="1200" smtClean="0">
                <a:solidFill>
                  <a:schemeClr val="bg2"/>
                </a:solidFill>
              </a:defRPr>
            </a:lvl1pPr>
          </a:lstStyle>
          <a:p>
            <a:pPr>
              <a:defRPr/>
            </a:pPr>
            <a:fld id="{02AEB0F0-5540-4FE2-9628-2CB6653FEAB5}" type="slidenum">
              <a:rPr lang="en-US">
                <a:solidFill>
                  <a:srgbClr val="808080"/>
                </a:solidFill>
                <a:ea typeface="ＭＳ Ｐゴシック"/>
              </a:rPr>
              <a:pPr>
                <a:defRPr/>
              </a:pPr>
              <a:t>‹#›</a:t>
            </a:fld>
            <a:endParaRPr lang="en-US" dirty="0">
              <a:solidFill>
                <a:srgbClr val="808080"/>
              </a:solidFill>
              <a:ea typeface="ＭＳ Ｐゴシック"/>
            </a:endParaRPr>
          </a:p>
        </p:txBody>
      </p:sp>
      <p:pic>
        <p:nvPicPr>
          <p:cNvPr id="15" name="Picture 7" descr="swin logo v.png"/>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263965" y="0"/>
            <a:ext cx="880049" cy="1756229"/>
          </a:xfrm>
          <a:prstGeom prst="rect">
            <a:avLst/>
          </a:prstGeom>
          <a:noFill/>
          <a:ln w="9525">
            <a:noFill/>
            <a:miter lim="800000"/>
            <a:headEnd/>
            <a:tailEnd/>
          </a:ln>
        </p:spPr>
      </p:pic>
    </p:spTree>
    <p:extLst>
      <p:ext uri="{BB962C8B-B14F-4D97-AF65-F5344CB8AC3E}">
        <p14:creationId xmlns:p14="http://schemas.microsoft.com/office/powerpoint/2010/main" val="3402284478"/>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2" y="1344617"/>
            <a:ext cx="7115519" cy="1465609"/>
          </a:xfrm>
        </p:spPr>
        <p:txBody>
          <a:bodyPr anchor="b" anchorCtr="0">
            <a:normAutofit/>
          </a:bodyPr>
          <a:lstStyle>
            <a:lvl1pPr>
              <a:defRPr sz="4000" b="0">
                <a:latin typeface="Open Sans"/>
                <a:cs typeface="Open Sans"/>
              </a:defRPr>
            </a:lvl1pPr>
          </a:lstStyle>
          <a:p>
            <a:r>
              <a:rPr lang="en-AU" dirty="0"/>
              <a:t>Heading</a:t>
            </a:r>
            <a:endParaRPr lang="en-US" dirty="0"/>
          </a:p>
        </p:txBody>
      </p:sp>
      <p:sp>
        <p:nvSpPr>
          <p:cNvPr id="5" name="Text Placeholder 4"/>
          <p:cNvSpPr>
            <a:spLocks noGrp="1"/>
          </p:cNvSpPr>
          <p:nvPr>
            <p:ph type="body" sz="quarter" idx="11" hasCustomPrompt="1"/>
          </p:nvPr>
        </p:nvSpPr>
        <p:spPr>
          <a:xfrm>
            <a:off x="457202" y="2927805"/>
            <a:ext cx="7115519" cy="2563256"/>
          </a:xfrm>
          <a:noFill/>
        </p:spPr>
        <p:txBody>
          <a:bodyPr>
            <a:normAutofit/>
          </a:bodyPr>
          <a:lstStyle>
            <a:lvl1pPr marL="0" indent="0">
              <a:buNone/>
              <a:defRPr sz="2000">
                <a:solidFill>
                  <a:srgbClr val="000000"/>
                </a:solidFill>
                <a:latin typeface="Open Sans"/>
                <a:cs typeface="Open Sans"/>
              </a:defRPr>
            </a:lvl1pPr>
          </a:lstStyle>
          <a:p>
            <a:pPr lvl="0"/>
            <a:r>
              <a:rPr lang="en-US" dirty="0"/>
              <a:t>Sub-heading</a:t>
            </a:r>
          </a:p>
        </p:txBody>
      </p:sp>
      <p:sp>
        <p:nvSpPr>
          <p:cNvPr id="8" name="Slide Number Placeholder 3"/>
          <p:cNvSpPr>
            <a:spLocks noGrp="1"/>
          </p:cNvSpPr>
          <p:nvPr>
            <p:ph type="sldNum" sz="quarter" idx="4"/>
          </p:nvPr>
        </p:nvSpPr>
        <p:spPr>
          <a:xfrm>
            <a:off x="370043" y="6407388"/>
            <a:ext cx="2133600" cy="365125"/>
          </a:xfrm>
          <a:prstGeom prst="rect">
            <a:avLst/>
          </a:prstGeom>
        </p:spPr>
        <p:txBody>
          <a:bodyPr vert="horz" lIns="91440" tIns="45720" rIns="91440" bIns="45720" rtlCol="0" anchor="ctr"/>
          <a:lstStyle>
            <a:lvl1pPr algn="l">
              <a:defRPr sz="1000">
                <a:solidFill>
                  <a:schemeClr val="tx1">
                    <a:tint val="75000"/>
                  </a:schemeClr>
                </a:solidFill>
                <a:latin typeface="Open Sans"/>
                <a:cs typeface="Open Sans"/>
              </a:defRPr>
            </a:lvl1pPr>
          </a:lstStyle>
          <a:p>
            <a:fld id="{624716D3-179A-4C47-88A0-6F957226DBC7}" type="slidenum">
              <a:rPr lang="en-US" smtClean="0">
                <a:solidFill>
                  <a:srgbClr val="D1161E">
                    <a:tint val="75000"/>
                  </a:srgbClr>
                </a:solidFill>
              </a:rPr>
              <a:pPr/>
              <a:t>‹#›</a:t>
            </a:fld>
            <a:endParaRPr lang="en-US" dirty="0">
              <a:solidFill>
                <a:srgbClr val="D1161E">
                  <a:tint val="75000"/>
                </a:srgbClr>
              </a:solidFill>
            </a:endParaRPr>
          </a:p>
        </p:txBody>
      </p:sp>
      <p:pic>
        <p:nvPicPr>
          <p:cNvPr id="9" name="Picture 8" descr="SUT_Ptrait_300x600p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74446" y="0"/>
            <a:ext cx="724179" cy="1927936"/>
          </a:xfrm>
          <a:prstGeom prst="rect">
            <a:avLst/>
          </a:prstGeom>
        </p:spPr>
      </p:pic>
    </p:spTree>
    <p:extLst>
      <p:ext uri="{BB962C8B-B14F-4D97-AF65-F5344CB8AC3E}">
        <p14:creationId xmlns:p14="http://schemas.microsoft.com/office/powerpoint/2010/main" val="300756606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3"/>
          <p:cNvSpPr>
            <a:spLocks noGrp="1"/>
          </p:cNvSpPr>
          <p:nvPr>
            <p:ph type="sldNum" sz="quarter" idx="4"/>
          </p:nvPr>
        </p:nvSpPr>
        <p:spPr>
          <a:xfrm>
            <a:off x="370043" y="6407388"/>
            <a:ext cx="2133600" cy="365125"/>
          </a:xfrm>
          <a:prstGeom prst="rect">
            <a:avLst/>
          </a:prstGeom>
        </p:spPr>
        <p:txBody>
          <a:bodyPr vert="horz" lIns="91440" tIns="45720" rIns="91440" bIns="45720" rtlCol="0" anchor="ctr"/>
          <a:lstStyle>
            <a:lvl1pPr algn="l">
              <a:defRPr sz="1000">
                <a:solidFill>
                  <a:schemeClr val="tx1">
                    <a:tint val="75000"/>
                  </a:schemeClr>
                </a:solidFill>
                <a:latin typeface="Open Sans"/>
                <a:cs typeface="Open Sans"/>
              </a:defRPr>
            </a:lvl1pPr>
          </a:lstStyle>
          <a:p>
            <a:fld id="{624716D3-179A-4C47-88A0-6F957226DBC7}" type="slidenum">
              <a:rPr lang="en-US" smtClean="0">
                <a:solidFill>
                  <a:srgbClr val="D1161E">
                    <a:tint val="75000"/>
                  </a:srgbClr>
                </a:solidFill>
              </a:rPr>
              <a:pPr/>
              <a:t>‹#›</a:t>
            </a:fld>
            <a:endParaRPr lang="en-US" dirty="0">
              <a:solidFill>
                <a:srgbClr val="D1161E">
                  <a:tint val="75000"/>
                </a:srgbClr>
              </a:solidFill>
            </a:endParaRPr>
          </a:p>
        </p:txBody>
      </p:sp>
    </p:spTree>
    <p:extLst>
      <p:ext uri="{BB962C8B-B14F-4D97-AF65-F5344CB8AC3E}">
        <p14:creationId xmlns:p14="http://schemas.microsoft.com/office/powerpoint/2010/main" val="33876226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6239" y="285751"/>
            <a:ext cx="6386512"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3" name="Content Placeholder 2"/>
          <p:cNvSpPr>
            <a:spLocks noGrp="1"/>
          </p:cNvSpPr>
          <p:nvPr>
            <p:ph idx="1" hasCustomPrompt="1"/>
          </p:nvPr>
        </p:nvSpPr>
        <p:spPr>
          <a:xfrm>
            <a:off x="388938" y="1647825"/>
            <a:ext cx="8393112" cy="4330700"/>
          </a:xfrm>
          <a:prstGeom prst="rect">
            <a:avLst/>
          </a:prstGeom>
        </p:spPr>
        <p:txBody>
          <a:bodyPr/>
          <a:lstStyle>
            <a:lvl1pPr marL="360000" indent="-360000">
              <a:lnSpc>
                <a:spcPct val="100000"/>
              </a:lnSpc>
              <a:spcBef>
                <a:spcPts val="600"/>
              </a:spcBef>
              <a:spcAft>
                <a:spcPts val="0"/>
              </a:spcAft>
              <a:buFont typeface="Arial" pitchFamily="34" charset="0"/>
              <a:buChar char="-"/>
              <a:defRPr sz="2400">
                <a:solidFill>
                  <a:schemeClr val="tx1"/>
                </a:solidFill>
              </a:defRPr>
            </a:lvl1pPr>
            <a:lvl2pPr marL="720000" indent="-360000">
              <a:lnSpc>
                <a:spcPct val="100000"/>
              </a:lnSpc>
              <a:spcBef>
                <a:spcPts val="600"/>
              </a:spcBef>
              <a:spcAft>
                <a:spcPts val="0"/>
              </a:spcAft>
              <a:buFont typeface="Arial" pitchFamily="34" charset="0"/>
              <a:buChar char="-"/>
              <a:defRPr sz="2400">
                <a:solidFill>
                  <a:schemeClr val="tx1"/>
                </a:solidFill>
              </a:defRPr>
            </a:lvl2pPr>
            <a:lvl3pPr marL="1080000" indent="-360000">
              <a:lnSpc>
                <a:spcPct val="100000"/>
              </a:lnSpc>
              <a:spcBef>
                <a:spcPts val="600"/>
              </a:spcBef>
              <a:spcAft>
                <a:spcPts val="0"/>
              </a:spcAft>
              <a:buFont typeface="Arial" pitchFamily="34" charset="0"/>
              <a:buChar char="-"/>
              <a:defRPr sz="2200">
                <a:solidFill>
                  <a:schemeClr val="tx1"/>
                </a:solidFill>
              </a:defRPr>
            </a:lvl3pPr>
            <a:lvl4pPr>
              <a:buNone/>
              <a:defRPr sz="2400">
                <a:solidFill>
                  <a:schemeClr val="tx1"/>
                </a:solidFill>
              </a:defRPr>
            </a:lvl4pPr>
            <a:lvl5pPr>
              <a:buNone/>
              <a:defRPr sz="2400">
                <a:solidFill>
                  <a:schemeClr val="tx1"/>
                </a:solidFill>
              </a:defRPr>
            </a:lvl5pPr>
          </a:lstStyle>
          <a:p>
            <a:pPr lvl="0"/>
            <a:r>
              <a:rPr lang="en-US" dirty="0"/>
              <a:t>Level 1 point</a:t>
            </a:r>
          </a:p>
          <a:p>
            <a:pPr lvl="1"/>
            <a:r>
              <a:rPr lang="en-US" dirty="0"/>
              <a:t>Level 2 point</a:t>
            </a:r>
          </a:p>
          <a:p>
            <a:pPr lvl="2"/>
            <a:r>
              <a:rPr lang="en-US" dirty="0"/>
              <a:t>Level 3 point</a:t>
            </a:r>
          </a:p>
        </p:txBody>
      </p:sp>
      <p:sp>
        <p:nvSpPr>
          <p:cNvPr id="7" name="Slide Number Placeholder 4"/>
          <p:cNvSpPr>
            <a:spLocks noGrp="1"/>
          </p:cNvSpPr>
          <p:nvPr userDrawn="1">
            <p:ph type="sldNum" sz="quarter" idx="10"/>
          </p:nvPr>
        </p:nvSpPr>
        <p:spPr>
          <a:xfrm>
            <a:off x="6648450" y="6470650"/>
            <a:ext cx="2133600" cy="365125"/>
          </a:xfrm>
          <a:prstGeom prst="rect">
            <a:avLst/>
          </a:prstGeom>
        </p:spPr>
        <p:txBody>
          <a:bodyPr/>
          <a:lstStyle>
            <a:lvl1pPr algn="r">
              <a:defRPr sz="1200" smtClean="0">
                <a:solidFill>
                  <a:schemeClr val="tx1"/>
                </a:solidFill>
              </a:defRPr>
            </a:lvl1pPr>
          </a:lstStyle>
          <a:p>
            <a:pPr>
              <a:defRPr/>
            </a:pPr>
            <a:fld id="{02AEB0F0-5540-4FE2-9628-2CB6653FEAB5}" type="slidenum">
              <a:rPr lang="en-US" smtClean="0"/>
              <a:pPr>
                <a:defRPr/>
              </a:pPr>
              <a:t>‹#›</a:t>
            </a:fld>
            <a:endParaRPr lang="en-US" dirty="0"/>
          </a:p>
        </p:txBody>
      </p:sp>
      <p:sp>
        <p:nvSpPr>
          <p:cNvPr id="10" name="Text Placeholder 9"/>
          <p:cNvSpPr>
            <a:spLocks noGrp="1"/>
          </p:cNvSpPr>
          <p:nvPr>
            <p:ph type="body" sz="quarter" idx="11" hasCustomPrompt="1"/>
          </p:nvPr>
        </p:nvSpPr>
        <p:spPr>
          <a:xfrm>
            <a:off x="376239" y="952500"/>
            <a:ext cx="8267700" cy="390525"/>
          </a:xfrm>
          <a:prstGeom prst="rect">
            <a:avLst/>
          </a:prstGeom>
        </p:spPr>
        <p:txBody>
          <a:bodyPr/>
          <a:lstStyle>
            <a:lvl1pPr>
              <a:defRPr/>
            </a:lvl1pPr>
          </a:lstStyle>
          <a:p>
            <a:pPr lvl="0"/>
            <a:r>
              <a:rPr lang="en-US" dirty="0"/>
              <a:t>Slide title</a:t>
            </a:r>
            <a:endParaRPr lang="en-AU" dirty="0"/>
          </a:p>
        </p:txBody>
      </p:sp>
    </p:spTree>
    <p:extLst>
      <p:ext uri="{BB962C8B-B14F-4D97-AF65-F5344CB8AC3E}">
        <p14:creationId xmlns:p14="http://schemas.microsoft.com/office/powerpoint/2010/main" val="606405458"/>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8845550" y="0"/>
            <a:ext cx="298450" cy="296863"/>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 name="Rectangle 3"/>
          <p:cNvSpPr/>
          <p:nvPr userDrawn="1"/>
        </p:nvSpPr>
        <p:spPr>
          <a:xfrm>
            <a:off x="8845550" y="293688"/>
            <a:ext cx="301625"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 </a:t>
            </a:r>
          </a:p>
        </p:txBody>
      </p:sp>
      <p:sp>
        <p:nvSpPr>
          <p:cNvPr id="5" name="TextBox 4"/>
          <p:cNvSpPr txBox="1"/>
          <p:nvPr userDrawn="1"/>
        </p:nvSpPr>
        <p:spPr>
          <a:xfrm>
            <a:off x="7088188" y="228600"/>
            <a:ext cx="1685925" cy="461963"/>
          </a:xfrm>
          <a:prstGeom prst="rect">
            <a:avLst/>
          </a:prstGeom>
          <a:noFill/>
        </p:spPr>
        <p:txBody>
          <a:bodyPr>
            <a:spAutoFit/>
          </a:bodyPr>
          <a:lstStyle/>
          <a:p>
            <a:pPr>
              <a:defRPr/>
            </a:pPr>
            <a:r>
              <a:rPr lang="en-US" sz="2400" dirty="0">
                <a:solidFill>
                  <a:schemeClr val="accent3"/>
                </a:solidFill>
                <a:latin typeface="Arial"/>
                <a:ea typeface="ＭＳ Ｐゴシック" charset="-128"/>
                <a:cs typeface="Arial"/>
              </a:rPr>
              <a:t>Swinburne</a:t>
            </a:r>
          </a:p>
        </p:txBody>
      </p:sp>
      <p:sp>
        <p:nvSpPr>
          <p:cNvPr id="8" name="Title 1"/>
          <p:cNvSpPr>
            <a:spLocks noGrp="1"/>
          </p:cNvSpPr>
          <p:nvPr>
            <p:ph type="title" hasCustomPrompt="1"/>
          </p:nvPr>
        </p:nvSpPr>
        <p:spPr>
          <a:xfrm>
            <a:off x="376239" y="285751"/>
            <a:ext cx="6386512"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10" name="Slide Number Placeholder 4"/>
          <p:cNvSpPr>
            <a:spLocks noGrp="1"/>
          </p:cNvSpPr>
          <p:nvPr>
            <p:ph type="sldNum" sz="quarter" idx="10"/>
          </p:nvPr>
        </p:nvSpPr>
        <p:spPr>
          <a:xfrm>
            <a:off x="6648450" y="6470650"/>
            <a:ext cx="2133600" cy="365125"/>
          </a:xfrm>
          <a:prstGeom prst="rect">
            <a:avLst/>
          </a:prstGeom>
        </p:spPr>
        <p:txBody>
          <a:bodyPr/>
          <a:lstStyle>
            <a:lvl1pPr algn="r">
              <a:defRPr sz="1200" smtClean="0">
                <a:solidFill>
                  <a:schemeClr val="tx1"/>
                </a:solidFill>
              </a:defRPr>
            </a:lvl1pPr>
          </a:lstStyle>
          <a:p>
            <a:pPr>
              <a:defRPr/>
            </a:pPr>
            <a:fld id="{02AEB0F0-5540-4FE2-9628-2CB6653FEAB5}" type="slidenum">
              <a:rPr lang="en-US" smtClean="0"/>
              <a:pPr>
                <a:defRPr/>
              </a:pPr>
              <a:t>‹#›</a:t>
            </a:fld>
            <a:endParaRPr lang="en-US" dirty="0"/>
          </a:p>
        </p:txBody>
      </p:sp>
      <p:sp>
        <p:nvSpPr>
          <p:cNvPr id="11" name="Text Placeholder 9"/>
          <p:cNvSpPr>
            <a:spLocks noGrp="1"/>
          </p:cNvSpPr>
          <p:nvPr>
            <p:ph type="body" sz="quarter" idx="11" hasCustomPrompt="1"/>
          </p:nvPr>
        </p:nvSpPr>
        <p:spPr>
          <a:xfrm>
            <a:off x="376239" y="952500"/>
            <a:ext cx="8267700" cy="390525"/>
          </a:xfrm>
          <a:prstGeom prst="rect">
            <a:avLst/>
          </a:prstGeom>
        </p:spPr>
        <p:txBody>
          <a:bodyPr/>
          <a:lstStyle>
            <a:lvl1pPr>
              <a:defRPr/>
            </a:lvl1pPr>
          </a:lstStyle>
          <a:p>
            <a:pPr lvl="0"/>
            <a:r>
              <a:rPr lang="en-US" dirty="0"/>
              <a:t>Slide title</a:t>
            </a:r>
            <a:endParaRPr lang="en-AU" dirty="0"/>
          </a:p>
        </p:txBody>
      </p:sp>
    </p:spTree>
    <p:extLst>
      <p:ext uri="{BB962C8B-B14F-4D97-AF65-F5344CB8AC3E}">
        <p14:creationId xmlns:p14="http://schemas.microsoft.com/office/powerpoint/2010/main" val="2777653814"/>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 column black">
    <p:spTree>
      <p:nvGrpSpPr>
        <p:cNvPr id="1" name=""/>
        <p:cNvGrpSpPr/>
        <p:nvPr/>
      </p:nvGrpSpPr>
      <p:grpSpPr>
        <a:xfrm>
          <a:off x="0" y="0"/>
          <a:ext cx="0" cy="0"/>
          <a:chOff x="0" y="0"/>
          <a:chExt cx="0" cy="0"/>
        </a:xfrm>
      </p:grpSpPr>
      <p:sp>
        <p:nvSpPr>
          <p:cNvPr id="3" name="Rectangle 2"/>
          <p:cNvSpPr/>
          <p:nvPr userDrawn="1"/>
        </p:nvSpPr>
        <p:spPr>
          <a:xfrm>
            <a:off x="8845550" y="0"/>
            <a:ext cx="298450" cy="296863"/>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 name="Rectangle 3"/>
          <p:cNvSpPr/>
          <p:nvPr userDrawn="1"/>
        </p:nvSpPr>
        <p:spPr>
          <a:xfrm>
            <a:off x="8845550" y="293688"/>
            <a:ext cx="301625"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 </a:t>
            </a:r>
          </a:p>
        </p:txBody>
      </p:sp>
      <p:sp>
        <p:nvSpPr>
          <p:cNvPr id="5" name="TextBox 4"/>
          <p:cNvSpPr txBox="1"/>
          <p:nvPr userDrawn="1"/>
        </p:nvSpPr>
        <p:spPr>
          <a:xfrm>
            <a:off x="7088188" y="228600"/>
            <a:ext cx="1685925" cy="461963"/>
          </a:xfrm>
          <a:prstGeom prst="rect">
            <a:avLst/>
          </a:prstGeom>
          <a:noFill/>
        </p:spPr>
        <p:txBody>
          <a:bodyPr>
            <a:spAutoFit/>
          </a:bodyPr>
          <a:lstStyle/>
          <a:p>
            <a:pPr>
              <a:defRPr/>
            </a:pPr>
            <a:r>
              <a:rPr lang="en-US" sz="2400" dirty="0">
                <a:solidFill>
                  <a:schemeClr val="accent3"/>
                </a:solidFill>
                <a:latin typeface="Arial"/>
                <a:ea typeface="ＭＳ Ｐゴシック" charset="-128"/>
                <a:cs typeface="Arial"/>
              </a:rPr>
              <a:t>Swinburne</a:t>
            </a:r>
          </a:p>
        </p:txBody>
      </p:sp>
      <p:sp>
        <p:nvSpPr>
          <p:cNvPr id="7" name="Content Placeholder 2"/>
          <p:cNvSpPr>
            <a:spLocks noGrp="1"/>
          </p:cNvSpPr>
          <p:nvPr>
            <p:ph idx="1" hasCustomPrompt="1"/>
          </p:nvPr>
        </p:nvSpPr>
        <p:spPr>
          <a:xfrm>
            <a:off x="376238" y="1695450"/>
            <a:ext cx="4195762" cy="4283075"/>
          </a:xfrm>
          <a:prstGeom prst="rect">
            <a:avLst/>
          </a:prstGeom>
        </p:spPr>
        <p:txBody>
          <a:bodyPr/>
          <a:lstStyle>
            <a:lvl1pPr marL="360000" indent="-360000">
              <a:lnSpc>
                <a:spcPct val="100000"/>
              </a:lnSpc>
              <a:spcBef>
                <a:spcPts val="600"/>
              </a:spcBef>
              <a:spcAft>
                <a:spcPts val="0"/>
              </a:spcAft>
              <a:buFont typeface="Arial" pitchFamily="34" charset="0"/>
              <a:buChar char="-"/>
              <a:defRPr sz="2400">
                <a:solidFill>
                  <a:schemeClr val="tx1"/>
                </a:solidFill>
              </a:defRPr>
            </a:lvl1pPr>
            <a:lvl2pPr marL="720000" indent="-360000">
              <a:lnSpc>
                <a:spcPct val="100000"/>
              </a:lnSpc>
              <a:spcBef>
                <a:spcPts val="600"/>
              </a:spcBef>
              <a:spcAft>
                <a:spcPts val="0"/>
              </a:spcAft>
              <a:buFont typeface="Arial" pitchFamily="34" charset="0"/>
              <a:buChar char="-"/>
              <a:defRPr sz="2400">
                <a:solidFill>
                  <a:schemeClr val="tx1"/>
                </a:solidFill>
              </a:defRPr>
            </a:lvl2pPr>
            <a:lvl3pPr marL="1080000" indent="-360000">
              <a:lnSpc>
                <a:spcPct val="100000"/>
              </a:lnSpc>
              <a:spcBef>
                <a:spcPts val="600"/>
              </a:spcBef>
              <a:spcAft>
                <a:spcPts val="0"/>
              </a:spcAft>
              <a:buFont typeface="Arial" pitchFamily="34" charset="0"/>
              <a:buChar char="-"/>
              <a:defRPr sz="2200">
                <a:solidFill>
                  <a:schemeClr val="tx1"/>
                </a:solidFill>
              </a:defRPr>
            </a:lvl3pPr>
            <a:lvl4pPr>
              <a:buNone/>
              <a:defRPr sz="2400">
                <a:solidFill>
                  <a:schemeClr val="tx1"/>
                </a:solidFill>
              </a:defRPr>
            </a:lvl4pPr>
            <a:lvl5pPr>
              <a:buNone/>
              <a:defRPr sz="2400">
                <a:solidFill>
                  <a:schemeClr val="tx1"/>
                </a:solidFill>
              </a:defRPr>
            </a:lvl5pPr>
          </a:lstStyle>
          <a:p>
            <a:pPr lvl="0"/>
            <a:r>
              <a:rPr lang="en-US" dirty="0"/>
              <a:t>First level</a:t>
            </a:r>
          </a:p>
          <a:p>
            <a:pPr lvl="1"/>
            <a:r>
              <a:rPr lang="en-US" dirty="0"/>
              <a:t>Second level</a:t>
            </a:r>
          </a:p>
          <a:p>
            <a:pPr lvl="2"/>
            <a:r>
              <a:rPr lang="en-US" dirty="0"/>
              <a:t>Third level</a:t>
            </a:r>
          </a:p>
        </p:txBody>
      </p:sp>
      <p:sp>
        <p:nvSpPr>
          <p:cNvPr id="10" name="Title 1"/>
          <p:cNvSpPr>
            <a:spLocks noGrp="1"/>
          </p:cNvSpPr>
          <p:nvPr>
            <p:ph type="title" hasCustomPrompt="1"/>
          </p:nvPr>
        </p:nvSpPr>
        <p:spPr>
          <a:xfrm>
            <a:off x="376239" y="285751"/>
            <a:ext cx="6386512"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12" name="Content Placeholder 2"/>
          <p:cNvSpPr>
            <a:spLocks noGrp="1"/>
          </p:cNvSpPr>
          <p:nvPr>
            <p:ph idx="11" hasCustomPrompt="1"/>
          </p:nvPr>
        </p:nvSpPr>
        <p:spPr>
          <a:xfrm>
            <a:off x="4652963" y="1695450"/>
            <a:ext cx="4195762" cy="4283075"/>
          </a:xfrm>
          <a:prstGeom prst="rect">
            <a:avLst/>
          </a:prstGeom>
        </p:spPr>
        <p:txBody>
          <a:bodyPr/>
          <a:lstStyle>
            <a:lvl1pPr marL="360000" indent="-360000">
              <a:lnSpc>
                <a:spcPct val="100000"/>
              </a:lnSpc>
              <a:spcBef>
                <a:spcPts val="600"/>
              </a:spcBef>
              <a:spcAft>
                <a:spcPts val="0"/>
              </a:spcAft>
              <a:buFont typeface="Arial" pitchFamily="34" charset="0"/>
              <a:buChar char="-"/>
              <a:defRPr sz="2400">
                <a:solidFill>
                  <a:schemeClr val="tx1"/>
                </a:solidFill>
              </a:defRPr>
            </a:lvl1pPr>
            <a:lvl2pPr marL="720000" indent="-360000">
              <a:lnSpc>
                <a:spcPct val="100000"/>
              </a:lnSpc>
              <a:spcBef>
                <a:spcPts val="600"/>
              </a:spcBef>
              <a:spcAft>
                <a:spcPts val="0"/>
              </a:spcAft>
              <a:buFont typeface="Arial" pitchFamily="34" charset="0"/>
              <a:buChar char="-"/>
              <a:defRPr sz="2400">
                <a:solidFill>
                  <a:schemeClr val="tx1"/>
                </a:solidFill>
              </a:defRPr>
            </a:lvl2pPr>
            <a:lvl3pPr marL="1080000" indent="-360000">
              <a:lnSpc>
                <a:spcPct val="100000"/>
              </a:lnSpc>
              <a:spcBef>
                <a:spcPts val="600"/>
              </a:spcBef>
              <a:spcAft>
                <a:spcPts val="0"/>
              </a:spcAft>
              <a:buFont typeface="Arial" pitchFamily="34" charset="0"/>
              <a:buChar char="-"/>
              <a:defRPr sz="2200">
                <a:solidFill>
                  <a:schemeClr val="tx1"/>
                </a:solidFill>
              </a:defRPr>
            </a:lvl3pPr>
            <a:lvl4pPr>
              <a:buNone/>
              <a:defRPr sz="2400">
                <a:solidFill>
                  <a:schemeClr val="tx1"/>
                </a:solidFill>
              </a:defRPr>
            </a:lvl4pPr>
            <a:lvl5pPr>
              <a:buNone/>
              <a:defRPr sz="2400">
                <a:solidFill>
                  <a:schemeClr val="tx1"/>
                </a:solidFill>
              </a:defRPr>
            </a:lvl5pPr>
          </a:lstStyle>
          <a:p>
            <a:pPr lvl="0"/>
            <a:r>
              <a:rPr lang="en-US" dirty="0"/>
              <a:t>First level</a:t>
            </a:r>
          </a:p>
          <a:p>
            <a:pPr lvl="1"/>
            <a:r>
              <a:rPr lang="en-US" dirty="0"/>
              <a:t>Second level</a:t>
            </a:r>
          </a:p>
          <a:p>
            <a:pPr lvl="2"/>
            <a:r>
              <a:rPr lang="en-US" dirty="0"/>
              <a:t>Third level</a:t>
            </a:r>
          </a:p>
        </p:txBody>
      </p:sp>
      <p:sp>
        <p:nvSpPr>
          <p:cNvPr id="13" name="Slide Number Placeholder 4"/>
          <p:cNvSpPr>
            <a:spLocks noGrp="1"/>
          </p:cNvSpPr>
          <p:nvPr>
            <p:ph type="sldNum" sz="quarter" idx="10"/>
          </p:nvPr>
        </p:nvSpPr>
        <p:spPr>
          <a:xfrm>
            <a:off x="6648450" y="6470650"/>
            <a:ext cx="2133600" cy="365125"/>
          </a:xfrm>
          <a:prstGeom prst="rect">
            <a:avLst/>
          </a:prstGeom>
        </p:spPr>
        <p:txBody>
          <a:bodyPr/>
          <a:lstStyle>
            <a:lvl1pPr algn="r">
              <a:defRPr sz="1200" smtClean="0">
                <a:solidFill>
                  <a:schemeClr val="tx1"/>
                </a:solidFill>
              </a:defRPr>
            </a:lvl1pPr>
          </a:lstStyle>
          <a:p>
            <a:pPr>
              <a:defRPr/>
            </a:pPr>
            <a:fld id="{02AEB0F0-5540-4FE2-9628-2CB6653FEAB5}" type="slidenum">
              <a:rPr lang="en-US" smtClean="0"/>
              <a:pPr>
                <a:defRPr/>
              </a:pPr>
              <a:t>‹#›</a:t>
            </a:fld>
            <a:endParaRPr lang="en-US" dirty="0"/>
          </a:p>
        </p:txBody>
      </p:sp>
      <p:sp>
        <p:nvSpPr>
          <p:cNvPr id="14" name="Text Placeholder 9"/>
          <p:cNvSpPr>
            <a:spLocks noGrp="1"/>
          </p:cNvSpPr>
          <p:nvPr>
            <p:ph type="body" sz="quarter" idx="12" hasCustomPrompt="1"/>
          </p:nvPr>
        </p:nvSpPr>
        <p:spPr>
          <a:xfrm>
            <a:off x="376239" y="952500"/>
            <a:ext cx="8267700" cy="390525"/>
          </a:xfrm>
          <a:prstGeom prst="rect">
            <a:avLst/>
          </a:prstGeom>
        </p:spPr>
        <p:txBody>
          <a:bodyPr/>
          <a:lstStyle>
            <a:lvl1pPr>
              <a:defRPr/>
            </a:lvl1pPr>
          </a:lstStyle>
          <a:p>
            <a:pPr lvl="0"/>
            <a:r>
              <a:rPr lang="en-US" dirty="0"/>
              <a:t>Slide title</a:t>
            </a:r>
            <a:endParaRPr lang="en-AU" dirty="0"/>
          </a:p>
        </p:txBody>
      </p:sp>
    </p:spTree>
    <p:extLst>
      <p:ext uri="{BB962C8B-B14F-4D97-AF65-F5344CB8AC3E}">
        <p14:creationId xmlns:p14="http://schemas.microsoft.com/office/powerpoint/2010/main" val="3520881444"/>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PhAnim="0" preserve="1" userDrawn="1">
  <p:cSld name="Title Slide">
    <p:spTree>
      <p:nvGrpSpPr>
        <p:cNvPr id="1" name=""/>
        <p:cNvGrpSpPr/>
        <p:nvPr/>
      </p:nvGrpSpPr>
      <p:grpSpPr>
        <a:xfrm>
          <a:off x="0" y="0"/>
          <a:ext cx="0" cy="0"/>
          <a:chOff x="0" y="0"/>
          <a:chExt cx="0" cy="0"/>
        </a:xfrm>
      </p:grpSpPr>
      <p:sp>
        <p:nvSpPr>
          <p:cNvPr id="10" name="Text Placeholder 9"/>
          <p:cNvSpPr>
            <a:spLocks noGrp="1"/>
          </p:cNvSpPr>
          <p:nvPr>
            <p:ph type="body" sz="quarter" idx="13" hasCustomPrompt="1"/>
          </p:nvPr>
        </p:nvSpPr>
        <p:spPr>
          <a:xfrm>
            <a:off x="295274" y="371475"/>
            <a:ext cx="6553201" cy="914400"/>
          </a:xfrm>
          <a:prstGeom prst="rect">
            <a:avLst/>
          </a:prstGeom>
        </p:spPr>
        <p:txBody>
          <a:bodyPr/>
          <a:lstStyle>
            <a:lvl1pPr marL="0" indent="0">
              <a:defRPr>
                <a:solidFill>
                  <a:schemeClr val="accent4"/>
                </a:solidFill>
              </a:defRPr>
            </a:lvl1pPr>
          </a:lstStyle>
          <a:p>
            <a:pPr lvl="0"/>
            <a:r>
              <a:rPr lang="en-US" dirty="0"/>
              <a:t>Presenter name</a:t>
            </a:r>
          </a:p>
        </p:txBody>
      </p:sp>
      <p:sp>
        <p:nvSpPr>
          <p:cNvPr id="14" name="Text Placeholder 13"/>
          <p:cNvSpPr>
            <a:spLocks noGrp="1"/>
          </p:cNvSpPr>
          <p:nvPr>
            <p:ph type="body" sz="quarter" idx="14" hasCustomPrompt="1"/>
          </p:nvPr>
        </p:nvSpPr>
        <p:spPr>
          <a:xfrm>
            <a:off x="304800" y="1438275"/>
            <a:ext cx="6591300" cy="1133475"/>
          </a:xfrm>
          <a:prstGeom prst="rect">
            <a:avLst/>
          </a:prstGeom>
        </p:spPr>
        <p:txBody>
          <a:bodyPr/>
          <a:lstStyle>
            <a:lvl1pPr marL="0" indent="0">
              <a:defRPr baseline="0"/>
            </a:lvl1pPr>
          </a:lstStyle>
          <a:p>
            <a:pPr lvl="0"/>
            <a:r>
              <a:rPr lang="en-US" dirty="0"/>
              <a:t>Presentation title</a:t>
            </a:r>
          </a:p>
        </p:txBody>
      </p:sp>
    </p:spTree>
    <p:extLst>
      <p:ext uri="{BB962C8B-B14F-4D97-AF65-F5344CB8AC3E}">
        <p14:creationId xmlns:p14="http://schemas.microsoft.com/office/powerpoint/2010/main" val="376444717"/>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Final page">
    <p:spTree>
      <p:nvGrpSpPr>
        <p:cNvPr id="1" name=""/>
        <p:cNvGrpSpPr/>
        <p:nvPr/>
      </p:nvGrpSpPr>
      <p:grpSpPr>
        <a:xfrm>
          <a:off x="0" y="0"/>
          <a:ext cx="0" cy="0"/>
          <a:chOff x="0" y="0"/>
          <a:chExt cx="0" cy="0"/>
        </a:xfrm>
      </p:grpSpPr>
      <p:sp>
        <p:nvSpPr>
          <p:cNvPr id="5" name="Text Placeholder 13"/>
          <p:cNvSpPr>
            <a:spLocks noGrp="1"/>
          </p:cNvSpPr>
          <p:nvPr>
            <p:ph type="body" sz="quarter" idx="14" hasCustomPrompt="1"/>
          </p:nvPr>
        </p:nvSpPr>
        <p:spPr>
          <a:xfrm>
            <a:off x="304800" y="266700"/>
            <a:ext cx="6591300" cy="447675"/>
          </a:xfrm>
          <a:prstGeom prst="rect">
            <a:avLst/>
          </a:prstGeom>
        </p:spPr>
        <p:txBody>
          <a:bodyPr/>
          <a:lstStyle>
            <a:lvl1pPr marL="0" indent="0">
              <a:defRPr baseline="0"/>
            </a:lvl1pPr>
          </a:lstStyle>
          <a:p>
            <a:pPr lvl="0"/>
            <a:r>
              <a:rPr lang="en-US" dirty="0"/>
              <a:t>Presentation title</a:t>
            </a:r>
          </a:p>
          <a:p>
            <a:pPr lvl="0"/>
            <a:endParaRPr lang="en-US" dirty="0"/>
          </a:p>
          <a:p>
            <a:pPr lvl="0"/>
            <a:endParaRPr lang="en-US" dirty="0"/>
          </a:p>
        </p:txBody>
      </p:sp>
      <p:sp>
        <p:nvSpPr>
          <p:cNvPr id="7" name="Text Placeholder 13"/>
          <p:cNvSpPr>
            <a:spLocks noGrp="1"/>
          </p:cNvSpPr>
          <p:nvPr>
            <p:ph type="body" sz="quarter" idx="15" hasCustomPrompt="1"/>
          </p:nvPr>
        </p:nvSpPr>
        <p:spPr>
          <a:xfrm>
            <a:off x="304800" y="1771650"/>
            <a:ext cx="6591300" cy="1133475"/>
          </a:xfrm>
          <a:prstGeom prst="rect">
            <a:avLst/>
          </a:prstGeom>
        </p:spPr>
        <p:txBody>
          <a:bodyPr/>
          <a:lstStyle>
            <a:lvl1pPr marL="0" indent="0">
              <a:defRPr baseline="0"/>
            </a:lvl1pPr>
          </a:lstStyle>
          <a:p>
            <a:pPr lvl="0"/>
            <a:r>
              <a:rPr lang="en-US" dirty="0"/>
              <a:t>Further contact details or call-to-action</a:t>
            </a:r>
          </a:p>
        </p:txBody>
      </p:sp>
    </p:spTree>
    <p:extLst>
      <p:ext uri="{BB962C8B-B14F-4D97-AF65-F5344CB8AC3E}">
        <p14:creationId xmlns:p14="http://schemas.microsoft.com/office/powerpoint/2010/main" val="2298983352"/>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6AF7C769-5100-4ACB-A41F-68C1A2CBF2E5}" type="datetimeFigureOut">
              <a:rPr lang="en-AU" smtClean="0"/>
              <a:t>8/8/2024</a:t>
            </a:fld>
            <a:endParaRPr lang="en-AU"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AU"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6604C7D6-3EF5-4F64-A75F-8FB7AA350EEB}" type="slidenum">
              <a:rPr lang="en-AU" smtClean="0"/>
              <a:t>‹#›</a:t>
            </a:fld>
            <a:endParaRPr lang="en-AU" dirty="0"/>
          </a:p>
        </p:txBody>
      </p:sp>
    </p:spTree>
    <p:extLst>
      <p:ext uri="{BB962C8B-B14F-4D97-AF65-F5344CB8AC3E}">
        <p14:creationId xmlns:p14="http://schemas.microsoft.com/office/powerpoint/2010/main" val="490329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12854"/>
            <a:ext cx="7772400" cy="1470025"/>
          </a:xfrm>
        </p:spPr>
        <p:txBody>
          <a:bodyPr anchor="b" anchorCtr="0">
            <a:normAutofit/>
          </a:bodyPr>
          <a:lstStyle>
            <a:lvl1pPr algn="ctr">
              <a:defRPr sz="4800" b="0">
                <a:latin typeface="Open Sans"/>
                <a:cs typeface="Open Sans"/>
              </a:defRPr>
            </a:lvl1pPr>
          </a:lstStyle>
          <a:p>
            <a:r>
              <a:rPr lang="en-AU" dirty="0"/>
              <a:t>Presentation Title</a:t>
            </a:r>
            <a:endParaRPr lang="en-US" dirty="0"/>
          </a:p>
        </p:txBody>
      </p:sp>
      <p:sp>
        <p:nvSpPr>
          <p:cNvPr id="3" name="Subtitle 2"/>
          <p:cNvSpPr>
            <a:spLocks noGrp="1"/>
          </p:cNvSpPr>
          <p:nvPr>
            <p:ph type="subTitle" idx="1" hasCustomPrompt="1"/>
          </p:nvPr>
        </p:nvSpPr>
        <p:spPr>
          <a:xfrm>
            <a:off x="1371600" y="3604008"/>
            <a:ext cx="6400800" cy="1752600"/>
          </a:xfrm>
          <a:noFill/>
        </p:spPr>
        <p:txBody>
          <a:bodyPr/>
          <a:lstStyle>
            <a:lvl1pPr marL="0" indent="0" algn="ctr">
              <a:buNone/>
              <a:defRPr>
                <a:solidFill>
                  <a:schemeClr val="tx2"/>
                </a:solidFill>
                <a:latin typeface="Open Sans"/>
                <a:cs typeface="Open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Subtitle</a:t>
            </a:r>
            <a:endParaRPr lang="en-US" dirty="0"/>
          </a:p>
        </p:txBody>
      </p:sp>
      <p:pic>
        <p:nvPicPr>
          <p:cNvPr id="8" name="Picture 7" descr="Swinburne Logo RG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400" y="0"/>
            <a:ext cx="914400" cy="1828800"/>
          </a:xfrm>
          <a:prstGeom prst="rect">
            <a:avLst/>
          </a:prstGeom>
        </p:spPr>
      </p:pic>
      <p:pic>
        <p:nvPicPr>
          <p:cNvPr id="4" name="Picture 3" descr="KNOWING Logo 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2053057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9"/>
            <a:ext cx="8229600" cy="1143000"/>
          </a:xfrm>
        </p:spPr>
        <p:txBody>
          <a:bodyPr>
            <a:normAutofit/>
          </a:bodyPr>
          <a:lstStyle>
            <a:lvl1pPr>
              <a:defRPr sz="4400" b="0">
                <a:latin typeface="Open Sans"/>
                <a:cs typeface="Open Sans"/>
              </a:defRPr>
            </a:lvl1pPr>
          </a:lstStyle>
          <a:p>
            <a:r>
              <a:rPr lang="en-AU" dirty="0"/>
              <a:t>Slide Title</a:t>
            </a:r>
            <a:endParaRPr lang="en-US" dirty="0"/>
          </a:p>
        </p:txBody>
      </p:sp>
      <p:sp>
        <p:nvSpPr>
          <p:cNvPr id="3" name="Content Placeholder 2"/>
          <p:cNvSpPr>
            <a:spLocks noGrp="1"/>
          </p:cNvSpPr>
          <p:nvPr>
            <p:ph idx="1"/>
          </p:nvPr>
        </p:nvSpPr>
        <p:spPr>
          <a:xfrm>
            <a:off x="457200" y="1417639"/>
            <a:ext cx="8229600" cy="4004044"/>
          </a:xfrm>
        </p:spPr>
        <p:txBody>
          <a:bodyPr/>
          <a:lstStyle>
            <a:lvl1pPr>
              <a:defRPr>
                <a:solidFill>
                  <a:srgbClr val="000000"/>
                </a:solidFill>
                <a:latin typeface="Open Sans"/>
                <a:cs typeface="Open Sans"/>
              </a:defRPr>
            </a:lvl1pPr>
            <a:lvl2pPr>
              <a:defRPr>
                <a:solidFill>
                  <a:srgbClr val="000000"/>
                </a:solidFill>
                <a:latin typeface="Open Sans"/>
                <a:cs typeface="Open Sans"/>
              </a:defRPr>
            </a:lvl2pPr>
            <a:lvl3pPr>
              <a:defRPr>
                <a:solidFill>
                  <a:srgbClr val="000000"/>
                </a:solidFill>
                <a:latin typeface="Open Sans"/>
                <a:cs typeface="Open Sans"/>
              </a:defRPr>
            </a:lvl3pPr>
            <a:lvl4pPr>
              <a:defRPr>
                <a:solidFill>
                  <a:srgbClr val="000000"/>
                </a:solidFill>
                <a:latin typeface="Open Sans"/>
                <a:cs typeface="Open Sans"/>
              </a:defRPr>
            </a:lvl4pPr>
            <a:lvl5pPr>
              <a:defRPr>
                <a:solidFill>
                  <a:srgbClr val="000000"/>
                </a:solidFill>
                <a:latin typeface="Open Sans"/>
                <a:cs typeface="Open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descr="KNOWING Logo RG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2151847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and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9"/>
            <a:ext cx="8229600" cy="1143000"/>
          </a:xfrm>
        </p:spPr>
        <p:txBody>
          <a:bodyPr>
            <a:normAutofit/>
          </a:bodyPr>
          <a:lstStyle>
            <a:lvl1pPr>
              <a:defRPr sz="4400" b="0">
                <a:latin typeface="Open Sans"/>
                <a:cs typeface="Open Sans"/>
              </a:defRPr>
            </a:lvl1pPr>
          </a:lstStyle>
          <a:p>
            <a:r>
              <a:rPr lang="en-AU" dirty="0"/>
              <a:t>Slide Title</a:t>
            </a:r>
            <a:endParaRPr lang="en-US" dirty="0"/>
          </a:p>
        </p:txBody>
      </p:sp>
      <p:sp>
        <p:nvSpPr>
          <p:cNvPr id="3" name="Content Placeholder 2"/>
          <p:cNvSpPr>
            <a:spLocks noGrp="1"/>
          </p:cNvSpPr>
          <p:nvPr>
            <p:ph sz="half" idx="1"/>
          </p:nvPr>
        </p:nvSpPr>
        <p:spPr>
          <a:xfrm>
            <a:off x="457200" y="1600210"/>
            <a:ext cx="4038600" cy="3844703"/>
          </a:xfrm>
        </p:spPr>
        <p:txBody>
          <a:bodyPr/>
          <a:lstStyle>
            <a:lvl1pPr>
              <a:defRPr sz="2800">
                <a:solidFill>
                  <a:srgbClr val="000000"/>
                </a:solidFill>
                <a:latin typeface="Open Sans"/>
                <a:cs typeface="Open Sans"/>
              </a:defRPr>
            </a:lvl1pPr>
            <a:lvl2pPr>
              <a:defRPr sz="2400">
                <a:solidFill>
                  <a:srgbClr val="000000"/>
                </a:solidFill>
                <a:latin typeface="Open Sans"/>
                <a:cs typeface="Open Sans"/>
              </a:defRPr>
            </a:lvl2pPr>
            <a:lvl3pPr>
              <a:defRPr sz="2000">
                <a:solidFill>
                  <a:srgbClr val="000000"/>
                </a:solidFill>
                <a:latin typeface="Open Sans"/>
                <a:cs typeface="Open Sans"/>
              </a:defRPr>
            </a:lvl3pPr>
            <a:lvl4pPr>
              <a:defRPr sz="1800">
                <a:solidFill>
                  <a:srgbClr val="000000"/>
                </a:solidFill>
                <a:latin typeface="Open Sans"/>
                <a:cs typeface="Open Sans"/>
              </a:defRPr>
            </a:lvl4pPr>
            <a:lvl5pPr>
              <a:defRPr sz="1800">
                <a:solidFill>
                  <a:srgbClr val="000000"/>
                </a:solidFill>
                <a:latin typeface="Open Sans"/>
                <a:cs typeface="Open San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10"/>
            <a:ext cx="4038600" cy="3844703"/>
          </a:xfrm>
        </p:spPr>
        <p:txBody>
          <a:bodyPr/>
          <a:lstStyle>
            <a:lvl1pPr>
              <a:defRPr sz="2800">
                <a:solidFill>
                  <a:srgbClr val="000000"/>
                </a:solidFill>
                <a:latin typeface="Open Sans"/>
                <a:cs typeface="Open Sans"/>
              </a:defRPr>
            </a:lvl1pPr>
            <a:lvl2pPr>
              <a:defRPr sz="2400">
                <a:solidFill>
                  <a:srgbClr val="000000"/>
                </a:solidFill>
                <a:latin typeface="Open Sans"/>
                <a:cs typeface="Open Sans"/>
              </a:defRPr>
            </a:lvl2pPr>
            <a:lvl3pPr>
              <a:defRPr sz="2000">
                <a:solidFill>
                  <a:srgbClr val="000000"/>
                </a:solidFill>
                <a:latin typeface="Open Sans"/>
                <a:cs typeface="Open Sans"/>
              </a:defRPr>
            </a:lvl3pPr>
            <a:lvl4pPr>
              <a:defRPr sz="1800">
                <a:solidFill>
                  <a:srgbClr val="000000"/>
                </a:solidFill>
                <a:latin typeface="Open Sans"/>
                <a:cs typeface="Open Sans"/>
              </a:defRPr>
            </a:lvl4pPr>
            <a:lvl5pPr>
              <a:defRPr sz="1800">
                <a:solidFill>
                  <a:srgbClr val="000000"/>
                </a:solidFill>
                <a:latin typeface="Open Sans"/>
                <a:cs typeface="Open San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KNOWING Logo RG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217272520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7" y="1344625"/>
            <a:ext cx="7115519" cy="1465609"/>
          </a:xfrm>
        </p:spPr>
        <p:txBody>
          <a:bodyPr anchor="b" anchorCtr="0">
            <a:normAutofit/>
          </a:bodyPr>
          <a:lstStyle>
            <a:lvl1pPr>
              <a:defRPr sz="4000" b="0">
                <a:latin typeface="Open Sans"/>
                <a:cs typeface="Open Sans"/>
              </a:defRPr>
            </a:lvl1pPr>
          </a:lstStyle>
          <a:p>
            <a:r>
              <a:rPr lang="en-AU" dirty="0"/>
              <a:t>Heading</a:t>
            </a:r>
            <a:endParaRPr lang="en-US" dirty="0"/>
          </a:p>
        </p:txBody>
      </p:sp>
      <p:sp>
        <p:nvSpPr>
          <p:cNvPr id="5" name="Text Placeholder 4"/>
          <p:cNvSpPr>
            <a:spLocks noGrp="1"/>
          </p:cNvSpPr>
          <p:nvPr>
            <p:ph type="body" sz="quarter" idx="11" hasCustomPrompt="1"/>
          </p:nvPr>
        </p:nvSpPr>
        <p:spPr>
          <a:xfrm>
            <a:off x="457207" y="2927805"/>
            <a:ext cx="7115519" cy="2563256"/>
          </a:xfrm>
          <a:noFill/>
        </p:spPr>
        <p:txBody>
          <a:bodyPr>
            <a:normAutofit/>
          </a:bodyPr>
          <a:lstStyle>
            <a:lvl1pPr marL="0" indent="0">
              <a:buNone/>
              <a:defRPr sz="2000">
                <a:solidFill>
                  <a:srgbClr val="000000"/>
                </a:solidFill>
                <a:latin typeface="Open Sans"/>
                <a:cs typeface="Open Sans"/>
              </a:defRPr>
            </a:lvl1pPr>
          </a:lstStyle>
          <a:p>
            <a:pPr lvl="0"/>
            <a:r>
              <a:rPr lang="en-US" dirty="0"/>
              <a:t>Sub-heading</a:t>
            </a:r>
          </a:p>
        </p:txBody>
      </p:sp>
      <p:pic>
        <p:nvPicPr>
          <p:cNvPr id="6" name="Picture 5" descr="Swinburne Logo RG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400" y="0"/>
            <a:ext cx="914400" cy="1828800"/>
          </a:xfrm>
          <a:prstGeom prst="rect">
            <a:avLst/>
          </a:prstGeom>
        </p:spPr>
      </p:pic>
      <p:pic>
        <p:nvPicPr>
          <p:cNvPr id="7" name="Picture 6" descr="KNOWING Logo 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680149782"/>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00180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12854"/>
            <a:ext cx="7772400" cy="1470025"/>
          </a:xfrm>
        </p:spPr>
        <p:txBody>
          <a:bodyPr anchor="b" anchorCtr="0">
            <a:normAutofit/>
          </a:bodyPr>
          <a:lstStyle>
            <a:lvl1pPr algn="ctr">
              <a:defRPr sz="4800" b="0">
                <a:latin typeface="Open Sans"/>
                <a:cs typeface="Open Sans"/>
              </a:defRPr>
            </a:lvl1pPr>
          </a:lstStyle>
          <a:p>
            <a:r>
              <a:rPr lang="en-AU" dirty="0"/>
              <a:t>Presentation Title</a:t>
            </a:r>
            <a:endParaRPr lang="en-US" dirty="0"/>
          </a:p>
        </p:txBody>
      </p:sp>
      <p:sp>
        <p:nvSpPr>
          <p:cNvPr id="3" name="Subtitle 2"/>
          <p:cNvSpPr>
            <a:spLocks noGrp="1"/>
          </p:cNvSpPr>
          <p:nvPr>
            <p:ph type="subTitle" idx="1" hasCustomPrompt="1"/>
          </p:nvPr>
        </p:nvSpPr>
        <p:spPr>
          <a:xfrm>
            <a:off x="1371600" y="3604008"/>
            <a:ext cx="6400800" cy="1752600"/>
          </a:xfrm>
          <a:noFill/>
        </p:spPr>
        <p:txBody>
          <a:bodyPr/>
          <a:lstStyle>
            <a:lvl1pPr marL="0" indent="0" algn="ctr">
              <a:buNone/>
              <a:defRPr>
                <a:solidFill>
                  <a:schemeClr val="tx2"/>
                </a:solidFill>
                <a:latin typeface="Open Sans"/>
                <a:cs typeface="Open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Subtitle</a:t>
            </a:r>
            <a:endParaRPr lang="en-US" dirty="0"/>
          </a:p>
        </p:txBody>
      </p:sp>
      <p:pic>
        <p:nvPicPr>
          <p:cNvPr id="8" name="Picture 7" descr="Swinburne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0"/>
            <a:ext cx="914400" cy="1828800"/>
          </a:xfrm>
          <a:prstGeom prst="rect">
            <a:avLst/>
          </a:prstGeom>
        </p:spPr>
      </p:pic>
      <p:pic>
        <p:nvPicPr>
          <p:cNvPr id="4" name="Picture 3" descr="KNOWING Logo 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1339018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8845550" y="10"/>
            <a:ext cx="298450" cy="296863"/>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ndParaRPr>
          </a:p>
        </p:txBody>
      </p:sp>
      <p:sp>
        <p:nvSpPr>
          <p:cNvPr id="4" name="Rectangle 3"/>
          <p:cNvSpPr/>
          <p:nvPr userDrawn="1"/>
        </p:nvSpPr>
        <p:spPr>
          <a:xfrm>
            <a:off x="8845564" y="293688"/>
            <a:ext cx="301625"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FFFFFF"/>
                </a:solidFill>
              </a:rPr>
              <a:t> </a:t>
            </a:r>
          </a:p>
        </p:txBody>
      </p:sp>
      <p:sp>
        <p:nvSpPr>
          <p:cNvPr id="5" name="TextBox 4"/>
          <p:cNvSpPr txBox="1"/>
          <p:nvPr userDrawn="1"/>
        </p:nvSpPr>
        <p:spPr>
          <a:xfrm>
            <a:off x="7088190" y="228610"/>
            <a:ext cx="1685925" cy="461665"/>
          </a:xfrm>
          <a:prstGeom prst="rect">
            <a:avLst/>
          </a:prstGeom>
          <a:noFill/>
        </p:spPr>
        <p:txBody>
          <a:bodyPr>
            <a:spAutoFit/>
          </a:bodyPr>
          <a:lstStyle/>
          <a:p>
            <a:pPr>
              <a:defRPr/>
            </a:pPr>
            <a:r>
              <a:rPr lang="en-US" sz="2400" dirty="0">
                <a:solidFill>
                  <a:srgbClr val="AAAAAA"/>
                </a:solidFill>
                <a:latin typeface="Arial"/>
                <a:ea typeface="ＭＳ Ｐゴシック" charset="-128"/>
                <a:cs typeface="Arial"/>
              </a:rPr>
              <a:t>Swinburne</a:t>
            </a:r>
          </a:p>
        </p:txBody>
      </p:sp>
      <p:sp>
        <p:nvSpPr>
          <p:cNvPr id="8" name="Title 1"/>
          <p:cNvSpPr>
            <a:spLocks noGrp="1"/>
          </p:cNvSpPr>
          <p:nvPr>
            <p:ph type="title" hasCustomPrompt="1"/>
          </p:nvPr>
        </p:nvSpPr>
        <p:spPr>
          <a:xfrm>
            <a:off x="376239" y="285751"/>
            <a:ext cx="6386512"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10" name="Slide Number Placeholder 4"/>
          <p:cNvSpPr>
            <a:spLocks noGrp="1"/>
          </p:cNvSpPr>
          <p:nvPr>
            <p:ph type="sldNum" sz="quarter" idx="10"/>
          </p:nvPr>
        </p:nvSpPr>
        <p:spPr>
          <a:xfrm>
            <a:off x="6648450" y="6470652"/>
            <a:ext cx="2133600" cy="365125"/>
          </a:xfrm>
          <a:prstGeom prst="rect">
            <a:avLst/>
          </a:prstGeom>
        </p:spPr>
        <p:txBody>
          <a:bodyPr/>
          <a:lstStyle>
            <a:lvl1pPr algn="r">
              <a:defRPr sz="1200" smtClean="0">
                <a:solidFill>
                  <a:schemeClr val="tx1"/>
                </a:solidFill>
              </a:defRPr>
            </a:lvl1pPr>
          </a:lstStyle>
          <a:p>
            <a:pPr>
              <a:defRPr/>
            </a:pPr>
            <a:fld id="{02AEB0F0-5540-4FE2-9628-2CB6653FEAB5}" type="slidenum">
              <a:rPr lang="en-US">
                <a:solidFill>
                  <a:srgbClr val="FFFFFF"/>
                </a:solidFill>
                <a:ea typeface="ＭＳ Ｐゴシック"/>
              </a:rPr>
              <a:pPr>
                <a:defRPr/>
              </a:pPr>
              <a:t>‹#›</a:t>
            </a:fld>
            <a:endParaRPr lang="en-US" dirty="0">
              <a:solidFill>
                <a:srgbClr val="FFFFFF"/>
              </a:solidFill>
              <a:ea typeface="ＭＳ Ｐゴシック"/>
            </a:endParaRPr>
          </a:p>
        </p:txBody>
      </p:sp>
      <p:sp>
        <p:nvSpPr>
          <p:cNvPr id="11" name="Text Placeholder 9"/>
          <p:cNvSpPr>
            <a:spLocks noGrp="1"/>
          </p:cNvSpPr>
          <p:nvPr>
            <p:ph type="body" sz="quarter" idx="11" hasCustomPrompt="1"/>
          </p:nvPr>
        </p:nvSpPr>
        <p:spPr>
          <a:xfrm>
            <a:off x="376239" y="952500"/>
            <a:ext cx="8267700" cy="390525"/>
          </a:xfrm>
          <a:prstGeom prst="rect">
            <a:avLst/>
          </a:prstGeom>
        </p:spPr>
        <p:txBody>
          <a:bodyPr/>
          <a:lstStyle>
            <a:lvl1pPr>
              <a:defRPr/>
            </a:lvl1pPr>
          </a:lstStyle>
          <a:p>
            <a:pPr lvl="0"/>
            <a:r>
              <a:rPr lang="en-US" dirty="0"/>
              <a:t>Slide title</a:t>
            </a:r>
            <a:endParaRPr lang="en-AU" dirty="0"/>
          </a:p>
        </p:txBody>
      </p:sp>
    </p:spTree>
    <p:extLst>
      <p:ext uri="{BB962C8B-B14F-4D97-AF65-F5344CB8AC3E}">
        <p14:creationId xmlns:p14="http://schemas.microsoft.com/office/powerpoint/2010/main" val="283274218"/>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9"/>
            <a:ext cx="8229600" cy="1143000"/>
          </a:xfrm>
        </p:spPr>
        <p:txBody>
          <a:bodyPr>
            <a:normAutofit/>
          </a:bodyPr>
          <a:lstStyle>
            <a:lvl1pPr>
              <a:defRPr sz="4400" b="0">
                <a:latin typeface="Open Sans"/>
                <a:cs typeface="Open Sans"/>
              </a:defRPr>
            </a:lvl1pPr>
          </a:lstStyle>
          <a:p>
            <a:r>
              <a:rPr lang="en-AU" dirty="0"/>
              <a:t>Slide Title</a:t>
            </a:r>
            <a:endParaRPr lang="en-US" dirty="0"/>
          </a:p>
        </p:txBody>
      </p:sp>
      <p:sp>
        <p:nvSpPr>
          <p:cNvPr id="3" name="Content Placeholder 2"/>
          <p:cNvSpPr>
            <a:spLocks noGrp="1"/>
          </p:cNvSpPr>
          <p:nvPr>
            <p:ph idx="1"/>
          </p:nvPr>
        </p:nvSpPr>
        <p:spPr>
          <a:xfrm>
            <a:off x="457200" y="1417639"/>
            <a:ext cx="8229600" cy="4004044"/>
          </a:xfrm>
        </p:spPr>
        <p:txBody>
          <a:bodyPr/>
          <a:lstStyle>
            <a:lvl1pPr>
              <a:defRPr>
                <a:solidFill>
                  <a:srgbClr val="000000"/>
                </a:solidFill>
                <a:latin typeface="Open Sans"/>
                <a:cs typeface="Open Sans"/>
              </a:defRPr>
            </a:lvl1pPr>
            <a:lvl2pPr>
              <a:defRPr>
                <a:solidFill>
                  <a:srgbClr val="000000"/>
                </a:solidFill>
                <a:latin typeface="Open Sans"/>
                <a:cs typeface="Open Sans"/>
              </a:defRPr>
            </a:lvl2pPr>
            <a:lvl3pPr>
              <a:defRPr>
                <a:solidFill>
                  <a:srgbClr val="000000"/>
                </a:solidFill>
                <a:latin typeface="Open Sans"/>
                <a:cs typeface="Open Sans"/>
              </a:defRPr>
            </a:lvl3pPr>
            <a:lvl4pPr>
              <a:defRPr>
                <a:solidFill>
                  <a:srgbClr val="000000"/>
                </a:solidFill>
                <a:latin typeface="Open Sans"/>
                <a:cs typeface="Open Sans"/>
              </a:defRPr>
            </a:lvl4pPr>
            <a:lvl5pPr>
              <a:defRPr>
                <a:solidFill>
                  <a:srgbClr val="000000"/>
                </a:solidFill>
                <a:latin typeface="Open Sans"/>
                <a:cs typeface="Open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descr="KNOWING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39831463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itle and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9"/>
            <a:ext cx="8229600" cy="1143000"/>
          </a:xfrm>
        </p:spPr>
        <p:txBody>
          <a:bodyPr>
            <a:normAutofit/>
          </a:bodyPr>
          <a:lstStyle>
            <a:lvl1pPr>
              <a:defRPr sz="4400" b="0">
                <a:latin typeface="Open Sans"/>
                <a:cs typeface="Open Sans"/>
              </a:defRPr>
            </a:lvl1pPr>
          </a:lstStyle>
          <a:p>
            <a:r>
              <a:rPr lang="en-AU" dirty="0"/>
              <a:t>Slide Title</a:t>
            </a:r>
            <a:endParaRPr lang="en-US" dirty="0"/>
          </a:p>
        </p:txBody>
      </p:sp>
      <p:sp>
        <p:nvSpPr>
          <p:cNvPr id="3" name="Content Placeholder 2"/>
          <p:cNvSpPr>
            <a:spLocks noGrp="1"/>
          </p:cNvSpPr>
          <p:nvPr>
            <p:ph sz="half" idx="1"/>
          </p:nvPr>
        </p:nvSpPr>
        <p:spPr>
          <a:xfrm>
            <a:off x="457200" y="1600210"/>
            <a:ext cx="4038600" cy="3844703"/>
          </a:xfrm>
        </p:spPr>
        <p:txBody>
          <a:bodyPr/>
          <a:lstStyle>
            <a:lvl1pPr>
              <a:defRPr sz="2800">
                <a:solidFill>
                  <a:srgbClr val="000000"/>
                </a:solidFill>
                <a:latin typeface="Open Sans"/>
                <a:cs typeface="Open Sans"/>
              </a:defRPr>
            </a:lvl1pPr>
            <a:lvl2pPr>
              <a:defRPr sz="2400">
                <a:solidFill>
                  <a:srgbClr val="000000"/>
                </a:solidFill>
                <a:latin typeface="Open Sans"/>
                <a:cs typeface="Open Sans"/>
              </a:defRPr>
            </a:lvl2pPr>
            <a:lvl3pPr>
              <a:defRPr sz="2000">
                <a:solidFill>
                  <a:srgbClr val="000000"/>
                </a:solidFill>
                <a:latin typeface="Open Sans"/>
                <a:cs typeface="Open Sans"/>
              </a:defRPr>
            </a:lvl3pPr>
            <a:lvl4pPr>
              <a:defRPr sz="1800">
                <a:solidFill>
                  <a:srgbClr val="000000"/>
                </a:solidFill>
                <a:latin typeface="Open Sans"/>
                <a:cs typeface="Open Sans"/>
              </a:defRPr>
            </a:lvl4pPr>
            <a:lvl5pPr>
              <a:defRPr sz="1800">
                <a:solidFill>
                  <a:srgbClr val="000000"/>
                </a:solidFill>
                <a:latin typeface="Open Sans"/>
                <a:cs typeface="Open San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10"/>
            <a:ext cx="4038600" cy="3844703"/>
          </a:xfrm>
        </p:spPr>
        <p:txBody>
          <a:bodyPr/>
          <a:lstStyle>
            <a:lvl1pPr>
              <a:defRPr sz="2800">
                <a:solidFill>
                  <a:srgbClr val="000000"/>
                </a:solidFill>
                <a:latin typeface="Open Sans"/>
                <a:cs typeface="Open Sans"/>
              </a:defRPr>
            </a:lvl1pPr>
            <a:lvl2pPr>
              <a:defRPr sz="2400">
                <a:solidFill>
                  <a:srgbClr val="000000"/>
                </a:solidFill>
                <a:latin typeface="Open Sans"/>
                <a:cs typeface="Open Sans"/>
              </a:defRPr>
            </a:lvl2pPr>
            <a:lvl3pPr>
              <a:defRPr sz="2000">
                <a:solidFill>
                  <a:srgbClr val="000000"/>
                </a:solidFill>
                <a:latin typeface="Open Sans"/>
                <a:cs typeface="Open Sans"/>
              </a:defRPr>
            </a:lvl3pPr>
            <a:lvl4pPr>
              <a:defRPr sz="1800">
                <a:solidFill>
                  <a:srgbClr val="000000"/>
                </a:solidFill>
                <a:latin typeface="Open Sans"/>
                <a:cs typeface="Open Sans"/>
              </a:defRPr>
            </a:lvl4pPr>
            <a:lvl5pPr>
              <a:defRPr sz="1800">
                <a:solidFill>
                  <a:srgbClr val="000000"/>
                </a:solidFill>
                <a:latin typeface="Open Sans"/>
                <a:cs typeface="Open San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KNOWING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27404015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7" y="1344625"/>
            <a:ext cx="7115519" cy="1465609"/>
          </a:xfrm>
        </p:spPr>
        <p:txBody>
          <a:bodyPr anchor="b" anchorCtr="0">
            <a:normAutofit/>
          </a:bodyPr>
          <a:lstStyle>
            <a:lvl1pPr>
              <a:defRPr sz="4000" b="0">
                <a:latin typeface="Open Sans"/>
                <a:cs typeface="Open Sans"/>
              </a:defRPr>
            </a:lvl1pPr>
          </a:lstStyle>
          <a:p>
            <a:r>
              <a:rPr lang="en-AU" dirty="0"/>
              <a:t>Heading</a:t>
            </a:r>
            <a:endParaRPr lang="en-US" dirty="0"/>
          </a:p>
        </p:txBody>
      </p:sp>
      <p:sp>
        <p:nvSpPr>
          <p:cNvPr id="5" name="Text Placeholder 4"/>
          <p:cNvSpPr>
            <a:spLocks noGrp="1"/>
          </p:cNvSpPr>
          <p:nvPr>
            <p:ph type="body" sz="quarter" idx="11" hasCustomPrompt="1"/>
          </p:nvPr>
        </p:nvSpPr>
        <p:spPr>
          <a:xfrm>
            <a:off x="457207" y="2927805"/>
            <a:ext cx="7115519" cy="2563256"/>
          </a:xfrm>
          <a:noFill/>
        </p:spPr>
        <p:txBody>
          <a:bodyPr>
            <a:normAutofit/>
          </a:bodyPr>
          <a:lstStyle>
            <a:lvl1pPr marL="0" indent="0">
              <a:buNone/>
              <a:defRPr sz="2000">
                <a:solidFill>
                  <a:srgbClr val="000000"/>
                </a:solidFill>
                <a:latin typeface="Open Sans"/>
                <a:cs typeface="Open Sans"/>
              </a:defRPr>
            </a:lvl1pPr>
          </a:lstStyle>
          <a:p>
            <a:pPr lvl="0"/>
            <a:r>
              <a:rPr lang="en-US" dirty="0"/>
              <a:t>Sub-heading</a:t>
            </a:r>
          </a:p>
        </p:txBody>
      </p:sp>
      <p:pic>
        <p:nvPicPr>
          <p:cNvPr id="6" name="Picture 5" descr="Swinburne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0"/>
            <a:ext cx="914400" cy="1828800"/>
          </a:xfrm>
          <a:prstGeom prst="rect">
            <a:avLst/>
          </a:prstGeom>
        </p:spPr>
      </p:pic>
      <p:pic>
        <p:nvPicPr>
          <p:cNvPr id="7" name="Picture 6" descr="KNOWING Logo 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19779799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6952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12854"/>
            <a:ext cx="7772400" cy="1470025"/>
          </a:xfrm>
        </p:spPr>
        <p:txBody>
          <a:bodyPr anchor="b" anchorCtr="0">
            <a:normAutofit/>
          </a:bodyPr>
          <a:lstStyle>
            <a:lvl1pPr algn="ctr">
              <a:defRPr sz="4800" b="0">
                <a:latin typeface="Open Sans"/>
                <a:cs typeface="Open Sans"/>
              </a:defRPr>
            </a:lvl1pPr>
          </a:lstStyle>
          <a:p>
            <a:r>
              <a:rPr lang="en-AU" dirty="0"/>
              <a:t>Presentation Title</a:t>
            </a:r>
            <a:endParaRPr lang="en-US" dirty="0"/>
          </a:p>
        </p:txBody>
      </p:sp>
      <p:sp>
        <p:nvSpPr>
          <p:cNvPr id="3" name="Subtitle 2"/>
          <p:cNvSpPr>
            <a:spLocks noGrp="1"/>
          </p:cNvSpPr>
          <p:nvPr>
            <p:ph type="subTitle" idx="1" hasCustomPrompt="1"/>
          </p:nvPr>
        </p:nvSpPr>
        <p:spPr>
          <a:xfrm>
            <a:off x="1371600" y="3604008"/>
            <a:ext cx="6400800" cy="1752600"/>
          </a:xfrm>
          <a:noFill/>
        </p:spPr>
        <p:txBody>
          <a:bodyPr/>
          <a:lstStyle>
            <a:lvl1pPr marL="0" indent="0" algn="ctr">
              <a:buNone/>
              <a:defRPr>
                <a:solidFill>
                  <a:schemeClr val="tx2"/>
                </a:solidFill>
                <a:latin typeface="Open Sans"/>
                <a:cs typeface="Open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Subtitle</a:t>
            </a:r>
            <a:endParaRPr lang="en-US" dirty="0"/>
          </a:p>
        </p:txBody>
      </p:sp>
      <p:pic>
        <p:nvPicPr>
          <p:cNvPr id="8" name="Picture 7" descr="Swinburne Logo RG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400" y="0"/>
            <a:ext cx="914400" cy="1828800"/>
          </a:xfrm>
          <a:prstGeom prst="rect">
            <a:avLst/>
          </a:prstGeom>
        </p:spPr>
      </p:pic>
      <p:pic>
        <p:nvPicPr>
          <p:cNvPr id="4" name="Picture 3" descr="KNOWING Logo 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pic>
        <p:nvPicPr>
          <p:cNvPr id="6" name="Picture 5" descr="Swinburne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0"/>
            <a:ext cx="914400" cy="1828800"/>
          </a:xfrm>
          <a:prstGeom prst="rect">
            <a:avLst/>
          </a:prstGeom>
        </p:spPr>
      </p:pic>
      <p:pic>
        <p:nvPicPr>
          <p:cNvPr id="7" name="Picture 6" descr="KNOWING Logo 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1339018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9"/>
            <a:ext cx="8229600" cy="1143000"/>
          </a:xfrm>
        </p:spPr>
        <p:txBody>
          <a:bodyPr>
            <a:normAutofit/>
          </a:bodyPr>
          <a:lstStyle>
            <a:lvl1pPr>
              <a:defRPr sz="4400" b="0">
                <a:latin typeface="Open Sans"/>
                <a:cs typeface="Open Sans"/>
              </a:defRPr>
            </a:lvl1pPr>
          </a:lstStyle>
          <a:p>
            <a:r>
              <a:rPr lang="en-AU" dirty="0"/>
              <a:t>Slide Title</a:t>
            </a:r>
            <a:endParaRPr lang="en-US" dirty="0"/>
          </a:p>
        </p:txBody>
      </p:sp>
      <p:sp>
        <p:nvSpPr>
          <p:cNvPr id="3" name="Content Placeholder 2"/>
          <p:cNvSpPr>
            <a:spLocks noGrp="1"/>
          </p:cNvSpPr>
          <p:nvPr>
            <p:ph idx="1"/>
          </p:nvPr>
        </p:nvSpPr>
        <p:spPr>
          <a:xfrm>
            <a:off x="457200" y="1417639"/>
            <a:ext cx="8229600" cy="4004044"/>
          </a:xfrm>
        </p:spPr>
        <p:txBody>
          <a:bodyPr/>
          <a:lstStyle>
            <a:lvl1pPr>
              <a:defRPr>
                <a:solidFill>
                  <a:srgbClr val="000000"/>
                </a:solidFill>
                <a:latin typeface="Open Sans"/>
                <a:cs typeface="Open Sans"/>
              </a:defRPr>
            </a:lvl1pPr>
            <a:lvl2pPr>
              <a:defRPr>
                <a:solidFill>
                  <a:srgbClr val="000000"/>
                </a:solidFill>
                <a:latin typeface="Open Sans"/>
                <a:cs typeface="Open Sans"/>
              </a:defRPr>
            </a:lvl2pPr>
            <a:lvl3pPr>
              <a:defRPr>
                <a:solidFill>
                  <a:srgbClr val="000000"/>
                </a:solidFill>
                <a:latin typeface="Open Sans"/>
                <a:cs typeface="Open Sans"/>
              </a:defRPr>
            </a:lvl3pPr>
            <a:lvl4pPr>
              <a:defRPr>
                <a:solidFill>
                  <a:srgbClr val="000000"/>
                </a:solidFill>
                <a:latin typeface="Open Sans"/>
                <a:cs typeface="Open Sans"/>
              </a:defRPr>
            </a:lvl4pPr>
            <a:lvl5pPr>
              <a:defRPr>
                <a:solidFill>
                  <a:srgbClr val="000000"/>
                </a:solidFill>
                <a:latin typeface="Open Sans"/>
                <a:cs typeface="Open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descr="KNOWING Logo RG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pic>
        <p:nvPicPr>
          <p:cNvPr id="6" name="Picture 5" descr="KNOWING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39831463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itle and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9"/>
            <a:ext cx="8229600" cy="1143000"/>
          </a:xfrm>
        </p:spPr>
        <p:txBody>
          <a:bodyPr>
            <a:normAutofit/>
          </a:bodyPr>
          <a:lstStyle>
            <a:lvl1pPr>
              <a:defRPr sz="4400" b="0">
                <a:latin typeface="Open Sans"/>
                <a:cs typeface="Open Sans"/>
              </a:defRPr>
            </a:lvl1pPr>
          </a:lstStyle>
          <a:p>
            <a:r>
              <a:rPr lang="en-AU" dirty="0"/>
              <a:t>Slide Title</a:t>
            </a:r>
            <a:endParaRPr lang="en-US" dirty="0"/>
          </a:p>
        </p:txBody>
      </p:sp>
      <p:sp>
        <p:nvSpPr>
          <p:cNvPr id="3" name="Content Placeholder 2"/>
          <p:cNvSpPr>
            <a:spLocks noGrp="1"/>
          </p:cNvSpPr>
          <p:nvPr>
            <p:ph sz="half" idx="1"/>
          </p:nvPr>
        </p:nvSpPr>
        <p:spPr>
          <a:xfrm>
            <a:off x="457200" y="1600210"/>
            <a:ext cx="4038600" cy="3844703"/>
          </a:xfrm>
        </p:spPr>
        <p:txBody>
          <a:bodyPr/>
          <a:lstStyle>
            <a:lvl1pPr>
              <a:defRPr sz="2800">
                <a:solidFill>
                  <a:srgbClr val="000000"/>
                </a:solidFill>
                <a:latin typeface="Open Sans"/>
                <a:cs typeface="Open Sans"/>
              </a:defRPr>
            </a:lvl1pPr>
            <a:lvl2pPr>
              <a:defRPr sz="2400">
                <a:solidFill>
                  <a:srgbClr val="000000"/>
                </a:solidFill>
                <a:latin typeface="Open Sans"/>
                <a:cs typeface="Open Sans"/>
              </a:defRPr>
            </a:lvl2pPr>
            <a:lvl3pPr>
              <a:defRPr sz="2000">
                <a:solidFill>
                  <a:srgbClr val="000000"/>
                </a:solidFill>
                <a:latin typeface="Open Sans"/>
                <a:cs typeface="Open Sans"/>
              </a:defRPr>
            </a:lvl3pPr>
            <a:lvl4pPr>
              <a:defRPr sz="1800">
                <a:solidFill>
                  <a:srgbClr val="000000"/>
                </a:solidFill>
                <a:latin typeface="Open Sans"/>
                <a:cs typeface="Open Sans"/>
              </a:defRPr>
            </a:lvl4pPr>
            <a:lvl5pPr>
              <a:defRPr sz="1800">
                <a:solidFill>
                  <a:srgbClr val="000000"/>
                </a:solidFill>
                <a:latin typeface="Open Sans"/>
                <a:cs typeface="Open San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10"/>
            <a:ext cx="4038600" cy="3844703"/>
          </a:xfrm>
        </p:spPr>
        <p:txBody>
          <a:bodyPr/>
          <a:lstStyle>
            <a:lvl1pPr>
              <a:defRPr sz="2800">
                <a:solidFill>
                  <a:srgbClr val="000000"/>
                </a:solidFill>
                <a:latin typeface="Open Sans"/>
                <a:cs typeface="Open Sans"/>
              </a:defRPr>
            </a:lvl1pPr>
            <a:lvl2pPr>
              <a:defRPr sz="2400">
                <a:solidFill>
                  <a:srgbClr val="000000"/>
                </a:solidFill>
                <a:latin typeface="Open Sans"/>
                <a:cs typeface="Open Sans"/>
              </a:defRPr>
            </a:lvl2pPr>
            <a:lvl3pPr>
              <a:defRPr sz="2000">
                <a:solidFill>
                  <a:srgbClr val="000000"/>
                </a:solidFill>
                <a:latin typeface="Open Sans"/>
                <a:cs typeface="Open Sans"/>
              </a:defRPr>
            </a:lvl3pPr>
            <a:lvl4pPr>
              <a:defRPr sz="1800">
                <a:solidFill>
                  <a:srgbClr val="000000"/>
                </a:solidFill>
                <a:latin typeface="Open Sans"/>
                <a:cs typeface="Open Sans"/>
              </a:defRPr>
            </a:lvl4pPr>
            <a:lvl5pPr>
              <a:defRPr sz="1800">
                <a:solidFill>
                  <a:srgbClr val="000000"/>
                </a:solidFill>
                <a:latin typeface="Open Sans"/>
                <a:cs typeface="Open San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KNOWING Logo RG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pic>
        <p:nvPicPr>
          <p:cNvPr id="7" name="Picture 6" descr="KNOWING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27404015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7" y="1344625"/>
            <a:ext cx="7115519" cy="1465609"/>
          </a:xfrm>
        </p:spPr>
        <p:txBody>
          <a:bodyPr anchor="b" anchorCtr="0">
            <a:normAutofit/>
          </a:bodyPr>
          <a:lstStyle>
            <a:lvl1pPr>
              <a:defRPr sz="4000" b="0">
                <a:latin typeface="Open Sans"/>
                <a:cs typeface="Open Sans"/>
              </a:defRPr>
            </a:lvl1pPr>
          </a:lstStyle>
          <a:p>
            <a:r>
              <a:rPr lang="en-AU" dirty="0"/>
              <a:t>Heading</a:t>
            </a:r>
            <a:endParaRPr lang="en-US" dirty="0"/>
          </a:p>
        </p:txBody>
      </p:sp>
      <p:sp>
        <p:nvSpPr>
          <p:cNvPr id="5" name="Text Placeholder 4"/>
          <p:cNvSpPr>
            <a:spLocks noGrp="1"/>
          </p:cNvSpPr>
          <p:nvPr>
            <p:ph type="body" sz="quarter" idx="11" hasCustomPrompt="1"/>
          </p:nvPr>
        </p:nvSpPr>
        <p:spPr>
          <a:xfrm>
            <a:off x="457207" y="2927805"/>
            <a:ext cx="7115519" cy="2563256"/>
          </a:xfrm>
          <a:noFill/>
        </p:spPr>
        <p:txBody>
          <a:bodyPr>
            <a:normAutofit/>
          </a:bodyPr>
          <a:lstStyle>
            <a:lvl1pPr marL="0" indent="0">
              <a:buNone/>
              <a:defRPr sz="2000">
                <a:solidFill>
                  <a:srgbClr val="000000"/>
                </a:solidFill>
                <a:latin typeface="Open Sans"/>
                <a:cs typeface="Open Sans"/>
              </a:defRPr>
            </a:lvl1pPr>
          </a:lstStyle>
          <a:p>
            <a:pPr lvl="0"/>
            <a:r>
              <a:rPr lang="en-US" dirty="0"/>
              <a:t>Sub-heading</a:t>
            </a:r>
          </a:p>
        </p:txBody>
      </p:sp>
      <p:pic>
        <p:nvPicPr>
          <p:cNvPr id="6" name="Picture 5" descr="Swinburne Logo RG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400" y="0"/>
            <a:ext cx="914400" cy="1828800"/>
          </a:xfrm>
          <a:prstGeom prst="rect">
            <a:avLst/>
          </a:prstGeom>
        </p:spPr>
      </p:pic>
      <p:pic>
        <p:nvPicPr>
          <p:cNvPr id="7" name="Picture 6" descr="KNOWING Logo 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pic>
        <p:nvPicPr>
          <p:cNvPr id="8" name="Picture 7" descr="Swinburne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0"/>
            <a:ext cx="914400" cy="1828800"/>
          </a:xfrm>
          <a:prstGeom prst="rect">
            <a:avLst/>
          </a:prstGeom>
        </p:spPr>
      </p:pic>
      <p:pic>
        <p:nvPicPr>
          <p:cNvPr id="9" name="Picture 8" descr="KNOWING Logo 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19779799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6952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grpSp>
        <p:nvGrpSpPr>
          <p:cNvPr id="2" name="Group 209"/>
          <p:cNvGrpSpPr>
            <a:grpSpLocks/>
          </p:cNvGrpSpPr>
          <p:nvPr userDrawn="1"/>
        </p:nvGrpSpPr>
        <p:grpSpPr bwMode="auto">
          <a:xfrm>
            <a:off x="14" y="3"/>
            <a:ext cx="9142413" cy="6859588"/>
            <a:chOff x="0" y="0"/>
            <a:chExt cx="5759" cy="4321"/>
          </a:xfrm>
        </p:grpSpPr>
        <p:pic>
          <p:nvPicPr>
            <p:cNvPr id="5" name="Picture 93" descr="P-01 BW 150dpi GY AA Q8"/>
            <p:cNvPicPr>
              <a:picLocks noChangeAspect="1" noChangeArrowheads="1"/>
            </p:cNvPicPr>
            <p:nvPr userDrawn="1"/>
          </p:nvPicPr>
          <p:blipFill>
            <a:blip r:embed="rId3" cstate="print"/>
            <a:srcRect/>
            <a:stretch>
              <a:fillRect/>
            </a:stretch>
          </p:blipFill>
          <p:spPr bwMode="auto">
            <a:xfrm>
              <a:off x="0" y="1916"/>
              <a:ext cx="2193" cy="2404"/>
            </a:xfrm>
            <a:prstGeom prst="rect">
              <a:avLst/>
            </a:prstGeom>
            <a:noFill/>
            <a:ln w="9525">
              <a:noFill/>
              <a:miter lim="800000"/>
              <a:headEnd/>
              <a:tailEnd/>
            </a:ln>
          </p:spPr>
        </p:pic>
        <p:pic>
          <p:nvPicPr>
            <p:cNvPr id="6" name="Picture 51" descr="P-01 Bac 150dpi 8bit AA"/>
            <p:cNvPicPr>
              <a:picLocks noChangeAspect="1" noChangeArrowheads="1"/>
            </p:cNvPicPr>
            <p:nvPr userDrawn="1"/>
          </p:nvPicPr>
          <p:blipFill>
            <a:blip r:embed="rId4" cstate="print"/>
            <a:srcRect/>
            <a:stretch>
              <a:fillRect/>
            </a:stretch>
          </p:blipFill>
          <p:spPr bwMode="hidden">
            <a:xfrm>
              <a:off x="1" y="0"/>
              <a:ext cx="5758" cy="4321"/>
            </a:xfrm>
            <a:prstGeom prst="rect">
              <a:avLst/>
            </a:prstGeom>
            <a:noFill/>
            <a:ln w="9525">
              <a:noFill/>
              <a:miter lim="800000"/>
              <a:headEnd/>
              <a:tailEnd/>
            </a:ln>
          </p:spPr>
        </p:pic>
        <p:grpSp>
          <p:nvGrpSpPr>
            <p:cNvPr id="3" name="Group 92"/>
            <p:cNvGrpSpPr>
              <a:grpSpLocks/>
            </p:cNvGrpSpPr>
            <p:nvPr userDrawn="1"/>
          </p:nvGrpSpPr>
          <p:grpSpPr bwMode="auto">
            <a:xfrm>
              <a:off x="4858" y="0"/>
              <a:ext cx="756" cy="1512"/>
              <a:chOff x="4858" y="0"/>
              <a:chExt cx="756" cy="1512"/>
            </a:xfrm>
          </p:grpSpPr>
          <p:sp>
            <p:nvSpPr>
              <p:cNvPr id="8" name="Rectangle 56"/>
              <p:cNvSpPr>
                <a:spLocks noChangeAspect="1" noChangeArrowheads="1"/>
              </p:cNvSpPr>
              <p:nvPr userDrawn="1"/>
            </p:nvSpPr>
            <p:spPr bwMode="auto">
              <a:xfrm>
                <a:off x="4858" y="756"/>
                <a:ext cx="756" cy="756"/>
              </a:xfrm>
              <a:prstGeom prst="rect">
                <a:avLst/>
              </a:prstGeom>
              <a:solidFill>
                <a:srgbClr val="F0F0F0"/>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sp>
            <p:nvSpPr>
              <p:cNvPr id="9" name="Rectangle 17"/>
              <p:cNvSpPr>
                <a:spLocks noChangeAspect="1" noChangeArrowheads="1"/>
              </p:cNvSpPr>
              <p:nvPr userDrawn="1"/>
            </p:nvSpPr>
            <p:spPr bwMode="hidden">
              <a:xfrm>
                <a:off x="4858" y="756"/>
                <a:ext cx="756" cy="756"/>
              </a:xfrm>
              <a:prstGeom prst="rect">
                <a:avLst/>
              </a:prstGeom>
              <a:solidFill>
                <a:srgbClr val="ED1C2E"/>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grpSp>
            <p:nvGrpSpPr>
              <p:cNvPr id="4" name="Group 52"/>
              <p:cNvGrpSpPr>
                <a:grpSpLocks/>
              </p:cNvGrpSpPr>
              <p:nvPr userDrawn="1"/>
            </p:nvGrpSpPr>
            <p:grpSpPr bwMode="auto">
              <a:xfrm>
                <a:off x="4946" y="975"/>
                <a:ext cx="576" cy="261"/>
                <a:chOff x="4946" y="975"/>
                <a:chExt cx="576" cy="261"/>
              </a:xfrm>
            </p:grpSpPr>
            <p:sp>
              <p:nvSpPr>
                <p:cNvPr id="13" name="Freeform 12"/>
                <p:cNvSpPr>
                  <a:spLocks noChangeAspect="1"/>
                </p:cNvSpPr>
                <p:nvPr userDrawn="1"/>
              </p:nvSpPr>
              <p:spPr bwMode="black">
                <a:xfrm>
                  <a:off x="4946" y="1076"/>
                  <a:ext cx="48" cy="59"/>
                </a:xfrm>
                <a:custGeom>
                  <a:avLst/>
                  <a:gdLst/>
                  <a:ahLst/>
                  <a:cxnLst>
                    <a:cxn ang="0">
                      <a:pos x="277" y="671"/>
                    </a:cxn>
                    <a:cxn ang="0">
                      <a:pos x="523" y="446"/>
                    </a:cxn>
                    <a:cxn ang="0">
                      <a:pos x="523" y="66"/>
                    </a:cxn>
                    <a:cxn ang="0">
                      <a:pos x="523" y="50"/>
                    </a:cxn>
                    <a:cxn ang="0">
                      <a:pos x="524" y="36"/>
                    </a:cxn>
                    <a:cxn ang="0">
                      <a:pos x="519" y="35"/>
                    </a:cxn>
                    <a:cxn ang="0">
                      <a:pos x="519" y="35"/>
                    </a:cxn>
                    <a:cxn ang="0">
                      <a:pos x="524" y="35"/>
                    </a:cxn>
                    <a:cxn ang="0">
                      <a:pos x="531" y="8"/>
                    </a:cxn>
                    <a:cxn ang="0">
                      <a:pos x="533" y="0"/>
                    </a:cxn>
                    <a:cxn ang="0">
                      <a:pos x="435" y="0"/>
                    </a:cxn>
                    <a:cxn ang="0">
                      <a:pos x="427" y="0"/>
                    </a:cxn>
                    <a:cxn ang="0">
                      <a:pos x="430" y="8"/>
                    </a:cxn>
                    <a:cxn ang="0">
                      <a:pos x="438" y="36"/>
                    </a:cxn>
                    <a:cxn ang="0">
                      <a:pos x="440" y="68"/>
                    </a:cxn>
                    <a:cxn ang="0">
                      <a:pos x="440" y="440"/>
                    </a:cxn>
                    <a:cxn ang="0">
                      <a:pos x="276" y="603"/>
                    </a:cxn>
                    <a:cxn ang="0">
                      <a:pos x="270" y="603"/>
                    </a:cxn>
                    <a:cxn ang="0">
                      <a:pos x="93" y="435"/>
                    </a:cxn>
                    <a:cxn ang="0">
                      <a:pos x="93" y="63"/>
                    </a:cxn>
                    <a:cxn ang="0">
                      <a:pos x="93" y="51"/>
                    </a:cxn>
                    <a:cxn ang="0">
                      <a:pos x="94" y="34"/>
                    </a:cxn>
                    <a:cxn ang="0">
                      <a:pos x="102" y="8"/>
                    </a:cxn>
                    <a:cxn ang="0">
                      <a:pos x="105" y="0"/>
                    </a:cxn>
                    <a:cxn ang="0">
                      <a:pos x="8" y="0"/>
                    </a:cxn>
                    <a:cxn ang="0">
                      <a:pos x="0" y="0"/>
                    </a:cxn>
                    <a:cxn ang="0">
                      <a:pos x="3" y="8"/>
                    </a:cxn>
                    <a:cxn ang="0">
                      <a:pos x="10" y="41"/>
                    </a:cxn>
                    <a:cxn ang="0">
                      <a:pos x="11" y="55"/>
                    </a:cxn>
                    <a:cxn ang="0">
                      <a:pos x="11" y="69"/>
                    </a:cxn>
                    <a:cxn ang="0">
                      <a:pos x="11" y="443"/>
                    </a:cxn>
                    <a:cxn ang="0">
                      <a:pos x="272" y="671"/>
                    </a:cxn>
                    <a:cxn ang="0">
                      <a:pos x="277" y="671"/>
                    </a:cxn>
                  </a:cxnLst>
                  <a:rect l="0" t="0" r="r" b="b"/>
                  <a:pathLst>
                    <a:path w="533" h="671">
                      <a:moveTo>
                        <a:pt x="277" y="671"/>
                      </a:moveTo>
                      <a:cubicBezTo>
                        <a:pt x="413" y="668"/>
                        <a:pt x="523" y="575"/>
                        <a:pt x="523" y="446"/>
                      </a:cubicBezTo>
                      <a:cubicBezTo>
                        <a:pt x="523" y="66"/>
                        <a:pt x="523" y="66"/>
                        <a:pt x="523" y="66"/>
                      </a:cubicBezTo>
                      <a:cubicBezTo>
                        <a:pt x="523" y="60"/>
                        <a:pt x="523" y="55"/>
                        <a:pt x="523" y="50"/>
                      </a:cubicBezTo>
                      <a:cubicBezTo>
                        <a:pt x="523" y="46"/>
                        <a:pt x="523" y="41"/>
                        <a:pt x="524" y="36"/>
                      </a:cubicBezTo>
                      <a:cubicBezTo>
                        <a:pt x="519" y="35"/>
                        <a:pt x="519" y="35"/>
                        <a:pt x="519" y="35"/>
                      </a:cubicBezTo>
                      <a:cubicBezTo>
                        <a:pt x="519" y="35"/>
                        <a:pt x="519" y="35"/>
                        <a:pt x="519" y="35"/>
                      </a:cubicBezTo>
                      <a:cubicBezTo>
                        <a:pt x="524" y="35"/>
                        <a:pt x="524" y="35"/>
                        <a:pt x="524" y="35"/>
                      </a:cubicBezTo>
                      <a:cubicBezTo>
                        <a:pt x="526" y="24"/>
                        <a:pt x="527" y="18"/>
                        <a:pt x="531" y="8"/>
                      </a:cubicBezTo>
                      <a:cubicBezTo>
                        <a:pt x="533" y="0"/>
                        <a:pt x="533" y="0"/>
                        <a:pt x="533" y="0"/>
                      </a:cubicBezTo>
                      <a:cubicBezTo>
                        <a:pt x="435" y="0"/>
                        <a:pt x="435" y="0"/>
                        <a:pt x="435" y="0"/>
                      </a:cubicBezTo>
                      <a:cubicBezTo>
                        <a:pt x="427" y="0"/>
                        <a:pt x="427" y="0"/>
                        <a:pt x="427" y="0"/>
                      </a:cubicBezTo>
                      <a:cubicBezTo>
                        <a:pt x="430" y="8"/>
                        <a:pt x="430" y="8"/>
                        <a:pt x="430" y="8"/>
                      </a:cubicBezTo>
                      <a:cubicBezTo>
                        <a:pt x="434" y="18"/>
                        <a:pt x="436" y="25"/>
                        <a:pt x="438" y="36"/>
                      </a:cubicBezTo>
                      <a:cubicBezTo>
                        <a:pt x="440" y="47"/>
                        <a:pt x="440" y="55"/>
                        <a:pt x="440" y="68"/>
                      </a:cubicBezTo>
                      <a:cubicBezTo>
                        <a:pt x="440" y="440"/>
                        <a:pt x="440" y="440"/>
                        <a:pt x="440" y="440"/>
                      </a:cubicBezTo>
                      <a:cubicBezTo>
                        <a:pt x="440" y="529"/>
                        <a:pt x="373" y="600"/>
                        <a:pt x="276" y="603"/>
                      </a:cubicBezTo>
                      <a:cubicBezTo>
                        <a:pt x="274" y="603"/>
                        <a:pt x="272" y="603"/>
                        <a:pt x="270" y="603"/>
                      </a:cubicBezTo>
                      <a:cubicBezTo>
                        <a:pt x="176" y="603"/>
                        <a:pt x="93" y="529"/>
                        <a:pt x="93" y="435"/>
                      </a:cubicBezTo>
                      <a:cubicBezTo>
                        <a:pt x="93" y="63"/>
                        <a:pt x="93" y="63"/>
                        <a:pt x="93" y="63"/>
                      </a:cubicBezTo>
                      <a:cubicBezTo>
                        <a:pt x="93" y="59"/>
                        <a:pt x="93" y="55"/>
                        <a:pt x="93" y="51"/>
                      </a:cubicBezTo>
                      <a:cubicBezTo>
                        <a:pt x="93" y="46"/>
                        <a:pt x="93" y="41"/>
                        <a:pt x="94" y="34"/>
                      </a:cubicBezTo>
                      <a:cubicBezTo>
                        <a:pt x="96" y="23"/>
                        <a:pt x="98" y="18"/>
                        <a:pt x="102" y="8"/>
                      </a:cubicBezTo>
                      <a:cubicBezTo>
                        <a:pt x="105" y="0"/>
                        <a:pt x="105" y="0"/>
                        <a:pt x="105" y="0"/>
                      </a:cubicBezTo>
                      <a:cubicBezTo>
                        <a:pt x="8" y="0"/>
                        <a:pt x="8" y="0"/>
                        <a:pt x="8" y="0"/>
                      </a:cubicBezTo>
                      <a:cubicBezTo>
                        <a:pt x="0" y="0"/>
                        <a:pt x="0" y="0"/>
                        <a:pt x="0" y="0"/>
                      </a:cubicBezTo>
                      <a:cubicBezTo>
                        <a:pt x="3" y="8"/>
                        <a:pt x="3" y="8"/>
                        <a:pt x="3" y="8"/>
                      </a:cubicBezTo>
                      <a:cubicBezTo>
                        <a:pt x="7" y="20"/>
                        <a:pt x="9" y="27"/>
                        <a:pt x="10" y="41"/>
                      </a:cubicBezTo>
                      <a:cubicBezTo>
                        <a:pt x="11" y="46"/>
                        <a:pt x="11" y="50"/>
                        <a:pt x="11" y="55"/>
                      </a:cubicBezTo>
                      <a:cubicBezTo>
                        <a:pt x="11" y="59"/>
                        <a:pt x="11" y="64"/>
                        <a:pt x="11" y="69"/>
                      </a:cubicBezTo>
                      <a:cubicBezTo>
                        <a:pt x="11" y="443"/>
                        <a:pt x="11" y="443"/>
                        <a:pt x="11" y="443"/>
                      </a:cubicBezTo>
                      <a:cubicBezTo>
                        <a:pt x="11" y="577"/>
                        <a:pt x="129" y="671"/>
                        <a:pt x="272" y="671"/>
                      </a:cubicBezTo>
                      <a:cubicBezTo>
                        <a:pt x="274" y="671"/>
                        <a:pt x="275" y="671"/>
                        <a:pt x="277" y="67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14" name="Freeform 13"/>
                <p:cNvSpPr>
                  <a:spLocks noChangeAspect="1"/>
                </p:cNvSpPr>
                <p:nvPr userDrawn="1"/>
              </p:nvSpPr>
              <p:spPr bwMode="black">
                <a:xfrm>
                  <a:off x="5009" y="975"/>
                  <a:ext cx="37" cy="61"/>
                </a:xfrm>
                <a:custGeom>
                  <a:avLst/>
                  <a:gdLst/>
                  <a:ahLst/>
                  <a:cxnLst>
                    <a:cxn ang="0">
                      <a:pos x="105" y="320"/>
                    </a:cxn>
                    <a:cxn ang="0">
                      <a:pos x="223" y="388"/>
                    </a:cxn>
                    <a:cxn ang="0">
                      <a:pos x="321" y="508"/>
                    </a:cxn>
                    <a:cxn ang="0">
                      <a:pos x="172" y="626"/>
                    </a:cxn>
                    <a:cxn ang="0">
                      <a:pos x="161" y="626"/>
                    </a:cxn>
                    <a:cxn ang="0">
                      <a:pos x="12" y="583"/>
                    </a:cxn>
                    <a:cxn ang="0">
                      <a:pos x="3" y="575"/>
                    </a:cxn>
                    <a:cxn ang="0">
                      <a:pos x="3" y="656"/>
                    </a:cxn>
                    <a:cxn ang="0">
                      <a:pos x="154" y="680"/>
                    </a:cxn>
                    <a:cxn ang="0">
                      <a:pos x="165" y="680"/>
                    </a:cxn>
                    <a:cxn ang="0">
                      <a:pos x="413" y="505"/>
                    </a:cxn>
                    <a:cxn ang="0">
                      <a:pos x="413" y="497"/>
                    </a:cxn>
                    <a:cxn ang="0">
                      <a:pos x="262" y="312"/>
                    </a:cxn>
                    <a:cxn ang="0">
                      <a:pos x="159" y="252"/>
                    </a:cxn>
                    <a:cxn ang="0">
                      <a:pos x="85" y="162"/>
                    </a:cxn>
                    <a:cxn ang="0">
                      <a:pos x="84" y="155"/>
                    </a:cxn>
                    <a:cxn ang="0">
                      <a:pos x="214" y="53"/>
                    </a:cxn>
                    <a:cxn ang="0">
                      <a:pos x="222" y="53"/>
                    </a:cxn>
                    <a:cxn ang="0">
                      <a:pos x="342" y="96"/>
                    </a:cxn>
                    <a:cxn ang="0">
                      <a:pos x="352" y="105"/>
                    </a:cxn>
                    <a:cxn ang="0">
                      <a:pos x="352" y="25"/>
                    </a:cxn>
                    <a:cxn ang="0">
                      <a:pos x="216" y="0"/>
                    </a:cxn>
                    <a:cxn ang="0">
                      <a:pos x="207" y="0"/>
                    </a:cxn>
                    <a:cxn ang="0">
                      <a:pos x="0" y="165"/>
                    </a:cxn>
                    <a:cxn ang="0">
                      <a:pos x="1" y="167"/>
                    </a:cxn>
                    <a:cxn ang="0">
                      <a:pos x="105" y="320"/>
                    </a:cxn>
                  </a:cxnLst>
                  <a:rect l="0" t="0" r="r" b="b"/>
                  <a:pathLst>
                    <a:path w="413" h="681">
                      <a:moveTo>
                        <a:pt x="105" y="320"/>
                      </a:moveTo>
                      <a:cubicBezTo>
                        <a:pt x="223" y="388"/>
                        <a:pt x="223" y="388"/>
                        <a:pt x="223" y="388"/>
                      </a:cubicBezTo>
                      <a:cubicBezTo>
                        <a:pt x="277" y="419"/>
                        <a:pt x="321" y="449"/>
                        <a:pt x="321" y="508"/>
                      </a:cubicBezTo>
                      <a:cubicBezTo>
                        <a:pt x="320" y="582"/>
                        <a:pt x="266" y="625"/>
                        <a:pt x="172" y="626"/>
                      </a:cubicBezTo>
                      <a:cubicBezTo>
                        <a:pt x="168" y="626"/>
                        <a:pt x="165" y="626"/>
                        <a:pt x="161" y="626"/>
                      </a:cubicBezTo>
                      <a:cubicBezTo>
                        <a:pt x="99" y="625"/>
                        <a:pt x="59" y="621"/>
                        <a:pt x="12" y="583"/>
                      </a:cubicBezTo>
                      <a:cubicBezTo>
                        <a:pt x="3" y="575"/>
                        <a:pt x="3" y="575"/>
                        <a:pt x="3" y="575"/>
                      </a:cubicBezTo>
                      <a:cubicBezTo>
                        <a:pt x="3" y="656"/>
                        <a:pt x="3" y="656"/>
                        <a:pt x="3" y="656"/>
                      </a:cubicBezTo>
                      <a:cubicBezTo>
                        <a:pt x="61" y="681"/>
                        <a:pt x="98" y="679"/>
                        <a:pt x="154" y="680"/>
                      </a:cubicBezTo>
                      <a:cubicBezTo>
                        <a:pt x="158" y="680"/>
                        <a:pt x="162" y="680"/>
                        <a:pt x="165" y="680"/>
                      </a:cubicBezTo>
                      <a:cubicBezTo>
                        <a:pt x="279" y="680"/>
                        <a:pt x="412" y="642"/>
                        <a:pt x="413" y="505"/>
                      </a:cubicBezTo>
                      <a:cubicBezTo>
                        <a:pt x="413" y="502"/>
                        <a:pt x="413" y="500"/>
                        <a:pt x="413" y="497"/>
                      </a:cubicBezTo>
                      <a:cubicBezTo>
                        <a:pt x="409" y="384"/>
                        <a:pt x="339" y="357"/>
                        <a:pt x="262" y="312"/>
                      </a:cubicBezTo>
                      <a:cubicBezTo>
                        <a:pt x="159" y="252"/>
                        <a:pt x="159" y="252"/>
                        <a:pt x="159" y="252"/>
                      </a:cubicBezTo>
                      <a:cubicBezTo>
                        <a:pt x="118" y="229"/>
                        <a:pt x="89" y="205"/>
                        <a:pt x="85" y="162"/>
                      </a:cubicBezTo>
                      <a:cubicBezTo>
                        <a:pt x="84" y="159"/>
                        <a:pt x="84" y="157"/>
                        <a:pt x="84" y="155"/>
                      </a:cubicBezTo>
                      <a:cubicBezTo>
                        <a:pt x="85" y="95"/>
                        <a:pt x="150" y="53"/>
                        <a:pt x="214" y="53"/>
                      </a:cubicBezTo>
                      <a:cubicBezTo>
                        <a:pt x="216" y="53"/>
                        <a:pt x="219" y="53"/>
                        <a:pt x="222" y="53"/>
                      </a:cubicBezTo>
                      <a:cubicBezTo>
                        <a:pt x="273" y="55"/>
                        <a:pt x="307" y="62"/>
                        <a:pt x="342" y="96"/>
                      </a:cubicBezTo>
                      <a:cubicBezTo>
                        <a:pt x="352" y="105"/>
                        <a:pt x="352" y="105"/>
                        <a:pt x="352" y="105"/>
                      </a:cubicBezTo>
                      <a:cubicBezTo>
                        <a:pt x="352" y="25"/>
                        <a:pt x="352" y="25"/>
                        <a:pt x="352" y="25"/>
                      </a:cubicBezTo>
                      <a:cubicBezTo>
                        <a:pt x="300" y="0"/>
                        <a:pt x="267" y="2"/>
                        <a:pt x="216" y="0"/>
                      </a:cubicBezTo>
                      <a:cubicBezTo>
                        <a:pt x="213" y="0"/>
                        <a:pt x="210" y="0"/>
                        <a:pt x="207" y="0"/>
                      </a:cubicBezTo>
                      <a:cubicBezTo>
                        <a:pt x="99" y="0"/>
                        <a:pt x="0" y="61"/>
                        <a:pt x="0" y="165"/>
                      </a:cubicBezTo>
                      <a:cubicBezTo>
                        <a:pt x="0" y="166"/>
                        <a:pt x="0" y="166"/>
                        <a:pt x="1" y="167"/>
                      </a:cubicBezTo>
                      <a:cubicBezTo>
                        <a:pt x="1" y="238"/>
                        <a:pt x="41" y="283"/>
                        <a:pt x="105" y="32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15" name="Freeform 14"/>
                <p:cNvSpPr>
                  <a:spLocks noChangeAspect="1"/>
                </p:cNvSpPr>
                <p:nvPr userDrawn="1"/>
              </p:nvSpPr>
              <p:spPr bwMode="black">
                <a:xfrm>
                  <a:off x="4962" y="1175"/>
                  <a:ext cx="47" cy="59"/>
                </a:xfrm>
                <a:custGeom>
                  <a:avLst/>
                  <a:gdLst/>
                  <a:ahLst/>
                  <a:cxnLst>
                    <a:cxn ang="0">
                      <a:pos x="23" y="0"/>
                    </a:cxn>
                    <a:cxn ang="0">
                      <a:pos x="3" y="71"/>
                    </a:cxn>
                    <a:cxn ang="0">
                      <a:pos x="0" y="84"/>
                    </a:cxn>
                    <a:cxn ang="0">
                      <a:pos x="12" y="77"/>
                    </a:cxn>
                    <a:cxn ang="0">
                      <a:pos x="44" y="64"/>
                    </a:cxn>
                    <a:cxn ang="0">
                      <a:pos x="65" y="60"/>
                    </a:cxn>
                    <a:cxn ang="0">
                      <a:pos x="223" y="60"/>
                    </a:cxn>
                    <a:cxn ang="0">
                      <a:pos x="223" y="598"/>
                    </a:cxn>
                    <a:cxn ang="0">
                      <a:pos x="223" y="618"/>
                    </a:cxn>
                    <a:cxn ang="0">
                      <a:pos x="222" y="632"/>
                    </a:cxn>
                    <a:cxn ang="0">
                      <a:pos x="214" y="651"/>
                    </a:cxn>
                    <a:cxn ang="0">
                      <a:pos x="209" y="660"/>
                    </a:cxn>
                    <a:cxn ang="0">
                      <a:pos x="320" y="660"/>
                    </a:cxn>
                    <a:cxn ang="0">
                      <a:pos x="330" y="660"/>
                    </a:cxn>
                    <a:cxn ang="0">
                      <a:pos x="325" y="651"/>
                    </a:cxn>
                    <a:cxn ang="0">
                      <a:pos x="316" y="630"/>
                    </a:cxn>
                    <a:cxn ang="0">
                      <a:pos x="312" y="604"/>
                    </a:cxn>
                    <a:cxn ang="0">
                      <a:pos x="313" y="596"/>
                    </a:cxn>
                    <a:cxn ang="0">
                      <a:pos x="313" y="58"/>
                    </a:cxn>
                    <a:cxn ang="0">
                      <a:pos x="449" y="58"/>
                    </a:cxn>
                    <a:cxn ang="0">
                      <a:pos x="485" y="64"/>
                    </a:cxn>
                    <a:cxn ang="0">
                      <a:pos x="487" y="59"/>
                    </a:cxn>
                    <a:cxn ang="0">
                      <a:pos x="486" y="64"/>
                    </a:cxn>
                    <a:cxn ang="0">
                      <a:pos x="514" y="74"/>
                    </a:cxn>
                    <a:cxn ang="0">
                      <a:pos x="523" y="79"/>
                    </a:cxn>
                    <a:cxn ang="0">
                      <a:pos x="516" y="5"/>
                    </a:cxn>
                    <a:cxn ang="0">
                      <a:pos x="23" y="0"/>
                    </a:cxn>
                  </a:cxnLst>
                  <a:rect l="0" t="0" r="r" b="b"/>
                  <a:pathLst>
                    <a:path w="523" h="660">
                      <a:moveTo>
                        <a:pt x="23" y="0"/>
                      </a:moveTo>
                      <a:cubicBezTo>
                        <a:pt x="3" y="71"/>
                        <a:pt x="3" y="71"/>
                        <a:pt x="3" y="71"/>
                      </a:cubicBezTo>
                      <a:cubicBezTo>
                        <a:pt x="0" y="84"/>
                        <a:pt x="0" y="84"/>
                        <a:pt x="0" y="84"/>
                      </a:cubicBezTo>
                      <a:cubicBezTo>
                        <a:pt x="12" y="77"/>
                        <a:pt x="12" y="77"/>
                        <a:pt x="12" y="77"/>
                      </a:cubicBezTo>
                      <a:cubicBezTo>
                        <a:pt x="23" y="70"/>
                        <a:pt x="30" y="66"/>
                        <a:pt x="44" y="64"/>
                      </a:cubicBezTo>
                      <a:cubicBezTo>
                        <a:pt x="53" y="61"/>
                        <a:pt x="57" y="61"/>
                        <a:pt x="65" y="60"/>
                      </a:cubicBezTo>
                      <a:cubicBezTo>
                        <a:pt x="223" y="60"/>
                        <a:pt x="223" y="60"/>
                        <a:pt x="223" y="60"/>
                      </a:cubicBezTo>
                      <a:cubicBezTo>
                        <a:pt x="223" y="598"/>
                        <a:pt x="223" y="598"/>
                        <a:pt x="223" y="598"/>
                      </a:cubicBezTo>
                      <a:cubicBezTo>
                        <a:pt x="223" y="606"/>
                        <a:pt x="223" y="612"/>
                        <a:pt x="223" y="618"/>
                      </a:cubicBezTo>
                      <a:cubicBezTo>
                        <a:pt x="223" y="623"/>
                        <a:pt x="223" y="627"/>
                        <a:pt x="222" y="632"/>
                      </a:cubicBezTo>
                      <a:cubicBezTo>
                        <a:pt x="220" y="639"/>
                        <a:pt x="218" y="644"/>
                        <a:pt x="214" y="651"/>
                      </a:cubicBezTo>
                      <a:cubicBezTo>
                        <a:pt x="209" y="660"/>
                        <a:pt x="209" y="660"/>
                        <a:pt x="209" y="660"/>
                      </a:cubicBezTo>
                      <a:cubicBezTo>
                        <a:pt x="320" y="660"/>
                        <a:pt x="320" y="660"/>
                        <a:pt x="320" y="660"/>
                      </a:cubicBezTo>
                      <a:cubicBezTo>
                        <a:pt x="330" y="660"/>
                        <a:pt x="330" y="660"/>
                        <a:pt x="330" y="660"/>
                      </a:cubicBezTo>
                      <a:cubicBezTo>
                        <a:pt x="325" y="651"/>
                        <a:pt x="325" y="651"/>
                        <a:pt x="325" y="651"/>
                      </a:cubicBezTo>
                      <a:cubicBezTo>
                        <a:pt x="320" y="642"/>
                        <a:pt x="317" y="637"/>
                        <a:pt x="316" y="630"/>
                      </a:cubicBezTo>
                      <a:cubicBezTo>
                        <a:pt x="313" y="612"/>
                        <a:pt x="312" y="609"/>
                        <a:pt x="312" y="604"/>
                      </a:cubicBezTo>
                      <a:cubicBezTo>
                        <a:pt x="312" y="602"/>
                        <a:pt x="313" y="600"/>
                        <a:pt x="313" y="596"/>
                      </a:cubicBezTo>
                      <a:cubicBezTo>
                        <a:pt x="313" y="58"/>
                        <a:pt x="313" y="58"/>
                        <a:pt x="313" y="58"/>
                      </a:cubicBezTo>
                      <a:cubicBezTo>
                        <a:pt x="449" y="58"/>
                        <a:pt x="449" y="58"/>
                        <a:pt x="449" y="58"/>
                      </a:cubicBezTo>
                      <a:cubicBezTo>
                        <a:pt x="463" y="58"/>
                        <a:pt x="472" y="59"/>
                        <a:pt x="485" y="64"/>
                      </a:cubicBezTo>
                      <a:cubicBezTo>
                        <a:pt x="487" y="59"/>
                        <a:pt x="487" y="59"/>
                        <a:pt x="487" y="59"/>
                      </a:cubicBezTo>
                      <a:cubicBezTo>
                        <a:pt x="486" y="64"/>
                        <a:pt x="486" y="64"/>
                        <a:pt x="486" y="64"/>
                      </a:cubicBezTo>
                      <a:cubicBezTo>
                        <a:pt x="497" y="66"/>
                        <a:pt x="504" y="69"/>
                        <a:pt x="514" y="74"/>
                      </a:cubicBezTo>
                      <a:cubicBezTo>
                        <a:pt x="523" y="79"/>
                        <a:pt x="523" y="79"/>
                        <a:pt x="523" y="79"/>
                      </a:cubicBezTo>
                      <a:cubicBezTo>
                        <a:pt x="516" y="5"/>
                        <a:pt x="516" y="5"/>
                        <a:pt x="516" y="5"/>
                      </a:cubicBezTo>
                      <a:lnTo>
                        <a:pt x="2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16" name="Freeform 15"/>
                <p:cNvSpPr>
                  <a:spLocks noChangeAspect="1"/>
                </p:cNvSpPr>
                <p:nvPr userDrawn="1"/>
              </p:nvSpPr>
              <p:spPr bwMode="black">
                <a:xfrm>
                  <a:off x="5130" y="976"/>
                  <a:ext cx="11" cy="59"/>
                </a:xfrm>
                <a:custGeom>
                  <a:avLst/>
                  <a:gdLst/>
                  <a:ahLst/>
                  <a:cxnLst>
                    <a:cxn ang="0">
                      <a:pos x="19" y="37"/>
                    </a:cxn>
                    <a:cxn ang="0">
                      <a:pos x="24" y="69"/>
                    </a:cxn>
                    <a:cxn ang="0">
                      <a:pos x="24" y="598"/>
                    </a:cxn>
                    <a:cxn ang="0">
                      <a:pos x="19" y="629"/>
                    </a:cxn>
                    <a:cxn ang="0">
                      <a:pos x="9" y="650"/>
                    </a:cxn>
                    <a:cxn ang="0">
                      <a:pos x="3" y="659"/>
                    </a:cxn>
                    <a:cxn ang="0">
                      <a:pos x="116" y="659"/>
                    </a:cxn>
                    <a:cxn ang="0">
                      <a:pos x="126" y="659"/>
                    </a:cxn>
                    <a:cxn ang="0">
                      <a:pos x="120" y="651"/>
                    </a:cxn>
                    <a:cxn ang="0">
                      <a:pos x="109" y="628"/>
                    </a:cxn>
                    <a:cxn ang="0">
                      <a:pos x="106" y="545"/>
                    </a:cxn>
                    <a:cxn ang="0">
                      <a:pos x="106" y="67"/>
                    </a:cxn>
                    <a:cxn ang="0">
                      <a:pos x="112" y="32"/>
                    </a:cxn>
                    <a:cxn ang="0">
                      <a:pos x="112" y="32"/>
                    </a:cxn>
                    <a:cxn ang="0">
                      <a:pos x="122" y="8"/>
                    </a:cxn>
                    <a:cxn ang="0">
                      <a:pos x="126" y="0"/>
                    </a:cxn>
                    <a:cxn ang="0">
                      <a:pos x="10" y="0"/>
                    </a:cxn>
                    <a:cxn ang="0">
                      <a:pos x="0" y="0"/>
                    </a:cxn>
                    <a:cxn ang="0">
                      <a:pos x="6" y="9"/>
                    </a:cxn>
                    <a:cxn ang="0">
                      <a:pos x="19" y="37"/>
                    </a:cxn>
                  </a:cxnLst>
                  <a:rect l="0" t="0" r="r" b="b"/>
                  <a:pathLst>
                    <a:path w="126" h="659">
                      <a:moveTo>
                        <a:pt x="19" y="37"/>
                      </a:moveTo>
                      <a:cubicBezTo>
                        <a:pt x="23" y="49"/>
                        <a:pt x="24" y="56"/>
                        <a:pt x="24" y="69"/>
                      </a:cubicBezTo>
                      <a:cubicBezTo>
                        <a:pt x="24" y="598"/>
                        <a:pt x="24" y="598"/>
                        <a:pt x="24" y="598"/>
                      </a:cubicBezTo>
                      <a:cubicBezTo>
                        <a:pt x="24" y="611"/>
                        <a:pt x="24" y="618"/>
                        <a:pt x="19" y="629"/>
                      </a:cubicBezTo>
                      <a:cubicBezTo>
                        <a:pt x="16" y="638"/>
                        <a:pt x="14" y="643"/>
                        <a:pt x="9" y="650"/>
                      </a:cubicBezTo>
                      <a:cubicBezTo>
                        <a:pt x="3" y="659"/>
                        <a:pt x="3" y="659"/>
                        <a:pt x="3" y="659"/>
                      </a:cubicBezTo>
                      <a:cubicBezTo>
                        <a:pt x="116" y="659"/>
                        <a:pt x="116" y="659"/>
                        <a:pt x="116" y="659"/>
                      </a:cubicBezTo>
                      <a:cubicBezTo>
                        <a:pt x="126" y="659"/>
                        <a:pt x="126" y="659"/>
                        <a:pt x="126" y="659"/>
                      </a:cubicBezTo>
                      <a:cubicBezTo>
                        <a:pt x="120" y="651"/>
                        <a:pt x="120" y="651"/>
                        <a:pt x="120" y="651"/>
                      </a:cubicBezTo>
                      <a:cubicBezTo>
                        <a:pt x="115" y="641"/>
                        <a:pt x="110" y="637"/>
                        <a:pt x="109" y="628"/>
                      </a:cubicBezTo>
                      <a:cubicBezTo>
                        <a:pt x="107" y="607"/>
                        <a:pt x="106" y="578"/>
                        <a:pt x="106" y="545"/>
                      </a:cubicBezTo>
                      <a:cubicBezTo>
                        <a:pt x="106" y="67"/>
                        <a:pt x="106" y="67"/>
                        <a:pt x="106" y="67"/>
                      </a:cubicBezTo>
                      <a:cubicBezTo>
                        <a:pt x="107" y="58"/>
                        <a:pt x="106" y="53"/>
                        <a:pt x="112" y="32"/>
                      </a:cubicBezTo>
                      <a:cubicBezTo>
                        <a:pt x="112" y="32"/>
                        <a:pt x="112" y="32"/>
                        <a:pt x="112" y="32"/>
                      </a:cubicBezTo>
                      <a:cubicBezTo>
                        <a:pt x="116" y="23"/>
                        <a:pt x="118" y="16"/>
                        <a:pt x="122" y="8"/>
                      </a:cubicBezTo>
                      <a:cubicBezTo>
                        <a:pt x="126" y="0"/>
                        <a:pt x="126" y="0"/>
                        <a:pt x="126" y="0"/>
                      </a:cubicBezTo>
                      <a:cubicBezTo>
                        <a:pt x="10" y="0"/>
                        <a:pt x="10" y="0"/>
                        <a:pt x="10" y="0"/>
                      </a:cubicBezTo>
                      <a:cubicBezTo>
                        <a:pt x="0" y="0"/>
                        <a:pt x="0" y="0"/>
                        <a:pt x="0" y="0"/>
                      </a:cubicBezTo>
                      <a:cubicBezTo>
                        <a:pt x="6" y="9"/>
                        <a:pt x="6" y="9"/>
                        <a:pt x="6" y="9"/>
                      </a:cubicBezTo>
                      <a:cubicBezTo>
                        <a:pt x="12" y="19"/>
                        <a:pt x="16" y="26"/>
                        <a:pt x="19" y="3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17" name="Freeform 16"/>
                <p:cNvSpPr>
                  <a:spLocks noChangeAspect="1"/>
                </p:cNvSpPr>
                <p:nvPr userDrawn="1"/>
              </p:nvSpPr>
              <p:spPr bwMode="black">
                <a:xfrm>
                  <a:off x="5016" y="1175"/>
                  <a:ext cx="38" cy="59"/>
                </a:xfrm>
                <a:custGeom>
                  <a:avLst/>
                  <a:gdLst/>
                  <a:ahLst/>
                  <a:cxnLst>
                    <a:cxn ang="0">
                      <a:pos x="384" y="589"/>
                    </a:cxn>
                    <a:cxn ang="0">
                      <a:pos x="314" y="599"/>
                    </a:cxn>
                    <a:cxn ang="0">
                      <a:pos x="111" y="599"/>
                    </a:cxn>
                    <a:cxn ang="0">
                      <a:pos x="111" y="320"/>
                    </a:cxn>
                    <a:cxn ang="0">
                      <a:pos x="280" y="320"/>
                    </a:cxn>
                    <a:cxn ang="0">
                      <a:pos x="308" y="321"/>
                    </a:cxn>
                    <a:cxn ang="0">
                      <a:pos x="343" y="333"/>
                    </a:cxn>
                    <a:cxn ang="0">
                      <a:pos x="350" y="337"/>
                    </a:cxn>
                    <a:cxn ang="0">
                      <a:pos x="350" y="266"/>
                    </a:cxn>
                    <a:cxn ang="0">
                      <a:pos x="350" y="260"/>
                    </a:cxn>
                    <a:cxn ang="0">
                      <a:pos x="109" y="260"/>
                    </a:cxn>
                    <a:cxn ang="0">
                      <a:pos x="109" y="58"/>
                    </a:cxn>
                    <a:cxn ang="0">
                      <a:pos x="280" y="58"/>
                    </a:cxn>
                    <a:cxn ang="0">
                      <a:pos x="300" y="57"/>
                    </a:cxn>
                    <a:cxn ang="0">
                      <a:pos x="318" y="60"/>
                    </a:cxn>
                    <a:cxn ang="0">
                      <a:pos x="341" y="75"/>
                    </a:cxn>
                    <a:cxn ang="0">
                      <a:pos x="350" y="84"/>
                    </a:cxn>
                    <a:cxn ang="0">
                      <a:pos x="350" y="5"/>
                    </a:cxn>
                    <a:cxn ang="0">
                      <a:pos x="350" y="0"/>
                    </a:cxn>
                    <a:cxn ang="0">
                      <a:pos x="0" y="0"/>
                    </a:cxn>
                    <a:cxn ang="0">
                      <a:pos x="10" y="9"/>
                    </a:cxn>
                    <a:cxn ang="0">
                      <a:pos x="21" y="26"/>
                    </a:cxn>
                    <a:cxn ang="0">
                      <a:pos x="25" y="51"/>
                    </a:cxn>
                    <a:cxn ang="0">
                      <a:pos x="25" y="596"/>
                    </a:cxn>
                    <a:cxn ang="0">
                      <a:pos x="26" y="612"/>
                    </a:cxn>
                    <a:cxn ang="0">
                      <a:pos x="24" y="627"/>
                    </a:cxn>
                    <a:cxn ang="0">
                      <a:pos x="13" y="650"/>
                    </a:cxn>
                    <a:cxn ang="0">
                      <a:pos x="7" y="659"/>
                    </a:cxn>
                    <a:cxn ang="0">
                      <a:pos x="393" y="659"/>
                    </a:cxn>
                    <a:cxn ang="0">
                      <a:pos x="393" y="653"/>
                    </a:cxn>
                    <a:cxn ang="0">
                      <a:pos x="393" y="653"/>
                    </a:cxn>
                    <a:cxn ang="0">
                      <a:pos x="398" y="655"/>
                    </a:cxn>
                    <a:cxn ang="0">
                      <a:pos x="421" y="582"/>
                    </a:cxn>
                    <a:cxn ang="0">
                      <a:pos x="425" y="566"/>
                    </a:cxn>
                    <a:cxn ang="0">
                      <a:pos x="412" y="575"/>
                    </a:cxn>
                    <a:cxn ang="0">
                      <a:pos x="384" y="589"/>
                    </a:cxn>
                  </a:cxnLst>
                  <a:rect l="0" t="0" r="r" b="b"/>
                  <a:pathLst>
                    <a:path w="425" h="659">
                      <a:moveTo>
                        <a:pt x="384" y="589"/>
                      </a:move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0" y="337"/>
                        <a:pt x="350" y="337"/>
                        <a:pt x="350" y="337"/>
                      </a:cubicBezTo>
                      <a:cubicBezTo>
                        <a:pt x="350" y="266"/>
                        <a:pt x="350" y="266"/>
                        <a:pt x="350" y="266"/>
                      </a:cubicBezTo>
                      <a:cubicBezTo>
                        <a:pt x="350" y="260"/>
                        <a:pt x="350" y="260"/>
                        <a:pt x="350" y="260"/>
                      </a:cubicBezTo>
                      <a:cubicBezTo>
                        <a:pt x="109" y="260"/>
                        <a:pt x="109" y="260"/>
                        <a:pt x="109" y="260"/>
                      </a:cubicBezTo>
                      <a:cubicBezTo>
                        <a:pt x="109" y="58"/>
                        <a:pt x="109" y="58"/>
                        <a:pt x="109" y="58"/>
                      </a:cubicBezTo>
                      <a:cubicBezTo>
                        <a:pt x="280" y="58"/>
                        <a:pt x="280" y="58"/>
                        <a:pt x="280" y="58"/>
                      </a:cubicBezTo>
                      <a:cubicBezTo>
                        <a:pt x="287" y="58"/>
                        <a:pt x="294" y="57"/>
                        <a:pt x="300" y="57"/>
                      </a:cubicBezTo>
                      <a:cubicBezTo>
                        <a:pt x="306" y="57"/>
                        <a:pt x="311" y="58"/>
                        <a:pt x="318" y="60"/>
                      </a:cubicBezTo>
                      <a:cubicBezTo>
                        <a:pt x="328" y="64"/>
                        <a:pt x="334" y="67"/>
                        <a:pt x="341" y="75"/>
                      </a:cubicBezTo>
                      <a:cubicBezTo>
                        <a:pt x="350" y="84"/>
                        <a:pt x="350" y="84"/>
                        <a:pt x="350" y="84"/>
                      </a:cubicBezTo>
                      <a:cubicBezTo>
                        <a:pt x="350" y="5"/>
                        <a:pt x="350" y="5"/>
                        <a:pt x="350" y="5"/>
                      </a:cubicBezTo>
                      <a:cubicBezTo>
                        <a:pt x="350" y="0"/>
                        <a:pt x="350" y="0"/>
                        <a:pt x="350" y="0"/>
                      </a:cubicBezTo>
                      <a:cubicBezTo>
                        <a:pt x="0" y="0"/>
                        <a:pt x="0" y="0"/>
                        <a:pt x="0" y="0"/>
                      </a:cubicBezTo>
                      <a:cubicBezTo>
                        <a:pt x="10" y="9"/>
                        <a:pt x="10" y="9"/>
                        <a:pt x="10" y="9"/>
                      </a:cubicBezTo>
                      <a:cubicBezTo>
                        <a:pt x="15" y="15"/>
                        <a:pt x="17" y="18"/>
                        <a:pt x="21" y="26"/>
                      </a:cubicBezTo>
                      <a:cubicBezTo>
                        <a:pt x="24" y="35"/>
                        <a:pt x="25" y="41"/>
                        <a:pt x="25" y="51"/>
                      </a:cubicBezTo>
                      <a:cubicBezTo>
                        <a:pt x="25" y="596"/>
                        <a:pt x="25" y="596"/>
                        <a:pt x="25" y="596"/>
                      </a:cubicBezTo>
                      <a:cubicBezTo>
                        <a:pt x="25" y="602"/>
                        <a:pt x="26" y="607"/>
                        <a:pt x="26" y="612"/>
                      </a:cubicBezTo>
                      <a:cubicBezTo>
                        <a:pt x="26" y="617"/>
                        <a:pt x="25" y="622"/>
                        <a:pt x="24" y="627"/>
                      </a:cubicBezTo>
                      <a:cubicBezTo>
                        <a:pt x="21" y="636"/>
                        <a:pt x="19" y="641"/>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6"/>
                        <a:pt x="425" y="566"/>
                        <a:pt x="425" y="566"/>
                      </a:cubicBezTo>
                      <a:cubicBezTo>
                        <a:pt x="412" y="575"/>
                        <a:pt x="412" y="575"/>
                        <a:pt x="412" y="575"/>
                      </a:cubicBezTo>
                      <a:cubicBezTo>
                        <a:pt x="402" y="582"/>
                        <a:pt x="396" y="585"/>
                        <a:pt x="384" y="58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18" name="Freeform 17"/>
                <p:cNvSpPr>
                  <a:spLocks noChangeAspect="1"/>
                </p:cNvSpPr>
                <p:nvPr userDrawn="1"/>
              </p:nvSpPr>
              <p:spPr bwMode="black">
                <a:xfrm>
                  <a:off x="5066" y="1076"/>
                  <a:ext cx="11" cy="58"/>
                </a:xfrm>
                <a:custGeom>
                  <a:avLst/>
                  <a:gdLst/>
                  <a:ahLst/>
                  <a:cxnLst>
                    <a:cxn ang="0">
                      <a:pos x="126" y="0"/>
                    </a:cxn>
                    <a:cxn ang="0">
                      <a:pos x="10" y="0"/>
                    </a:cxn>
                    <a:cxn ang="0">
                      <a:pos x="0" y="0"/>
                    </a:cxn>
                    <a:cxn ang="0">
                      <a:pos x="5" y="9"/>
                    </a:cxn>
                    <a:cxn ang="0">
                      <a:pos x="18" y="37"/>
                    </a:cxn>
                    <a:cxn ang="0">
                      <a:pos x="23" y="69"/>
                    </a:cxn>
                    <a:cxn ang="0">
                      <a:pos x="23" y="598"/>
                    </a:cxn>
                    <a:cxn ang="0">
                      <a:pos x="19" y="630"/>
                    </a:cxn>
                    <a:cxn ang="0">
                      <a:pos x="9" y="651"/>
                    </a:cxn>
                    <a:cxn ang="0">
                      <a:pos x="3" y="659"/>
                    </a:cxn>
                    <a:cxn ang="0">
                      <a:pos x="115" y="659"/>
                    </a:cxn>
                    <a:cxn ang="0">
                      <a:pos x="125" y="659"/>
                    </a:cxn>
                    <a:cxn ang="0">
                      <a:pos x="120" y="651"/>
                    </a:cxn>
                    <a:cxn ang="0">
                      <a:pos x="108" y="628"/>
                    </a:cxn>
                    <a:cxn ang="0">
                      <a:pos x="106" y="545"/>
                    </a:cxn>
                    <a:cxn ang="0">
                      <a:pos x="106" y="68"/>
                    </a:cxn>
                    <a:cxn ang="0">
                      <a:pos x="112" y="33"/>
                    </a:cxn>
                    <a:cxn ang="0">
                      <a:pos x="112" y="33"/>
                    </a:cxn>
                    <a:cxn ang="0">
                      <a:pos x="122" y="8"/>
                    </a:cxn>
                    <a:cxn ang="0">
                      <a:pos x="126" y="0"/>
                    </a:cxn>
                  </a:cxnLst>
                  <a:rect l="0" t="0" r="r" b="b"/>
                  <a:pathLst>
                    <a:path w="126" h="659">
                      <a:moveTo>
                        <a:pt x="126" y="0"/>
                      </a:moveTo>
                      <a:cubicBezTo>
                        <a:pt x="10" y="0"/>
                        <a:pt x="10" y="0"/>
                        <a:pt x="10" y="0"/>
                      </a:cubicBezTo>
                      <a:cubicBezTo>
                        <a:pt x="0" y="0"/>
                        <a:pt x="0" y="0"/>
                        <a:pt x="0" y="0"/>
                      </a:cubicBezTo>
                      <a:cubicBezTo>
                        <a:pt x="5" y="9"/>
                        <a:pt x="5" y="9"/>
                        <a:pt x="5" y="9"/>
                      </a:cubicBezTo>
                      <a:cubicBezTo>
                        <a:pt x="12" y="19"/>
                        <a:pt x="15" y="26"/>
                        <a:pt x="18" y="37"/>
                      </a:cubicBezTo>
                      <a:cubicBezTo>
                        <a:pt x="23" y="50"/>
                        <a:pt x="23" y="56"/>
                        <a:pt x="23" y="69"/>
                      </a:cubicBezTo>
                      <a:cubicBezTo>
                        <a:pt x="23" y="598"/>
                        <a:pt x="23" y="598"/>
                        <a:pt x="23" y="598"/>
                      </a:cubicBezTo>
                      <a:cubicBezTo>
                        <a:pt x="23" y="611"/>
                        <a:pt x="23"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4" y="642"/>
                        <a:pt x="110" y="637"/>
                        <a:pt x="108" y="628"/>
                      </a:cubicBezTo>
                      <a:cubicBezTo>
                        <a:pt x="106" y="608"/>
                        <a:pt x="106" y="578"/>
                        <a:pt x="106" y="545"/>
                      </a:cubicBezTo>
                      <a:cubicBezTo>
                        <a:pt x="106" y="68"/>
                        <a:pt x="106" y="68"/>
                        <a:pt x="106" y="68"/>
                      </a:cubicBezTo>
                      <a:cubicBezTo>
                        <a:pt x="106" y="58"/>
                        <a:pt x="106" y="53"/>
                        <a:pt x="112" y="33"/>
                      </a:cubicBezTo>
                      <a:cubicBezTo>
                        <a:pt x="112" y="33"/>
                        <a:pt x="112" y="33"/>
                        <a:pt x="112" y="33"/>
                      </a:cubicBezTo>
                      <a:cubicBezTo>
                        <a:pt x="115" y="23"/>
                        <a:pt x="118" y="17"/>
                        <a:pt x="122" y="8"/>
                      </a:cubicBezTo>
                      <a:lnTo>
                        <a:pt x="126"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19" name="Freeform 18"/>
                <p:cNvSpPr>
                  <a:spLocks noChangeAspect="1"/>
                </p:cNvSpPr>
                <p:nvPr userDrawn="1"/>
              </p:nvSpPr>
              <p:spPr bwMode="black">
                <a:xfrm>
                  <a:off x="5045" y="976"/>
                  <a:ext cx="79" cy="61"/>
                </a:xfrm>
                <a:custGeom>
                  <a:avLst/>
                  <a:gdLst/>
                  <a:ahLst/>
                  <a:cxnLst>
                    <a:cxn ang="0">
                      <a:pos x="39" y="31"/>
                    </a:cxn>
                    <a:cxn ang="0">
                      <a:pos x="51" y="53"/>
                    </a:cxn>
                    <a:cxn ang="0">
                      <a:pos x="286" y="686"/>
                    </a:cxn>
                    <a:cxn ang="0">
                      <a:pos x="453" y="224"/>
                    </a:cxn>
                    <a:cxn ang="0">
                      <a:pos x="625" y="683"/>
                    </a:cxn>
                    <a:cxn ang="0">
                      <a:pos x="847" y="65"/>
                    </a:cxn>
                    <a:cxn ang="0">
                      <a:pos x="859" y="40"/>
                    </a:cxn>
                    <a:cxn ang="0">
                      <a:pos x="859" y="40"/>
                    </a:cxn>
                    <a:cxn ang="0">
                      <a:pos x="881" y="9"/>
                    </a:cxn>
                    <a:cxn ang="0">
                      <a:pos x="889" y="0"/>
                    </a:cxn>
                    <a:cxn ang="0">
                      <a:pos x="781" y="0"/>
                    </a:cxn>
                    <a:cxn ang="0">
                      <a:pos x="771" y="0"/>
                    </a:cxn>
                    <a:cxn ang="0">
                      <a:pos x="777" y="9"/>
                    </a:cxn>
                    <a:cxn ang="0">
                      <a:pos x="783" y="30"/>
                    </a:cxn>
                    <a:cxn ang="0">
                      <a:pos x="783" y="33"/>
                    </a:cxn>
                    <a:cxn ang="0">
                      <a:pos x="776" y="57"/>
                    </a:cxn>
                    <a:cxn ang="0">
                      <a:pos x="633" y="482"/>
                    </a:cxn>
                    <a:cxn ang="0">
                      <a:pos x="479" y="53"/>
                    </a:cxn>
                    <a:cxn ang="0">
                      <a:pos x="475" y="34"/>
                    </a:cxn>
                    <a:cxn ang="0">
                      <a:pos x="476" y="25"/>
                    </a:cxn>
                    <a:cxn ang="0">
                      <a:pos x="483" y="10"/>
                    </a:cxn>
                    <a:cxn ang="0">
                      <a:pos x="488" y="1"/>
                    </a:cxn>
                    <a:cxn ang="0">
                      <a:pos x="346" y="1"/>
                    </a:cxn>
                    <a:cxn ang="0">
                      <a:pos x="356" y="11"/>
                    </a:cxn>
                    <a:cxn ang="0">
                      <a:pos x="373" y="30"/>
                    </a:cxn>
                    <a:cxn ang="0">
                      <a:pos x="390" y="54"/>
                    </a:cxn>
                    <a:cxn ang="0">
                      <a:pos x="422" y="136"/>
                    </a:cxn>
                    <a:cxn ang="0">
                      <a:pos x="291" y="481"/>
                    </a:cxn>
                    <a:cxn ang="0">
                      <a:pos x="137" y="43"/>
                    </a:cxn>
                    <a:cxn ang="0">
                      <a:pos x="136" y="36"/>
                    </a:cxn>
                    <a:cxn ang="0">
                      <a:pos x="137" y="27"/>
                    </a:cxn>
                    <a:cxn ang="0">
                      <a:pos x="144" y="10"/>
                    </a:cxn>
                    <a:cxn ang="0">
                      <a:pos x="149" y="1"/>
                    </a:cxn>
                    <a:cxn ang="0">
                      <a:pos x="0" y="1"/>
                    </a:cxn>
                    <a:cxn ang="0">
                      <a:pos x="17" y="11"/>
                    </a:cxn>
                    <a:cxn ang="0">
                      <a:pos x="39" y="31"/>
                    </a:cxn>
                  </a:cxnLst>
                  <a:rect l="0" t="0" r="r" b="b"/>
                  <a:pathLst>
                    <a:path w="889" h="686">
                      <a:moveTo>
                        <a:pt x="39" y="31"/>
                      </a:moveTo>
                      <a:cubicBezTo>
                        <a:pt x="46" y="39"/>
                        <a:pt x="48" y="44"/>
                        <a:pt x="51" y="53"/>
                      </a:cubicBezTo>
                      <a:cubicBezTo>
                        <a:pt x="286" y="686"/>
                        <a:pt x="286" y="686"/>
                        <a:pt x="286" y="686"/>
                      </a:cubicBezTo>
                      <a:cubicBezTo>
                        <a:pt x="453" y="224"/>
                        <a:pt x="453" y="224"/>
                        <a:pt x="453" y="224"/>
                      </a:cubicBezTo>
                      <a:cubicBezTo>
                        <a:pt x="625" y="683"/>
                        <a:pt x="625" y="683"/>
                        <a:pt x="625" y="683"/>
                      </a:cubicBezTo>
                      <a:cubicBezTo>
                        <a:pt x="847" y="65"/>
                        <a:pt x="847" y="65"/>
                        <a:pt x="847" y="65"/>
                      </a:cubicBezTo>
                      <a:cubicBezTo>
                        <a:pt x="850" y="55"/>
                        <a:pt x="854" y="50"/>
                        <a:pt x="859" y="40"/>
                      </a:cubicBezTo>
                      <a:cubicBezTo>
                        <a:pt x="859" y="40"/>
                        <a:pt x="859" y="40"/>
                        <a:pt x="859" y="40"/>
                      </a:cubicBezTo>
                      <a:cubicBezTo>
                        <a:pt x="867" y="28"/>
                        <a:pt x="872" y="20"/>
                        <a:pt x="881" y="9"/>
                      </a:cubicBezTo>
                      <a:cubicBezTo>
                        <a:pt x="889" y="0"/>
                        <a:pt x="889" y="0"/>
                        <a:pt x="889" y="0"/>
                      </a:cubicBezTo>
                      <a:cubicBezTo>
                        <a:pt x="781" y="0"/>
                        <a:pt x="781" y="0"/>
                        <a:pt x="781" y="0"/>
                      </a:cubicBezTo>
                      <a:cubicBezTo>
                        <a:pt x="771" y="0"/>
                        <a:pt x="771" y="0"/>
                        <a:pt x="771" y="0"/>
                      </a:cubicBezTo>
                      <a:cubicBezTo>
                        <a:pt x="777" y="9"/>
                        <a:pt x="777" y="9"/>
                        <a:pt x="777" y="9"/>
                      </a:cubicBezTo>
                      <a:cubicBezTo>
                        <a:pt x="781" y="16"/>
                        <a:pt x="783" y="21"/>
                        <a:pt x="783" y="30"/>
                      </a:cubicBezTo>
                      <a:cubicBezTo>
                        <a:pt x="783" y="30"/>
                        <a:pt x="783" y="32"/>
                        <a:pt x="783" y="33"/>
                      </a:cubicBezTo>
                      <a:cubicBezTo>
                        <a:pt x="783" y="41"/>
                        <a:pt x="781" y="47"/>
                        <a:pt x="776" y="57"/>
                      </a:cubicBezTo>
                      <a:cubicBezTo>
                        <a:pt x="633" y="482"/>
                        <a:pt x="633" y="482"/>
                        <a:pt x="633" y="482"/>
                      </a:cubicBezTo>
                      <a:cubicBezTo>
                        <a:pt x="479" y="53"/>
                        <a:pt x="479" y="53"/>
                        <a:pt x="479" y="53"/>
                      </a:cubicBezTo>
                      <a:cubicBezTo>
                        <a:pt x="476" y="45"/>
                        <a:pt x="475" y="40"/>
                        <a:pt x="475" y="34"/>
                      </a:cubicBezTo>
                      <a:cubicBezTo>
                        <a:pt x="475" y="31"/>
                        <a:pt x="475" y="28"/>
                        <a:pt x="476" y="25"/>
                      </a:cubicBezTo>
                      <a:cubicBezTo>
                        <a:pt x="478" y="18"/>
                        <a:pt x="479" y="16"/>
                        <a:pt x="483" y="10"/>
                      </a:cubicBezTo>
                      <a:cubicBezTo>
                        <a:pt x="488" y="1"/>
                        <a:pt x="488" y="1"/>
                        <a:pt x="488" y="1"/>
                      </a:cubicBezTo>
                      <a:cubicBezTo>
                        <a:pt x="346" y="1"/>
                        <a:pt x="346" y="1"/>
                        <a:pt x="346" y="1"/>
                      </a:cubicBezTo>
                      <a:cubicBezTo>
                        <a:pt x="356" y="11"/>
                        <a:pt x="356" y="11"/>
                        <a:pt x="356" y="11"/>
                      </a:cubicBezTo>
                      <a:cubicBezTo>
                        <a:pt x="363" y="17"/>
                        <a:pt x="367" y="22"/>
                        <a:pt x="373" y="30"/>
                      </a:cubicBezTo>
                      <a:cubicBezTo>
                        <a:pt x="381" y="39"/>
                        <a:pt x="386" y="44"/>
                        <a:pt x="390" y="54"/>
                      </a:cubicBezTo>
                      <a:cubicBezTo>
                        <a:pt x="422" y="136"/>
                        <a:pt x="422" y="136"/>
                        <a:pt x="422" y="136"/>
                      </a:cubicBezTo>
                      <a:cubicBezTo>
                        <a:pt x="291" y="481"/>
                        <a:pt x="291" y="481"/>
                        <a:pt x="291" y="481"/>
                      </a:cubicBezTo>
                      <a:cubicBezTo>
                        <a:pt x="137" y="43"/>
                        <a:pt x="137" y="43"/>
                        <a:pt x="137" y="43"/>
                      </a:cubicBezTo>
                      <a:cubicBezTo>
                        <a:pt x="136" y="40"/>
                        <a:pt x="136" y="38"/>
                        <a:pt x="136" y="36"/>
                      </a:cubicBezTo>
                      <a:cubicBezTo>
                        <a:pt x="136" y="34"/>
                        <a:pt x="136" y="31"/>
                        <a:pt x="137" y="27"/>
                      </a:cubicBezTo>
                      <a:cubicBezTo>
                        <a:pt x="138" y="20"/>
                        <a:pt x="140" y="17"/>
                        <a:pt x="144" y="10"/>
                      </a:cubicBezTo>
                      <a:cubicBezTo>
                        <a:pt x="149" y="1"/>
                        <a:pt x="149" y="1"/>
                        <a:pt x="149" y="1"/>
                      </a:cubicBezTo>
                      <a:cubicBezTo>
                        <a:pt x="0" y="1"/>
                        <a:pt x="0" y="1"/>
                        <a:pt x="0" y="1"/>
                      </a:cubicBezTo>
                      <a:cubicBezTo>
                        <a:pt x="17" y="11"/>
                        <a:pt x="17" y="11"/>
                        <a:pt x="17" y="11"/>
                      </a:cubicBezTo>
                      <a:cubicBezTo>
                        <a:pt x="27" y="17"/>
                        <a:pt x="32" y="22"/>
                        <a:pt x="39" y="3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0" name="Freeform 19"/>
                <p:cNvSpPr>
                  <a:spLocks noChangeAspect="1"/>
                </p:cNvSpPr>
                <p:nvPr userDrawn="1"/>
              </p:nvSpPr>
              <p:spPr bwMode="black">
                <a:xfrm>
                  <a:off x="5298" y="1076"/>
                  <a:ext cx="46" cy="58"/>
                </a:xfrm>
                <a:custGeom>
                  <a:avLst/>
                  <a:gdLst/>
                  <a:ahLst/>
                  <a:cxnLst>
                    <a:cxn ang="0">
                      <a:pos x="64" y="61"/>
                    </a:cxn>
                    <a:cxn ang="0">
                      <a:pos x="222" y="61"/>
                    </a:cxn>
                    <a:cxn ang="0">
                      <a:pos x="222" y="598"/>
                    </a:cxn>
                    <a:cxn ang="0">
                      <a:pos x="223" y="619"/>
                    </a:cxn>
                    <a:cxn ang="0">
                      <a:pos x="222" y="633"/>
                    </a:cxn>
                    <a:cxn ang="0">
                      <a:pos x="213" y="652"/>
                    </a:cxn>
                    <a:cxn ang="0">
                      <a:pos x="209" y="660"/>
                    </a:cxn>
                    <a:cxn ang="0">
                      <a:pos x="319" y="660"/>
                    </a:cxn>
                    <a:cxn ang="0">
                      <a:pos x="329" y="660"/>
                    </a:cxn>
                    <a:cxn ang="0">
                      <a:pos x="324" y="652"/>
                    </a:cxn>
                    <a:cxn ang="0">
                      <a:pos x="315" y="631"/>
                    </a:cxn>
                    <a:cxn ang="0">
                      <a:pos x="312" y="604"/>
                    </a:cxn>
                    <a:cxn ang="0">
                      <a:pos x="312" y="596"/>
                    </a:cxn>
                    <a:cxn ang="0">
                      <a:pos x="312" y="59"/>
                    </a:cxn>
                    <a:cxn ang="0">
                      <a:pos x="448" y="59"/>
                    </a:cxn>
                    <a:cxn ang="0">
                      <a:pos x="485" y="64"/>
                    </a:cxn>
                    <a:cxn ang="0">
                      <a:pos x="486" y="59"/>
                    </a:cxn>
                    <a:cxn ang="0">
                      <a:pos x="486" y="59"/>
                    </a:cxn>
                    <a:cxn ang="0">
                      <a:pos x="485" y="65"/>
                    </a:cxn>
                    <a:cxn ang="0">
                      <a:pos x="513" y="74"/>
                    </a:cxn>
                    <a:cxn ang="0">
                      <a:pos x="522" y="79"/>
                    </a:cxn>
                    <a:cxn ang="0">
                      <a:pos x="515" y="5"/>
                    </a:cxn>
                    <a:cxn ang="0">
                      <a:pos x="22" y="0"/>
                    </a:cxn>
                    <a:cxn ang="0">
                      <a:pos x="2" y="72"/>
                    </a:cxn>
                    <a:cxn ang="0">
                      <a:pos x="0" y="84"/>
                    </a:cxn>
                    <a:cxn ang="0">
                      <a:pos x="11" y="78"/>
                    </a:cxn>
                    <a:cxn ang="0">
                      <a:pos x="43" y="65"/>
                    </a:cxn>
                    <a:cxn ang="0">
                      <a:pos x="64" y="61"/>
                    </a:cxn>
                  </a:cxnLst>
                  <a:rect l="0" t="0" r="r" b="b"/>
                  <a:pathLst>
                    <a:path w="522" h="660">
                      <a:moveTo>
                        <a:pt x="64" y="61"/>
                      </a:moveTo>
                      <a:cubicBezTo>
                        <a:pt x="222" y="61"/>
                        <a:pt x="222" y="61"/>
                        <a:pt x="222" y="61"/>
                      </a:cubicBezTo>
                      <a:cubicBezTo>
                        <a:pt x="222" y="598"/>
                        <a:pt x="222" y="598"/>
                        <a:pt x="222" y="598"/>
                      </a:cubicBezTo>
                      <a:cubicBezTo>
                        <a:pt x="222" y="606"/>
                        <a:pt x="223" y="613"/>
                        <a:pt x="223" y="619"/>
                      </a:cubicBezTo>
                      <a:cubicBezTo>
                        <a:pt x="223" y="623"/>
                        <a:pt x="223" y="628"/>
                        <a:pt x="222" y="633"/>
                      </a:cubicBezTo>
                      <a:cubicBezTo>
                        <a:pt x="219" y="640"/>
                        <a:pt x="218" y="644"/>
                        <a:pt x="213" y="652"/>
                      </a:cubicBezTo>
                      <a:cubicBezTo>
                        <a:pt x="209" y="660"/>
                        <a:pt x="209" y="660"/>
                        <a:pt x="209" y="660"/>
                      </a:cubicBezTo>
                      <a:cubicBezTo>
                        <a:pt x="319" y="660"/>
                        <a:pt x="319" y="660"/>
                        <a:pt x="319" y="660"/>
                      </a:cubicBezTo>
                      <a:cubicBezTo>
                        <a:pt x="329" y="660"/>
                        <a:pt x="329" y="660"/>
                        <a:pt x="329" y="660"/>
                      </a:cubicBezTo>
                      <a:cubicBezTo>
                        <a:pt x="324" y="652"/>
                        <a:pt x="324" y="652"/>
                        <a:pt x="324" y="652"/>
                      </a:cubicBezTo>
                      <a:cubicBezTo>
                        <a:pt x="319" y="643"/>
                        <a:pt x="316" y="638"/>
                        <a:pt x="315" y="631"/>
                      </a:cubicBezTo>
                      <a:cubicBezTo>
                        <a:pt x="312" y="612"/>
                        <a:pt x="312" y="610"/>
                        <a:pt x="312" y="604"/>
                      </a:cubicBezTo>
                      <a:cubicBezTo>
                        <a:pt x="312" y="602"/>
                        <a:pt x="312" y="600"/>
                        <a:pt x="312" y="596"/>
                      </a:cubicBezTo>
                      <a:cubicBezTo>
                        <a:pt x="312" y="59"/>
                        <a:pt x="312" y="59"/>
                        <a:pt x="312" y="59"/>
                      </a:cubicBezTo>
                      <a:cubicBezTo>
                        <a:pt x="448" y="59"/>
                        <a:pt x="448" y="59"/>
                        <a:pt x="448" y="59"/>
                      </a:cubicBezTo>
                      <a:cubicBezTo>
                        <a:pt x="462" y="59"/>
                        <a:pt x="471" y="60"/>
                        <a:pt x="485" y="64"/>
                      </a:cubicBezTo>
                      <a:cubicBezTo>
                        <a:pt x="486" y="59"/>
                        <a:pt x="486" y="59"/>
                        <a:pt x="486" y="59"/>
                      </a:cubicBezTo>
                      <a:cubicBezTo>
                        <a:pt x="486" y="59"/>
                        <a:pt x="486" y="59"/>
                        <a:pt x="486" y="59"/>
                      </a:cubicBezTo>
                      <a:cubicBezTo>
                        <a:pt x="485" y="65"/>
                        <a:pt x="485" y="65"/>
                        <a:pt x="485" y="65"/>
                      </a:cubicBezTo>
                      <a:cubicBezTo>
                        <a:pt x="496" y="67"/>
                        <a:pt x="503" y="69"/>
                        <a:pt x="513" y="74"/>
                      </a:cubicBezTo>
                      <a:cubicBezTo>
                        <a:pt x="522" y="79"/>
                        <a:pt x="522" y="79"/>
                        <a:pt x="522" y="79"/>
                      </a:cubicBezTo>
                      <a:cubicBezTo>
                        <a:pt x="515" y="5"/>
                        <a:pt x="515" y="5"/>
                        <a:pt x="515" y="5"/>
                      </a:cubicBezTo>
                      <a:cubicBezTo>
                        <a:pt x="22" y="0"/>
                        <a:pt x="22" y="0"/>
                        <a:pt x="22" y="0"/>
                      </a:cubicBezTo>
                      <a:cubicBezTo>
                        <a:pt x="2" y="72"/>
                        <a:pt x="2" y="72"/>
                        <a:pt x="2" y="72"/>
                      </a:cubicBezTo>
                      <a:cubicBezTo>
                        <a:pt x="0" y="84"/>
                        <a:pt x="0" y="84"/>
                        <a:pt x="0" y="84"/>
                      </a:cubicBezTo>
                      <a:cubicBezTo>
                        <a:pt x="11" y="78"/>
                        <a:pt x="11" y="78"/>
                        <a:pt x="11" y="78"/>
                      </a:cubicBezTo>
                      <a:cubicBezTo>
                        <a:pt x="22" y="71"/>
                        <a:pt x="30" y="67"/>
                        <a:pt x="43" y="65"/>
                      </a:cubicBezTo>
                      <a:cubicBezTo>
                        <a:pt x="52" y="62"/>
                        <a:pt x="56" y="61"/>
                        <a:pt x="64" y="6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1" name="Freeform 20"/>
                <p:cNvSpPr>
                  <a:spLocks noChangeAspect="1"/>
                </p:cNvSpPr>
                <p:nvPr userDrawn="1"/>
              </p:nvSpPr>
              <p:spPr bwMode="black">
                <a:xfrm>
                  <a:off x="5082" y="1076"/>
                  <a:ext cx="61" cy="60"/>
                </a:xfrm>
                <a:custGeom>
                  <a:avLst/>
                  <a:gdLst/>
                  <a:ahLst/>
                  <a:cxnLst>
                    <a:cxn ang="0">
                      <a:pos x="657" y="42"/>
                    </a:cxn>
                    <a:cxn ang="0">
                      <a:pos x="678" y="10"/>
                    </a:cxn>
                    <a:cxn ang="0">
                      <a:pos x="684" y="1"/>
                    </a:cxn>
                    <a:cxn ang="0">
                      <a:pos x="583" y="1"/>
                    </a:cxn>
                    <a:cxn ang="0">
                      <a:pos x="575" y="1"/>
                    </a:cxn>
                    <a:cxn ang="0">
                      <a:pos x="577" y="9"/>
                    </a:cxn>
                    <a:cxn ang="0">
                      <a:pos x="581" y="30"/>
                    </a:cxn>
                    <a:cxn ang="0">
                      <a:pos x="571" y="58"/>
                    </a:cxn>
                    <a:cxn ang="0">
                      <a:pos x="357" y="517"/>
                    </a:cxn>
                    <a:cxn ang="0">
                      <a:pos x="129" y="38"/>
                    </a:cxn>
                    <a:cxn ang="0">
                      <a:pos x="125" y="22"/>
                    </a:cxn>
                    <a:cxn ang="0">
                      <a:pos x="128" y="9"/>
                    </a:cxn>
                    <a:cxn ang="0">
                      <a:pos x="133" y="0"/>
                    </a:cxn>
                    <a:cxn ang="0">
                      <a:pos x="19" y="0"/>
                    </a:cxn>
                    <a:cxn ang="0">
                      <a:pos x="0" y="0"/>
                    </a:cxn>
                    <a:cxn ang="0">
                      <a:pos x="16" y="11"/>
                    </a:cxn>
                    <a:cxn ang="0">
                      <a:pos x="35" y="30"/>
                    </a:cxn>
                    <a:cxn ang="0">
                      <a:pos x="45" y="51"/>
                    </a:cxn>
                    <a:cxn ang="0">
                      <a:pos x="354" y="682"/>
                    </a:cxn>
                    <a:cxn ang="0">
                      <a:pos x="644" y="67"/>
                    </a:cxn>
                    <a:cxn ang="0">
                      <a:pos x="657" y="42"/>
                    </a:cxn>
                    <a:cxn ang="0">
                      <a:pos x="652" y="39"/>
                    </a:cxn>
                    <a:cxn ang="0">
                      <a:pos x="652" y="39"/>
                    </a:cxn>
                    <a:cxn ang="0">
                      <a:pos x="657" y="42"/>
                    </a:cxn>
                  </a:cxnLst>
                  <a:rect l="0" t="0" r="r" b="b"/>
                  <a:pathLst>
                    <a:path w="684" h="682">
                      <a:moveTo>
                        <a:pt x="657" y="42"/>
                      </a:moveTo>
                      <a:cubicBezTo>
                        <a:pt x="664" y="29"/>
                        <a:pt x="669" y="22"/>
                        <a:pt x="678" y="10"/>
                      </a:cubicBezTo>
                      <a:cubicBezTo>
                        <a:pt x="684" y="1"/>
                        <a:pt x="684" y="1"/>
                        <a:pt x="684" y="1"/>
                      </a:cubicBezTo>
                      <a:cubicBezTo>
                        <a:pt x="583" y="1"/>
                        <a:pt x="583" y="1"/>
                        <a:pt x="583" y="1"/>
                      </a:cubicBezTo>
                      <a:cubicBezTo>
                        <a:pt x="575" y="1"/>
                        <a:pt x="575" y="1"/>
                        <a:pt x="575" y="1"/>
                      </a:cubicBezTo>
                      <a:cubicBezTo>
                        <a:pt x="577" y="9"/>
                        <a:pt x="577" y="9"/>
                        <a:pt x="577" y="9"/>
                      </a:cubicBezTo>
                      <a:cubicBezTo>
                        <a:pt x="580" y="17"/>
                        <a:pt x="581" y="22"/>
                        <a:pt x="581" y="30"/>
                      </a:cubicBezTo>
                      <a:cubicBezTo>
                        <a:pt x="580" y="41"/>
                        <a:pt x="575" y="47"/>
                        <a:pt x="571" y="58"/>
                      </a:cubicBezTo>
                      <a:cubicBezTo>
                        <a:pt x="357" y="517"/>
                        <a:pt x="357" y="517"/>
                        <a:pt x="357" y="517"/>
                      </a:cubicBezTo>
                      <a:cubicBezTo>
                        <a:pt x="129" y="38"/>
                        <a:pt x="129" y="38"/>
                        <a:pt x="129" y="38"/>
                      </a:cubicBezTo>
                      <a:cubicBezTo>
                        <a:pt x="126" y="31"/>
                        <a:pt x="125" y="28"/>
                        <a:pt x="125" y="22"/>
                      </a:cubicBezTo>
                      <a:cubicBezTo>
                        <a:pt x="125" y="17"/>
                        <a:pt x="126" y="15"/>
                        <a:pt x="128" y="9"/>
                      </a:cubicBezTo>
                      <a:cubicBezTo>
                        <a:pt x="133" y="0"/>
                        <a:pt x="133" y="0"/>
                        <a:pt x="133" y="0"/>
                      </a:cubicBezTo>
                      <a:cubicBezTo>
                        <a:pt x="19" y="0"/>
                        <a:pt x="19" y="0"/>
                        <a:pt x="19" y="0"/>
                      </a:cubicBezTo>
                      <a:cubicBezTo>
                        <a:pt x="0" y="0"/>
                        <a:pt x="0" y="0"/>
                        <a:pt x="0" y="0"/>
                      </a:cubicBezTo>
                      <a:cubicBezTo>
                        <a:pt x="16" y="11"/>
                        <a:pt x="16" y="11"/>
                        <a:pt x="16" y="11"/>
                      </a:cubicBezTo>
                      <a:cubicBezTo>
                        <a:pt x="25" y="17"/>
                        <a:pt x="30" y="21"/>
                        <a:pt x="35" y="30"/>
                      </a:cubicBezTo>
                      <a:cubicBezTo>
                        <a:pt x="40" y="37"/>
                        <a:pt x="42" y="43"/>
                        <a:pt x="45" y="51"/>
                      </a:cubicBezTo>
                      <a:cubicBezTo>
                        <a:pt x="354" y="682"/>
                        <a:pt x="354" y="682"/>
                        <a:pt x="354" y="682"/>
                      </a:cubicBezTo>
                      <a:cubicBezTo>
                        <a:pt x="644" y="67"/>
                        <a:pt x="644" y="67"/>
                        <a:pt x="644" y="67"/>
                      </a:cubicBezTo>
                      <a:cubicBezTo>
                        <a:pt x="648" y="57"/>
                        <a:pt x="651" y="52"/>
                        <a:pt x="657" y="42"/>
                      </a:cubicBezTo>
                      <a:cubicBezTo>
                        <a:pt x="652" y="39"/>
                        <a:pt x="652" y="39"/>
                        <a:pt x="652" y="39"/>
                      </a:cubicBezTo>
                      <a:cubicBezTo>
                        <a:pt x="653" y="39"/>
                        <a:pt x="652" y="39"/>
                        <a:pt x="652" y="39"/>
                      </a:cubicBezTo>
                      <a:lnTo>
                        <a:pt x="657" y="42"/>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2" name="Freeform 21"/>
                <p:cNvSpPr>
                  <a:spLocks noChangeAspect="1" noEditPoints="1"/>
                </p:cNvSpPr>
                <p:nvPr userDrawn="1"/>
              </p:nvSpPr>
              <p:spPr bwMode="black">
                <a:xfrm>
                  <a:off x="5193" y="1076"/>
                  <a:ext cx="45" cy="58"/>
                </a:xfrm>
                <a:custGeom>
                  <a:avLst/>
                  <a:gdLst/>
                  <a:ahLst/>
                  <a:cxnLst>
                    <a:cxn ang="0">
                      <a:pos x="490" y="663"/>
                    </a:cxn>
                    <a:cxn ang="0">
                      <a:pos x="507" y="663"/>
                    </a:cxn>
                    <a:cxn ang="0">
                      <a:pos x="493" y="653"/>
                    </a:cxn>
                    <a:cxn ang="0">
                      <a:pos x="460" y="627"/>
                    </a:cxn>
                    <a:cxn ang="0">
                      <a:pos x="405" y="564"/>
                    </a:cxn>
                    <a:cxn ang="0">
                      <a:pos x="251" y="367"/>
                    </a:cxn>
                    <a:cxn ang="0">
                      <a:pos x="205" y="317"/>
                    </a:cxn>
                    <a:cxn ang="0">
                      <a:pos x="204" y="316"/>
                    </a:cxn>
                    <a:cxn ang="0">
                      <a:pos x="211" y="316"/>
                    </a:cxn>
                    <a:cxn ang="0">
                      <a:pos x="370" y="156"/>
                    </a:cxn>
                    <a:cxn ang="0">
                      <a:pos x="370" y="151"/>
                    </a:cxn>
                    <a:cxn ang="0">
                      <a:pos x="205" y="0"/>
                    </a:cxn>
                    <a:cxn ang="0">
                      <a:pos x="0" y="0"/>
                    </a:cxn>
                    <a:cxn ang="0">
                      <a:pos x="5" y="9"/>
                    </a:cxn>
                    <a:cxn ang="0">
                      <a:pos x="16" y="34"/>
                    </a:cxn>
                    <a:cxn ang="0">
                      <a:pos x="21" y="96"/>
                    </a:cxn>
                    <a:cxn ang="0">
                      <a:pos x="21" y="562"/>
                    </a:cxn>
                    <a:cxn ang="0">
                      <a:pos x="19" y="627"/>
                    </a:cxn>
                    <a:cxn ang="0">
                      <a:pos x="9" y="652"/>
                    </a:cxn>
                    <a:cxn ang="0">
                      <a:pos x="5" y="661"/>
                    </a:cxn>
                    <a:cxn ang="0">
                      <a:pos x="110" y="661"/>
                    </a:cxn>
                    <a:cxn ang="0">
                      <a:pos x="117" y="661"/>
                    </a:cxn>
                    <a:cxn ang="0">
                      <a:pos x="115" y="653"/>
                    </a:cxn>
                    <a:cxn ang="0">
                      <a:pos x="105" y="623"/>
                    </a:cxn>
                    <a:cxn ang="0">
                      <a:pos x="103" y="601"/>
                    </a:cxn>
                    <a:cxn ang="0">
                      <a:pos x="103" y="588"/>
                    </a:cxn>
                    <a:cxn ang="0">
                      <a:pos x="103" y="300"/>
                    </a:cxn>
                    <a:cxn ang="0">
                      <a:pos x="105" y="302"/>
                    </a:cxn>
                    <a:cxn ang="0">
                      <a:pos x="122" y="322"/>
                    </a:cxn>
                    <a:cxn ang="0">
                      <a:pos x="383" y="661"/>
                    </a:cxn>
                    <a:cxn ang="0">
                      <a:pos x="387" y="658"/>
                    </a:cxn>
                    <a:cxn ang="0">
                      <a:pos x="387" y="658"/>
                    </a:cxn>
                    <a:cxn ang="0">
                      <a:pos x="387" y="663"/>
                    </a:cxn>
                    <a:cxn ang="0">
                      <a:pos x="490" y="663"/>
                    </a:cxn>
                    <a:cxn ang="0">
                      <a:pos x="104" y="57"/>
                    </a:cxn>
                    <a:cxn ang="0">
                      <a:pos x="167" y="51"/>
                    </a:cxn>
                    <a:cxn ang="0">
                      <a:pos x="288" y="158"/>
                    </a:cxn>
                    <a:cxn ang="0">
                      <a:pos x="288" y="167"/>
                    </a:cxn>
                    <a:cxn ang="0">
                      <a:pos x="154" y="278"/>
                    </a:cxn>
                    <a:cxn ang="0">
                      <a:pos x="138" y="278"/>
                    </a:cxn>
                    <a:cxn ang="0">
                      <a:pos x="104" y="277"/>
                    </a:cxn>
                    <a:cxn ang="0">
                      <a:pos x="104" y="57"/>
                    </a:cxn>
                  </a:cxnLst>
                  <a:rect l="0" t="0" r="r" b="b"/>
                  <a:pathLst>
                    <a:path w="507" h="663">
                      <a:moveTo>
                        <a:pt x="490" y="663"/>
                      </a:moveTo>
                      <a:cubicBezTo>
                        <a:pt x="507" y="663"/>
                        <a:pt x="507" y="663"/>
                        <a:pt x="507" y="663"/>
                      </a:cubicBezTo>
                      <a:cubicBezTo>
                        <a:pt x="493" y="653"/>
                        <a:pt x="493" y="653"/>
                        <a:pt x="493" y="653"/>
                      </a:cubicBezTo>
                      <a:cubicBezTo>
                        <a:pt x="480" y="643"/>
                        <a:pt x="472" y="637"/>
                        <a:pt x="460" y="627"/>
                      </a:cubicBezTo>
                      <a:cubicBezTo>
                        <a:pt x="441" y="610"/>
                        <a:pt x="425" y="590"/>
                        <a:pt x="405" y="564"/>
                      </a:cubicBezTo>
                      <a:cubicBezTo>
                        <a:pt x="251" y="367"/>
                        <a:pt x="251" y="367"/>
                        <a:pt x="251" y="367"/>
                      </a:cubicBezTo>
                      <a:cubicBezTo>
                        <a:pt x="234" y="346"/>
                        <a:pt x="223" y="334"/>
                        <a:pt x="205" y="317"/>
                      </a:cubicBezTo>
                      <a:cubicBezTo>
                        <a:pt x="204" y="317"/>
                        <a:pt x="204" y="316"/>
                        <a:pt x="204" y="316"/>
                      </a:cubicBezTo>
                      <a:cubicBezTo>
                        <a:pt x="206" y="316"/>
                        <a:pt x="209" y="316"/>
                        <a:pt x="211" y="316"/>
                      </a:cubicBezTo>
                      <a:cubicBezTo>
                        <a:pt x="300" y="316"/>
                        <a:pt x="368" y="242"/>
                        <a:pt x="370" y="156"/>
                      </a:cubicBezTo>
                      <a:cubicBezTo>
                        <a:pt x="370" y="154"/>
                        <a:pt x="370" y="153"/>
                        <a:pt x="370" y="151"/>
                      </a:cubicBezTo>
                      <a:cubicBezTo>
                        <a:pt x="370" y="57"/>
                        <a:pt x="291" y="1"/>
                        <a:pt x="205" y="0"/>
                      </a:cubicBezTo>
                      <a:cubicBezTo>
                        <a:pt x="0" y="0"/>
                        <a:pt x="0" y="0"/>
                        <a:pt x="0" y="0"/>
                      </a:cubicBezTo>
                      <a:cubicBezTo>
                        <a:pt x="5" y="9"/>
                        <a:pt x="5" y="9"/>
                        <a:pt x="5" y="9"/>
                      </a:cubicBezTo>
                      <a:cubicBezTo>
                        <a:pt x="10" y="19"/>
                        <a:pt x="14" y="24"/>
                        <a:pt x="16" y="34"/>
                      </a:cubicBezTo>
                      <a:cubicBezTo>
                        <a:pt x="21" y="58"/>
                        <a:pt x="21" y="71"/>
                        <a:pt x="21" y="96"/>
                      </a:cubicBezTo>
                      <a:cubicBezTo>
                        <a:pt x="21" y="562"/>
                        <a:pt x="21" y="562"/>
                        <a:pt x="21" y="562"/>
                      </a:cubicBezTo>
                      <a:cubicBezTo>
                        <a:pt x="21" y="586"/>
                        <a:pt x="21" y="615"/>
                        <a:pt x="19" y="627"/>
                      </a:cubicBezTo>
                      <a:cubicBezTo>
                        <a:pt x="18" y="636"/>
                        <a:pt x="14" y="641"/>
                        <a:pt x="9" y="652"/>
                      </a:cubicBezTo>
                      <a:cubicBezTo>
                        <a:pt x="5" y="661"/>
                        <a:pt x="5" y="661"/>
                        <a:pt x="5" y="661"/>
                      </a:cubicBezTo>
                      <a:cubicBezTo>
                        <a:pt x="110" y="661"/>
                        <a:pt x="110" y="661"/>
                        <a:pt x="110" y="661"/>
                      </a:cubicBezTo>
                      <a:cubicBezTo>
                        <a:pt x="117" y="661"/>
                        <a:pt x="117" y="661"/>
                        <a:pt x="117" y="661"/>
                      </a:cubicBezTo>
                      <a:cubicBezTo>
                        <a:pt x="115" y="653"/>
                        <a:pt x="115" y="653"/>
                        <a:pt x="115" y="653"/>
                      </a:cubicBezTo>
                      <a:cubicBezTo>
                        <a:pt x="110" y="640"/>
                        <a:pt x="107" y="634"/>
                        <a:pt x="105" y="623"/>
                      </a:cubicBezTo>
                      <a:cubicBezTo>
                        <a:pt x="103" y="614"/>
                        <a:pt x="103" y="608"/>
                        <a:pt x="103" y="601"/>
                      </a:cubicBezTo>
                      <a:cubicBezTo>
                        <a:pt x="103" y="597"/>
                        <a:pt x="103" y="593"/>
                        <a:pt x="103" y="588"/>
                      </a:cubicBezTo>
                      <a:cubicBezTo>
                        <a:pt x="103" y="300"/>
                        <a:pt x="103" y="300"/>
                        <a:pt x="103" y="300"/>
                      </a:cubicBezTo>
                      <a:cubicBezTo>
                        <a:pt x="104" y="301"/>
                        <a:pt x="104" y="301"/>
                        <a:pt x="105" y="302"/>
                      </a:cubicBezTo>
                      <a:cubicBezTo>
                        <a:pt x="112" y="307"/>
                        <a:pt x="114" y="313"/>
                        <a:pt x="122" y="322"/>
                      </a:cubicBezTo>
                      <a:cubicBezTo>
                        <a:pt x="383" y="661"/>
                        <a:pt x="383" y="661"/>
                        <a:pt x="383" y="661"/>
                      </a:cubicBezTo>
                      <a:cubicBezTo>
                        <a:pt x="387" y="658"/>
                        <a:pt x="387" y="658"/>
                        <a:pt x="387" y="658"/>
                      </a:cubicBezTo>
                      <a:cubicBezTo>
                        <a:pt x="387" y="658"/>
                        <a:pt x="387" y="658"/>
                        <a:pt x="387" y="658"/>
                      </a:cubicBezTo>
                      <a:cubicBezTo>
                        <a:pt x="387" y="663"/>
                        <a:pt x="387" y="663"/>
                        <a:pt x="387" y="663"/>
                      </a:cubicBezTo>
                      <a:lnTo>
                        <a:pt x="490" y="663"/>
                      </a:lnTo>
                      <a:close/>
                      <a:moveTo>
                        <a:pt x="104" y="57"/>
                      </a:moveTo>
                      <a:cubicBezTo>
                        <a:pt x="125" y="52"/>
                        <a:pt x="140" y="51"/>
                        <a:pt x="167" y="51"/>
                      </a:cubicBezTo>
                      <a:cubicBezTo>
                        <a:pt x="270" y="56"/>
                        <a:pt x="283" y="107"/>
                        <a:pt x="288" y="158"/>
                      </a:cubicBezTo>
                      <a:cubicBezTo>
                        <a:pt x="288" y="161"/>
                        <a:pt x="288" y="164"/>
                        <a:pt x="288" y="167"/>
                      </a:cubicBezTo>
                      <a:cubicBezTo>
                        <a:pt x="288" y="230"/>
                        <a:pt x="239" y="271"/>
                        <a:pt x="154" y="278"/>
                      </a:cubicBezTo>
                      <a:cubicBezTo>
                        <a:pt x="149" y="278"/>
                        <a:pt x="143" y="278"/>
                        <a:pt x="138" y="278"/>
                      </a:cubicBezTo>
                      <a:cubicBezTo>
                        <a:pt x="125" y="278"/>
                        <a:pt x="113" y="278"/>
                        <a:pt x="104" y="277"/>
                      </a:cubicBezTo>
                      <a:lnTo>
                        <a:pt x="104" y="57"/>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3" name="Freeform 22"/>
                <p:cNvSpPr>
                  <a:spLocks noChangeAspect="1" noEditPoints="1"/>
                </p:cNvSpPr>
                <p:nvPr userDrawn="1"/>
              </p:nvSpPr>
              <p:spPr bwMode="black">
                <a:xfrm>
                  <a:off x="5232" y="1174"/>
                  <a:ext cx="60" cy="60"/>
                </a:xfrm>
                <a:custGeom>
                  <a:avLst/>
                  <a:gdLst/>
                  <a:ahLst/>
                  <a:cxnLst>
                    <a:cxn ang="0">
                      <a:pos x="345" y="0"/>
                    </a:cxn>
                    <a:cxn ang="0">
                      <a:pos x="335" y="0"/>
                    </a:cxn>
                    <a:cxn ang="0">
                      <a:pos x="0" y="337"/>
                    </a:cxn>
                    <a:cxn ang="0">
                      <a:pos x="330" y="675"/>
                    </a:cxn>
                    <a:cxn ang="0">
                      <a:pos x="330" y="669"/>
                    </a:cxn>
                    <a:cxn ang="0">
                      <a:pos x="330" y="675"/>
                    </a:cxn>
                    <a:cxn ang="0">
                      <a:pos x="338" y="674"/>
                    </a:cxn>
                    <a:cxn ang="0">
                      <a:pos x="674" y="341"/>
                    </a:cxn>
                    <a:cxn ang="0">
                      <a:pos x="674" y="335"/>
                    </a:cxn>
                    <a:cxn ang="0">
                      <a:pos x="345" y="0"/>
                    </a:cxn>
                    <a:cxn ang="0">
                      <a:pos x="336" y="64"/>
                    </a:cxn>
                    <a:cxn ang="0">
                      <a:pos x="339" y="64"/>
                    </a:cxn>
                    <a:cxn ang="0">
                      <a:pos x="592" y="335"/>
                    </a:cxn>
                    <a:cxn ang="0">
                      <a:pos x="337" y="610"/>
                    </a:cxn>
                    <a:cxn ang="0">
                      <a:pos x="332" y="610"/>
                    </a:cxn>
                    <a:cxn ang="0">
                      <a:pos x="85" y="339"/>
                    </a:cxn>
                    <a:cxn ang="0">
                      <a:pos x="85" y="334"/>
                    </a:cxn>
                    <a:cxn ang="0">
                      <a:pos x="336" y="64"/>
                    </a:cxn>
                  </a:cxnLst>
                  <a:rect l="0" t="0" r="r" b="b"/>
                  <a:pathLst>
                    <a:path w="674" h="675">
                      <a:moveTo>
                        <a:pt x="345" y="0"/>
                      </a:moveTo>
                      <a:cubicBezTo>
                        <a:pt x="341"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4"/>
                        <a:pt x="338" y="674"/>
                      </a:cubicBezTo>
                      <a:cubicBezTo>
                        <a:pt x="520" y="674"/>
                        <a:pt x="674" y="533"/>
                        <a:pt x="674" y="341"/>
                      </a:cubicBezTo>
                      <a:cubicBezTo>
                        <a:pt x="674" y="339"/>
                        <a:pt x="674" y="337"/>
                        <a:pt x="674" y="335"/>
                      </a:cubicBezTo>
                      <a:cubicBezTo>
                        <a:pt x="670" y="154"/>
                        <a:pt x="533" y="7"/>
                        <a:pt x="345" y="0"/>
                      </a:cubicBezTo>
                      <a:close/>
                      <a:moveTo>
                        <a:pt x="336" y="64"/>
                      </a:moveTo>
                      <a:cubicBezTo>
                        <a:pt x="337" y="64"/>
                        <a:pt x="338" y="64"/>
                        <a:pt x="339" y="64"/>
                      </a:cubicBezTo>
                      <a:cubicBezTo>
                        <a:pt x="488" y="67"/>
                        <a:pt x="590" y="191"/>
                        <a:pt x="592" y="335"/>
                      </a:cubicBezTo>
                      <a:cubicBezTo>
                        <a:pt x="592" y="479"/>
                        <a:pt x="481" y="609"/>
                        <a:pt x="337" y="610"/>
                      </a:cubicBezTo>
                      <a:cubicBezTo>
                        <a:pt x="335" y="610"/>
                        <a:pt x="333" y="610"/>
                        <a:pt x="332" y="610"/>
                      </a:cubicBezTo>
                      <a:cubicBezTo>
                        <a:pt x="186" y="606"/>
                        <a:pt x="85" y="480"/>
                        <a:pt x="85" y="339"/>
                      </a:cubicBezTo>
                      <a:cubicBezTo>
                        <a:pt x="85" y="337"/>
                        <a:pt x="85" y="335"/>
                        <a:pt x="85" y="334"/>
                      </a:cubicBezTo>
                      <a:cubicBezTo>
                        <a:pt x="88" y="191"/>
                        <a:pt x="186" y="64"/>
                        <a:pt x="336" y="64"/>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4" name="Freeform 23"/>
                <p:cNvSpPr>
                  <a:spLocks noChangeAspect="1"/>
                </p:cNvSpPr>
                <p:nvPr userDrawn="1"/>
              </p:nvSpPr>
              <p:spPr bwMode="black">
                <a:xfrm>
                  <a:off x="5055" y="1174"/>
                  <a:ext cx="52" cy="61"/>
                </a:xfrm>
                <a:custGeom>
                  <a:avLst/>
                  <a:gdLst/>
                  <a:ahLst/>
                  <a:cxnLst>
                    <a:cxn ang="0">
                      <a:pos x="379" y="617"/>
                    </a:cxn>
                    <a:cxn ang="0">
                      <a:pos x="370" y="617"/>
                    </a:cxn>
                    <a:cxn ang="0">
                      <a:pos x="84" y="347"/>
                    </a:cxn>
                    <a:cxn ang="0">
                      <a:pos x="84" y="342"/>
                    </a:cxn>
                    <a:cxn ang="0">
                      <a:pos x="368" y="62"/>
                    </a:cxn>
                    <a:cxn ang="0">
                      <a:pos x="375" y="62"/>
                    </a:cxn>
                    <a:cxn ang="0">
                      <a:pos x="523" y="102"/>
                    </a:cxn>
                    <a:cxn ang="0">
                      <a:pos x="532" y="107"/>
                    </a:cxn>
                    <a:cxn ang="0">
                      <a:pos x="532" y="34"/>
                    </a:cxn>
                    <a:cxn ang="0">
                      <a:pos x="373" y="0"/>
                    </a:cxn>
                    <a:cxn ang="0">
                      <a:pos x="369" y="0"/>
                    </a:cxn>
                    <a:cxn ang="0">
                      <a:pos x="0" y="341"/>
                    </a:cxn>
                    <a:cxn ang="0">
                      <a:pos x="1" y="343"/>
                    </a:cxn>
                    <a:cxn ang="0">
                      <a:pos x="360" y="681"/>
                    </a:cxn>
                    <a:cxn ang="0">
                      <a:pos x="380" y="680"/>
                    </a:cxn>
                    <a:cxn ang="0">
                      <a:pos x="538" y="657"/>
                    </a:cxn>
                    <a:cxn ang="0">
                      <a:pos x="537" y="652"/>
                    </a:cxn>
                    <a:cxn ang="0">
                      <a:pos x="542" y="654"/>
                    </a:cxn>
                    <a:cxn ang="0">
                      <a:pos x="583" y="550"/>
                    </a:cxn>
                    <a:cxn ang="0">
                      <a:pos x="568" y="561"/>
                    </a:cxn>
                    <a:cxn ang="0">
                      <a:pos x="379" y="617"/>
                    </a:cxn>
                  </a:cxnLst>
                  <a:rect l="0" t="0" r="r" b="b"/>
                  <a:pathLst>
                    <a:path w="583" h="681">
                      <a:moveTo>
                        <a:pt x="379" y="617"/>
                      </a:moveTo>
                      <a:cubicBezTo>
                        <a:pt x="376" y="617"/>
                        <a:pt x="373" y="617"/>
                        <a:pt x="370" y="617"/>
                      </a:cubicBezTo>
                      <a:cubicBezTo>
                        <a:pt x="208" y="617"/>
                        <a:pt x="84" y="507"/>
                        <a:pt x="84" y="347"/>
                      </a:cubicBezTo>
                      <a:cubicBezTo>
                        <a:pt x="84" y="346"/>
                        <a:pt x="84" y="344"/>
                        <a:pt x="84" y="342"/>
                      </a:cubicBezTo>
                      <a:cubicBezTo>
                        <a:pt x="85" y="187"/>
                        <a:pt x="200" y="62"/>
                        <a:pt x="368" y="62"/>
                      </a:cubicBezTo>
                      <a:cubicBezTo>
                        <a:pt x="370" y="62"/>
                        <a:pt x="372" y="62"/>
                        <a:pt x="375" y="62"/>
                      </a:cubicBezTo>
                      <a:cubicBezTo>
                        <a:pt x="435" y="63"/>
                        <a:pt x="472" y="73"/>
                        <a:pt x="523" y="102"/>
                      </a:cubicBezTo>
                      <a:cubicBezTo>
                        <a:pt x="532" y="107"/>
                        <a:pt x="532" y="107"/>
                        <a:pt x="532" y="107"/>
                      </a:cubicBezTo>
                      <a:cubicBezTo>
                        <a:pt x="532" y="34"/>
                        <a:pt x="532" y="34"/>
                        <a:pt x="532" y="34"/>
                      </a:cubicBezTo>
                      <a:cubicBezTo>
                        <a:pt x="472" y="4"/>
                        <a:pt x="432" y="1"/>
                        <a:pt x="373" y="0"/>
                      </a:cubicBezTo>
                      <a:cubicBezTo>
                        <a:pt x="372" y="0"/>
                        <a:pt x="370" y="0"/>
                        <a:pt x="369" y="0"/>
                      </a:cubicBezTo>
                      <a:cubicBezTo>
                        <a:pt x="159" y="0"/>
                        <a:pt x="1" y="145"/>
                        <a:pt x="0" y="341"/>
                      </a:cubicBezTo>
                      <a:cubicBezTo>
                        <a:pt x="0" y="342"/>
                        <a:pt x="0" y="343"/>
                        <a:pt x="1" y="343"/>
                      </a:cubicBezTo>
                      <a:cubicBezTo>
                        <a:pt x="1" y="533"/>
                        <a:pt x="151" y="681"/>
                        <a:pt x="360" y="681"/>
                      </a:cubicBezTo>
                      <a:cubicBezTo>
                        <a:pt x="367" y="681"/>
                        <a:pt x="373" y="680"/>
                        <a:pt x="380" y="680"/>
                      </a:cubicBezTo>
                      <a:cubicBezTo>
                        <a:pt x="442" y="678"/>
                        <a:pt x="480" y="678"/>
                        <a:pt x="538" y="657"/>
                      </a:cubicBezTo>
                      <a:cubicBezTo>
                        <a:pt x="537" y="652"/>
                        <a:pt x="537" y="652"/>
                        <a:pt x="537" y="652"/>
                      </a:cubicBezTo>
                      <a:cubicBezTo>
                        <a:pt x="542" y="654"/>
                        <a:pt x="542" y="654"/>
                        <a:pt x="542" y="654"/>
                      </a:cubicBezTo>
                      <a:cubicBezTo>
                        <a:pt x="583" y="550"/>
                        <a:pt x="583" y="550"/>
                        <a:pt x="583" y="550"/>
                      </a:cubicBezTo>
                      <a:cubicBezTo>
                        <a:pt x="568" y="561"/>
                        <a:pt x="568" y="561"/>
                        <a:pt x="568" y="561"/>
                      </a:cubicBezTo>
                      <a:cubicBezTo>
                        <a:pt x="506" y="605"/>
                        <a:pt x="438" y="616"/>
                        <a:pt x="379" y="61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5" name="Freeform 24"/>
                <p:cNvSpPr>
                  <a:spLocks noChangeAspect="1"/>
                </p:cNvSpPr>
                <p:nvPr userDrawn="1"/>
              </p:nvSpPr>
              <p:spPr bwMode="black">
                <a:xfrm>
                  <a:off x="5112" y="1175"/>
                  <a:ext cx="48" cy="59"/>
                </a:xfrm>
                <a:custGeom>
                  <a:avLst/>
                  <a:gdLst/>
                  <a:ahLst/>
                  <a:cxnLst>
                    <a:cxn ang="0">
                      <a:pos x="529" y="626"/>
                    </a:cxn>
                    <a:cxn ang="0">
                      <a:pos x="526" y="598"/>
                    </a:cxn>
                    <a:cxn ang="0">
                      <a:pos x="526" y="90"/>
                    </a:cxn>
                    <a:cxn ang="0">
                      <a:pos x="525" y="66"/>
                    </a:cxn>
                    <a:cxn ang="0">
                      <a:pos x="529" y="35"/>
                    </a:cxn>
                    <a:cxn ang="0">
                      <a:pos x="538" y="9"/>
                    </a:cxn>
                    <a:cxn ang="0">
                      <a:pos x="542" y="1"/>
                    </a:cxn>
                    <a:cxn ang="0">
                      <a:pos x="432" y="1"/>
                    </a:cxn>
                    <a:cxn ang="0">
                      <a:pos x="419" y="1"/>
                    </a:cxn>
                    <a:cxn ang="0">
                      <a:pos x="427" y="10"/>
                    </a:cxn>
                    <a:cxn ang="0">
                      <a:pos x="443" y="38"/>
                    </a:cxn>
                    <a:cxn ang="0">
                      <a:pos x="445" y="56"/>
                    </a:cxn>
                    <a:cxn ang="0">
                      <a:pos x="445" y="72"/>
                    </a:cxn>
                    <a:cxn ang="0">
                      <a:pos x="445" y="259"/>
                    </a:cxn>
                    <a:cxn ang="0">
                      <a:pos x="103" y="259"/>
                    </a:cxn>
                    <a:cxn ang="0">
                      <a:pos x="103" y="81"/>
                    </a:cxn>
                    <a:cxn ang="0">
                      <a:pos x="103" y="67"/>
                    </a:cxn>
                    <a:cxn ang="0">
                      <a:pos x="108" y="30"/>
                    </a:cxn>
                    <a:cxn ang="0">
                      <a:pos x="118" y="8"/>
                    </a:cxn>
                    <a:cxn ang="0">
                      <a:pos x="123" y="0"/>
                    </a:cxn>
                    <a:cxn ang="0">
                      <a:pos x="11" y="0"/>
                    </a:cxn>
                    <a:cxn ang="0">
                      <a:pos x="0" y="0"/>
                    </a:cxn>
                    <a:cxn ang="0">
                      <a:pos x="7" y="9"/>
                    </a:cxn>
                    <a:cxn ang="0">
                      <a:pos x="21" y="34"/>
                    </a:cxn>
                    <a:cxn ang="0">
                      <a:pos x="24" y="65"/>
                    </a:cxn>
                    <a:cxn ang="0">
                      <a:pos x="24" y="603"/>
                    </a:cxn>
                    <a:cxn ang="0">
                      <a:pos x="24" y="613"/>
                    </a:cxn>
                    <a:cxn ang="0">
                      <a:pos x="21" y="635"/>
                    </a:cxn>
                    <a:cxn ang="0">
                      <a:pos x="10" y="652"/>
                    </a:cxn>
                    <a:cxn ang="0">
                      <a:pos x="4" y="661"/>
                    </a:cxn>
                    <a:cxn ang="0">
                      <a:pos x="115" y="661"/>
                    </a:cxn>
                    <a:cxn ang="0">
                      <a:pos x="126" y="661"/>
                    </a:cxn>
                    <a:cxn ang="0">
                      <a:pos x="120" y="652"/>
                    </a:cxn>
                    <a:cxn ang="0">
                      <a:pos x="108" y="632"/>
                    </a:cxn>
                    <a:cxn ang="0">
                      <a:pos x="103" y="598"/>
                    </a:cxn>
                    <a:cxn ang="0">
                      <a:pos x="104" y="575"/>
                    </a:cxn>
                    <a:cxn ang="0">
                      <a:pos x="104" y="318"/>
                    </a:cxn>
                    <a:cxn ang="0">
                      <a:pos x="445" y="318"/>
                    </a:cxn>
                    <a:cxn ang="0">
                      <a:pos x="445" y="603"/>
                    </a:cxn>
                    <a:cxn ang="0">
                      <a:pos x="445" y="618"/>
                    </a:cxn>
                    <a:cxn ang="0">
                      <a:pos x="445" y="625"/>
                    </a:cxn>
                    <a:cxn ang="0">
                      <a:pos x="433" y="650"/>
                    </a:cxn>
                    <a:cxn ang="0">
                      <a:pos x="426" y="659"/>
                    </a:cxn>
                    <a:cxn ang="0">
                      <a:pos x="438" y="659"/>
                    </a:cxn>
                    <a:cxn ang="0">
                      <a:pos x="534" y="659"/>
                    </a:cxn>
                    <a:cxn ang="0">
                      <a:pos x="544" y="659"/>
                    </a:cxn>
                    <a:cxn ang="0">
                      <a:pos x="539" y="651"/>
                    </a:cxn>
                    <a:cxn ang="0">
                      <a:pos x="529" y="626"/>
                    </a:cxn>
                  </a:cxnLst>
                  <a:rect l="0" t="0" r="r" b="b"/>
                  <a:pathLst>
                    <a:path w="544" h="661">
                      <a:moveTo>
                        <a:pt x="529" y="626"/>
                      </a:moveTo>
                      <a:cubicBezTo>
                        <a:pt x="527" y="615"/>
                        <a:pt x="526" y="608"/>
                        <a:pt x="526" y="598"/>
                      </a:cubicBezTo>
                      <a:cubicBezTo>
                        <a:pt x="526" y="90"/>
                        <a:pt x="526" y="90"/>
                        <a:pt x="526" y="90"/>
                      </a:cubicBezTo>
                      <a:cubicBezTo>
                        <a:pt x="526" y="81"/>
                        <a:pt x="525" y="73"/>
                        <a:pt x="525" y="66"/>
                      </a:cubicBezTo>
                      <a:cubicBezTo>
                        <a:pt x="525" y="56"/>
                        <a:pt x="526" y="46"/>
                        <a:pt x="529" y="35"/>
                      </a:cubicBezTo>
                      <a:cubicBezTo>
                        <a:pt x="532" y="24"/>
                        <a:pt x="534" y="18"/>
                        <a:pt x="538" y="9"/>
                      </a:cubicBezTo>
                      <a:cubicBezTo>
                        <a:pt x="542" y="1"/>
                        <a:pt x="542" y="1"/>
                        <a:pt x="542" y="1"/>
                      </a:cubicBezTo>
                      <a:cubicBezTo>
                        <a:pt x="432" y="1"/>
                        <a:pt x="432" y="1"/>
                        <a:pt x="432" y="1"/>
                      </a:cubicBezTo>
                      <a:cubicBezTo>
                        <a:pt x="419" y="1"/>
                        <a:pt x="419" y="1"/>
                        <a:pt x="419" y="1"/>
                      </a:cubicBezTo>
                      <a:cubicBezTo>
                        <a:pt x="427" y="10"/>
                        <a:pt x="427" y="10"/>
                        <a:pt x="427" y="10"/>
                      </a:cubicBezTo>
                      <a:cubicBezTo>
                        <a:pt x="436" y="19"/>
                        <a:pt x="439" y="26"/>
                        <a:pt x="443" y="38"/>
                      </a:cubicBezTo>
                      <a:cubicBezTo>
                        <a:pt x="445" y="44"/>
                        <a:pt x="445" y="49"/>
                        <a:pt x="445" y="56"/>
                      </a:cubicBezTo>
                      <a:cubicBezTo>
                        <a:pt x="445" y="61"/>
                        <a:pt x="445" y="66"/>
                        <a:pt x="445" y="72"/>
                      </a:cubicBezTo>
                      <a:cubicBezTo>
                        <a:pt x="445" y="259"/>
                        <a:pt x="445" y="259"/>
                        <a:pt x="445" y="259"/>
                      </a:cubicBezTo>
                      <a:cubicBezTo>
                        <a:pt x="103" y="259"/>
                        <a:pt x="103" y="259"/>
                        <a:pt x="103" y="259"/>
                      </a:cubicBezTo>
                      <a:cubicBezTo>
                        <a:pt x="103" y="81"/>
                        <a:pt x="103" y="81"/>
                        <a:pt x="103" y="81"/>
                      </a:cubicBezTo>
                      <a:cubicBezTo>
                        <a:pt x="103" y="76"/>
                        <a:pt x="103" y="71"/>
                        <a:pt x="103" y="67"/>
                      </a:cubicBezTo>
                      <a:cubicBezTo>
                        <a:pt x="103" y="54"/>
                        <a:pt x="104" y="43"/>
                        <a:pt x="108" y="30"/>
                      </a:cubicBezTo>
                      <a:cubicBezTo>
                        <a:pt x="111" y="21"/>
                        <a:pt x="113" y="16"/>
                        <a:pt x="118" y="8"/>
                      </a:cubicBezTo>
                      <a:cubicBezTo>
                        <a:pt x="123" y="0"/>
                        <a:pt x="123" y="0"/>
                        <a:pt x="123" y="0"/>
                      </a:cubicBezTo>
                      <a:cubicBezTo>
                        <a:pt x="11" y="0"/>
                        <a:pt x="11" y="0"/>
                        <a:pt x="11" y="0"/>
                      </a:cubicBezTo>
                      <a:cubicBezTo>
                        <a:pt x="0" y="0"/>
                        <a:pt x="0" y="0"/>
                        <a:pt x="0" y="0"/>
                      </a:cubicBezTo>
                      <a:cubicBezTo>
                        <a:pt x="7" y="9"/>
                        <a:pt x="7" y="9"/>
                        <a:pt x="7" y="9"/>
                      </a:cubicBezTo>
                      <a:cubicBezTo>
                        <a:pt x="14" y="18"/>
                        <a:pt x="17" y="23"/>
                        <a:pt x="21" y="34"/>
                      </a:cubicBezTo>
                      <a:cubicBezTo>
                        <a:pt x="24" y="44"/>
                        <a:pt x="24" y="52"/>
                        <a:pt x="24" y="65"/>
                      </a:cubicBezTo>
                      <a:cubicBezTo>
                        <a:pt x="24" y="603"/>
                        <a:pt x="24" y="603"/>
                        <a:pt x="24" y="603"/>
                      </a:cubicBezTo>
                      <a:cubicBezTo>
                        <a:pt x="24" y="606"/>
                        <a:pt x="24" y="610"/>
                        <a:pt x="24" y="613"/>
                      </a:cubicBezTo>
                      <a:cubicBezTo>
                        <a:pt x="24" y="621"/>
                        <a:pt x="24" y="627"/>
                        <a:pt x="21" y="635"/>
                      </a:cubicBezTo>
                      <a:cubicBezTo>
                        <a:pt x="18" y="641"/>
                        <a:pt x="15" y="645"/>
                        <a:pt x="10" y="652"/>
                      </a:cubicBezTo>
                      <a:cubicBezTo>
                        <a:pt x="4" y="661"/>
                        <a:pt x="4" y="661"/>
                        <a:pt x="4" y="661"/>
                      </a:cubicBezTo>
                      <a:cubicBezTo>
                        <a:pt x="115" y="661"/>
                        <a:pt x="115" y="661"/>
                        <a:pt x="115" y="661"/>
                      </a:cubicBezTo>
                      <a:cubicBezTo>
                        <a:pt x="126" y="661"/>
                        <a:pt x="126" y="661"/>
                        <a:pt x="126" y="661"/>
                      </a:cubicBezTo>
                      <a:cubicBezTo>
                        <a:pt x="120" y="652"/>
                        <a:pt x="120" y="652"/>
                        <a:pt x="120" y="652"/>
                      </a:cubicBezTo>
                      <a:cubicBezTo>
                        <a:pt x="114" y="644"/>
                        <a:pt x="110" y="639"/>
                        <a:pt x="108" y="632"/>
                      </a:cubicBezTo>
                      <a:cubicBezTo>
                        <a:pt x="104" y="616"/>
                        <a:pt x="104" y="607"/>
                        <a:pt x="103" y="598"/>
                      </a:cubicBezTo>
                      <a:cubicBezTo>
                        <a:pt x="103" y="592"/>
                        <a:pt x="104" y="585"/>
                        <a:pt x="104" y="575"/>
                      </a:cubicBezTo>
                      <a:cubicBezTo>
                        <a:pt x="104" y="318"/>
                        <a:pt x="104" y="318"/>
                        <a:pt x="104" y="318"/>
                      </a:cubicBezTo>
                      <a:cubicBezTo>
                        <a:pt x="445" y="318"/>
                        <a:pt x="445" y="318"/>
                        <a:pt x="445" y="318"/>
                      </a:cubicBezTo>
                      <a:cubicBezTo>
                        <a:pt x="445" y="603"/>
                        <a:pt x="445" y="603"/>
                        <a:pt x="445" y="603"/>
                      </a:cubicBezTo>
                      <a:cubicBezTo>
                        <a:pt x="445" y="609"/>
                        <a:pt x="445" y="614"/>
                        <a:pt x="445" y="618"/>
                      </a:cubicBezTo>
                      <a:cubicBezTo>
                        <a:pt x="445" y="620"/>
                        <a:pt x="445" y="622"/>
                        <a:pt x="445" y="625"/>
                      </a:cubicBezTo>
                      <a:cubicBezTo>
                        <a:pt x="443" y="635"/>
                        <a:pt x="440" y="641"/>
                        <a:pt x="433" y="650"/>
                      </a:cubicBezTo>
                      <a:cubicBezTo>
                        <a:pt x="426" y="659"/>
                        <a:pt x="426" y="659"/>
                        <a:pt x="426" y="659"/>
                      </a:cubicBezTo>
                      <a:cubicBezTo>
                        <a:pt x="438" y="659"/>
                        <a:pt x="438" y="659"/>
                        <a:pt x="438" y="659"/>
                      </a:cubicBezTo>
                      <a:cubicBezTo>
                        <a:pt x="534" y="659"/>
                        <a:pt x="534" y="659"/>
                        <a:pt x="534" y="659"/>
                      </a:cubicBezTo>
                      <a:cubicBezTo>
                        <a:pt x="544" y="659"/>
                        <a:pt x="544" y="659"/>
                        <a:pt x="544" y="659"/>
                      </a:cubicBezTo>
                      <a:cubicBezTo>
                        <a:pt x="539" y="651"/>
                        <a:pt x="539" y="651"/>
                        <a:pt x="539" y="651"/>
                      </a:cubicBezTo>
                      <a:cubicBezTo>
                        <a:pt x="534" y="641"/>
                        <a:pt x="532" y="635"/>
                        <a:pt x="529" y="626"/>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6" name="Freeform 25"/>
                <p:cNvSpPr>
                  <a:spLocks noChangeAspect="1"/>
                </p:cNvSpPr>
                <p:nvPr userDrawn="1"/>
              </p:nvSpPr>
              <p:spPr bwMode="black">
                <a:xfrm>
                  <a:off x="5300" y="1175"/>
                  <a:ext cx="38" cy="59"/>
                </a:xfrm>
                <a:custGeom>
                  <a:avLst/>
                  <a:gdLst/>
                  <a:ahLst/>
                  <a:cxnLst>
                    <a:cxn ang="0">
                      <a:pos x="387" y="590"/>
                    </a:cxn>
                    <a:cxn ang="0">
                      <a:pos x="351" y="596"/>
                    </a:cxn>
                    <a:cxn ang="0">
                      <a:pos x="106" y="597"/>
                    </a:cxn>
                    <a:cxn ang="0">
                      <a:pos x="105" y="84"/>
                    </a:cxn>
                    <a:cxn ang="0">
                      <a:pos x="104" y="61"/>
                    </a:cxn>
                    <a:cxn ang="0">
                      <a:pos x="108" y="31"/>
                    </a:cxn>
                    <a:cxn ang="0">
                      <a:pos x="117" y="8"/>
                    </a:cxn>
                    <a:cxn ang="0">
                      <a:pos x="121" y="0"/>
                    </a:cxn>
                    <a:cxn ang="0">
                      <a:pos x="11" y="0"/>
                    </a:cxn>
                    <a:cxn ang="0">
                      <a:pos x="0" y="0"/>
                    </a:cxn>
                    <a:cxn ang="0">
                      <a:pos x="7" y="9"/>
                    </a:cxn>
                    <a:cxn ang="0">
                      <a:pos x="20" y="36"/>
                    </a:cxn>
                    <a:cxn ang="0">
                      <a:pos x="24" y="67"/>
                    </a:cxn>
                    <a:cxn ang="0">
                      <a:pos x="24" y="599"/>
                    </a:cxn>
                    <a:cxn ang="0">
                      <a:pos x="24" y="609"/>
                    </a:cxn>
                    <a:cxn ang="0">
                      <a:pos x="20" y="632"/>
                    </a:cxn>
                    <a:cxn ang="0">
                      <a:pos x="10" y="649"/>
                    </a:cxn>
                    <a:cxn ang="0">
                      <a:pos x="4" y="658"/>
                    </a:cxn>
                    <a:cxn ang="0">
                      <a:pos x="391" y="658"/>
                    </a:cxn>
                    <a:cxn ang="0">
                      <a:pos x="391" y="652"/>
                    </a:cxn>
                    <a:cxn ang="0">
                      <a:pos x="392" y="652"/>
                    </a:cxn>
                    <a:cxn ang="0">
                      <a:pos x="392" y="652"/>
                    </a:cxn>
                    <a:cxn ang="0">
                      <a:pos x="397" y="654"/>
                    </a:cxn>
                    <a:cxn ang="0">
                      <a:pos x="425" y="580"/>
                    </a:cxn>
                    <a:cxn ang="0">
                      <a:pos x="415" y="573"/>
                    </a:cxn>
                    <a:cxn ang="0">
                      <a:pos x="387" y="590"/>
                    </a:cxn>
                  </a:cxnLst>
                  <a:rect l="0" t="0" r="r" b="b"/>
                  <a:pathLst>
                    <a:path w="425" h="658">
                      <a:moveTo>
                        <a:pt x="387" y="590"/>
                      </a:moveTo>
                      <a:cubicBezTo>
                        <a:pt x="372" y="596"/>
                        <a:pt x="365" y="596"/>
                        <a:pt x="351" y="596"/>
                      </a:cubicBezTo>
                      <a:cubicBezTo>
                        <a:pt x="106" y="597"/>
                        <a:pt x="106" y="597"/>
                        <a:pt x="106" y="597"/>
                      </a:cubicBezTo>
                      <a:cubicBezTo>
                        <a:pt x="105" y="84"/>
                        <a:pt x="105" y="84"/>
                        <a:pt x="105" y="84"/>
                      </a:cubicBezTo>
                      <a:cubicBezTo>
                        <a:pt x="105" y="75"/>
                        <a:pt x="104" y="68"/>
                        <a:pt x="104" y="61"/>
                      </a:cubicBezTo>
                      <a:cubicBezTo>
                        <a:pt x="104" y="51"/>
                        <a:pt x="105" y="42"/>
                        <a:pt x="108" y="31"/>
                      </a:cubicBezTo>
                      <a:cubicBezTo>
                        <a:pt x="111" y="22"/>
                        <a:pt x="113" y="16"/>
                        <a:pt x="117" y="8"/>
                      </a:cubicBezTo>
                      <a:cubicBezTo>
                        <a:pt x="121" y="0"/>
                        <a:pt x="121" y="0"/>
                        <a:pt x="121" y="0"/>
                      </a:cubicBezTo>
                      <a:cubicBezTo>
                        <a:pt x="11" y="0"/>
                        <a:pt x="11" y="0"/>
                        <a:pt x="11" y="0"/>
                      </a:cubicBezTo>
                      <a:cubicBezTo>
                        <a:pt x="0" y="0"/>
                        <a:pt x="0" y="0"/>
                        <a:pt x="0" y="0"/>
                      </a:cubicBezTo>
                      <a:cubicBezTo>
                        <a:pt x="7" y="9"/>
                        <a:pt x="7" y="9"/>
                        <a:pt x="7" y="9"/>
                      </a:cubicBezTo>
                      <a:cubicBezTo>
                        <a:pt x="14" y="18"/>
                        <a:pt x="16" y="25"/>
                        <a:pt x="20" y="36"/>
                      </a:cubicBezTo>
                      <a:cubicBezTo>
                        <a:pt x="23" y="48"/>
                        <a:pt x="24" y="54"/>
                        <a:pt x="24" y="67"/>
                      </a:cubicBezTo>
                      <a:cubicBezTo>
                        <a:pt x="24" y="599"/>
                        <a:pt x="24" y="599"/>
                        <a:pt x="24" y="599"/>
                      </a:cubicBezTo>
                      <a:cubicBezTo>
                        <a:pt x="24" y="603"/>
                        <a:pt x="24" y="606"/>
                        <a:pt x="24" y="609"/>
                      </a:cubicBezTo>
                      <a:cubicBezTo>
                        <a:pt x="24" y="618"/>
                        <a:pt x="24" y="624"/>
                        <a:pt x="20" y="632"/>
                      </a:cubicBezTo>
                      <a:cubicBezTo>
                        <a:pt x="18" y="638"/>
                        <a:pt x="15" y="643"/>
                        <a:pt x="10" y="649"/>
                      </a:cubicBezTo>
                      <a:cubicBezTo>
                        <a:pt x="4" y="658"/>
                        <a:pt x="4" y="658"/>
                        <a:pt x="4" y="658"/>
                      </a:cubicBezTo>
                      <a:cubicBezTo>
                        <a:pt x="391" y="658"/>
                        <a:pt x="391" y="658"/>
                        <a:pt x="391" y="658"/>
                      </a:cubicBezTo>
                      <a:cubicBezTo>
                        <a:pt x="391" y="652"/>
                        <a:pt x="391" y="652"/>
                        <a:pt x="391" y="652"/>
                      </a:cubicBezTo>
                      <a:cubicBezTo>
                        <a:pt x="392" y="652"/>
                        <a:pt x="392" y="652"/>
                        <a:pt x="392" y="652"/>
                      </a:cubicBezTo>
                      <a:cubicBezTo>
                        <a:pt x="392" y="652"/>
                        <a:pt x="392" y="652"/>
                        <a:pt x="392" y="652"/>
                      </a:cubicBezTo>
                      <a:cubicBezTo>
                        <a:pt x="397" y="654"/>
                        <a:pt x="397" y="654"/>
                        <a:pt x="397" y="654"/>
                      </a:cubicBezTo>
                      <a:cubicBezTo>
                        <a:pt x="425" y="580"/>
                        <a:pt x="425" y="580"/>
                        <a:pt x="425" y="580"/>
                      </a:cubicBezTo>
                      <a:cubicBezTo>
                        <a:pt x="415" y="573"/>
                        <a:pt x="415" y="573"/>
                        <a:pt x="415" y="573"/>
                      </a:cubicBezTo>
                      <a:cubicBezTo>
                        <a:pt x="393" y="593"/>
                        <a:pt x="402" y="585"/>
                        <a:pt x="387" y="59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7" name="Freeform 26"/>
                <p:cNvSpPr>
                  <a:spLocks noChangeAspect="1"/>
                </p:cNvSpPr>
                <p:nvPr userDrawn="1"/>
              </p:nvSpPr>
              <p:spPr bwMode="black">
                <a:xfrm>
                  <a:off x="5168" y="1175"/>
                  <a:ext cx="57" cy="61"/>
                </a:xfrm>
                <a:custGeom>
                  <a:avLst/>
                  <a:gdLst/>
                  <a:ahLst/>
                  <a:cxnLst>
                    <a:cxn ang="0">
                      <a:pos x="553" y="0"/>
                    </a:cxn>
                    <a:cxn ang="0">
                      <a:pos x="555" y="7"/>
                    </a:cxn>
                    <a:cxn ang="0">
                      <a:pos x="561" y="32"/>
                    </a:cxn>
                    <a:cxn ang="0">
                      <a:pos x="565" y="82"/>
                    </a:cxn>
                    <a:cxn ang="0">
                      <a:pos x="565" y="113"/>
                    </a:cxn>
                    <a:cxn ang="0">
                      <a:pos x="565" y="511"/>
                    </a:cxn>
                    <a:cxn ang="0">
                      <a:pos x="120" y="3"/>
                    </a:cxn>
                    <a:cxn ang="0">
                      <a:pos x="20" y="1"/>
                    </a:cxn>
                    <a:cxn ang="0">
                      <a:pos x="0" y="1"/>
                    </a:cxn>
                    <a:cxn ang="0">
                      <a:pos x="17" y="11"/>
                    </a:cxn>
                    <a:cxn ang="0">
                      <a:pos x="33" y="29"/>
                    </a:cxn>
                    <a:cxn ang="0">
                      <a:pos x="40" y="54"/>
                    </a:cxn>
                    <a:cxn ang="0">
                      <a:pos x="40" y="597"/>
                    </a:cxn>
                    <a:cxn ang="0">
                      <a:pos x="37" y="630"/>
                    </a:cxn>
                    <a:cxn ang="0">
                      <a:pos x="26" y="652"/>
                    </a:cxn>
                    <a:cxn ang="0">
                      <a:pos x="19" y="661"/>
                    </a:cxn>
                    <a:cxn ang="0">
                      <a:pos x="113" y="661"/>
                    </a:cxn>
                    <a:cxn ang="0">
                      <a:pos x="121" y="661"/>
                    </a:cxn>
                    <a:cxn ang="0">
                      <a:pos x="119" y="653"/>
                    </a:cxn>
                    <a:cxn ang="0">
                      <a:pos x="111" y="626"/>
                    </a:cxn>
                    <a:cxn ang="0">
                      <a:pos x="105" y="579"/>
                    </a:cxn>
                    <a:cxn ang="0">
                      <a:pos x="105" y="111"/>
                    </a:cxn>
                    <a:cxn ang="0">
                      <a:pos x="630" y="692"/>
                    </a:cxn>
                    <a:cxn ang="0">
                      <a:pos x="629" y="69"/>
                    </a:cxn>
                    <a:cxn ang="0">
                      <a:pos x="632" y="35"/>
                    </a:cxn>
                    <a:cxn ang="0">
                      <a:pos x="626" y="34"/>
                    </a:cxn>
                    <a:cxn ang="0">
                      <a:pos x="626" y="34"/>
                    </a:cxn>
                    <a:cxn ang="0">
                      <a:pos x="632" y="35"/>
                    </a:cxn>
                    <a:cxn ang="0">
                      <a:pos x="639" y="7"/>
                    </a:cxn>
                    <a:cxn ang="0">
                      <a:pos x="641" y="0"/>
                    </a:cxn>
                    <a:cxn ang="0">
                      <a:pos x="560" y="0"/>
                    </a:cxn>
                    <a:cxn ang="0">
                      <a:pos x="553" y="0"/>
                    </a:cxn>
                  </a:cxnLst>
                  <a:rect l="0" t="0" r="r" b="b"/>
                  <a:pathLst>
                    <a:path w="641" h="692">
                      <a:moveTo>
                        <a:pt x="553" y="0"/>
                      </a:moveTo>
                      <a:cubicBezTo>
                        <a:pt x="555" y="7"/>
                        <a:pt x="555" y="7"/>
                        <a:pt x="555" y="7"/>
                      </a:cubicBezTo>
                      <a:cubicBezTo>
                        <a:pt x="557" y="17"/>
                        <a:pt x="559" y="22"/>
                        <a:pt x="561" y="32"/>
                      </a:cubicBezTo>
                      <a:cubicBezTo>
                        <a:pt x="565" y="51"/>
                        <a:pt x="565" y="66"/>
                        <a:pt x="565" y="82"/>
                      </a:cubicBezTo>
                      <a:cubicBezTo>
                        <a:pt x="565" y="92"/>
                        <a:pt x="565" y="102"/>
                        <a:pt x="565" y="113"/>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ubicBezTo>
                        <a:pt x="38" y="38"/>
                        <a:pt x="40" y="44"/>
                        <a:pt x="40" y="54"/>
                      </a:cubicBezTo>
                      <a:cubicBezTo>
                        <a:pt x="40" y="597"/>
                        <a:pt x="40" y="597"/>
                        <a:pt x="40" y="597"/>
                      </a:cubicBezTo>
                      <a:cubicBezTo>
                        <a:pt x="40" y="610"/>
                        <a:pt x="40" y="618"/>
                        <a:pt x="37" y="630"/>
                      </a:cubicBezTo>
                      <a:cubicBezTo>
                        <a:pt x="35" y="639"/>
                        <a:pt x="32" y="643"/>
                        <a:pt x="26" y="652"/>
                      </a:cubicBezTo>
                      <a:cubicBezTo>
                        <a:pt x="19" y="661"/>
                        <a:pt x="19" y="661"/>
                        <a:pt x="19" y="661"/>
                      </a:cubicBezTo>
                      <a:cubicBezTo>
                        <a:pt x="113" y="661"/>
                        <a:pt x="113" y="661"/>
                        <a:pt x="113" y="661"/>
                      </a:cubicBezTo>
                      <a:cubicBezTo>
                        <a:pt x="121" y="661"/>
                        <a:pt x="121" y="661"/>
                        <a:pt x="121" y="661"/>
                      </a:cubicBezTo>
                      <a:cubicBezTo>
                        <a:pt x="119" y="653"/>
                        <a:pt x="119" y="653"/>
                        <a:pt x="119" y="653"/>
                      </a:cubicBezTo>
                      <a:cubicBezTo>
                        <a:pt x="115" y="642"/>
                        <a:pt x="113" y="636"/>
                        <a:pt x="111" y="626"/>
                      </a:cubicBezTo>
                      <a:cubicBezTo>
                        <a:pt x="105" y="597"/>
                        <a:pt x="105" y="599"/>
                        <a:pt x="105" y="579"/>
                      </a:cubicBezTo>
                      <a:cubicBezTo>
                        <a:pt x="105" y="111"/>
                        <a:pt x="105" y="111"/>
                        <a:pt x="105" y="111"/>
                      </a:cubicBezTo>
                      <a:cubicBezTo>
                        <a:pt x="630" y="692"/>
                        <a:pt x="630" y="692"/>
                        <a:pt x="630" y="692"/>
                      </a:cubicBezTo>
                      <a:cubicBezTo>
                        <a:pt x="629" y="69"/>
                        <a:pt x="629" y="69"/>
                        <a:pt x="629" y="69"/>
                      </a:cubicBezTo>
                      <a:cubicBezTo>
                        <a:pt x="629" y="56"/>
                        <a:pt x="629" y="49"/>
                        <a:pt x="632" y="35"/>
                      </a:cubicBezTo>
                      <a:cubicBezTo>
                        <a:pt x="626" y="34"/>
                        <a:pt x="626" y="34"/>
                        <a:pt x="626" y="34"/>
                      </a:cubicBezTo>
                      <a:cubicBezTo>
                        <a:pt x="626" y="34"/>
                        <a:pt x="626" y="34"/>
                        <a:pt x="626" y="34"/>
                      </a:cubicBezTo>
                      <a:cubicBezTo>
                        <a:pt x="632" y="35"/>
                        <a:pt x="632" y="35"/>
                        <a:pt x="632" y="35"/>
                      </a:cubicBezTo>
                      <a:cubicBezTo>
                        <a:pt x="634" y="24"/>
                        <a:pt x="635" y="17"/>
                        <a:pt x="639" y="7"/>
                      </a:cubicBezTo>
                      <a:cubicBezTo>
                        <a:pt x="641" y="0"/>
                        <a:pt x="641" y="0"/>
                        <a:pt x="641" y="0"/>
                      </a:cubicBezTo>
                      <a:cubicBezTo>
                        <a:pt x="560" y="0"/>
                        <a:pt x="560" y="0"/>
                        <a:pt x="560" y="0"/>
                      </a:cubicBezTo>
                      <a:lnTo>
                        <a:pt x="55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8" name="Freeform 27"/>
                <p:cNvSpPr>
                  <a:spLocks noChangeAspect="1"/>
                </p:cNvSpPr>
                <p:nvPr userDrawn="1"/>
              </p:nvSpPr>
              <p:spPr bwMode="black">
                <a:xfrm>
                  <a:off x="5000" y="1076"/>
                  <a:ext cx="57" cy="61"/>
                </a:xfrm>
                <a:custGeom>
                  <a:avLst/>
                  <a:gdLst/>
                  <a:ahLst/>
                  <a:cxnLst>
                    <a:cxn ang="0">
                      <a:pos x="111" y="627"/>
                    </a:cxn>
                    <a:cxn ang="0">
                      <a:pos x="105" y="580"/>
                    </a:cxn>
                    <a:cxn ang="0">
                      <a:pos x="105" y="112"/>
                    </a:cxn>
                    <a:cxn ang="0">
                      <a:pos x="630" y="693"/>
                    </a:cxn>
                    <a:cxn ang="0">
                      <a:pos x="629" y="70"/>
                    </a:cxn>
                    <a:cxn ang="0">
                      <a:pos x="632" y="36"/>
                    </a:cxn>
                    <a:cxn ang="0">
                      <a:pos x="627" y="35"/>
                    </a:cxn>
                    <a:cxn ang="0">
                      <a:pos x="627" y="35"/>
                    </a:cxn>
                    <a:cxn ang="0">
                      <a:pos x="632" y="36"/>
                    </a:cxn>
                    <a:cxn ang="0">
                      <a:pos x="639" y="8"/>
                    </a:cxn>
                    <a:cxn ang="0">
                      <a:pos x="641" y="0"/>
                    </a:cxn>
                    <a:cxn ang="0">
                      <a:pos x="560" y="0"/>
                    </a:cxn>
                    <a:cxn ang="0">
                      <a:pos x="553" y="0"/>
                    </a:cxn>
                    <a:cxn ang="0">
                      <a:pos x="555" y="8"/>
                    </a:cxn>
                    <a:cxn ang="0">
                      <a:pos x="561" y="32"/>
                    </a:cxn>
                    <a:cxn ang="0">
                      <a:pos x="565" y="83"/>
                    </a:cxn>
                    <a:cxn ang="0">
                      <a:pos x="565" y="114"/>
                    </a:cxn>
                    <a:cxn ang="0">
                      <a:pos x="565" y="511"/>
                    </a:cxn>
                    <a:cxn ang="0">
                      <a:pos x="120" y="3"/>
                    </a:cxn>
                    <a:cxn ang="0">
                      <a:pos x="20" y="1"/>
                    </a:cxn>
                    <a:cxn ang="0">
                      <a:pos x="0" y="1"/>
                    </a:cxn>
                    <a:cxn ang="0">
                      <a:pos x="18" y="12"/>
                    </a:cxn>
                    <a:cxn ang="0">
                      <a:pos x="33" y="29"/>
                    </a:cxn>
                    <a:cxn ang="0">
                      <a:pos x="40" y="55"/>
                    </a:cxn>
                    <a:cxn ang="0">
                      <a:pos x="40" y="597"/>
                    </a:cxn>
                    <a:cxn ang="0">
                      <a:pos x="37" y="631"/>
                    </a:cxn>
                    <a:cxn ang="0">
                      <a:pos x="26" y="652"/>
                    </a:cxn>
                    <a:cxn ang="0">
                      <a:pos x="20" y="661"/>
                    </a:cxn>
                    <a:cxn ang="0">
                      <a:pos x="113" y="661"/>
                    </a:cxn>
                    <a:cxn ang="0">
                      <a:pos x="121" y="661"/>
                    </a:cxn>
                    <a:cxn ang="0">
                      <a:pos x="119" y="654"/>
                    </a:cxn>
                    <a:cxn ang="0">
                      <a:pos x="111" y="627"/>
                    </a:cxn>
                  </a:cxnLst>
                  <a:rect l="0" t="0" r="r" b="b"/>
                  <a:pathLst>
                    <a:path w="641" h="693">
                      <a:moveTo>
                        <a:pt x="111" y="627"/>
                      </a:moveTo>
                      <a:cubicBezTo>
                        <a:pt x="105" y="598"/>
                        <a:pt x="105" y="599"/>
                        <a:pt x="105" y="580"/>
                      </a:cubicBezTo>
                      <a:cubicBezTo>
                        <a:pt x="105" y="112"/>
                        <a:pt x="105" y="112"/>
                        <a:pt x="105" y="112"/>
                      </a:cubicBezTo>
                      <a:cubicBezTo>
                        <a:pt x="630" y="693"/>
                        <a:pt x="630" y="693"/>
                        <a:pt x="630" y="693"/>
                      </a:cubicBezTo>
                      <a:cubicBezTo>
                        <a:pt x="629" y="70"/>
                        <a:pt x="629" y="70"/>
                        <a:pt x="629" y="70"/>
                      </a:cubicBezTo>
                      <a:cubicBezTo>
                        <a:pt x="629" y="57"/>
                        <a:pt x="629" y="49"/>
                        <a:pt x="632" y="36"/>
                      </a:cubicBezTo>
                      <a:cubicBezTo>
                        <a:pt x="627" y="35"/>
                        <a:pt x="627" y="35"/>
                        <a:pt x="627" y="35"/>
                      </a:cubicBezTo>
                      <a:cubicBezTo>
                        <a:pt x="627" y="35"/>
                        <a:pt x="627" y="35"/>
                        <a:pt x="627" y="35"/>
                      </a:cubicBezTo>
                      <a:cubicBezTo>
                        <a:pt x="632" y="36"/>
                        <a:pt x="632" y="36"/>
                        <a:pt x="632" y="36"/>
                      </a:cubicBezTo>
                      <a:cubicBezTo>
                        <a:pt x="634" y="25"/>
                        <a:pt x="635" y="18"/>
                        <a:pt x="639" y="8"/>
                      </a:cubicBezTo>
                      <a:cubicBezTo>
                        <a:pt x="641" y="0"/>
                        <a:pt x="641" y="0"/>
                        <a:pt x="641" y="0"/>
                      </a:cubicBezTo>
                      <a:cubicBezTo>
                        <a:pt x="560" y="0"/>
                        <a:pt x="560" y="0"/>
                        <a:pt x="560" y="0"/>
                      </a:cubicBezTo>
                      <a:cubicBezTo>
                        <a:pt x="553" y="0"/>
                        <a:pt x="553" y="0"/>
                        <a:pt x="553" y="0"/>
                      </a:cubicBezTo>
                      <a:cubicBezTo>
                        <a:pt x="555" y="8"/>
                        <a:pt x="555" y="8"/>
                        <a:pt x="555" y="8"/>
                      </a:cubicBezTo>
                      <a:cubicBezTo>
                        <a:pt x="558" y="17"/>
                        <a:pt x="559" y="23"/>
                        <a:pt x="561" y="32"/>
                      </a:cubicBezTo>
                      <a:cubicBezTo>
                        <a:pt x="564" y="52"/>
                        <a:pt x="565" y="67"/>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8" y="12"/>
                        <a:pt x="18" y="12"/>
                        <a:pt x="18" y="12"/>
                      </a:cubicBezTo>
                      <a:cubicBezTo>
                        <a:pt x="25" y="17"/>
                        <a:pt x="29" y="20"/>
                        <a:pt x="33" y="29"/>
                      </a:cubicBezTo>
                      <a:cubicBezTo>
                        <a:pt x="38" y="39"/>
                        <a:pt x="40" y="45"/>
                        <a:pt x="40" y="55"/>
                      </a:cubicBezTo>
                      <a:cubicBezTo>
                        <a:pt x="40" y="597"/>
                        <a:pt x="40" y="597"/>
                        <a:pt x="40" y="597"/>
                      </a:cubicBezTo>
                      <a:cubicBezTo>
                        <a:pt x="40" y="611"/>
                        <a:pt x="40" y="618"/>
                        <a:pt x="37" y="631"/>
                      </a:cubicBezTo>
                      <a:cubicBezTo>
                        <a:pt x="35" y="640"/>
                        <a:pt x="32" y="644"/>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3"/>
                        <a:pt x="113" y="637"/>
                        <a:pt x="111" y="62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9" name="Freeform 28"/>
                <p:cNvSpPr>
                  <a:spLocks noChangeAspect="1"/>
                </p:cNvSpPr>
                <p:nvPr userDrawn="1"/>
              </p:nvSpPr>
              <p:spPr bwMode="black">
                <a:xfrm>
                  <a:off x="5424" y="976"/>
                  <a:ext cx="37" cy="59"/>
                </a:xfrm>
                <a:custGeom>
                  <a:avLst/>
                  <a:gdLst/>
                  <a:ahLst/>
                  <a:cxnLst>
                    <a:cxn ang="0">
                      <a:pos x="21" y="26"/>
                    </a:cxn>
                    <a:cxn ang="0">
                      <a:pos x="26" y="52"/>
                    </a:cxn>
                    <a:cxn ang="0">
                      <a:pos x="26" y="596"/>
                    </a:cxn>
                    <a:cxn ang="0">
                      <a:pos x="26" y="612"/>
                    </a:cxn>
                    <a:cxn ang="0">
                      <a:pos x="24" y="628"/>
                    </a:cxn>
                    <a:cxn ang="0">
                      <a:pos x="13" y="650"/>
                    </a:cxn>
                    <a:cxn ang="0">
                      <a:pos x="7" y="659"/>
                    </a:cxn>
                    <a:cxn ang="0">
                      <a:pos x="393" y="659"/>
                    </a:cxn>
                    <a:cxn ang="0">
                      <a:pos x="393" y="653"/>
                    </a:cxn>
                    <a:cxn ang="0">
                      <a:pos x="393" y="653"/>
                    </a:cxn>
                    <a:cxn ang="0">
                      <a:pos x="393" y="653"/>
                    </a:cxn>
                    <a:cxn ang="0">
                      <a:pos x="398" y="655"/>
                    </a:cxn>
                    <a:cxn ang="0">
                      <a:pos x="421" y="582"/>
                    </a:cxn>
                    <a:cxn ang="0">
                      <a:pos x="425" y="567"/>
                    </a:cxn>
                    <a:cxn ang="0">
                      <a:pos x="412" y="576"/>
                    </a:cxn>
                    <a:cxn ang="0">
                      <a:pos x="384" y="589"/>
                    </a:cxn>
                    <a:cxn ang="0">
                      <a:pos x="314" y="599"/>
                    </a:cxn>
                    <a:cxn ang="0">
                      <a:pos x="111" y="599"/>
                    </a:cxn>
                    <a:cxn ang="0">
                      <a:pos x="111" y="320"/>
                    </a:cxn>
                    <a:cxn ang="0">
                      <a:pos x="280" y="320"/>
                    </a:cxn>
                    <a:cxn ang="0">
                      <a:pos x="308" y="321"/>
                    </a:cxn>
                    <a:cxn ang="0">
                      <a:pos x="343" y="333"/>
                    </a:cxn>
                    <a:cxn ang="0">
                      <a:pos x="351" y="337"/>
                    </a:cxn>
                    <a:cxn ang="0">
                      <a:pos x="351" y="266"/>
                    </a:cxn>
                    <a:cxn ang="0">
                      <a:pos x="351" y="261"/>
                    </a:cxn>
                    <a:cxn ang="0">
                      <a:pos x="109" y="261"/>
                    </a:cxn>
                    <a:cxn ang="0">
                      <a:pos x="109" y="58"/>
                    </a:cxn>
                    <a:cxn ang="0">
                      <a:pos x="280" y="58"/>
                    </a:cxn>
                    <a:cxn ang="0">
                      <a:pos x="300" y="57"/>
                    </a:cxn>
                    <a:cxn ang="0">
                      <a:pos x="318" y="60"/>
                    </a:cxn>
                    <a:cxn ang="0">
                      <a:pos x="341" y="75"/>
                    </a:cxn>
                    <a:cxn ang="0">
                      <a:pos x="351" y="85"/>
                    </a:cxn>
                    <a:cxn ang="0">
                      <a:pos x="351" y="6"/>
                    </a:cxn>
                    <a:cxn ang="0">
                      <a:pos x="351" y="0"/>
                    </a:cxn>
                    <a:cxn ang="0">
                      <a:pos x="0" y="0"/>
                    </a:cxn>
                    <a:cxn ang="0">
                      <a:pos x="10" y="9"/>
                    </a:cxn>
                    <a:cxn ang="0">
                      <a:pos x="21" y="26"/>
                    </a:cxn>
                  </a:cxnLst>
                  <a:rect l="0" t="0" r="r" b="b"/>
                  <a:pathLst>
                    <a:path w="425" h="659">
                      <a:moveTo>
                        <a:pt x="21" y="26"/>
                      </a:moveTo>
                      <a:cubicBezTo>
                        <a:pt x="24" y="35"/>
                        <a:pt x="26" y="41"/>
                        <a:pt x="26" y="52"/>
                      </a:cubicBezTo>
                      <a:cubicBezTo>
                        <a:pt x="26" y="596"/>
                        <a:pt x="26" y="596"/>
                        <a:pt x="26" y="596"/>
                      </a:cubicBezTo>
                      <a:cubicBezTo>
                        <a:pt x="26" y="602"/>
                        <a:pt x="26" y="607"/>
                        <a:pt x="26" y="612"/>
                      </a:cubicBezTo>
                      <a:cubicBezTo>
                        <a:pt x="26" y="617"/>
                        <a:pt x="26" y="622"/>
                        <a:pt x="24" y="628"/>
                      </a:cubicBezTo>
                      <a:cubicBezTo>
                        <a:pt x="21" y="637"/>
                        <a:pt x="19" y="642"/>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1" y="337"/>
                        <a:pt x="351" y="337"/>
                        <a:pt x="351" y="337"/>
                      </a:cubicBezTo>
                      <a:cubicBezTo>
                        <a:pt x="351" y="266"/>
                        <a:pt x="351" y="266"/>
                        <a:pt x="351" y="266"/>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8" y="58"/>
                        <a:pt x="294" y="57"/>
                        <a:pt x="300" y="57"/>
                      </a:cubicBezTo>
                      <a:cubicBezTo>
                        <a:pt x="306" y="57"/>
                        <a:pt x="311" y="58"/>
                        <a:pt x="318" y="60"/>
                      </a:cubicBezTo>
                      <a:cubicBezTo>
                        <a:pt x="328" y="64"/>
                        <a:pt x="334" y="67"/>
                        <a:pt x="341" y="75"/>
                      </a:cubicBezTo>
                      <a:cubicBezTo>
                        <a:pt x="351" y="85"/>
                        <a:pt x="351" y="85"/>
                        <a:pt x="351" y="85"/>
                      </a:cubicBezTo>
                      <a:cubicBezTo>
                        <a:pt x="351" y="6"/>
                        <a:pt x="351" y="6"/>
                        <a:pt x="351" y="6"/>
                      </a:cubicBezTo>
                      <a:cubicBezTo>
                        <a:pt x="351" y="0"/>
                        <a:pt x="351" y="0"/>
                        <a:pt x="351" y="0"/>
                      </a:cubicBezTo>
                      <a:cubicBezTo>
                        <a:pt x="0" y="0"/>
                        <a:pt x="0" y="0"/>
                        <a:pt x="0" y="0"/>
                      </a:cubicBezTo>
                      <a:cubicBezTo>
                        <a:pt x="10" y="9"/>
                        <a:pt x="10" y="9"/>
                        <a:pt x="10" y="9"/>
                      </a:cubicBezTo>
                      <a:cubicBezTo>
                        <a:pt x="16" y="15"/>
                        <a:pt x="17" y="18"/>
                        <a:pt x="21" y="26"/>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0" name="Freeform 29"/>
                <p:cNvSpPr>
                  <a:spLocks noChangeAspect="1"/>
                </p:cNvSpPr>
                <p:nvPr userDrawn="1"/>
              </p:nvSpPr>
              <p:spPr bwMode="black">
                <a:xfrm>
                  <a:off x="5359" y="976"/>
                  <a:ext cx="57" cy="62"/>
                </a:xfrm>
                <a:custGeom>
                  <a:avLst/>
                  <a:gdLst/>
                  <a:ahLst/>
                  <a:cxnLst>
                    <a:cxn ang="0">
                      <a:pos x="33" y="29"/>
                    </a:cxn>
                    <a:cxn ang="0">
                      <a:pos x="40" y="54"/>
                    </a:cxn>
                    <a:cxn ang="0">
                      <a:pos x="40" y="597"/>
                    </a:cxn>
                    <a:cxn ang="0">
                      <a:pos x="36" y="631"/>
                    </a:cxn>
                    <a:cxn ang="0">
                      <a:pos x="26" y="652"/>
                    </a:cxn>
                    <a:cxn ang="0">
                      <a:pos x="20" y="661"/>
                    </a:cxn>
                    <a:cxn ang="0">
                      <a:pos x="113" y="661"/>
                    </a:cxn>
                    <a:cxn ang="0">
                      <a:pos x="121" y="661"/>
                    </a:cxn>
                    <a:cxn ang="0">
                      <a:pos x="119" y="654"/>
                    </a:cxn>
                    <a:cxn ang="0">
                      <a:pos x="111" y="627"/>
                    </a:cxn>
                    <a:cxn ang="0">
                      <a:pos x="105" y="580"/>
                    </a:cxn>
                    <a:cxn ang="0">
                      <a:pos x="105" y="112"/>
                    </a:cxn>
                    <a:cxn ang="0">
                      <a:pos x="630" y="692"/>
                    </a:cxn>
                    <a:cxn ang="0">
                      <a:pos x="629" y="69"/>
                    </a:cxn>
                    <a:cxn ang="0">
                      <a:pos x="632" y="36"/>
                    </a:cxn>
                    <a:cxn ang="0">
                      <a:pos x="626" y="34"/>
                    </a:cxn>
                    <a:cxn ang="0">
                      <a:pos x="626" y="34"/>
                    </a:cxn>
                    <a:cxn ang="0">
                      <a:pos x="632" y="35"/>
                    </a:cxn>
                    <a:cxn ang="0">
                      <a:pos x="638" y="7"/>
                    </a:cxn>
                    <a:cxn ang="0">
                      <a:pos x="641" y="0"/>
                    </a:cxn>
                    <a:cxn ang="0">
                      <a:pos x="560" y="0"/>
                    </a:cxn>
                    <a:cxn ang="0">
                      <a:pos x="553" y="0"/>
                    </a:cxn>
                    <a:cxn ang="0">
                      <a:pos x="555" y="7"/>
                    </a:cxn>
                    <a:cxn ang="0">
                      <a:pos x="561" y="32"/>
                    </a:cxn>
                    <a:cxn ang="0">
                      <a:pos x="565" y="83"/>
                    </a:cxn>
                    <a:cxn ang="0">
                      <a:pos x="565" y="114"/>
                    </a:cxn>
                    <a:cxn ang="0">
                      <a:pos x="565" y="511"/>
                    </a:cxn>
                    <a:cxn ang="0">
                      <a:pos x="120" y="3"/>
                    </a:cxn>
                    <a:cxn ang="0">
                      <a:pos x="20" y="1"/>
                    </a:cxn>
                    <a:cxn ang="0">
                      <a:pos x="0" y="1"/>
                    </a:cxn>
                    <a:cxn ang="0">
                      <a:pos x="17" y="11"/>
                    </a:cxn>
                    <a:cxn ang="0">
                      <a:pos x="33" y="29"/>
                    </a:cxn>
                  </a:cxnLst>
                  <a:rect l="0" t="0" r="r" b="b"/>
                  <a:pathLst>
                    <a:path w="641" h="692">
                      <a:moveTo>
                        <a:pt x="33" y="29"/>
                      </a:moveTo>
                      <a:cubicBezTo>
                        <a:pt x="38" y="38"/>
                        <a:pt x="40" y="45"/>
                        <a:pt x="40" y="54"/>
                      </a:cubicBezTo>
                      <a:cubicBezTo>
                        <a:pt x="40" y="597"/>
                        <a:pt x="40" y="597"/>
                        <a:pt x="40" y="597"/>
                      </a:cubicBezTo>
                      <a:cubicBezTo>
                        <a:pt x="40" y="610"/>
                        <a:pt x="40" y="618"/>
                        <a:pt x="36" y="631"/>
                      </a:cubicBezTo>
                      <a:cubicBezTo>
                        <a:pt x="34" y="639"/>
                        <a:pt x="32" y="643"/>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2"/>
                        <a:pt x="112" y="637"/>
                        <a:pt x="111" y="627"/>
                      </a:cubicBezTo>
                      <a:cubicBezTo>
                        <a:pt x="105" y="597"/>
                        <a:pt x="105" y="599"/>
                        <a:pt x="105" y="580"/>
                      </a:cubicBezTo>
                      <a:cubicBezTo>
                        <a:pt x="105" y="112"/>
                        <a:pt x="105" y="112"/>
                        <a:pt x="105" y="112"/>
                      </a:cubicBezTo>
                      <a:cubicBezTo>
                        <a:pt x="630" y="692"/>
                        <a:pt x="630" y="692"/>
                        <a:pt x="630" y="692"/>
                      </a:cubicBezTo>
                      <a:cubicBezTo>
                        <a:pt x="629" y="69"/>
                        <a:pt x="629" y="69"/>
                        <a:pt x="629" y="69"/>
                      </a:cubicBezTo>
                      <a:cubicBezTo>
                        <a:pt x="629" y="56"/>
                        <a:pt x="629" y="49"/>
                        <a:pt x="632" y="36"/>
                      </a:cubicBezTo>
                      <a:cubicBezTo>
                        <a:pt x="626" y="34"/>
                        <a:pt x="626" y="34"/>
                        <a:pt x="626" y="34"/>
                      </a:cubicBezTo>
                      <a:cubicBezTo>
                        <a:pt x="626" y="34"/>
                        <a:pt x="626" y="34"/>
                        <a:pt x="626" y="34"/>
                      </a:cubicBezTo>
                      <a:cubicBezTo>
                        <a:pt x="632" y="35"/>
                        <a:pt x="632" y="35"/>
                        <a:pt x="632" y="35"/>
                      </a:cubicBezTo>
                      <a:cubicBezTo>
                        <a:pt x="633" y="24"/>
                        <a:pt x="635" y="18"/>
                        <a:pt x="638" y="7"/>
                      </a:cubicBezTo>
                      <a:cubicBezTo>
                        <a:pt x="641" y="0"/>
                        <a:pt x="641" y="0"/>
                        <a:pt x="641" y="0"/>
                      </a:cubicBezTo>
                      <a:cubicBezTo>
                        <a:pt x="560" y="0"/>
                        <a:pt x="560" y="0"/>
                        <a:pt x="560" y="0"/>
                      </a:cubicBezTo>
                      <a:cubicBezTo>
                        <a:pt x="553" y="0"/>
                        <a:pt x="553" y="0"/>
                        <a:pt x="553" y="0"/>
                      </a:cubicBezTo>
                      <a:cubicBezTo>
                        <a:pt x="555" y="7"/>
                        <a:pt x="555" y="7"/>
                        <a:pt x="555" y="7"/>
                      </a:cubicBezTo>
                      <a:cubicBezTo>
                        <a:pt x="557" y="17"/>
                        <a:pt x="559" y="23"/>
                        <a:pt x="561" y="32"/>
                      </a:cubicBezTo>
                      <a:cubicBezTo>
                        <a:pt x="564" y="52"/>
                        <a:pt x="565" y="66"/>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1" name="Freeform 30"/>
                <p:cNvSpPr>
                  <a:spLocks noChangeAspect="1"/>
                </p:cNvSpPr>
                <p:nvPr userDrawn="1"/>
              </p:nvSpPr>
              <p:spPr bwMode="black">
                <a:xfrm>
                  <a:off x="5348" y="1076"/>
                  <a:ext cx="48" cy="58"/>
                </a:xfrm>
                <a:custGeom>
                  <a:avLst/>
                  <a:gdLst/>
                  <a:ahLst/>
                  <a:cxnLst>
                    <a:cxn ang="0">
                      <a:pos x="481" y="62"/>
                    </a:cxn>
                    <a:cxn ang="0">
                      <a:pos x="500" y="34"/>
                    </a:cxn>
                    <a:cxn ang="0">
                      <a:pos x="522" y="10"/>
                    </a:cxn>
                    <a:cxn ang="0">
                      <a:pos x="532" y="0"/>
                    </a:cxn>
                    <a:cxn ang="0">
                      <a:pos x="429" y="0"/>
                    </a:cxn>
                    <a:cxn ang="0">
                      <a:pos x="423" y="0"/>
                    </a:cxn>
                    <a:cxn ang="0">
                      <a:pos x="423" y="7"/>
                    </a:cxn>
                    <a:cxn ang="0">
                      <a:pos x="424" y="14"/>
                    </a:cxn>
                    <a:cxn ang="0">
                      <a:pos x="423" y="22"/>
                    </a:cxn>
                    <a:cxn ang="0">
                      <a:pos x="415" y="40"/>
                    </a:cxn>
                    <a:cxn ang="0">
                      <a:pos x="272" y="266"/>
                    </a:cxn>
                    <a:cxn ang="0">
                      <a:pos x="141" y="54"/>
                    </a:cxn>
                    <a:cxn ang="0">
                      <a:pos x="127" y="28"/>
                    </a:cxn>
                    <a:cxn ang="0">
                      <a:pos x="125" y="14"/>
                    </a:cxn>
                    <a:cxn ang="0">
                      <a:pos x="126" y="8"/>
                    </a:cxn>
                    <a:cxn ang="0">
                      <a:pos x="126" y="1"/>
                    </a:cxn>
                    <a:cxn ang="0">
                      <a:pos x="16" y="1"/>
                    </a:cxn>
                    <a:cxn ang="0">
                      <a:pos x="0" y="1"/>
                    </a:cxn>
                    <a:cxn ang="0">
                      <a:pos x="12" y="11"/>
                    </a:cxn>
                    <a:cxn ang="0">
                      <a:pos x="31" y="30"/>
                    </a:cxn>
                    <a:cxn ang="0">
                      <a:pos x="47" y="53"/>
                    </a:cxn>
                    <a:cxn ang="0">
                      <a:pos x="223" y="331"/>
                    </a:cxn>
                    <a:cxn ang="0">
                      <a:pos x="223" y="619"/>
                    </a:cxn>
                    <a:cxn ang="0">
                      <a:pos x="223" y="628"/>
                    </a:cxn>
                    <a:cxn ang="0">
                      <a:pos x="222" y="635"/>
                    </a:cxn>
                    <a:cxn ang="0">
                      <a:pos x="216" y="654"/>
                    </a:cxn>
                    <a:cxn ang="0">
                      <a:pos x="212" y="662"/>
                    </a:cxn>
                    <a:cxn ang="0">
                      <a:pos x="306" y="662"/>
                    </a:cxn>
                    <a:cxn ang="0">
                      <a:pos x="313" y="662"/>
                    </a:cxn>
                    <a:cxn ang="0">
                      <a:pos x="311" y="655"/>
                    </a:cxn>
                    <a:cxn ang="0">
                      <a:pos x="306" y="636"/>
                    </a:cxn>
                    <a:cxn ang="0">
                      <a:pos x="303" y="616"/>
                    </a:cxn>
                    <a:cxn ang="0">
                      <a:pos x="303" y="328"/>
                    </a:cxn>
                    <a:cxn ang="0">
                      <a:pos x="481" y="62"/>
                    </a:cxn>
                  </a:cxnLst>
                  <a:rect l="0" t="0" r="r" b="b"/>
                  <a:pathLst>
                    <a:path w="532" h="662">
                      <a:moveTo>
                        <a:pt x="481" y="62"/>
                      </a:moveTo>
                      <a:cubicBezTo>
                        <a:pt x="489" y="51"/>
                        <a:pt x="493" y="44"/>
                        <a:pt x="500" y="34"/>
                      </a:cubicBezTo>
                      <a:cubicBezTo>
                        <a:pt x="507" y="24"/>
                        <a:pt x="512" y="19"/>
                        <a:pt x="522" y="10"/>
                      </a:cubicBezTo>
                      <a:cubicBezTo>
                        <a:pt x="532" y="0"/>
                        <a:pt x="532" y="0"/>
                        <a:pt x="532" y="0"/>
                      </a:cubicBezTo>
                      <a:cubicBezTo>
                        <a:pt x="429" y="0"/>
                        <a:pt x="429" y="0"/>
                        <a:pt x="429" y="0"/>
                      </a:cubicBezTo>
                      <a:cubicBezTo>
                        <a:pt x="423" y="0"/>
                        <a:pt x="423" y="0"/>
                        <a:pt x="423" y="0"/>
                      </a:cubicBezTo>
                      <a:cubicBezTo>
                        <a:pt x="423" y="7"/>
                        <a:pt x="423" y="7"/>
                        <a:pt x="423" y="7"/>
                      </a:cubicBezTo>
                      <a:cubicBezTo>
                        <a:pt x="424" y="10"/>
                        <a:pt x="424" y="12"/>
                        <a:pt x="424" y="14"/>
                      </a:cubicBezTo>
                      <a:cubicBezTo>
                        <a:pt x="424" y="17"/>
                        <a:pt x="424" y="19"/>
                        <a:pt x="423" y="22"/>
                      </a:cubicBezTo>
                      <a:cubicBezTo>
                        <a:pt x="422" y="28"/>
                        <a:pt x="419" y="33"/>
                        <a:pt x="415" y="40"/>
                      </a:cubicBezTo>
                      <a:cubicBezTo>
                        <a:pt x="272" y="266"/>
                        <a:pt x="272" y="266"/>
                        <a:pt x="272" y="266"/>
                      </a:cubicBezTo>
                      <a:cubicBezTo>
                        <a:pt x="141" y="54"/>
                        <a:pt x="141" y="54"/>
                        <a:pt x="141" y="54"/>
                      </a:cubicBezTo>
                      <a:cubicBezTo>
                        <a:pt x="135" y="44"/>
                        <a:pt x="131" y="38"/>
                        <a:pt x="127" y="28"/>
                      </a:cubicBezTo>
                      <a:cubicBezTo>
                        <a:pt x="126" y="23"/>
                        <a:pt x="125" y="19"/>
                        <a:pt x="125" y="14"/>
                      </a:cubicBezTo>
                      <a:cubicBezTo>
                        <a:pt x="125" y="12"/>
                        <a:pt x="126" y="10"/>
                        <a:pt x="126" y="8"/>
                      </a:cubicBezTo>
                      <a:cubicBezTo>
                        <a:pt x="126" y="1"/>
                        <a:pt x="126" y="1"/>
                        <a:pt x="126" y="1"/>
                      </a:cubicBezTo>
                      <a:cubicBezTo>
                        <a:pt x="16" y="1"/>
                        <a:pt x="16" y="1"/>
                        <a:pt x="16" y="1"/>
                      </a:cubicBezTo>
                      <a:cubicBezTo>
                        <a:pt x="0" y="1"/>
                        <a:pt x="0" y="1"/>
                        <a:pt x="0" y="1"/>
                      </a:cubicBezTo>
                      <a:cubicBezTo>
                        <a:pt x="12" y="11"/>
                        <a:pt x="12" y="11"/>
                        <a:pt x="12" y="11"/>
                      </a:cubicBezTo>
                      <a:cubicBezTo>
                        <a:pt x="21" y="18"/>
                        <a:pt x="25" y="23"/>
                        <a:pt x="31" y="30"/>
                      </a:cubicBezTo>
                      <a:cubicBezTo>
                        <a:pt x="37" y="39"/>
                        <a:pt x="41" y="44"/>
                        <a:pt x="47" y="53"/>
                      </a:cubicBezTo>
                      <a:cubicBezTo>
                        <a:pt x="223" y="331"/>
                        <a:pt x="223" y="331"/>
                        <a:pt x="223" y="331"/>
                      </a:cubicBezTo>
                      <a:cubicBezTo>
                        <a:pt x="223" y="619"/>
                        <a:pt x="223" y="619"/>
                        <a:pt x="223" y="619"/>
                      </a:cubicBezTo>
                      <a:cubicBezTo>
                        <a:pt x="223" y="623"/>
                        <a:pt x="223" y="626"/>
                        <a:pt x="223" y="628"/>
                      </a:cubicBezTo>
                      <a:cubicBezTo>
                        <a:pt x="223" y="631"/>
                        <a:pt x="223" y="633"/>
                        <a:pt x="222" y="635"/>
                      </a:cubicBezTo>
                      <a:cubicBezTo>
                        <a:pt x="221" y="642"/>
                        <a:pt x="219" y="647"/>
                        <a:pt x="216" y="654"/>
                      </a:cubicBezTo>
                      <a:cubicBezTo>
                        <a:pt x="212" y="662"/>
                        <a:pt x="212" y="662"/>
                        <a:pt x="212" y="662"/>
                      </a:cubicBezTo>
                      <a:cubicBezTo>
                        <a:pt x="306" y="662"/>
                        <a:pt x="306" y="662"/>
                        <a:pt x="306" y="662"/>
                      </a:cubicBezTo>
                      <a:cubicBezTo>
                        <a:pt x="313" y="662"/>
                        <a:pt x="313" y="662"/>
                        <a:pt x="313" y="662"/>
                      </a:cubicBezTo>
                      <a:cubicBezTo>
                        <a:pt x="311" y="655"/>
                        <a:pt x="311" y="655"/>
                        <a:pt x="311" y="655"/>
                      </a:cubicBezTo>
                      <a:cubicBezTo>
                        <a:pt x="308" y="647"/>
                        <a:pt x="308" y="643"/>
                        <a:pt x="306" y="636"/>
                      </a:cubicBezTo>
                      <a:cubicBezTo>
                        <a:pt x="304" y="628"/>
                        <a:pt x="303" y="623"/>
                        <a:pt x="303" y="616"/>
                      </a:cubicBezTo>
                      <a:cubicBezTo>
                        <a:pt x="303" y="328"/>
                        <a:pt x="303" y="328"/>
                        <a:pt x="303" y="328"/>
                      </a:cubicBezTo>
                      <a:lnTo>
                        <a:pt x="481" y="62"/>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2" name="Freeform 31"/>
                <p:cNvSpPr>
                  <a:spLocks noChangeAspect="1" noEditPoints="1"/>
                </p:cNvSpPr>
                <p:nvPr userDrawn="1"/>
              </p:nvSpPr>
              <p:spPr bwMode="black">
                <a:xfrm>
                  <a:off x="5424" y="1074"/>
                  <a:ext cx="60" cy="60"/>
                </a:xfrm>
                <a:custGeom>
                  <a:avLst/>
                  <a:gdLst/>
                  <a:ahLst/>
                  <a:cxnLst>
                    <a:cxn ang="0">
                      <a:pos x="336" y="0"/>
                    </a:cxn>
                    <a:cxn ang="0">
                      <a:pos x="0" y="338"/>
                    </a:cxn>
                    <a:cxn ang="0">
                      <a:pos x="330" y="675"/>
                    </a:cxn>
                    <a:cxn ang="0">
                      <a:pos x="330" y="670"/>
                    </a:cxn>
                    <a:cxn ang="0">
                      <a:pos x="330" y="675"/>
                    </a:cxn>
                    <a:cxn ang="0">
                      <a:pos x="338" y="675"/>
                    </a:cxn>
                    <a:cxn ang="0">
                      <a:pos x="674" y="342"/>
                    </a:cxn>
                    <a:cxn ang="0">
                      <a:pos x="674" y="336"/>
                    </a:cxn>
                    <a:cxn ang="0">
                      <a:pos x="345" y="0"/>
                    </a:cxn>
                    <a:cxn ang="0">
                      <a:pos x="336" y="0"/>
                    </a:cxn>
                    <a:cxn ang="0">
                      <a:pos x="336" y="65"/>
                    </a:cxn>
                    <a:cxn ang="0">
                      <a:pos x="339" y="65"/>
                    </a:cxn>
                    <a:cxn ang="0">
                      <a:pos x="340" y="59"/>
                    </a:cxn>
                    <a:cxn ang="0">
                      <a:pos x="340" y="59"/>
                    </a:cxn>
                    <a:cxn ang="0">
                      <a:pos x="340" y="65"/>
                    </a:cxn>
                    <a:cxn ang="0">
                      <a:pos x="592" y="336"/>
                    </a:cxn>
                    <a:cxn ang="0">
                      <a:pos x="337" y="610"/>
                    </a:cxn>
                    <a:cxn ang="0">
                      <a:pos x="332" y="610"/>
                    </a:cxn>
                    <a:cxn ang="0">
                      <a:pos x="85" y="339"/>
                    </a:cxn>
                    <a:cxn ang="0">
                      <a:pos x="85" y="334"/>
                    </a:cxn>
                    <a:cxn ang="0">
                      <a:pos x="336" y="65"/>
                    </a:cxn>
                  </a:cxnLst>
                  <a:rect l="0" t="0" r="r" b="b"/>
                  <a:pathLst>
                    <a:path w="674" h="675">
                      <a:moveTo>
                        <a:pt x="336" y="0"/>
                      </a:moveTo>
                      <a:cubicBezTo>
                        <a:pt x="151" y="0"/>
                        <a:pt x="0" y="154"/>
                        <a:pt x="0" y="338"/>
                      </a:cubicBezTo>
                      <a:cubicBezTo>
                        <a:pt x="0" y="521"/>
                        <a:pt x="148" y="669"/>
                        <a:pt x="330" y="675"/>
                      </a:cubicBezTo>
                      <a:cubicBezTo>
                        <a:pt x="330" y="670"/>
                        <a:pt x="330" y="670"/>
                        <a:pt x="330" y="670"/>
                      </a:cubicBezTo>
                      <a:cubicBezTo>
                        <a:pt x="330" y="675"/>
                        <a:pt x="330" y="675"/>
                        <a:pt x="330" y="675"/>
                      </a:cubicBezTo>
                      <a:cubicBezTo>
                        <a:pt x="333" y="675"/>
                        <a:pt x="336" y="675"/>
                        <a:pt x="338" y="675"/>
                      </a:cubicBezTo>
                      <a:cubicBezTo>
                        <a:pt x="520" y="675"/>
                        <a:pt x="674" y="534"/>
                        <a:pt x="674" y="342"/>
                      </a:cubicBezTo>
                      <a:cubicBezTo>
                        <a:pt x="674" y="340"/>
                        <a:pt x="674" y="338"/>
                        <a:pt x="674" y="336"/>
                      </a:cubicBezTo>
                      <a:cubicBezTo>
                        <a:pt x="671" y="154"/>
                        <a:pt x="533" y="7"/>
                        <a:pt x="345" y="0"/>
                      </a:cubicBezTo>
                      <a:cubicBezTo>
                        <a:pt x="342" y="0"/>
                        <a:pt x="338" y="0"/>
                        <a:pt x="336" y="0"/>
                      </a:cubicBezTo>
                      <a:close/>
                      <a:moveTo>
                        <a:pt x="336" y="65"/>
                      </a:moveTo>
                      <a:cubicBezTo>
                        <a:pt x="337" y="65"/>
                        <a:pt x="338" y="65"/>
                        <a:pt x="339" y="65"/>
                      </a:cubicBezTo>
                      <a:cubicBezTo>
                        <a:pt x="340" y="59"/>
                        <a:pt x="340" y="59"/>
                        <a:pt x="340" y="59"/>
                      </a:cubicBezTo>
                      <a:cubicBezTo>
                        <a:pt x="340" y="59"/>
                        <a:pt x="340" y="59"/>
                        <a:pt x="340" y="59"/>
                      </a:cubicBezTo>
                      <a:cubicBezTo>
                        <a:pt x="340" y="65"/>
                        <a:pt x="340" y="65"/>
                        <a:pt x="340" y="65"/>
                      </a:cubicBezTo>
                      <a:cubicBezTo>
                        <a:pt x="488" y="67"/>
                        <a:pt x="591" y="191"/>
                        <a:pt x="592" y="336"/>
                      </a:cubicBezTo>
                      <a:cubicBezTo>
                        <a:pt x="592" y="480"/>
                        <a:pt x="481" y="610"/>
                        <a:pt x="337" y="610"/>
                      </a:cubicBezTo>
                      <a:cubicBezTo>
                        <a:pt x="336" y="610"/>
                        <a:pt x="334" y="610"/>
                        <a:pt x="332" y="610"/>
                      </a:cubicBezTo>
                      <a:cubicBezTo>
                        <a:pt x="186" y="607"/>
                        <a:pt x="85" y="481"/>
                        <a:pt x="85" y="339"/>
                      </a:cubicBezTo>
                      <a:cubicBezTo>
                        <a:pt x="85" y="338"/>
                        <a:pt x="85" y="336"/>
                        <a:pt x="85" y="334"/>
                      </a:cubicBezTo>
                      <a:cubicBezTo>
                        <a:pt x="88" y="191"/>
                        <a:pt x="186" y="65"/>
                        <a:pt x="336" y="65"/>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3" name="Freeform 32"/>
                <p:cNvSpPr>
                  <a:spLocks noChangeAspect="1"/>
                </p:cNvSpPr>
                <p:nvPr userDrawn="1"/>
              </p:nvSpPr>
              <p:spPr bwMode="black">
                <a:xfrm>
                  <a:off x="5282" y="1076"/>
                  <a:ext cx="11" cy="58"/>
                </a:xfrm>
                <a:custGeom>
                  <a:avLst/>
                  <a:gdLst/>
                  <a:ahLst/>
                  <a:cxnLst>
                    <a:cxn ang="0">
                      <a:pos x="112" y="33"/>
                    </a:cxn>
                    <a:cxn ang="0">
                      <a:pos x="122" y="8"/>
                    </a:cxn>
                    <a:cxn ang="0">
                      <a:pos x="126" y="0"/>
                    </a:cxn>
                    <a:cxn ang="0">
                      <a:pos x="10" y="0"/>
                    </a:cxn>
                    <a:cxn ang="0">
                      <a:pos x="0" y="0"/>
                    </a:cxn>
                    <a:cxn ang="0">
                      <a:pos x="5" y="9"/>
                    </a:cxn>
                    <a:cxn ang="0">
                      <a:pos x="19" y="37"/>
                    </a:cxn>
                    <a:cxn ang="0">
                      <a:pos x="24" y="69"/>
                    </a:cxn>
                    <a:cxn ang="0">
                      <a:pos x="24" y="598"/>
                    </a:cxn>
                    <a:cxn ang="0">
                      <a:pos x="19" y="630"/>
                    </a:cxn>
                    <a:cxn ang="0">
                      <a:pos x="9" y="651"/>
                    </a:cxn>
                    <a:cxn ang="0">
                      <a:pos x="3" y="659"/>
                    </a:cxn>
                    <a:cxn ang="0">
                      <a:pos x="115" y="659"/>
                    </a:cxn>
                    <a:cxn ang="0">
                      <a:pos x="125" y="659"/>
                    </a:cxn>
                    <a:cxn ang="0">
                      <a:pos x="120" y="651"/>
                    </a:cxn>
                    <a:cxn ang="0">
                      <a:pos x="109" y="628"/>
                    </a:cxn>
                    <a:cxn ang="0">
                      <a:pos x="106" y="545"/>
                    </a:cxn>
                    <a:cxn ang="0">
                      <a:pos x="106" y="68"/>
                    </a:cxn>
                    <a:cxn ang="0">
                      <a:pos x="112" y="33"/>
                    </a:cxn>
                  </a:cxnLst>
                  <a:rect l="0" t="0" r="r" b="b"/>
                  <a:pathLst>
                    <a:path w="126" h="659">
                      <a:moveTo>
                        <a:pt x="112" y="33"/>
                      </a:moveTo>
                      <a:cubicBezTo>
                        <a:pt x="116" y="23"/>
                        <a:pt x="118" y="17"/>
                        <a:pt x="122" y="8"/>
                      </a:cubicBezTo>
                      <a:cubicBezTo>
                        <a:pt x="126" y="0"/>
                        <a:pt x="126" y="0"/>
                        <a:pt x="126" y="0"/>
                      </a:cubicBezTo>
                      <a:cubicBezTo>
                        <a:pt x="10" y="0"/>
                        <a:pt x="10" y="0"/>
                        <a:pt x="10" y="0"/>
                      </a:cubicBezTo>
                      <a:cubicBezTo>
                        <a:pt x="0" y="0"/>
                        <a:pt x="0" y="0"/>
                        <a:pt x="0" y="0"/>
                      </a:cubicBezTo>
                      <a:cubicBezTo>
                        <a:pt x="5" y="9"/>
                        <a:pt x="5" y="9"/>
                        <a:pt x="5" y="9"/>
                      </a:cubicBezTo>
                      <a:cubicBezTo>
                        <a:pt x="12" y="19"/>
                        <a:pt x="15" y="26"/>
                        <a:pt x="19" y="37"/>
                      </a:cubicBezTo>
                      <a:cubicBezTo>
                        <a:pt x="23" y="50"/>
                        <a:pt x="24" y="57"/>
                        <a:pt x="24" y="69"/>
                      </a:cubicBezTo>
                      <a:cubicBezTo>
                        <a:pt x="24" y="598"/>
                        <a:pt x="24" y="598"/>
                        <a:pt x="24" y="598"/>
                      </a:cubicBezTo>
                      <a:cubicBezTo>
                        <a:pt x="24" y="611"/>
                        <a:pt x="24"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5" y="642"/>
                        <a:pt x="110" y="637"/>
                        <a:pt x="109" y="628"/>
                      </a:cubicBezTo>
                      <a:cubicBezTo>
                        <a:pt x="106" y="608"/>
                        <a:pt x="106" y="578"/>
                        <a:pt x="106" y="545"/>
                      </a:cubicBezTo>
                      <a:cubicBezTo>
                        <a:pt x="106" y="68"/>
                        <a:pt x="106" y="68"/>
                        <a:pt x="106" y="68"/>
                      </a:cubicBezTo>
                      <a:cubicBezTo>
                        <a:pt x="106" y="58"/>
                        <a:pt x="106" y="53"/>
                        <a:pt x="112" y="33"/>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4" name="Freeform 33"/>
                <p:cNvSpPr>
                  <a:spLocks noChangeAspect="1"/>
                </p:cNvSpPr>
                <p:nvPr userDrawn="1"/>
              </p:nvSpPr>
              <p:spPr bwMode="black">
                <a:xfrm>
                  <a:off x="5461" y="1175"/>
                  <a:ext cx="47" cy="59"/>
                </a:xfrm>
                <a:custGeom>
                  <a:avLst/>
                  <a:gdLst/>
                  <a:ahLst/>
                  <a:cxnLst>
                    <a:cxn ang="0">
                      <a:pos x="423" y="0"/>
                    </a:cxn>
                    <a:cxn ang="0">
                      <a:pos x="424" y="6"/>
                    </a:cxn>
                    <a:cxn ang="0">
                      <a:pos x="424" y="14"/>
                    </a:cxn>
                    <a:cxn ang="0">
                      <a:pos x="424" y="21"/>
                    </a:cxn>
                    <a:cxn ang="0">
                      <a:pos x="415" y="39"/>
                    </a:cxn>
                    <a:cxn ang="0">
                      <a:pos x="272" y="265"/>
                    </a:cxn>
                    <a:cxn ang="0">
                      <a:pos x="141" y="53"/>
                    </a:cxn>
                    <a:cxn ang="0">
                      <a:pos x="127" y="27"/>
                    </a:cxn>
                    <a:cxn ang="0">
                      <a:pos x="125" y="13"/>
                    </a:cxn>
                    <a:cxn ang="0">
                      <a:pos x="126" y="7"/>
                    </a:cxn>
                    <a:cxn ang="0">
                      <a:pos x="127" y="1"/>
                    </a:cxn>
                    <a:cxn ang="0">
                      <a:pos x="16" y="1"/>
                    </a:cxn>
                    <a:cxn ang="0">
                      <a:pos x="0" y="1"/>
                    </a:cxn>
                    <a:cxn ang="0">
                      <a:pos x="13" y="11"/>
                    </a:cxn>
                    <a:cxn ang="0">
                      <a:pos x="31" y="29"/>
                    </a:cxn>
                    <a:cxn ang="0">
                      <a:pos x="47" y="53"/>
                    </a:cxn>
                    <a:cxn ang="0">
                      <a:pos x="224" y="330"/>
                    </a:cxn>
                    <a:cxn ang="0">
                      <a:pos x="223" y="619"/>
                    </a:cxn>
                    <a:cxn ang="0">
                      <a:pos x="223" y="628"/>
                    </a:cxn>
                    <a:cxn ang="0">
                      <a:pos x="222" y="634"/>
                    </a:cxn>
                    <a:cxn ang="0">
                      <a:pos x="216" y="654"/>
                    </a:cxn>
                    <a:cxn ang="0">
                      <a:pos x="213" y="662"/>
                    </a:cxn>
                    <a:cxn ang="0">
                      <a:pos x="306" y="662"/>
                    </a:cxn>
                    <a:cxn ang="0">
                      <a:pos x="314" y="662"/>
                    </a:cxn>
                    <a:cxn ang="0">
                      <a:pos x="311" y="654"/>
                    </a:cxn>
                    <a:cxn ang="0">
                      <a:pos x="306" y="635"/>
                    </a:cxn>
                    <a:cxn ang="0">
                      <a:pos x="303" y="615"/>
                    </a:cxn>
                    <a:cxn ang="0">
                      <a:pos x="303" y="327"/>
                    </a:cxn>
                    <a:cxn ang="0">
                      <a:pos x="482" y="62"/>
                    </a:cxn>
                    <a:cxn ang="0">
                      <a:pos x="501" y="33"/>
                    </a:cxn>
                    <a:cxn ang="0">
                      <a:pos x="496" y="30"/>
                    </a:cxn>
                    <a:cxn ang="0">
                      <a:pos x="496" y="30"/>
                    </a:cxn>
                    <a:cxn ang="0">
                      <a:pos x="501" y="33"/>
                    </a:cxn>
                    <a:cxn ang="0">
                      <a:pos x="522" y="10"/>
                    </a:cxn>
                    <a:cxn ang="0">
                      <a:pos x="533" y="0"/>
                    </a:cxn>
                    <a:cxn ang="0">
                      <a:pos x="429" y="0"/>
                    </a:cxn>
                    <a:cxn ang="0">
                      <a:pos x="423" y="0"/>
                    </a:cxn>
                  </a:cxnLst>
                  <a:rect l="0" t="0" r="r" b="b"/>
                  <a:pathLst>
                    <a:path w="533" h="662">
                      <a:moveTo>
                        <a:pt x="423" y="0"/>
                      </a:moveTo>
                      <a:cubicBezTo>
                        <a:pt x="424" y="6"/>
                        <a:pt x="424" y="6"/>
                        <a:pt x="424" y="6"/>
                      </a:cubicBezTo>
                      <a:cubicBezTo>
                        <a:pt x="424" y="9"/>
                        <a:pt x="424" y="11"/>
                        <a:pt x="424" y="14"/>
                      </a:cubicBezTo>
                      <a:cubicBezTo>
                        <a:pt x="424" y="16"/>
                        <a:pt x="424" y="18"/>
                        <a:pt x="424" y="21"/>
                      </a:cubicBezTo>
                      <a:cubicBezTo>
                        <a:pt x="422" y="27"/>
                        <a:pt x="419" y="32"/>
                        <a:pt x="415" y="39"/>
                      </a:cubicBezTo>
                      <a:cubicBezTo>
                        <a:pt x="272" y="265"/>
                        <a:pt x="272" y="265"/>
                        <a:pt x="272" y="265"/>
                      </a:cubicBezTo>
                      <a:cubicBezTo>
                        <a:pt x="141" y="53"/>
                        <a:pt x="141" y="53"/>
                        <a:pt x="141" y="53"/>
                      </a:cubicBezTo>
                      <a:cubicBezTo>
                        <a:pt x="135" y="43"/>
                        <a:pt x="131" y="38"/>
                        <a:pt x="127" y="27"/>
                      </a:cubicBezTo>
                      <a:cubicBezTo>
                        <a:pt x="126" y="22"/>
                        <a:pt x="125" y="18"/>
                        <a:pt x="125" y="13"/>
                      </a:cubicBezTo>
                      <a:cubicBezTo>
                        <a:pt x="125" y="11"/>
                        <a:pt x="126" y="9"/>
                        <a:pt x="126" y="7"/>
                      </a:cubicBezTo>
                      <a:cubicBezTo>
                        <a:pt x="127" y="1"/>
                        <a:pt x="127" y="1"/>
                        <a:pt x="127" y="1"/>
                      </a:cubicBezTo>
                      <a:cubicBezTo>
                        <a:pt x="16" y="1"/>
                        <a:pt x="16" y="1"/>
                        <a:pt x="16" y="1"/>
                      </a:cubicBezTo>
                      <a:cubicBezTo>
                        <a:pt x="0" y="1"/>
                        <a:pt x="0" y="1"/>
                        <a:pt x="0" y="1"/>
                      </a:cubicBezTo>
                      <a:cubicBezTo>
                        <a:pt x="13" y="11"/>
                        <a:pt x="13" y="11"/>
                        <a:pt x="13" y="11"/>
                      </a:cubicBezTo>
                      <a:cubicBezTo>
                        <a:pt x="21" y="17"/>
                        <a:pt x="25" y="22"/>
                        <a:pt x="31" y="29"/>
                      </a:cubicBezTo>
                      <a:cubicBezTo>
                        <a:pt x="38" y="38"/>
                        <a:pt x="41" y="43"/>
                        <a:pt x="47" y="53"/>
                      </a:cubicBezTo>
                      <a:cubicBezTo>
                        <a:pt x="224" y="330"/>
                        <a:pt x="224" y="330"/>
                        <a:pt x="224" y="330"/>
                      </a:cubicBezTo>
                      <a:cubicBezTo>
                        <a:pt x="223" y="619"/>
                        <a:pt x="223" y="619"/>
                        <a:pt x="223" y="619"/>
                      </a:cubicBezTo>
                      <a:cubicBezTo>
                        <a:pt x="223" y="622"/>
                        <a:pt x="223" y="625"/>
                        <a:pt x="223" y="628"/>
                      </a:cubicBezTo>
                      <a:cubicBezTo>
                        <a:pt x="223" y="630"/>
                        <a:pt x="223" y="632"/>
                        <a:pt x="222" y="634"/>
                      </a:cubicBezTo>
                      <a:cubicBezTo>
                        <a:pt x="221" y="642"/>
                        <a:pt x="219" y="646"/>
                        <a:pt x="216" y="654"/>
                      </a:cubicBezTo>
                      <a:cubicBezTo>
                        <a:pt x="213" y="662"/>
                        <a:pt x="213" y="662"/>
                        <a:pt x="213" y="662"/>
                      </a:cubicBezTo>
                      <a:cubicBezTo>
                        <a:pt x="306" y="662"/>
                        <a:pt x="306" y="662"/>
                        <a:pt x="306" y="662"/>
                      </a:cubicBezTo>
                      <a:cubicBezTo>
                        <a:pt x="314" y="662"/>
                        <a:pt x="314" y="662"/>
                        <a:pt x="314" y="662"/>
                      </a:cubicBezTo>
                      <a:cubicBezTo>
                        <a:pt x="311" y="654"/>
                        <a:pt x="311" y="654"/>
                        <a:pt x="311" y="654"/>
                      </a:cubicBezTo>
                      <a:cubicBezTo>
                        <a:pt x="308" y="647"/>
                        <a:pt x="308" y="642"/>
                        <a:pt x="306" y="635"/>
                      </a:cubicBezTo>
                      <a:cubicBezTo>
                        <a:pt x="304" y="627"/>
                        <a:pt x="303" y="623"/>
                        <a:pt x="303" y="615"/>
                      </a:cubicBezTo>
                      <a:cubicBezTo>
                        <a:pt x="303" y="327"/>
                        <a:pt x="303" y="327"/>
                        <a:pt x="303" y="327"/>
                      </a:cubicBezTo>
                      <a:cubicBezTo>
                        <a:pt x="482" y="62"/>
                        <a:pt x="482" y="62"/>
                        <a:pt x="482" y="62"/>
                      </a:cubicBezTo>
                      <a:cubicBezTo>
                        <a:pt x="489" y="50"/>
                        <a:pt x="493" y="44"/>
                        <a:pt x="501" y="33"/>
                      </a:cubicBezTo>
                      <a:cubicBezTo>
                        <a:pt x="496" y="30"/>
                        <a:pt x="496" y="30"/>
                        <a:pt x="496" y="30"/>
                      </a:cubicBezTo>
                      <a:cubicBezTo>
                        <a:pt x="496" y="30"/>
                        <a:pt x="496" y="30"/>
                        <a:pt x="496" y="30"/>
                      </a:cubicBezTo>
                      <a:cubicBezTo>
                        <a:pt x="501" y="33"/>
                        <a:pt x="501" y="33"/>
                        <a:pt x="501" y="33"/>
                      </a:cubicBezTo>
                      <a:cubicBezTo>
                        <a:pt x="508" y="24"/>
                        <a:pt x="512" y="18"/>
                        <a:pt x="522" y="10"/>
                      </a:cubicBezTo>
                      <a:cubicBezTo>
                        <a:pt x="533" y="0"/>
                        <a:pt x="533" y="0"/>
                        <a:pt x="533" y="0"/>
                      </a:cubicBezTo>
                      <a:cubicBezTo>
                        <a:pt x="429" y="0"/>
                        <a:pt x="429" y="0"/>
                        <a:pt x="429" y="0"/>
                      </a:cubicBezTo>
                      <a:lnTo>
                        <a:pt x="42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5" name="Freeform 34"/>
                <p:cNvSpPr>
                  <a:spLocks noChangeAspect="1"/>
                </p:cNvSpPr>
                <p:nvPr userDrawn="1"/>
              </p:nvSpPr>
              <p:spPr bwMode="black">
                <a:xfrm>
                  <a:off x="5492" y="1076"/>
                  <a:ext cx="30" cy="58"/>
                </a:xfrm>
                <a:custGeom>
                  <a:avLst/>
                  <a:gdLst/>
                  <a:ahLst/>
                  <a:cxnLst>
                    <a:cxn ang="0">
                      <a:pos x="102" y="261"/>
                    </a:cxn>
                    <a:cxn ang="0">
                      <a:pos x="102" y="59"/>
                    </a:cxn>
                    <a:cxn ang="0">
                      <a:pos x="273" y="59"/>
                    </a:cxn>
                    <a:cxn ang="0">
                      <a:pos x="288" y="59"/>
                    </a:cxn>
                    <a:cxn ang="0">
                      <a:pos x="313" y="62"/>
                    </a:cxn>
                    <a:cxn ang="0">
                      <a:pos x="335" y="76"/>
                    </a:cxn>
                    <a:cxn ang="0">
                      <a:pos x="344" y="83"/>
                    </a:cxn>
                    <a:cxn ang="0">
                      <a:pos x="344" y="6"/>
                    </a:cxn>
                    <a:cxn ang="0">
                      <a:pos x="344" y="0"/>
                    </a:cxn>
                    <a:cxn ang="0">
                      <a:pos x="0" y="0"/>
                    </a:cxn>
                    <a:cxn ang="0">
                      <a:pos x="6" y="9"/>
                    </a:cxn>
                    <a:cxn ang="0">
                      <a:pos x="16" y="27"/>
                    </a:cxn>
                    <a:cxn ang="0">
                      <a:pos x="21" y="52"/>
                    </a:cxn>
                    <a:cxn ang="0">
                      <a:pos x="21" y="596"/>
                    </a:cxn>
                    <a:cxn ang="0">
                      <a:pos x="21" y="616"/>
                    </a:cxn>
                    <a:cxn ang="0">
                      <a:pos x="20" y="629"/>
                    </a:cxn>
                    <a:cxn ang="0">
                      <a:pos x="10" y="653"/>
                    </a:cxn>
                    <a:cxn ang="0">
                      <a:pos x="5" y="661"/>
                    </a:cxn>
                    <a:cxn ang="0">
                      <a:pos x="110" y="661"/>
                    </a:cxn>
                    <a:cxn ang="0">
                      <a:pos x="117" y="661"/>
                    </a:cxn>
                    <a:cxn ang="0">
                      <a:pos x="115" y="654"/>
                    </a:cxn>
                    <a:cxn ang="0">
                      <a:pos x="109" y="636"/>
                    </a:cxn>
                    <a:cxn ang="0">
                      <a:pos x="104" y="552"/>
                    </a:cxn>
                    <a:cxn ang="0">
                      <a:pos x="104" y="320"/>
                    </a:cxn>
                    <a:cxn ang="0">
                      <a:pos x="273" y="320"/>
                    </a:cxn>
                    <a:cxn ang="0">
                      <a:pos x="297" y="320"/>
                    </a:cxn>
                    <a:cxn ang="0">
                      <a:pos x="310" y="320"/>
                    </a:cxn>
                    <a:cxn ang="0">
                      <a:pos x="310" y="315"/>
                    </a:cxn>
                    <a:cxn ang="0">
                      <a:pos x="310" y="320"/>
                    </a:cxn>
                    <a:cxn ang="0">
                      <a:pos x="338" y="325"/>
                    </a:cxn>
                    <a:cxn ang="0">
                      <a:pos x="345" y="327"/>
                    </a:cxn>
                    <a:cxn ang="0">
                      <a:pos x="345" y="267"/>
                    </a:cxn>
                    <a:cxn ang="0">
                      <a:pos x="345" y="261"/>
                    </a:cxn>
                    <a:cxn ang="0">
                      <a:pos x="102" y="261"/>
                    </a:cxn>
                  </a:cxnLst>
                  <a:rect l="0" t="0" r="r" b="b"/>
                  <a:pathLst>
                    <a:path w="345" h="661">
                      <a:moveTo>
                        <a:pt x="102" y="261"/>
                      </a:moveTo>
                      <a:cubicBezTo>
                        <a:pt x="102" y="59"/>
                        <a:pt x="102" y="59"/>
                        <a:pt x="102" y="59"/>
                      </a:cubicBezTo>
                      <a:cubicBezTo>
                        <a:pt x="273" y="59"/>
                        <a:pt x="273" y="59"/>
                        <a:pt x="273" y="59"/>
                      </a:cubicBezTo>
                      <a:cubicBezTo>
                        <a:pt x="278" y="59"/>
                        <a:pt x="283" y="59"/>
                        <a:pt x="288" y="59"/>
                      </a:cubicBezTo>
                      <a:cubicBezTo>
                        <a:pt x="297" y="59"/>
                        <a:pt x="305" y="60"/>
                        <a:pt x="313" y="62"/>
                      </a:cubicBezTo>
                      <a:cubicBezTo>
                        <a:pt x="322" y="65"/>
                        <a:pt x="326" y="68"/>
                        <a:pt x="335" y="76"/>
                      </a:cubicBezTo>
                      <a:cubicBezTo>
                        <a:pt x="344" y="83"/>
                        <a:pt x="344" y="83"/>
                        <a:pt x="344" y="83"/>
                      </a:cubicBezTo>
                      <a:cubicBezTo>
                        <a:pt x="344" y="6"/>
                        <a:pt x="344" y="6"/>
                        <a:pt x="344" y="6"/>
                      </a:cubicBezTo>
                      <a:cubicBezTo>
                        <a:pt x="344" y="0"/>
                        <a:pt x="344" y="0"/>
                        <a:pt x="344" y="0"/>
                      </a:cubicBezTo>
                      <a:cubicBezTo>
                        <a:pt x="0" y="0"/>
                        <a:pt x="0" y="0"/>
                        <a:pt x="0" y="0"/>
                      </a:cubicBezTo>
                      <a:cubicBezTo>
                        <a:pt x="6" y="9"/>
                        <a:pt x="6" y="9"/>
                        <a:pt x="6" y="9"/>
                      </a:cubicBezTo>
                      <a:cubicBezTo>
                        <a:pt x="10" y="15"/>
                        <a:pt x="14" y="20"/>
                        <a:pt x="16" y="27"/>
                      </a:cubicBezTo>
                      <a:cubicBezTo>
                        <a:pt x="19" y="36"/>
                        <a:pt x="21" y="42"/>
                        <a:pt x="21" y="52"/>
                      </a:cubicBezTo>
                      <a:cubicBezTo>
                        <a:pt x="21" y="596"/>
                        <a:pt x="21" y="596"/>
                        <a:pt x="21" y="596"/>
                      </a:cubicBezTo>
                      <a:cubicBezTo>
                        <a:pt x="21" y="604"/>
                        <a:pt x="21" y="610"/>
                        <a:pt x="21" y="616"/>
                      </a:cubicBezTo>
                      <a:cubicBezTo>
                        <a:pt x="21" y="620"/>
                        <a:pt x="21" y="624"/>
                        <a:pt x="20" y="629"/>
                      </a:cubicBezTo>
                      <a:cubicBezTo>
                        <a:pt x="18" y="638"/>
                        <a:pt x="15" y="644"/>
                        <a:pt x="10" y="653"/>
                      </a:cubicBezTo>
                      <a:cubicBezTo>
                        <a:pt x="5" y="661"/>
                        <a:pt x="5" y="661"/>
                        <a:pt x="5" y="661"/>
                      </a:cubicBezTo>
                      <a:cubicBezTo>
                        <a:pt x="110" y="661"/>
                        <a:pt x="110" y="661"/>
                        <a:pt x="110" y="661"/>
                      </a:cubicBezTo>
                      <a:cubicBezTo>
                        <a:pt x="117" y="661"/>
                        <a:pt x="117" y="661"/>
                        <a:pt x="117" y="661"/>
                      </a:cubicBezTo>
                      <a:cubicBezTo>
                        <a:pt x="115" y="654"/>
                        <a:pt x="115" y="654"/>
                        <a:pt x="115" y="654"/>
                      </a:cubicBezTo>
                      <a:cubicBezTo>
                        <a:pt x="113" y="645"/>
                        <a:pt x="110" y="643"/>
                        <a:pt x="109" y="636"/>
                      </a:cubicBezTo>
                      <a:cubicBezTo>
                        <a:pt x="105" y="598"/>
                        <a:pt x="104" y="584"/>
                        <a:pt x="104" y="552"/>
                      </a:cubicBezTo>
                      <a:cubicBezTo>
                        <a:pt x="104" y="320"/>
                        <a:pt x="104" y="320"/>
                        <a:pt x="104" y="320"/>
                      </a:cubicBezTo>
                      <a:cubicBezTo>
                        <a:pt x="273" y="320"/>
                        <a:pt x="273" y="320"/>
                        <a:pt x="273" y="320"/>
                      </a:cubicBezTo>
                      <a:cubicBezTo>
                        <a:pt x="282" y="320"/>
                        <a:pt x="289" y="320"/>
                        <a:pt x="297" y="320"/>
                      </a:cubicBezTo>
                      <a:cubicBezTo>
                        <a:pt x="300" y="320"/>
                        <a:pt x="305" y="320"/>
                        <a:pt x="310" y="320"/>
                      </a:cubicBezTo>
                      <a:cubicBezTo>
                        <a:pt x="310" y="315"/>
                        <a:pt x="310" y="315"/>
                        <a:pt x="310" y="315"/>
                      </a:cubicBezTo>
                      <a:cubicBezTo>
                        <a:pt x="310" y="320"/>
                        <a:pt x="310" y="320"/>
                        <a:pt x="310" y="320"/>
                      </a:cubicBezTo>
                      <a:cubicBezTo>
                        <a:pt x="320" y="320"/>
                        <a:pt x="326" y="323"/>
                        <a:pt x="338" y="325"/>
                      </a:cubicBezTo>
                      <a:cubicBezTo>
                        <a:pt x="345" y="327"/>
                        <a:pt x="345" y="327"/>
                        <a:pt x="345" y="327"/>
                      </a:cubicBezTo>
                      <a:cubicBezTo>
                        <a:pt x="345" y="267"/>
                        <a:pt x="345" y="267"/>
                        <a:pt x="345" y="267"/>
                      </a:cubicBezTo>
                      <a:cubicBezTo>
                        <a:pt x="345" y="261"/>
                        <a:pt x="345" y="261"/>
                        <a:pt x="345" y="261"/>
                      </a:cubicBezTo>
                      <a:lnTo>
                        <a:pt x="102" y="261"/>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6" name="Freeform 35"/>
                <p:cNvSpPr>
                  <a:spLocks noChangeAspect="1" noEditPoints="1"/>
                </p:cNvSpPr>
                <p:nvPr userDrawn="1"/>
              </p:nvSpPr>
              <p:spPr bwMode="black">
                <a:xfrm>
                  <a:off x="5338" y="1174"/>
                  <a:ext cx="60" cy="60"/>
                </a:xfrm>
                <a:custGeom>
                  <a:avLst/>
                  <a:gdLst/>
                  <a:ahLst/>
                  <a:cxnLst>
                    <a:cxn ang="0">
                      <a:pos x="345" y="0"/>
                    </a:cxn>
                    <a:cxn ang="0">
                      <a:pos x="335" y="0"/>
                    </a:cxn>
                    <a:cxn ang="0">
                      <a:pos x="0" y="337"/>
                    </a:cxn>
                    <a:cxn ang="0">
                      <a:pos x="330" y="675"/>
                    </a:cxn>
                    <a:cxn ang="0">
                      <a:pos x="330" y="669"/>
                    </a:cxn>
                    <a:cxn ang="0">
                      <a:pos x="330" y="675"/>
                    </a:cxn>
                    <a:cxn ang="0">
                      <a:pos x="338" y="675"/>
                    </a:cxn>
                    <a:cxn ang="0">
                      <a:pos x="674" y="341"/>
                    </a:cxn>
                    <a:cxn ang="0">
                      <a:pos x="674" y="335"/>
                    </a:cxn>
                    <a:cxn ang="0">
                      <a:pos x="345" y="0"/>
                    </a:cxn>
                    <a:cxn ang="0">
                      <a:pos x="85" y="334"/>
                    </a:cxn>
                    <a:cxn ang="0">
                      <a:pos x="336" y="64"/>
                    </a:cxn>
                    <a:cxn ang="0">
                      <a:pos x="339" y="64"/>
                    </a:cxn>
                    <a:cxn ang="0">
                      <a:pos x="592" y="335"/>
                    </a:cxn>
                    <a:cxn ang="0">
                      <a:pos x="337" y="610"/>
                    </a:cxn>
                    <a:cxn ang="0">
                      <a:pos x="332" y="610"/>
                    </a:cxn>
                    <a:cxn ang="0">
                      <a:pos x="85" y="339"/>
                    </a:cxn>
                    <a:cxn ang="0">
                      <a:pos x="85" y="334"/>
                    </a:cxn>
                  </a:cxnLst>
                  <a:rect l="0" t="0" r="r" b="b"/>
                  <a:pathLst>
                    <a:path w="674" h="675">
                      <a:moveTo>
                        <a:pt x="345" y="0"/>
                      </a:moveTo>
                      <a:cubicBezTo>
                        <a:pt x="342"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5"/>
                        <a:pt x="338" y="675"/>
                      </a:cubicBezTo>
                      <a:cubicBezTo>
                        <a:pt x="520" y="674"/>
                        <a:pt x="674" y="533"/>
                        <a:pt x="674" y="341"/>
                      </a:cubicBezTo>
                      <a:cubicBezTo>
                        <a:pt x="674" y="339"/>
                        <a:pt x="674" y="337"/>
                        <a:pt x="674" y="335"/>
                      </a:cubicBezTo>
                      <a:cubicBezTo>
                        <a:pt x="670" y="154"/>
                        <a:pt x="533" y="7"/>
                        <a:pt x="345" y="0"/>
                      </a:cubicBezTo>
                      <a:close/>
                      <a:moveTo>
                        <a:pt x="85" y="334"/>
                      </a:moveTo>
                      <a:cubicBezTo>
                        <a:pt x="88" y="191"/>
                        <a:pt x="186" y="64"/>
                        <a:pt x="336" y="64"/>
                      </a:cubicBezTo>
                      <a:cubicBezTo>
                        <a:pt x="337" y="64"/>
                        <a:pt x="338" y="64"/>
                        <a:pt x="339" y="64"/>
                      </a:cubicBezTo>
                      <a:cubicBezTo>
                        <a:pt x="488" y="67"/>
                        <a:pt x="591" y="191"/>
                        <a:pt x="592" y="335"/>
                      </a:cubicBezTo>
                      <a:cubicBezTo>
                        <a:pt x="592" y="479"/>
                        <a:pt x="481" y="609"/>
                        <a:pt x="337" y="610"/>
                      </a:cubicBezTo>
                      <a:cubicBezTo>
                        <a:pt x="335" y="610"/>
                        <a:pt x="334" y="610"/>
                        <a:pt x="332" y="610"/>
                      </a:cubicBezTo>
                      <a:cubicBezTo>
                        <a:pt x="186" y="606"/>
                        <a:pt x="85" y="480"/>
                        <a:pt x="85" y="339"/>
                      </a:cubicBezTo>
                      <a:cubicBezTo>
                        <a:pt x="85" y="337"/>
                        <a:pt x="85" y="335"/>
                        <a:pt x="85" y="334"/>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7" name="Freeform 36"/>
                <p:cNvSpPr>
                  <a:spLocks noChangeAspect="1" noEditPoints="1"/>
                </p:cNvSpPr>
                <p:nvPr userDrawn="1"/>
              </p:nvSpPr>
              <p:spPr bwMode="black">
                <a:xfrm>
                  <a:off x="5213" y="976"/>
                  <a:ext cx="36" cy="59"/>
                </a:xfrm>
                <a:custGeom>
                  <a:avLst/>
                  <a:gdLst/>
                  <a:ahLst/>
                  <a:cxnLst>
                    <a:cxn ang="0">
                      <a:pos x="20" y="32"/>
                    </a:cxn>
                    <a:cxn ang="0">
                      <a:pos x="28" y="68"/>
                    </a:cxn>
                    <a:cxn ang="0">
                      <a:pos x="28" y="603"/>
                    </a:cxn>
                    <a:cxn ang="0">
                      <a:pos x="22" y="635"/>
                    </a:cxn>
                    <a:cxn ang="0">
                      <a:pos x="13" y="652"/>
                    </a:cxn>
                    <a:cxn ang="0">
                      <a:pos x="6" y="661"/>
                    </a:cxn>
                    <a:cxn ang="0">
                      <a:pos x="191" y="661"/>
                    </a:cxn>
                    <a:cxn ang="0">
                      <a:pos x="192" y="661"/>
                    </a:cxn>
                    <a:cxn ang="0">
                      <a:pos x="411" y="470"/>
                    </a:cxn>
                    <a:cxn ang="0">
                      <a:pos x="295" y="302"/>
                    </a:cxn>
                    <a:cxn ang="0">
                      <a:pos x="280" y="297"/>
                    </a:cxn>
                    <a:cxn ang="0">
                      <a:pos x="294" y="288"/>
                    </a:cxn>
                    <a:cxn ang="0">
                      <a:pos x="367" y="167"/>
                    </a:cxn>
                    <a:cxn ang="0">
                      <a:pos x="367" y="161"/>
                    </a:cxn>
                    <a:cxn ang="0">
                      <a:pos x="208" y="0"/>
                    </a:cxn>
                    <a:cxn ang="0">
                      <a:pos x="0" y="0"/>
                    </a:cxn>
                    <a:cxn ang="0">
                      <a:pos x="7" y="9"/>
                    </a:cxn>
                    <a:cxn ang="0">
                      <a:pos x="20" y="32"/>
                    </a:cxn>
                    <a:cxn ang="0">
                      <a:pos x="159" y="277"/>
                    </a:cxn>
                    <a:cxn ang="0">
                      <a:pos x="108" y="277"/>
                    </a:cxn>
                    <a:cxn ang="0">
                      <a:pos x="108" y="55"/>
                    </a:cxn>
                    <a:cxn ang="0">
                      <a:pos x="166" y="55"/>
                    </a:cxn>
                    <a:cxn ang="0">
                      <a:pos x="289" y="162"/>
                    </a:cxn>
                    <a:cxn ang="0">
                      <a:pos x="289" y="167"/>
                    </a:cxn>
                    <a:cxn ang="0">
                      <a:pos x="159" y="277"/>
                    </a:cxn>
                    <a:cxn ang="0">
                      <a:pos x="156" y="611"/>
                    </a:cxn>
                    <a:cxn ang="0">
                      <a:pos x="108" y="603"/>
                    </a:cxn>
                    <a:cxn ang="0">
                      <a:pos x="112" y="330"/>
                    </a:cxn>
                    <a:cxn ang="0">
                      <a:pos x="163" y="330"/>
                    </a:cxn>
                    <a:cxn ang="0">
                      <a:pos x="330" y="469"/>
                    </a:cxn>
                    <a:cxn ang="0">
                      <a:pos x="330" y="473"/>
                    </a:cxn>
                    <a:cxn ang="0">
                      <a:pos x="169" y="611"/>
                    </a:cxn>
                    <a:cxn ang="0">
                      <a:pos x="156" y="611"/>
                    </a:cxn>
                  </a:cxnLst>
                  <a:rect l="0" t="0" r="r" b="b"/>
                  <a:pathLst>
                    <a:path w="411" h="661">
                      <a:moveTo>
                        <a:pt x="20" y="32"/>
                      </a:moveTo>
                      <a:cubicBezTo>
                        <a:pt x="26" y="46"/>
                        <a:pt x="28" y="54"/>
                        <a:pt x="28" y="68"/>
                      </a:cubicBezTo>
                      <a:cubicBezTo>
                        <a:pt x="28" y="603"/>
                        <a:pt x="28" y="603"/>
                        <a:pt x="28" y="603"/>
                      </a:cubicBezTo>
                      <a:cubicBezTo>
                        <a:pt x="28" y="616"/>
                        <a:pt x="27" y="623"/>
                        <a:pt x="22" y="635"/>
                      </a:cubicBezTo>
                      <a:cubicBezTo>
                        <a:pt x="19" y="642"/>
                        <a:pt x="18" y="645"/>
                        <a:pt x="13" y="652"/>
                      </a:cubicBezTo>
                      <a:cubicBezTo>
                        <a:pt x="6" y="661"/>
                        <a:pt x="6" y="661"/>
                        <a:pt x="6" y="661"/>
                      </a:cubicBezTo>
                      <a:cubicBezTo>
                        <a:pt x="191" y="661"/>
                        <a:pt x="191" y="661"/>
                        <a:pt x="191" y="661"/>
                      </a:cubicBezTo>
                      <a:cubicBezTo>
                        <a:pt x="191" y="661"/>
                        <a:pt x="191" y="661"/>
                        <a:pt x="192" y="661"/>
                      </a:cubicBezTo>
                      <a:cubicBezTo>
                        <a:pt x="325" y="661"/>
                        <a:pt x="410" y="588"/>
                        <a:pt x="411" y="470"/>
                      </a:cubicBezTo>
                      <a:cubicBezTo>
                        <a:pt x="411" y="383"/>
                        <a:pt x="369" y="327"/>
                        <a:pt x="295" y="302"/>
                      </a:cubicBezTo>
                      <a:cubicBezTo>
                        <a:pt x="280" y="297"/>
                        <a:pt x="280" y="297"/>
                        <a:pt x="280" y="297"/>
                      </a:cubicBezTo>
                      <a:cubicBezTo>
                        <a:pt x="294" y="288"/>
                        <a:pt x="294" y="288"/>
                        <a:pt x="294" y="288"/>
                      </a:cubicBezTo>
                      <a:cubicBezTo>
                        <a:pt x="340" y="261"/>
                        <a:pt x="368" y="227"/>
                        <a:pt x="367" y="167"/>
                      </a:cubicBezTo>
                      <a:cubicBezTo>
                        <a:pt x="367" y="165"/>
                        <a:pt x="367" y="163"/>
                        <a:pt x="367" y="161"/>
                      </a:cubicBezTo>
                      <a:cubicBezTo>
                        <a:pt x="363" y="74"/>
                        <a:pt x="296" y="0"/>
                        <a:pt x="208" y="0"/>
                      </a:cubicBezTo>
                      <a:cubicBezTo>
                        <a:pt x="0" y="0"/>
                        <a:pt x="0" y="0"/>
                        <a:pt x="0" y="0"/>
                      </a:cubicBezTo>
                      <a:cubicBezTo>
                        <a:pt x="7" y="9"/>
                        <a:pt x="7" y="9"/>
                        <a:pt x="7" y="9"/>
                      </a:cubicBezTo>
                      <a:cubicBezTo>
                        <a:pt x="13" y="17"/>
                        <a:pt x="16" y="23"/>
                        <a:pt x="20" y="32"/>
                      </a:cubicBezTo>
                      <a:close/>
                      <a:moveTo>
                        <a:pt x="159" y="277"/>
                      </a:moveTo>
                      <a:cubicBezTo>
                        <a:pt x="108" y="277"/>
                        <a:pt x="108" y="277"/>
                        <a:pt x="108" y="277"/>
                      </a:cubicBezTo>
                      <a:cubicBezTo>
                        <a:pt x="108" y="55"/>
                        <a:pt x="108" y="55"/>
                        <a:pt x="108" y="55"/>
                      </a:cubicBezTo>
                      <a:cubicBezTo>
                        <a:pt x="166" y="55"/>
                        <a:pt x="166" y="55"/>
                        <a:pt x="166" y="55"/>
                      </a:cubicBezTo>
                      <a:cubicBezTo>
                        <a:pt x="245" y="55"/>
                        <a:pt x="285" y="99"/>
                        <a:pt x="289" y="162"/>
                      </a:cubicBezTo>
                      <a:cubicBezTo>
                        <a:pt x="289" y="163"/>
                        <a:pt x="289" y="166"/>
                        <a:pt x="289" y="167"/>
                      </a:cubicBezTo>
                      <a:cubicBezTo>
                        <a:pt x="289" y="232"/>
                        <a:pt x="249" y="277"/>
                        <a:pt x="159" y="277"/>
                      </a:cubicBezTo>
                      <a:close/>
                      <a:moveTo>
                        <a:pt x="156" y="611"/>
                      </a:moveTo>
                      <a:cubicBezTo>
                        <a:pt x="139" y="611"/>
                        <a:pt x="126" y="608"/>
                        <a:pt x="108" y="603"/>
                      </a:cubicBezTo>
                      <a:cubicBezTo>
                        <a:pt x="112" y="330"/>
                        <a:pt x="112" y="330"/>
                        <a:pt x="112" y="330"/>
                      </a:cubicBezTo>
                      <a:cubicBezTo>
                        <a:pt x="129" y="330"/>
                        <a:pt x="141" y="330"/>
                        <a:pt x="163" y="330"/>
                      </a:cubicBezTo>
                      <a:cubicBezTo>
                        <a:pt x="248" y="334"/>
                        <a:pt x="327" y="362"/>
                        <a:pt x="330" y="469"/>
                      </a:cubicBezTo>
                      <a:cubicBezTo>
                        <a:pt x="330" y="470"/>
                        <a:pt x="330" y="472"/>
                        <a:pt x="330" y="473"/>
                      </a:cubicBezTo>
                      <a:cubicBezTo>
                        <a:pt x="330" y="560"/>
                        <a:pt x="252" y="605"/>
                        <a:pt x="169" y="611"/>
                      </a:cubicBezTo>
                      <a:cubicBezTo>
                        <a:pt x="164" y="611"/>
                        <a:pt x="160" y="611"/>
                        <a:pt x="156" y="61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8" name="Freeform 37"/>
                <p:cNvSpPr>
                  <a:spLocks noChangeAspect="1"/>
                </p:cNvSpPr>
                <p:nvPr userDrawn="1"/>
              </p:nvSpPr>
              <p:spPr bwMode="black">
                <a:xfrm>
                  <a:off x="5406" y="1174"/>
                  <a:ext cx="54" cy="61"/>
                </a:xfrm>
                <a:custGeom>
                  <a:avLst/>
                  <a:gdLst/>
                  <a:ahLst/>
                  <a:cxnLst>
                    <a:cxn ang="0">
                      <a:pos x="484" y="336"/>
                    </a:cxn>
                    <a:cxn ang="0">
                      <a:pos x="493" y="345"/>
                    </a:cxn>
                    <a:cxn ang="0">
                      <a:pos x="512" y="374"/>
                    </a:cxn>
                    <a:cxn ang="0">
                      <a:pos x="518" y="426"/>
                    </a:cxn>
                    <a:cxn ang="0">
                      <a:pos x="518" y="449"/>
                    </a:cxn>
                    <a:cxn ang="0">
                      <a:pos x="518" y="574"/>
                    </a:cxn>
                    <a:cxn ang="0">
                      <a:pos x="377" y="609"/>
                    </a:cxn>
                    <a:cxn ang="0">
                      <a:pos x="362" y="609"/>
                    </a:cxn>
                    <a:cxn ang="0">
                      <a:pos x="82" y="340"/>
                    </a:cxn>
                    <a:cxn ang="0">
                      <a:pos x="82" y="333"/>
                    </a:cxn>
                    <a:cxn ang="0">
                      <a:pos x="346" y="63"/>
                    </a:cxn>
                    <a:cxn ang="0">
                      <a:pos x="525" y="105"/>
                    </a:cxn>
                    <a:cxn ang="0">
                      <a:pos x="533" y="111"/>
                    </a:cxn>
                    <a:cxn ang="0">
                      <a:pos x="533" y="34"/>
                    </a:cxn>
                    <a:cxn ang="0">
                      <a:pos x="359" y="1"/>
                    </a:cxn>
                    <a:cxn ang="0">
                      <a:pos x="355" y="1"/>
                    </a:cxn>
                    <a:cxn ang="0">
                      <a:pos x="0" y="341"/>
                    </a:cxn>
                    <a:cxn ang="0">
                      <a:pos x="0" y="346"/>
                    </a:cxn>
                    <a:cxn ang="0">
                      <a:pos x="357" y="678"/>
                    </a:cxn>
                    <a:cxn ang="0">
                      <a:pos x="375" y="678"/>
                    </a:cxn>
                    <a:cxn ang="0">
                      <a:pos x="594" y="612"/>
                    </a:cxn>
                    <a:cxn ang="0">
                      <a:pos x="596" y="391"/>
                    </a:cxn>
                    <a:cxn ang="0">
                      <a:pos x="595" y="381"/>
                    </a:cxn>
                    <a:cxn ang="0">
                      <a:pos x="598" y="366"/>
                    </a:cxn>
                    <a:cxn ang="0">
                      <a:pos x="593" y="364"/>
                    </a:cxn>
                    <a:cxn ang="0">
                      <a:pos x="598" y="365"/>
                    </a:cxn>
                    <a:cxn ang="0">
                      <a:pos x="609" y="345"/>
                    </a:cxn>
                    <a:cxn ang="0">
                      <a:pos x="616" y="336"/>
                    </a:cxn>
                    <a:cxn ang="0">
                      <a:pos x="497" y="336"/>
                    </a:cxn>
                    <a:cxn ang="0">
                      <a:pos x="484" y="336"/>
                    </a:cxn>
                  </a:cxnLst>
                  <a:rect l="0" t="0" r="r" b="b"/>
                  <a:pathLst>
                    <a:path w="616" h="678">
                      <a:moveTo>
                        <a:pt x="484" y="336"/>
                      </a:moveTo>
                      <a:cubicBezTo>
                        <a:pt x="493" y="345"/>
                        <a:pt x="493" y="345"/>
                        <a:pt x="493" y="345"/>
                      </a:cubicBezTo>
                      <a:cubicBezTo>
                        <a:pt x="503" y="356"/>
                        <a:pt x="508" y="361"/>
                        <a:pt x="512" y="374"/>
                      </a:cubicBezTo>
                      <a:cubicBezTo>
                        <a:pt x="517" y="393"/>
                        <a:pt x="518" y="408"/>
                        <a:pt x="518" y="426"/>
                      </a:cubicBezTo>
                      <a:cubicBezTo>
                        <a:pt x="518" y="433"/>
                        <a:pt x="518" y="441"/>
                        <a:pt x="518" y="449"/>
                      </a:cubicBezTo>
                      <a:cubicBezTo>
                        <a:pt x="518" y="574"/>
                        <a:pt x="518" y="574"/>
                        <a:pt x="518" y="574"/>
                      </a:cubicBezTo>
                      <a:cubicBezTo>
                        <a:pt x="470" y="598"/>
                        <a:pt x="431" y="606"/>
                        <a:pt x="377" y="609"/>
                      </a:cubicBezTo>
                      <a:cubicBezTo>
                        <a:pt x="372" y="609"/>
                        <a:pt x="366" y="609"/>
                        <a:pt x="362" y="609"/>
                      </a:cubicBezTo>
                      <a:cubicBezTo>
                        <a:pt x="202" y="609"/>
                        <a:pt x="87" y="493"/>
                        <a:pt x="82" y="340"/>
                      </a:cubicBezTo>
                      <a:cubicBezTo>
                        <a:pt x="82" y="338"/>
                        <a:pt x="82" y="335"/>
                        <a:pt x="82" y="333"/>
                      </a:cubicBezTo>
                      <a:cubicBezTo>
                        <a:pt x="82" y="200"/>
                        <a:pt x="169" y="66"/>
                        <a:pt x="346" y="63"/>
                      </a:cubicBezTo>
                      <a:cubicBezTo>
                        <a:pt x="400" y="63"/>
                        <a:pt x="464" y="69"/>
                        <a:pt x="525" y="105"/>
                      </a:cubicBezTo>
                      <a:cubicBezTo>
                        <a:pt x="533" y="111"/>
                        <a:pt x="533" y="111"/>
                        <a:pt x="533" y="111"/>
                      </a:cubicBezTo>
                      <a:cubicBezTo>
                        <a:pt x="533" y="34"/>
                        <a:pt x="533" y="34"/>
                        <a:pt x="533" y="34"/>
                      </a:cubicBezTo>
                      <a:cubicBezTo>
                        <a:pt x="468" y="4"/>
                        <a:pt x="425" y="2"/>
                        <a:pt x="359" y="1"/>
                      </a:cubicBezTo>
                      <a:cubicBezTo>
                        <a:pt x="357" y="1"/>
                        <a:pt x="356" y="1"/>
                        <a:pt x="355" y="1"/>
                      </a:cubicBezTo>
                      <a:cubicBezTo>
                        <a:pt x="155" y="0"/>
                        <a:pt x="3" y="126"/>
                        <a:pt x="0" y="341"/>
                      </a:cubicBezTo>
                      <a:cubicBezTo>
                        <a:pt x="0" y="343"/>
                        <a:pt x="0" y="344"/>
                        <a:pt x="0" y="346"/>
                      </a:cubicBezTo>
                      <a:cubicBezTo>
                        <a:pt x="0" y="531"/>
                        <a:pt x="157" y="678"/>
                        <a:pt x="357" y="678"/>
                      </a:cubicBezTo>
                      <a:cubicBezTo>
                        <a:pt x="363" y="678"/>
                        <a:pt x="369" y="678"/>
                        <a:pt x="375" y="678"/>
                      </a:cubicBezTo>
                      <a:cubicBezTo>
                        <a:pt x="463" y="674"/>
                        <a:pt x="547" y="643"/>
                        <a:pt x="594" y="612"/>
                      </a:cubicBezTo>
                      <a:cubicBezTo>
                        <a:pt x="596" y="391"/>
                        <a:pt x="596" y="391"/>
                        <a:pt x="596" y="391"/>
                      </a:cubicBezTo>
                      <a:cubicBezTo>
                        <a:pt x="596" y="387"/>
                        <a:pt x="595" y="384"/>
                        <a:pt x="595" y="381"/>
                      </a:cubicBezTo>
                      <a:cubicBezTo>
                        <a:pt x="595" y="376"/>
                        <a:pt x="596" y="372"/>
                        <a:pt x="598" y="366"/>
                      </a:cubicBezTo>
                      <a:cubicBezTo>
                        <a:pt x="593" y="364"/>
                        <a:pt x="593" y="364"/>
                        <a:pt x="593" y="364"/>
                      </a:cubicBezTo>
                      <a:cubicBezTo>
                        <a:pt x="598" y="365"/>
                        <a:pt x="598" y="365"/>
                        <a:pt x="598" y="365"/>
                      </a:cubicBezTo>
                      <a:cubicBezTo>
                        <a:pt x="601" y="357"/>
                        <a:pt x="603" y="353"/>
                        <a:pt x="609" y="345"/>
                      </a:cubicBezTo>
                      <a:cubicBezTo>
                        <a:pt x="616" y="336"/>
                        <a:pt x="616" y="336"/>
                        <a:pt x="616" y="336"/>
                      </a:cubicBezTo>
                      <a:cubicBezTo>
                        <a:pt x="497" y="336"/>
                        <a:pt x="497" y="336"/>
                        <a:pt x="497" y="336"/>
                      </a:cubicBezTo>
                      <a:lnTo>
                        <a:pt x="484" y="336"/>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9" name="Freeform 38"/>
                <p:cNvSpPr>
                  <a:spLocks noChangeAspect="1"/>
                </p:cNvSpPr>
                <p:nvPr userDrawn="1"/>
              </p:nvSpPr>
              <p:spPr bwMode="black">
                <a:xfrm>
                  <a:off x="5148" y="976"/>
                  <a:ext cx="57" cy="62"/>
                </a:xfrm>
                <a:custGeom>
                  <a:avLst/>
                  <a:gdLst/>
                  <a:ahLst/>
                  <a:cxnLst>
                    <a:cxn ang="0">
                      <a:pos x="33" y="29"/>
                    </a:cxn>
                    <a:cxn ang="0">
                      <a:pos x="40" y="54"/>
                    </a:cxn>
                    <a:cxn ang="0">
                      <a:pos x="40" y="597"/>
                    </a:cxn>
                    <a:cxn ang="0">
                      <a:pos x="37" y="630"/>
                    </a:cxn>
                    <a:cxn ang="0">
                      <a:pos x="26" y="652"/>
                    </a:cxn>
                    <a:cxn ang="0">
                      <a:pos x="20" y="661"/>
                    </a:cxn>
                    <a:cxn ang="0">
                      <a:pos x="114" y="661"/>
                    </a:cxn>
                    <a:cxn ang="0">
                      <a:pos x="121" y="661"/>
                    </a:cxn>
                    <a:cxn ang="0">
                      <a:pos x="119" y="654"/>
                    </a:cxn>
                    <a:cxn ang="0">
                      <a:pos x="111" y="627"/>
                    </a:cxn>
                    <a:cxn ang="0">
                      <a:pos x="105" y="580"/>
                    </a:cxn>
                    <a:cxn ang="0">
                      <a:pos x="105" y="112"/>
                    </a:cxn>
                    <a:cxn ang="0">
                      <a:pos x="630" y="692"/>
                    </a:cxn>
                    <a:cxn ang="0">
                      <a:pos x="630" y="69"/>
                    </a:cxn>
                    <a:cxn ang="0">
                      <a:pos x="632" y="36"/>
                    </a:cxn>
                    <a:cxn ang="0">
                      <a:pos x="627" y="34"/>
                    </a:cxn>
                    <a:cxn ang="0">
                      <a:pos x="632" y="35"/>
                    </a:cxn>
                    <a:cxn ang="0">
                      <a:pos x="639" y="7"/>
                    </a:cxn>
                    <a:cxn ang="0">
                      <a:pos x="641" y="0"/>
                    </a:cxn>
                    <a:cxn ang="0">
                      <a:pos x="560" y="0"/>
                    </a:cxn>
                    <a:cxn ang="0">
                      <a:pos x="553" y="0"/>
                    </a:cxn>
                    <a:cxn ang="0">
                      <a:pos x="555" y="7"/>
                    </a:cxn>
                    <a:cxn ang="0">
                      <a:pos x="561" y="32"/>
                    </a:cxn>
                    <a:cxn ang="0">
                      <a:pos x="565" y="83"/>
                    </a:cxn>
                    <a:cxn ang="0">
                      <a:pos x="565" y="114"/>
                    </a:cxn>
                    <a:cxn ang="0">
                      <a:pos x="565" y="511"/>
                    </a:cxn>
                    <a:cxn ang="0">
                      <a:pos x="120" y="3"/>
                    </a:cxn>
                    <a:cxn ang="0">
                      <a:pos x="21" y="1"/>
                    </a:cxn>
                    <a:cxn ang="0">
                      <a:pos x="0" y="1"/>
                    </a:cxn>
                    <a:cxn ang="0">
                      <a:pos x="18" y="11"/>
                    </a:cxn>
                    <a:cxn ang="0">
                      <a:pos x="33" y="29"/>
                    </a:cxn>
                  </a:cxnLst>
                  <a:rect l="0" t="0" r="r" b="b"/>
                  <a:pathLst>
                    <a:path w="641" h="692">
                      <a:moveTo>
                        <a:pt x="33" y="29"/>
                      </a:moveTo>
                      <a:cubicBezTo>
                        <a:pt x="39" y="38"/>
                        <a:pt x="40" y="45"/>
                        <a:pt x="40" y="54"/>
                      </a:cubicBezTo>
                      <a:cubicBezTo>
                        <a:pt x="40" y="597"/>
                        <a:pt x="40" y="597"/>
                        <a:pt x="40" y="597"/>
                      </a:cubicBezTo>
                      <a:cubicBezTo>
                        <a:pt x="40" y="610"/>
                        <a:pt x="40" y="618"/>
                        <a:pt x="37" y="630"/>
                      </a:cubicBezTo>
                      <a:cubicBezTo>
                        <a:pt x="35" y="639"/>
                        <a:pt x="32" y="643"/>
                        <a:pt x="26" y="652"/>
                      </a:cubicBezTo>
                      <a:cubicBezTo>
                        <a:pt x="20" y="661"/>
                        <a:pt x="20" y="661"/>
                        <a:pt x="20" y="661"/>
                      </a:cubicBezTo>
                      <a:cubicBezTo>
                        <a:pt x="114" y="661"/>
                        <a:pt x="114" y="661"/>
                        <a:pt x="114" y="661"/>
                      </a:cubicBezTo>
                      <a:cubicBezTo>
                        <a:pt x="121" y="661"/>
                        <a:pt x="121" y="661"/>
                        <a:pt x="121" y="661"/>
                      </a:cubicBezTo>
                      <a:cubicBezTo>
                        <a:pt x="119" y="654"/>
                        <a:pt x="119" y="654"/>
                        <a:pt x="119" y="654"/>
                      </a:cubicBezTo>
                      <a:cubicBezTo>
                        <a:pt x="115" y="642"/>
                        <a:pt x="113" y="637"/>
                        <a:pt x="111" y="627"/>
                      </a:cubicBezTo>
                      <a:cubicBezTo>
                        <a:pt x="105" y="597"/>
                        <a:pt x="105" y="599"/>
                        <a:pt x="105" y="580"/>
                      </a:cubicBezTo>
                      <a:cubicBezTo>
                        <a:pt x="105" y="112"/>
                        <a:pt x="105" y="112"/>
                        <a:pt x="105" y="112"/>
                      </a:cubicBezTo>
                      <a:cubicBezTo>
                        <a:pt x="630" y="692"/>
                        <a:pt x="630" y="692"/>
                        <a:pt x="630" y="692"/>
                      </a:cubicBezTo>
                      <a:cubicBezTo>
                        <a:pt x="630" y="69"/>
                        <a:pt x="630" y="69"/>
                        <a:pt x="630" y="69"/>
                      </a:cubicBezTo>
                      <a:cubicBezTo>
                        <a:pt x="630" y="56"/>
                        <a:pt x="630" y="49"/>
                        <a:pt x="632" y="36"/>
                      </a:cubicBezTo>
                      <a:cubicBezTo>
                        <a:pt x="627" y="34"/>
                        <a:pt x="627" y="34"/>
                        <a:pt x="627" y="34"/>
                      </a:cubicBezTo>
                      <a:cubicBezTo>
                        <a:pt x="632" y="35"/>
                        <a:pt x="632" y="35"/>
                        <a:pt x="632" y="35"/>
                      </a:cubicBezTo>
                      <a:cubicBezTo>
                        <a:pt x="634" y="24"/>
                        <a:pt x="635" y="18"/>
                        <a:pt x="639" y="7"/>
                      </a:cubicBezTo>
                      <a:cubicBezTo>
                        <a:pt x="641" y="0"/>
                        <a:pt x="641" y="0"/>
                        <a:pt x="641" y="0"/>
                      </a:cubicBezTo>
                      <a:cubicBezTo>
                        <a:pt x="560" y="0"/>
                        <a:pt x="560" y="0"/>
                        <a:pt x="560" y="0"/>
                      </a:cubicBezTo>
                      <a:cubicBezTo>
                        <a:pt x="553" y="0"/>
                        <a:pt x="553" y="0"/>
                        <a:pt x="553" y="0"/>
                      </a:cubicBezTo>
                      <a:cubicBezTo>
                        <a:pt x="555" y="7"/>
                        <a:pt x="555" y="7"/>
                        <a:pt x="555" y="7"/>
                      </a:cubicBezTo>
                      <a:cubicBezTo>
                        <a:pt x="558" y="17"/>
                        <a:pt x="559" y="23"/>
                        <a:pt x="561" y="32"/>
                      </a:cubicBezTo>
                      <a:cubicBezTo>
                        <a:pt x="565" y="51"/>
                        <a:pt x="565" y="66"/>
                        <a:pt x="565" y="83"/>
                      </a:cubicBezTo>
                      <a:cubicBezTo>
                        <a:pt x="565" y="92"/>
                        <a:pt x="565" y="102"/>
                        <a:pt x="565" y="114"/>
                      </a:cubicBezTo>
                      <a:cubicBezTo>
                        <a:pt x="565" y="511"/>
                        <a:pt x="565" y="511"/>
                        <a:pt x="565" y="511"/>
                      </a:cubicBezTo>
                      <a:cubicBezTo>
                        <a:pt x="120" y="3"/>
                        <a:pt x="120" y="3"/>
                        <a:pt x="120" y="3"/>
                      </a:cubicBezTo>
                      <a:cubicBezTo>
                        <a:pt x="21" y="1"/>
                        <a:pt x="21" y="1"/>
                        <a:pt x="21" y="1"/>
                      </a:cubicBezTo>
                      <a:cubicBezTo>
                        <a:pt x="0" y="1"/>
                        <a:pt x="0" y="1"/>
                        <a:pt x="0" y="1"/>
                      </a:cubicBezTo>
                      <a:cubicBezTo>
                        <a:pt x="18" y="11"/>
                        <a:pt x="18" y="11"/>
                        <a:pt x="18" y="11"/>
                      </a:cubicBezTo>
                      <a:cubicBezTo>
                        <a:pt x="26" y="16"/>
                        <a:pt x="29" y="20"/>
                        <a:pt x="33" y="2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0" name="Freeform 39"/>
                <p:cNvSpPr>
                  <a:spLocks noChangeAspect="1"/>
                </p:cNvSpPr>
                <p:nvPr userDrawn="1"/>
              </p:nvSpPr>
              <p:spPr bwMode="black">
                <a:xfrm>
                  <a:off x="5149" y="1076"/>
                  <a:ext cx="38" cy="58"/>
                </a:xfrm>
                <a:custGeom>
                  <a:avLst/>
                  <a:gdLst/>
                  <a:ahLst/>
                  <a:cxnLst>
                    <a:cxn ang="0">
                      <a:pos x="13" y="650"/>
                    </a:cxn>
                    <a:cxn ang="0">
                      <a:pos x="7" y="659"/>
                    </a:cxn>
                    <a:cxn ang="0">
                      <a:pos x="393" y="659"/>
                    </a:cxn>
                    <a:cxn ang="0">
                      <a:pos x="393" y="654"/>
                    </a:cxn>
                    <a:cxn ang="0">
                      <a:pos x="393" y="654"/>
                    </a:cxn>
                    <a:cxn ang="0">
                      <a:pos x="393" y="654"/>
                    </a:cxn>
                    <a:cxn ang="0">
                      <a:pos x="398" y="655"/>
                    </a:cxn>
                    <a:cxn ang="0">
                      <a:pos x="421" y="582"/>
                    </a:cxn>
                    <a:cxn ang="0">
                      <a:pos x="425" y="567"/>
                    </a:cxn>
                    <a:cxn ang="0">
                      <a:pos x="412" y="576"/>
                    </a:cxn>
                    <a:cxn ang="0">
                      <a:pos x="384" y="589"/>
                    </a:cxn>
                    <a:cxn ang="0">
                      <a:pos x="314" y="599"/>
                    </a:cxn>
                    <a:cxn ang="0">
                      <a:pos x="111" y="599"/>
                    </a:cxn>
                    <a:cxn ang="0">
                      <a:pos x="111" y="320"/>
                    </a:cxn>
                    <a:cxn ang="0">
                      <a:pos x="280" y="320"/>
                    </a:cxn>
                    <a:cxn ang="0">
                      <a:pos x="307" y="322"/>
                    </a:cxn>
                    <a:cxn ang="0">
                      <a:pos x="343" y="334"/>
                    </a:cxn>
                    <a:cxn ang="0">
                      <a:pos x="351" y="337"/>
                    </a:cxn>
                    <a:cxn ang="0">
                      <a:pos x="351" y="267"/>
                    </a:cxn>
                    <a:cxn ang="0">
                      <a:pos x="351" y="261"/>
                    </a:cxn>
                    <a:cxn ang="0">
                      <a:pos x="109" y="261"/>
                    </a:cxn>
                    <a:cxn ang="0">
                      <a:pos x="109" y="58"/>
                    </a:cxn>
                    <a:cxn ang="0">
                      <a:pos x="280" y="58"/>
                    </a:cxn>
                    <a:cxn ang="0">
                      <a:pos x="300" y="58"/>
                    </a:cxn>
                    <a:cxn ang="0">
                      <a:pos x="318" y="61"/>
                    </a:cxn>
                    <a:cxn ang="0">
                      <a:pos x="341" y="75"/>
                    </a:cxn>
                    <a:cxn ang="0">
                      <a:pos x="351" y="84"/>
                    </a:cxn>
                    <a:cxn ang="0">
                      <a:pos x="351" y="6"/>
                    </a:cxn>
                    <a:cxn ang="0">
                      <a:pos x="351" y="0"/>
                    </a:cxn>
                    <a:cxn ang="0">
                      <a:pos x="0" y="0"/>
                    </a:cxn>
                    <a:cxn ang="0">
                      <a:pos x="10" y="10"/>
                    </a:cxn>
                    <a:cxn ang="0">
                      <a:pos x="21" y="26"/>
                    </a:cxn>
                    <a:cxn ang="0">
                      <a:pos x="25" y="52"/>
                    </a:cxn>
                    <a:cxn ang="0">
                      <a:pos x="25" y="596"/>
                    </a:cxn>
                    <a:cxn ang="0">
                      <a:pos x="26" y="613"/>
                    </a:cxn>
                    <a:cxn ang="0">
                      <a:pos x="24" y="628"/>
                    </a:cxn>
                    <a:cxn ang="0">
                      <a:pos x="13" y="650"/>
                    </a:cxn>
                  </a:cxnLst>
                  <a:rect l="0" t="0" r="r" b="b"/>
                  <a:pathLst>
                    <a:path w="425" h="659">
                      <a:moveTo>
                        <a:pt x="13" y="650"/>
                      </a:moveTo>
                      <a:cubicBezTo>
                        <a:pt x="7" y="659"/>
                        <a:pt x="7" y="659"/>
                        <a:pt x="7" y="659"/>
                      </a:cubicBezTo>
                      <a:cubicBezTo>
                        <a:pt x="393" y="659"/>
                        <a:pt x="393" y="659"/>
                        <a:pt x="393" y="659"/>
                      </a:cubicBezTo>
                      <a:cubicBezTo>
                        <a:pt x="393" y="654"/>
                        <a:pt x="393" y="654"/>
                        <a:pt x="393" y="654"/>
                      </a:cubicBezTo>
                      <a:cubicBezTo>
                        <a:pt x="393" y="654"/>
                        <a:pt x="393" y="654"/>
                        <a:pt x="393" y="654"/>
                      </a:cubicBezTo>
                      <a:cubicBezTo>
                        <a:pt x="393" y="654"/>
                        <a:pt x="393" y="654"/>
                        <a:pt x="393" y="654"/>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8"/>
                        <a:pt x="342" y="599"/>
                        <a:pt x="314" y="599"/>
                      </a:cubicBezTo>
                      <a:cubicBezTo>
                        <a:pt x="111" y="599"/>
                        <a:pt x="111" y="599"/>
                        <a:pt x="111" y="599"/>
                      </a:cubicBezTo>
                      <a:cubicBezTo>
                        <a:pt x="111" y="320"/>
                        <a:pt x="111" y="320"/>
                        <a:pt x="111" y="320"/>
                      </a:cubicBezTo>
                      <a:cubicBezTo>
                        <a:pt x="280" y="320"/>
                        <a:pt x="280" y="320"/>
                        <a:pt x="280" y="320"/>
                      </a:cubicBezTo>
                      <a:cubicBezTo>
                        <a:pt x="290" y="320"/>
                        <a:pt x="297" y="320"/>
                        <a:pt x="307" y="322"/>
                      </a:cubicBezTo>
                      <a:cubicBezTo>
                        <a:pt x="322" y="325"/>
                        <a:pt x="330" y="328"/>
                        <a:pt x="343" y="334"/>
                      </a:cubicBezTo>
                      <a:cubicBezTo>
                        <a:pt x="351" y="337"/>
                        <a:pt x="351" y="337"/>
                        <a:pt x="351" y="337"/>
                      </a:cubicBezTo>
                      <a:cubicBezTo>
                        <a:pt x="351" y="267"/>
                        <a:pt x="351" y="267"/>
                        <a:pt x="351" y="267"/>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7" y="58"/>
                        <a:pt x="294" y="58"/>
                        <a:pt x="300" y="58"/>
                      </a:cubicBezTo>
                      <a:cubicBezTo>
                        <a:pt x="306" y="58"/>
                        <a:pt x="311" y="58"/>
                        <a:pt x="318" y="61"/>
                      </a:cubicBezTo>
                      <a:cubicBezTo>
                        <a:pt x="328" y="64"/>
                        <a:pt x="334" y="68"/>
                        <a:pt x="341" y="75"/>
                      </a:cubicBezTo>
                      <a:cubicBezTo>
                        <a:pt x="351" y="84"/>
                        <a:pt x="351" y="84"/>
                        <a:pt x="351" y="84"/>
                      </a:cubicBezTo>
                      <a:cubicBezTo>
                        <a:pt x="351" y="6"/>
                        <a:pt x="351" y="6"/>
                        <a:pt x="351" y="6"/>
                      </a:cubicBezTo>
                      <a:cubicBezTo>
                        <a:pt x="351" y="0"/>
                        <a:pt x="351" y="0"/>
                        <a:pt x="351" y="0"/>
                      </a:cubicBezTo>
                      <a:cubicBezTo>
                        <a:pt x="0" y="0"/>
                        <a:pt x="0" y="0"/>
                        <a:pt x="0" y="0"/>
                      </a:cubicBezTo>
                      <a:cubicBezTo>
                        <a:pt x="10" y="10"/>
                        <a:pt x="10" y="10"/>
                        <a:pt x="10" y="10"/>
                      </a:cubicBezTo>
                      <a:cubicBezTo>
                        <a:pt x="15" y="16"/>
                        <a:pt x="17" y="19"/>
                        <a:pt x="21" y="26"/>
                      </a:cubicBezTo>
                      <a:cubicBezTo>
                        <a:pt x="24" y="35"/>
                        <a:pt x="25" y="41"/>
                        <a:pt x="25" y="52"/>
                      </a:cubicBezTo>
                      <a:cubicBezTo>
                        <a:pt x="25" y="596"/>
                        <a:pt x="25" y="596"/>
                        <a:pt x="25" y="596"/>
                      </a:cubicBezTo>
                      <a:cubicBezTo>
                        <a:pt x="25" y="603"/>
                        <a:pt x="26" y="608"/>
                        <a:pt x="26" y="613"/>
                      </a:cubicBezTo>
                      <a:cubicBezTo>
                        <a:pt x="26" y="618"/>
                        <a:pt x="25" y="622"/>
                        <a:pt x="24" y="628"/>
                      </a:cubicBezTo>
                      <a:cubicBezTo>
                        <a:pt x="21" y="637"/>
                        <a:pt x="19" y="642"/>
                        <a:pt x="13" y="65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1" name="Freeform 40"/>
                <p:cNvSpPr>
                  <a:spLocks noChangeAspect="1" noEditPoints="1"/>
                </p:cNvSpPr>
                <p:nvPr userDrawn="1"/>
              </p:nvSpPr>
              <p:spPr bwMode="black">
                <a:xfrm>
                  <a:off x="5313" y="976"/>
                  <a:ext cx="45" cy="59"/>
                </a:xfrm>
                <a:custGeom>
                  <a:avLst/>
                  <a:gdLst/>
                  <a:ahLst/>
                  <a:cxnLst>
                    <a:cxn ang="0">
                      <a:pos x="17" y="34"/>
                    </a:cxn>
                    <a:cxn ang="0">
                      <a:pos x="22" y="95"/>
                    </a:cxn>
                    <a:cxn ang="0">
                      <a:pos x="22" y="561"/>
                    </a:cxn>
                    <a:cxn ang="0">
                      <a:pos x="19" y="626"/>
                    </a:cxn>
                    <a:cxn ang="0">
                      <a:pos x="9" y="652"/>
                    </a:cxn>
                    <a:cxn ang="0">
                      <a:pos x="5" y="660"/>
                    </a:cxn>
                    <a:cxn ang="0">
                      <a:pos x="110" y="660"/>
                    </a:cxn>
                    <a:cxn ang="0">
                      <a:pos x="118" y="660"/>
                    </a:cxn>
                    <a:cxn ang="0">
                      <a:pos x="115" y="653"/>
                    </a:cxn>
                    <a:cxn ang="0">
                      <a:pos x="106" y="622"/>
                    </a:cxn>
                    <a:cxn ang="0">
                      <a:pos x="103" y="600"/>
                    </a:cxn>
                    <a:cxn ang="0">
                      <a:pos x="103" y="588"/>
                    </a:cxn>
                    <a:cxn ang="0">
                      <a:pos x="103" y="299"/>
                    </a:cxn>
                    <a:cxn ang="0">
                      <a:pos x="105" y="301"/>
                    </a:cxn>
                    <a:cxn ang="0">
                      <a:pos x="122" y="322"/>
                    </a:cxn>
                    <a:cxn ang="0">
                      <a:pos x="383" y="661"/>
                    </a:cxn>
                    <a:cxn ang="0">
                      <a:pos x="387" y="657"/>
                    </a:cxn>
                    <a:cxn ang="0">
                      <a:pos x="387" y="657"/>
                    </a:cxn>
                    <a:cxn ang="0">
                      <a:pos x="387" y="663"/>
                    </a:cxn>
                    <a:cxn ang="0">
                      <a:pos x="490" y="663"/>
                    </a:cxn>
                    <a:cxn ang="0">
                      <a:pos x="507" y="663"/>
                    </a:cxn>
                    <a:cxn ang="0">
                      <a:pos x="493" y="653"/>
                    </a:cxn>
                    <a:cxn ang="0">
                      <a:pos x="460" y="627"/>
                    </a:cxn>
                    <a:cxn ang="0">
                      <a:pos x="406" y="563"/>
                    </a:cxn>
                    <a:cxn ang="0">
                      <a:pos x="251" y="367"/>
                    </a:cxn>
                    <a:cxn ang="0">
                      <a:pos x="205" y="316"/>
                    </a:cxn>
                    <a:cxn ang="0">
                      <a:pos x="204" y="316"/>
                    </a:cxn>
                    <a:cxn ang="0">
                      <a:pos x="211" y="316"/>
                    </a:cxn>
                    <a:cxn ang="0">
                      <a:pos x="370" y="155"/>
                    </a:cxn>
                    <a:cxn ang="0">
                      <a:pos x="370" y="151"/>
                    </a:cxn>
                    <a:cxn ang="0">
                      <a:pos x="206" y="0"/>
                    </a:cxn>
                    <a:cxn ang="0">
                      <a:pos x="0" y="0"/>
                    </a:cxn>
                    <a:cxn ang="0">
                      <a:pos x="5" y="8"/>
                    </a:cxn>
                    <a:cxn ang="0">
                      <a:pos x="17" y="34"/>
                    </a:cxn>
                    <a:cxn ang="0">
                      <a:pos x="138" y="278"/>
                    </a:cxn>
                    <a:cxn ang="0">
                      <a:pos x="104" y="276"/>
                    </a:cxn>
                    <a:cxn ang="0">
                      <a:pos x="104" y="57"/>
                    </a:cxn>
                    <a:cxn ang="0">
                      <a:pos x="167" y="50"/>
                    </a:cxn>
                    <a:cxn ang="0">
                      <a:pos x="288" y="158"/>
                    </a:cxn>
                    <a:cxn ang="0">
                      <a:pos x="288" y="166"/>
                    </a:cxn>
                    <a:cxn ang="0">
                      <a:pos x="155" y="277"/>
                    </a:cxn>
                    <a:cxn ang="0">
                      <a:pos x="138" y="278"/>
                    </a:cxn>
                  </a:cxnLst>
                  <a:rect l="0" t="0" r="r" b="b"/>
                  <a:pathLst>
                    <a:path w="507" h="663">
                      <a:moveTo>
                        <a:pt x="17" y="34"/>
                      </a:moveTo>
                      <a:cubicBezTo>
                        <a:pt x="21" y="58"/>
                        <a:pt x="22" y="71"/>
                        <a:pt x="22" y="95"/>
                      </a:cubicBezTo>
                      <a:cubicBezTo>
                        <a:pt x="22" y="561"/>
                        <a:pt x="22" y="561"/>
                        <a:pt x="22" y="561"/>
                      </a:cubicBezTo>
                      <a:cubicBezTo>
                        <a:pt x="22" y="586"/>
                        <a:pt x="22" y="615"/>
                        <a:pt x="19" y="626"/>
                      </a:cubicBezTo>
                      <a:cubicBezTo>
                        <a:pt x="18" y="636"/>
                        <a:pt x="15" y="641"/>
                        <a:pt x="9" y="652"/>
                      </a:cubicBezTo>
                      <a:cubicBezTo>
                        <a:pt x="5" y="660"/>
                        <a:pt x="5" y="660"/>
                        <a:pt x="5" y="660"/>
                      </a:cubicBezTo>
                      <a:cubicBezTo>
                        <a:pt x="110" y="660"/>
                        <a:pt x="110" y="660"/>
                        <a:pt x="110" y="660"/>
                      </a:cubicBezTo>
                      <a:cubicBezTo>
                        <a:pt x="118" y="660"/>
                        <a:pt x="118" y="660"/>
                        <a:pt x="118" y="660"/>
                      </a:cubicBezTo>
                      <a:cubicBezTo>
                        <a:pt x="115" y="653"/>
                        <a:pt x="115" y="653"/>
                        <a:pt x="115" y="653"/>
                      </a:cubicBezTo>
                      <a:cubicBezTo>
                        <a:pt x="111" y="640"/>
                        <a:pt x="107" y="634"/>
                        <a:pt x="106" y="622"/>
                      </a:cubicBezTo>
                      <a:cubicBezTo>
                        <a:pt x="103" y="613"/>
                        <a:pt x="103" y="607"/>
                        <a:pt x="103" y="600"/>
                      </a:cubicBezTo>
                      <a:cubicBezTo>
                        <a:pt x="103" y="596"/>
                        <a:pt x="103" y="592"/>
                        <a:pt x="103" y="588"/>
                      </a:cubicBezTo>
                      <a:cubicBezTo>
                        <a:pt x="103" y="299"/>
                        <a:pt x="103" y="299"/>
                        <a:pt x="103" y="299"/>
                      </a:cubicBezTo>
                      <a:cubicBezTo>
                        <a:pt x="104" y="300"/>
                        <a:pt x="104" y="300"/>
                        <a:pt x="105" y="301"/>
                      </a:cubicBezTo>
                      <a:cubicBezTo>
                        <a:pt x="112" y="307"/>
                        <a:pt x="115" y="312"/>
                        <a:pt x="122" y="322"/>
                      </a:cubicBezTo>
                      <a:cubicBezTo>
                        <a:pt x="383" y="661"/>
                        <a:pt x="383" y="661"/>
                        <a:pt x="383" y="661"/>
                      </a:cubicBezTo>
                      <a:cubicBezTo>
                        <a:pt x="387" y="657"/>
                        <a:pt x="387" y="657"/>
                        <a:pt x="387" y="657"/>
                      </a:cubicBezTo>
                      <a:cubicBezTo>
                        <a:pt x="387" y="657"/>
                        <a:pt x="387" y="657"/>
                        <a:pt x="387" y="657"/>
                      </a:cubicBezTo>
                      <a:cubicBezTo>
                        <a:pt x="387" y="663"/>
                        <a:pt x="387" y="663"/>
                        <a:pt x="387" y="663"/>
                      </a:cubicBezTo>
                      <a:cubicBezTo>
                        <a:pt x="490" y="663"/>
                        <a:pt x="490" y="663"/>
                        <a:pt x="490" y="663"/>
                      </a:cubicBezTo>
                      <a:cubicBezTo>
                        <a:pt x="507" y="663"/>
                        <a:pt x="507" y="663"/>
                        <a:pt x="507" y="663"/>
                      </a:cubicBezTo>
                      <a:cubicBezTo>
                        <a:pt x="493" y="653"/>
                        <a:pt x="493" y="653"/>
                        <a:pt x="493" y="653"/>
                      </a:cubicBezTo>
                      <a:cubicBezTo>
                        <a:pt x="480" y="643"/>
                        <a:pt x="473" y="637"/>
                        <a:pt x="460" y="627"/>
                      </a:cubicBezTo>
                      <a:cubicBezTo>
                        <a:pt x="441" y="610"/>
                        <a:pt x="426" y="589"/>
                        <a:pt x="406" y="563"/>
                      </a:cubicBezTo>
                      <a:cubicBezTo>
                        <a:pt x="251" y="367"/>
                        <a:pt x="251" y="367"/>
                        <a:pt x="251" y="367"/>
                      </a:cubicBezTo>
                      <a:cubicBezTo>
                        <a:pt x="234" y="346"/>
                        <a:pt x="223" y="334"/>
                        <a:pt x="205" y="316"/>
                      </a:cubicBezTo>
                      <a:cubicBezTo>
                        <a:pt x="205" y="316"/>
                        <a:pt x="204" y="316"/>
                        <a:pt x="204" y="316"/>
                      </a:cubicBezTo>
                      <a:cubicBezTo>
                        <a:pt x="207" y="316"/>
                        <a:pt x="209" y="316"/>
                        <a:pt x="211" y="316"/>
                      </a:cubicBezTo>
                      <a:cubicBezTo>
                        <a:pt x="300" y="316"/>
                        <a:pt x="369" y="241"/>
                        <a:pt x="370" y="155"/>
                      </a:cubicBezTo>
                      <a:cubicBezTo>
                        <a:pt x="370" y="154"/>
                        <a:pt x="370" y="152"/>
                        <a:pt x="370" y="151"/>
                      </a:cubicBezTo>
                      <a:cubicBezTo>
                        <a:pt x="370" y="57"/>
                        <a:pt x="292" y="0"/>
                        <a:pt x="206" y="0"/>
                      </a:cubicBezTo>
                      <a:cubicBezTo>
                        <a:pt x="0" y="0"/>
                        <a:pt x="0" y="0"/>
                        <a:pt x="0" y="0"/>
                      </a:cubicBezTo>
                      <a:cubicBezTo>
                        <a:pt x="5" y="8"/>
                        <a:pt x="5" y="8"/>
                        <a:pt x="5" y="8"/>
                      </a:cubicBezTo>
                      <a:cubicBezTo>
                        <a:pt x="10" y="18"/>
                        <a:pt x="14" y="24"/>
                        <a:pt x="17" y="34"/>
                      </a:cubicBezTo>
                      <a:close/>
                      <a:moveTo>
                        <a:pt x="138" y="278"/>
                      </a:moveTo>
                      <a:cubicBezTo>
                        <a:pt x="125" y="278"/>
                        <a:pt x="113" y="277"/>
                        <a:pt x="104" y="276"/>
                      </a:cubicBezTo>
                      <a:cubicBezTo>
                        <a:pt x="104" y="57"/>
                        <a:pt x="104" y="57"/>
                        <a:pt x="104" y="57"/>
                      </a:cubicBezTo>
                      <a:cubicBezTo>
                        <a:pt x="125" y="51"/>
                        <a:pt x="140" y="51"/>
                        <a:pt x="167" y="50"/>
                      </a:cubicBezTo>
                      <a:cubicBezTo>
                        <a:pt x="270" y="56"/>
                        <a:pt x="283" y="106"/>
                        <a:pt x="288" y="158"/>
                      </a:cubicBezTo>
                      <a:cubicBezTo>
                        <a:pt x="288" y="160"/>
                        <a:pt x="288" y="164"/>
                        <a:pt x="288" y="166"/>
                      </a:cubicBezTo>
                      <a:cubicBezTo>
                        <a:pt x="288" y="230"/>
                        <a:pt x="239" y="271"/>
                        <a:pt x="155" y="277"/>
                      </a:cubicBezTo>
                      <a:cubicBezTo>
                        <a:pt x="149" y="278"/>
                        <a:pt x="143" y="278"/>
                        <a:pt x="138" y="278"/>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2" name="Freeform 41"/>
                <p:cNvSpPr>
                  <a:spLocks noChangeAspect="1"/>
                </p:cNvSpPr>
                <p:nvPr userDrawn="1"/>
              </p:nvSpPr>
              <p:spPr bwMode="black">
                <a:xfrm>
                  <a:off x="5258" y="976"/>
                  <a:ext cx="47" cy="60"/>
                </a:xfrm>
                <a:custGeom>
                  <a:avLst/>
                  <a:gdLst/>
                  <a:ahLst/>
                  <a:cxnLst>
                    <a:cxn ang="0">
                      <a:pos x="11" y="40"/>
                    </a:cxn>
                    <a:cxn ang="0">
                      <a:pos x="12" y="54"/>
                    </a:cxn>
                    <a:cxn ang="0">
                      <a:pos x="11" y="69"/>
                    </a:cxn>
                    <a:cxn ang="0">
                      <a:pos x="11" y="442"/>
                    </a:cxn>
                    <a:cxn ang="0">
                      <a:pos x="273" y="670"/>
                    </a:cxn>
                    <a:cxn ang="0">
                      <a:pos x="277" y="670"/>
                    </a:cxn>
                    <a:cxn ang="0">
                      <a:pos x="524" y="446"/>
                    </a:cxn>
                    <a:cxn ang="0">
                      <a:pos x="524" y="66"/>
                    </a:cxn>
                    <a:cxn ang="0">
                      <a:pos x="523" y="50"/>
                    </a:cxn>
                    <a:cxn ang="0">
                      <a:pos x="525" y="35"/>
                    </a:cxn>
                    <a:cxn ang="0">
                      <a:pos x="519" y="34"/>
                    </a:cxn>
                    <a:cxn ang="0">
                      <a:pos x="525" y="35"/>
                    </a:cxn>
                    <a:cxn ang="0">
                      <a:pos x="531" y="7"/>
                    </a:cxn>
                    <a:cxn ang="0">
                      <a:pos x="534" y="0"/>
                    </a:cxn>
                    <a:cxn ang="0">
                      <a:pos x="436" y="0"/>
                    </a:cxn>
                    <a:cxn ang="0">
                      <a:pos x="427" y="0"/>
                    </a:cxn>
                    <a:cxn ang="0">
                      <a:pos x="430" y="8"/>
                    </a:cxn>
                    <a:cxn ang="0">
                      <a:pos x="439" y="36"/>
                    </a:cxn>
                    <a:cxn ang="0">
                      <a:pos x="440" y="67"/>
                    </a:cxn>
                    <a:cxn ang="0">
                      <a:pos x="440" y="440"/>
                    </a:cxn>
                    <a:cxn ang="0">
                      <a:pos x="277" y="603"/>
                    </a:cxn>
                    <a:cxn ang="0">
                      <a:pos x="271" y="603"/>
                    </a:cxn>
                    <a:cxn ang="0">
                      <a:pos x="93" y="434"/>
                    </a:cxn>
                    <a:cxn ang="0">
                      <a:pos x="93" y="63"/>
                    </a:cxn>
                    <a:cxn ang="0">
                      <a:pos x="93" y="51"/>
                    </a:cxn>
                    <a:cxn ang="0">
                      <a:pos x="95" y="34"/>
                    </a:cxn>
                    <a:cxn ang="0">
                      <a:pos x="102" y="8"/>
                    </a:cxn>
                    <a:cxn ang="0">
                      <a:pos x="106" y="0"/>
                    </a:cxn>
                    <a:cxn ang="0">
                      <a:pos x="9" y="0"/>
                    </a:cxn>
                    <a:cxn ang="0">
                      <a:pos x="0" y="0"/>
                    </a:cxn>
                    <a:cxn ang="0">
                      <a:pos x="3" y="8"/>
                    </a:cxn>
                    <a:cxn ang="0">
                      <a:pos x="11" y="40"/>
                    </a:cxn>
                  </a:cxnLst>
                  <a:rect l="0" t="0" r="r" b="b"/>
                  <a:pathLst>
                    <a:path w="534" h="670">
                      <a:moveTo>
                        <a:pt x="11" y="40"/>
                      </a:moveTo>
                      <a:cubicBezTo>
                        <a:pt x="11" y="46"/>
                        <a:pt x="12" y="50"/>
                        <a:pt x="12" y="54"/>
                      </a:cubicBezTo>
                      <a:cubicBezTo>
                        <a:pt x="12" y="59"/>
                        <a:pt x="11" y="63"/>
                        <a:pt x="11" y="69"/>
                      </a:cubicBezTo>
                      <a:cubicBezTo>
                        <a:pt x="11" y="442"/>
                        <a:pt x="11" y="442"/>
                        <a:pt x="11" y="442"/>
                      </a:cubicBezTo>
                      <a:cubicBezTo>
                        <a:pt x="11" y="577"/>
                        <a:pt x="129" y="670"/>
                        <a:pt x="273" y="670"/>
                      </a:cubicBezTo>
                      <a:cubicBezTo>
                        <a:pt x="274" y="670"/>
                        <a:pt x="276" y="670"/>
                        <a:pt x="277" y="670"/>
                      </a:cubicBezTo>
                      <a:cubicBezTo>
                        <a:pt x="414" y="668"/>
                        <a:pt x="524" y="574"/>
                        <a:pt x="524" y="446"/>
                      </a:cubicBezTo>
                      <a:cubicBezTo>
                        <a:pt x="524" y="66"/>
                        <a:pt x="524" y="66"/>
                        <a:pt x="524" y="66"/>
                      </a:cubicBezTo>
                      <a:cubicBezTo>
                        <a:pt x="524" y="59"/>
                        <a:pt x="523" y="54"/>
                        <a:pt x="523" y="50"/>
                      </a:cubicBezTo>
                      <a:cubicBezTo>
                        <a:pt x="523" y="45"/>
                        <a:pt x="524" y="41"/>
                        <a:pt x="525" y="35"/>
                      </a:cubicBezTo>
                      <a:cubicBezTo>
                        <a:pt x="519" y="34"/>
                        <a:pt x="519" y="34"/>
                        <a:pt x="519" y="34"/>
                      </a:cubicBezTo>
                      <a:cubicBezTo>
                        <a:pt x="525" y="35"/>
                        <a:pt x="525" y="35"/>
                        <a:pt x="525" y="35"/>
                      </a:cubicBezTo>
                      <a:cubicBezTo>
                        <a:pt x="526" y="24"/>
                        <a:pt x="528" y="18"/>
                        <a:pt x="531" y="7"/>
                      </a:cubicBezTo>
                      <a:cubicBezTo>
                        <a:pt x="534" y="0"/>
                        <a:pt x="534" y="0"/>
                        <a:pt x="534" y="0"/>
                      </a:cubicBezTo>
                      <a:cubicBezTo>
                        <a:pt x="436" y="0"/>
                        <a:pt x="436" y="0"/>
                        <a:pt x="436" y="0"/>
                      </a:cubicBezTo>
                      <a:cubicBezTo>
                        <a:pt x="427" y="0"/>
                        <a:pt x="427" y="0"/>
                        <a:pt x="427" y="0"/>
                      </a:cubicBezTo>
                      <a:cubicBezTo>
                        <a:pt x="430" y="8"/>
                        <a:pt x="430" y="8"/>
                        <a:pt x="430" y="8"/>
                      </a:cubicBezTo>
                      <a:cubicBezTo>
                        <a:pt x="435" y="18"/>
                        <a:pt x="436" y="24"/>
                        <a:pt x="439" y="36"/>
                      </a:cubicBezTo>
                      <a:cubicBezTo>
                        <a:pt x="440" y="47"/>
                        <a:pt x="440" y="54"/>
                        <a:pt x="440" y="67"/>
                      </a:cubicBezTo>
                      <a:cubicBezTo>
                        <a:pt x="440" y="440"/>
                        <a:pt x="440" y="440"/>
                        <a:pt x="440" y="440"/>
                      </a:cubicBezTo>
                      <a:cubicBezTo>
                        <a:pt x="440" y="529"/>
                        <a:pt x="373" y="600"/>
                        <a:pt x="277" y="603"/>
                      </a:cubicBezTo>
                      <a:cubicBezTo>
                        <a:pt x="275" y="603"/>
                        <a:pt x="273" y="603"/>
                        <a:pt x="271" y="603"/>
                      </a:cubicBezTo>
                      <a:cubicBezTo>
                        <a:pt x="176" y="603"/>
                        <a:pt x="93" y="529"/>
                        <a:pt x="93" y="434"/>
                      </a:cubicBezTo>
                      <a:cubicBezTo>
                        <a:pt x="93" y="63"/>
                        <a:pt x="93" y="63"/>
                        <a:pt x="93" y="63"/>
                      </a:cubicBezTo>
                      <a:cubicBezTo>
                        <a:pt x="93" y="58"/>
                        <a:pt x="93" y="54"/>
                        <a:pt x="93" y="51"/>
                      </a:cubicBezTo>
                      <a:cubicBezTo>
                        <a:pt x="93" y="45"/>
                        <a:pt x="93" y="40"/>
                        <a:pt x="95" y="34"/>
                      </a:cubicBezTo>
                      <a:cubicBezTo>
                        <a:pt x="97" y="22"/>
                        <a:pt x="98" y="17"/>
                        <a:pt x="102" y="8"/>
                      </a:cubicBezTo>
                      <a:cubicBezTo>
                        <a:pt x="106" y="0"/>
                        <a:pt x="106" y="0"/>
                        <a:pt x="106" y="0"/>
                      </a:cubicBezTo>
                      <a:cubicBezTo>
                        <a:pt x="9" y="0"/>
                        <a:pt x="9" y="0"/>
                        <a:pt x="9" y="0"/>
                      </a:cubicBezTo>
                      <a:cubicBezTo>
                        <a:pt x="0" y="0"/>
                        <a:pt x="0" y="0"/>
                        <a:pt x="0" y="0"/>
                      </a:cubicBezTo>
                      <a:cubicBezTo>
                        <a:pt x="3" y="8"/>
                        <a:pt x="3" y="8"/>
                        <a:pt x="3" y="8"/>
                      </a:cubicBezTo>
                      <a:cubicBezTo>
                        <a:pt x="7" y="20"/>
                        <a:pt x="9" y="26"/>
                        <a:pt x="11" y="4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3" name="Freeform 42"/>
                <p:cNvSpPr>
                  <a:spLocks noChangeAspect="1"/>
                </p:cNvSpPr>
                <p:nvPr userDrawn="1"/>
              </p:nvSpPr>
              <p:spPr bwMode="black">
                <a:xfrm>
                  <a:off x="5237" y="1075"/>
                  <a:ext cx="37" cy="60"/>
                </a:xfrm>
                <a:custGeom>
                  <a:avLst/>
                  <a:gdLst/>
                  <a:ahLst/>
                  <a:cxnLst>
                    <a:cxn ang="0">
                      <a:pos x="0" y="165"/>
                    </a:cxn>
                    <a:cxn ang="0">
                      <a:pos x="1" y="167"/>
                    </a:cxn>
                    <a:cxn ang="0">
                      <a:pos x="105" y="321"/>
                    </a:cxn>
                    <a:cxn ang="0">
                      <a:pos x="223" y="389"/>
                    </a:cxn>
                    <a:cxn ang="0">
                      <a:pos x="320" y="508"/>
                    </a:cxn>
                    <a:cxn ang="0">
                      <a:pos x="171" y="626"/>
                    </a:cxn>
                    <a:cxn ang="0">
                      <a:pos x="161" y="626"/>
                    </a:cxn>
                    <a:cxn ang="0">
                      <a:pos x="12" y="583"/>
                    </a:cxn>
                    <a:cxn ang="0">
                      <a:pos x="3" y="576"/>
                    </a:cxn>
                    <a:cxn ang="0">
                      <a:pos x="3" y="656"/>
                    </a:cxn>
                    <a:cxn ang="0">
                      <a:pos x="154" y="681"/>
                    </a:cxn>
                    <a:cxn ang="0">
                      <a:pos x="154" y="675"/>
                    </a:cxn>
                    <a:cxn ang="0">
                      <a:pos x="154" y="675"/>
                    </a:cxn>
                    <a:cxn ang="0">
                      <a:pos x="154" y="681"/>
                    </a:cxn>
                    <a:cxn ang="0">
                      <a:pos x="165" y="681"/>
                    </a:cxn>
                    <a:cxn ang="0">
                      <a:pos x="413" y="505"/>
                    </a:cxn>
                    <a:cxn ang="0">
                      <a:pos x="413" y="497"/>
                    </a:cxn>
                    <a:cxn ang="0">
                      <a:pos x="262" y="313"/>
                    </a:cxn>
                    <a:cxn ang="0">
                      <a:pos x="159" y="253"/>
                    </a:cxn>
                    <a:cxn ang="0">
                      <a:pos x="85" y="162"/>
                    </a:cxn>
                    <a:cxn ang="0">
                      <a:pos x="84" y="155"/>
                    </a:cxn>
                    <a:cxn ang="0">
                      <a:pos x="214" y="53"/>
                    </a:cxn>
                    <a:cxn ang="0">
                      <a:pos x="222" y="54"/>
                    </a:cxn>
                    <a:cxn ang="0">
                      <a:pos x="342" y="96"/>
                    </a:cxn>
                    <a:cxn ang="0">
                      <a:pos x="352" y="105"/>
                    </a:cxn>
                    <a:cxn ang="0">
                      <a:pos x="352" y="25"/>
                    </a:cxn>
                    <a:cxn ang="0">
                      <a:pos x="216" y="1"/>
                    </a:cxn>
                    <a:cxn ang="0">
                      <a:pos x="207" y="0"/>
                    </a:cxn>
                    <a:cxn ang="0">
                      <a:pos x="0" y="165"/>
                    </a:cxn>
                  </a:cxnLst>
                  <a:rect l="0" t="0" r="r" b="b"/>
                  <a:pathLst>
                    <a:path w="413" h="682">
                      <a:moveTo>
                        <a:pt x="0" y="165"/>
                      </a:moveTo>
                      <a:cubicBezTo>
                        <a:pt x="0" y="166"/>
                        <a:pt x="1" y="167"/>
                        <a:pt x="1" y="167"/>
                      </a:cubicBezTo>
                      <a:cubicBezTo>
                        <a:pt x="1" y="238"/>
                        <a:pt x="41" y="283"/>
                        <a:pt x="105" y="321"/>
                      </a:cubicBezTo>
                      <a:cubicBezTo>
                        <a:pt x="223" y="389"/>
                        <a:pt x="223" y="389"/>
                        <a:pt x="223" y="389"/>
                      </a:cubicBezTo>
                      <a:cubicBezTo>
                        <a:pt x="277" y="419"/>
                        <a:pt x="320" y="450"/>
                        <a:pt x="320" y="508"/>
                      </a:cubicBezTo>
                      <a:cubicBezTo>
                        <a:pt x="320" y="583"/>
                        <a:pt x="266" y="626"/>
                        <a:pt x="171" y="626"/>
                      </a:cubicBezTo>
                      <a:cubicBezTo>
                        <a:pt x="168" y="626"/>
                        <a:pt x="165" y="626"/>
                        <a:pt x="161" y="626"/>
                      </a:cubicBezTo>
                      <a:cubicBezTo>
                        <a:pt x="99" y="625"/>
                        <a:pt x="59" y="621"/>
                        <a:pt x="12" y="583"/>
                      </a:cubicBezTo>
                      <a:cubicBezTo>
                        <a:pt x="3" y="576"/>
                        <a:pt x="3" y="576"/>
                        <a:pt x="3" y="576"/>
                      </a:cubicBezTo>
                      <a:cubicBezTo>
                        <a:pt x="3" y="656"/>
                        <a:pt x="3" y="656"/>
                        <a:pt x="3" y="656"/>
                      </a:cubicBezTo>
                      <a:cubicBezTo>
                        <a:pt x="61" y="682"/>
                        <a:pt x="98" y="680"/>
                        <a:pt x="154" y="681"/>
                      </a:cubicBezTo>
                      <a:cubicBezTo>
                        <a:pt x="154" y="675"/>
                        <a:pt x="154" y="675"/>
                        <a:pt x="154" y="675"/>
                      </a:cubicBezTo>
                      <a:cubicBezTo>
                        <a:pt x="154" y="675"/>
                        <a:pt x="154" y="675"/>
                        <a:pt x="154" y="675"/>
                      </a:cubicBezTo>
                      <a:cubicBezTo>
                        <a:pt x="154" y="681"/>
                        <a:pt x="154" y="681"/>
                        <a:pt x="154" y="681"/>
                      </a:cubicBezTo>
                      <a:cubicBezTo>
                        <a:pt x="157" y="681"/>
                        <a:pt x="161" y="681"/>
                        <a:pt x="165" y="681"/>
                      </a:cubicBezTo>
                      <a:cubicBezTo>
                        <a:pt x="278" y="680"/>
                        <a:pt x="412" y="643"/>
                        <a:pt x="413" y="505"/>
                      </a:cubicBezTo>
                      <a:cubicBezTo>
                        <a:pt x="413" y="503"/>
                        <a:pt x="413" y="500"/>
                        <a:pt x="413" y="497"/>
                      </a:cubicBezTo>
                      <a:cubicBezTo>
                        <a:pt x="408" y="384"/>
                        <a:pt x="339" y="357"/>
                        <a:pt x="262" y="313"/>
                      </a:cubicBezTo>
                      <a:cubicBezTo>
                        <a:pt x="159" y="253"/>
                        <a:pt x="159" y="253"/>
                        <a:pt x="159" y="253"/>
                      </a:cubicBezTo>
                      <a:cubicBezTo>
                        <a:pt x="118" y="229"/>
                        <a:pt x="89" y="206"/>
                        <a:pt x="85" y="162"/>
                      </a:cubicBezTo>
                      <a:cubicBezTo>
                        <a:pt x="84" y="160"/>
                        <a:pt x="84" y="158"/>
                        <a:pt x="84" y="155"/>
                      </a:cubicBezTo>
                      <a:cubicBezTo>
                        <a:pt x="84" y="95"/>
                        <a:pt x="149" y="53"/>
                        <a:pt x="214" y="53"/>
                      </a:cubicBezTo>
                      <a:cubicBezTo>
                        <a:pt x="216" y="53"/>
                        <a:pt x="219" y="53"/>
                        <a:pt x="222" y="54"/>
                      </a:cubicBezTo>
                      <a:cubicBezTo>
                        <a:pt x="273" y="55"/>
                        <a:pt x="307" y="63"/>
                        <a:pt x="342" y="96"/>
                      </a:cubicBezTo>
                      <a:cubicBezTo>
                        <a:pt x="352" y="105"/>
                        <a:pt x="352" y="105"/>
                        <a:pt x="352" y="105"/>
                      </a:cubicBezTo>
                      <a:cubicBezTo>
                        <a:pt x="352" y="25"/>
                        <a:pt x="352" y="25"/>
                        <a:pt x="352" y="25"/>
                      </a:cubicBezTo>
                      <a:cubicBezTo>
                        <a:pt x="300" y="1"/>
                        <a:pt x="267" y="2"/>
                        <a:pt x="216" y="1"/>
                      </a:cubicBezTo>
                      <a:cubicBezTo>
                        <a:pt x="213" y="0"/>
                        <a:pt x="209" y="0"/>
                        <a:pt x="207" y="0"/>
                      </a:cubicBezTo>
                      <a:cubicBezTo>
                        <a:pt x="99" y="1"/>
                        <a:pt x="1" y="62"/>
                        <a:pt x="0" y="165"/>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grpSp>
          <p:sp>
            <p:nvSpPr>
              <p:cNvPr id="11" name="Rectangle 49"/>
              <p:cNvSpPr>
                <a:spLocks noChangeAspect="1" noChangeArrowheads="1"/>
              </p:cNvSpPr>
              <p:nvPr userDrawn="1"/>
            </p:nvSpPr>
            <p:spPr bwMode="auto">
              <a:xfrm>
                <a:off x="4858" y="0"/>
                <a:ext cx="756" cy="756"/>
              </a:xfrm>
              <a:prstGeom prst="rect">
                <a:avLst/>
              </a:prstGeom>
              <a:solidFill>
                <a:srgbClr val="000000"/>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sp>
            <p:nvSpPr>
              <p:cNvPr id="12" name="Freeform 50"/>
              <p:cNvSpPr>
                <a:spLocks noChangeAspect="1" noEditPoints="1"/>
              </p:cNvSpPr>
              <p:nvPr userDrawn="1"/>
            </p:nvSpPr>
            <p:spPr bwMode="white">
              <a:xfrm>
                <a:off x="4936" y="53"/>
                <a:ext cx="587" cy="637"/>
              </a:xfrm>
              <a:custGeom>
                <a:avLst/>
                <a:gdLst/>
                <a:ahLst/>
                <a:cxnLst>
                  <a:cxn ang="0">
                    <a:pos x="743" y="1280"/>
                  </a:cxn>
                  <a:cxn ang="0">
                    <a:pos x="731" y="152"/>
                  </a:cxn>
                  <a:cxn ang="0">
                    <a:pos x="4037" y="252"/>
                  </a:cxn>
                  <a:cxn ang="0">
                    <a:pos x="1456" y="222"/>
                  </a:cxn>
                  <a:cxn ang="0">
                    <a:pos x="2677" y="560"/>
                  </a:cxn>
                  <a:cxn ang="0">
                    <a:pos x="2824" y="308"/>
                  </a:cxn>
                  <a:cxn ang="0">
                    <a:pos x="4037" y="252"/>
                  </a:cxn>
                  <a:cxn ang="0">
                    <a:pos x="4146" y="906"/>
                  </a:cxn>
                  <a:cxn ang="0">
                    <a:pos x="4105" y="2222"/>
                  </a:cxn>
                  <a:cxn ang="0">
                    <a:pos x="4326" y="2160"/>
                  </a:cxn>
                  <a:cxn ang="0">
                    <a:pos x="4350" y="756"/>
                  </a:cxn>
                  <a:cxn ang="0">
                    <a:pos x="4920" y="2133"/>
                  </a:cxn>
                  <a:cxn ang="0">
                    <a:pos x="4707" y="219"/>
                  </a:cxn>
                  <a:cxn ang="0">
                    <a:pos x="6369" y="153"/>
                  </a:cxn>
                  <a:cxn ang="0">
                    <a:pos x="965" y="4496"/>
                  </a:cxn>
                  <a:cxn ang="0">
                    <a:pos x="1785" y="3476"/>
                  </a:cxn>
                  <a:cxn ang="0">
                    <a:pos x="1184" y="2731"/>
                  </a:cxn>
                  <a:cxn ang="0">
                    <a:pos x="1195" y="3626"/>
                  </a:cxn>
                  <a:cxn ang="0">
                    <a:pos x="4080" y="2784"/>
                  </a:cxn>
                  <a:cxn ang="0">
                    <a:pos x="2457" y="2593"/>
                  </a:cxn>
                  <a:cxn ang="0">
                    <a:pos x="3850" y="3975"/>
                  </a:cxn>
                  <a:cxn ang="0">
                    <a:pos x="5713" y="4665"/>
                  </a:cxn>
                  <a:cxn ang="0">
                    <a:pos x="4830" y="4656"/>
                  </a:cxn>
                  <a:cxn ang="0">
                    <a:pos x="4511" y="2590"/>
                  </a:cxn>
                  <a:cxn ang="0">
                    <a:pos x="5758" y="4377"/>
                  </a:cxn>
                  <a:cxn ang="0">
                    <a:pos x="4794" y="3468"/>
                  </a:cxn>
                  <a:cxn ang="0">
                    <a:pos x="3545" y="7166"/>
                  </a:cxn>
                  <a:cxn ang="0">
                    <a:pos x="1689" y="7022"/>
                  </a:cxn>
                  <a:cxn ang="0">
                    <a:pos x="3374" y="6684"/>
                  </a:cxn>
                  <a:cxn ang="0">
                    <a:pos x="5212" y="7097"/>
                  </a:cxn>
                  <a:cxn ang="0">
                    <a:pos x="4005" y="5033"/>
                  </a:cxn>
                  <a:cxn ang="0">
                    <a:pos x="4290" y="5864"/>
                  </a:cxn>
                  <a:cxn ang="0">
                    <a:pos x="4298" y="6942"/>
                  </a:cxn>
                  <a:cxn ang="0">
                    <a:pos x="334" y="5755"/>
                  </a:cxn>
                  <a:cxn ang="0">
                    <a:pos x="484" y="5969"/>
                  </a:cxn>
                  <a:cxn ang="0">
                    <a:pos x="371" y="5959"/>
                  </a:cxn>
                  <a:cxn ang="0">
                    <a:pos x="228" y="6106"/>
                  </a:cxn>
                  <a:cxn ang="0">
                    <a:pos x="450" y="6090"/>
                  </a:cxn>
                  <a:cxn ang="0">
                    <a:pos x="454" y="6205"/>
                  </a:cxn>
                  <a:cxn ang="0">
                    <a:pos x="655" y="6210"/>
                  </a:cxn>
                  <a:cxn ang="0">
                    <a:pos x="587" y="6053"/>
                  </a:cxn>
                  <a:cxn ang="0">
                    <a:pos x="877" y="6081"/>
                  </a:cxn>
                  <a:cxn ang="0">
                    <a:pos x="713" y="5963"/>
                  </a:cxn>
                  <a:cxn ang="0">
                    <a:pos x="764" y="5880"/>
                  </a:cxn>
                  <a:cxn ang="0">
                    <a:pos x="671" y="5717"/>
                  </a:cxn>
                  <a:cxn ang="0">
                    <a:pos x="528" y="5859"/>
                  </a:cxn>
                  <a:cxn ang="0">
                    <a:pos x="388" y="5708"/>
                  </a:cxn>
                  <a:cxn ang="0">
                    <a:pos x="6357" y="5708"/>
                  </a:cxn>
                  <a:cxn ang="0">
                    <a:pos x="6217" y="5859"/>
                  </a:cxn>
                  <a:cxn ang="0">
                    <a:pos x="6073" y="5717"/>
                  </a:cxn>
                  <a:cxn ang="0">
                    <a:pos x="5981" y="5880"/>
                  </a:cxn>
                  <a:cxn ang="0">
                    <a:pos x="6032" y="5963"/>
                  </a:cxn>
                  <a:cxn ang="0">
                    <a:pos x="5867" y="6081"/>
                  </a:cxn>
                  <a:cxn ang="0">
                    <a:pos x="6157" y="6053"/>
                  </a:cxn>
                  <a:cxn ang="0">
                    <a:pos x="6090" y="6210"/>
                  </a:cxn>
                  <a:cxn ang="0">
                    <a:pos x="6291" y="6205"/>
                  </a:cxn>
                  <a:cxn ang="0">
                    <a:pos x="6294" y="6090"/>
                  </a:cxn>
                  <a:cxn ang="0">
                    <a:pos x="6516" y="6106"/>
                  </a:cxn>
                  <a:cxn ang="0">
                    <a:pos x="6374" y="5959"/>
                  </a:cxn>
                  <a:cxn ang="0">
                    <a:pos x="6261" y="5969"/>
                  </a:cxn>
                  <a:cxn ang="0">
                    <a:pos x="6410" y="5755"/>
                  </a:cxn>
                </a:cxnLst>
                <a:rect l="0" t="0" r="r" b="b"/>
                <a:pathLst>
                  <a:path w="6602" h="7166">
                    <a:moveTo>
                      <a:pt x="500" y="2260"/>
                    </a:moveTo>
                    <a:cubicBezTo>
                      <a:pt x="310" y="2257"/>
                      <a:pt x="190" y="2263"/>
                      <a:pt x="12" y="2195"/>
                    </a:cubicBezTo>
                    <a:cubicBezTo>
                      <a:pt x="12" y="1965"/>
                      <a:pt x="12" y="1965"/>
                      <a:pt x="12" y="1965"/>
                    </a:cubicBezTo>
                    <a:cubicBezTo>
                      <a:pt x="172" y="2096"/>
                      <a:pt x="316" y="2111"/>
                      <a:pt x="523" y="2114"/>
                    </a:cubicBezTo>
                    <a:cubicBezTo>
                      <a:pt x="868" y="2125"/>
                      <a:pt x="1079" y="1970"/>
                      <a:pt x="1079" y="1698"/>
                    </a:cubicBezTo>
                    <a:cubicBezTo>
                      <a:pt x="1079" y="1491"/>
                      <a:pt x="924" y="1383"/>
                      <a:pt x="743" y="1280"/>
                    </a:cubicBezTo>
                    <a:cubicBezTo>
                      <a:pt x="345" y="1052"/>
                      <a:pt x="345" y="1052"/>
                      <a:pt x="345" y="1052"/>
                    </a:cubicBezTo>
                    <a:cubicBezTo>
                      <a:pt x="131" y="927"/>
                      <a:pt x="6" y="783"/>
                      <a:pt x="3" y="550"/>
                    </a:cubicBezTo>
                    <a:cubicBezTo>
                      <a:pt x="0" y="205"/>
                      <a:pt x="339" y="0"/>
                      <a:pt x="707" y="12"/>
                    </a:cubicBezTo>
                    <a:cubicBezTo>
                      <a:pt x="880" y="17"/>
                      <a:pt x="988" y="12"/>
                      <a:pt x="1146" y="76"/>
                    </a:cubicBezTo>
                    <a:cubicBezTo>
                      <a:pt x="1146" y="301"/>
                      <a:pt x="1146" y="301"/>
                      <a:pt x="1146" y="301"/>
                    </a:cubicBezTo>
                    <a:cubicBezTo>
                      <a:pt x="1023" y="184"/>
                      <a:pt x="900" y="158"/>
                      <a:pt x="731" y="152"/>
                    </a:cubicBezTo>
                    <a:cubicBezTo>
                      <a:pt x="491" y="137"/>
                      <a:pt x="228" y="298"/>
                      <a:pt x="248" y="538"/>
                    </a:cubicBezTo>
                    <a:cubicBezTo>
                      <a:pt x="263" y="693"/>
                      <a:pt x="368" y="778"/>
                      <a:pt x="506" y="856"/>
                    </a:cubicBezTo>
                    <a:cubicBezTo>
                      <a:pt x="854" y="1058"/>
                      <a:pt x="854" y="1058"/>
                      <a:pt x="854" y="1058"/>
                    </a:cubicBezTo>
                    <a:cubicBezTo>
                      <a:pt x="1117" y="1210"/>
                      <a:pt x="1336" y="1292"/>
                      <a:pt x="1351" y="1663"/>
                    </a:cubicBezTo>
                    <a:cubicBezTo>
                      <a:pt x="1368" y="2146"/>
                      <a:pt x="895" y="2269"/>
                      <a:pt x="500" y="2260"/>
                    </a:cubicBezTo>
                    <a:close/>
                    <a:moveTo>
                      <a:pt x="4037" y="252"/>
                    </a:moveTo>
                    <a:cubicBezTo>
                      <a:pt x="4020" y="283"/>
                      <a:pt x="4007" y="302"/>
                      <a:pt x="3996" y="335"/>
                    </a:cubicBezTo>
                    <a:cubicBezTo>
                      <a:pt x="3306" y="2258"/>
                      <a:pt x="3306" y="2258"/>
                      <a:pt x="3306" y="2258"/>
                    </a:cubicBezTo>
                    <a:cubicBezTo>
                      <a:pt x="2760" y="795"/>
                      <a:pt x="2760" y="795"/>
                      <a:pt x="2760" y="795"/>
                    </a:cubicBezTo>
                    <a:cubicBezTo>
                      <a:pt x="2226" y="2269"/>
                      <a:pt x="2226" y="2269"/>
                      <a:pt x="2226" y="2269"/>
                    </a:cubicBezTo>
                    <a:cubicBezTo>
                      <a:pt x="1494" y="299"/>
                      <a:pt x="1494" y="299"/>
                      <a:pt x="1494" y="299"/>
                    </a:cubicBezTo>
                    <a:cubicBezTo>
                      <a:pt x="1486" y="269"/>
                      <a:pt x="1478" y="250"/>
                      <a:pt x="1456" y="222"/>
                    </a:cubicBezTo>
                    <a:cubicBezTo>
                      <a:pt x="1431" y="191"/>
                      <a:pt x="1414" y="175"/>
                      <a:pt x="1381" y="155"/>
                    </a:cubicBezTo>
                    <a:cubicBezTo>
                      <a:pt x="1760" y="155"/>
                      <a:pt x="1760" y="155"/>
                      <a:pt x="1760" y="155"/>
                    </a:cubicBezTo>
                    <a:cubicBezTo>
                      <a:pt x="1746" y="177"/>
                      <a:pt x="1738" y="191"/>
                      <a:pt x="1735" y="216"/>
                    </a:cubicBezTo>
                    <a:cubicBezTo>
                      <a:pt x="1730" y="238"/>
                      <a:pt x="1727" y="255"/>
                      <a:pt x="1735" y="277"/>
                    </a:cubicBezTo>
                    <a:cubicBezTo>
                      <a:pt x="2242" y="1717"/>
                      <a:pt x="2242" y="1717"/>
                      <a:pt x="2242" y="1717"/>
                    </a:cubicBezTo>
                    <a:cubicBezTo>
                      <a:pt x="2677" y="560"/>
                      <a:pt x="2677" y="560"/>
                      <a:pt x="2677" y="560"/>
                    </a:cubicBezTo>
                    <a:cubicBezTo>
                      <a:pt x="2575" y="299"/>
                      <a:pt x="2575" y="299"/>
                      <a:pt x="2575" y="299"/>
                    </a:cubicBezTo>
                    <a:cubicBezTo>
                      <a:pt x="2561" y="263"/>
                      <a:pt x="2541" y="247"/>
                      <a:pt x="2519" y="219"/>
                    </a:cubicBezTo>
                    <a:cubicBezTo>
                      <a:pt x="2500" y="194"/>
                      <a:pt x="2483" y="177"/>
                      <a:pt x="2461" y="155"/>
                    </a:cubicBezTo>
                    <a:cubicBezTo>
                      <a:pt x="2838" y="155"/>
                      <a:pt x="2838" y="155"/>
                      <a:pt x="2838" y="155"/>
                    </a:cubicBezTo>
                    <a:cubicBezTo>
                      <a:pt x="2827" y="175"/>
                      <a:pt x="2821" y="186"/>
                      <a:pt x="2816" y="208"/>
                    </a:cubicBezTo>
                    <a:cubicBezTo>
                      <a:pt x="2807" y="247"/>
                      <a:pt x="2813" y="272"/>
                      <a:pt x="2824" y="308"/>
                    </a:cubicBezTo>
                    <a:cubicBezTo>
                      <a:pt x="3334" y="1723"/>
                      <a:pt x="3334" y="1723"/>
                      <a:pt x="3334" y="1723"/>
                    </a:cubicBezTo>
                    <a:cubicBezTo>
                      <a:pt x="3804" y="324"/>
                      <a:pt x="3804" y="324"/>
                      <a:pt x="3804" y="324"/>
                    </a:cubicBezTo>
                    <a:cubicBezTo>
                      <a:pt x="3821" y="288"/>
                      <a:pt x="3832" y="263"/>
                      <a:pt x="3829" y="227"/>
                    </a:cubicBezTo>
                    <a:cubicBezTo>
                      <a:pt x="3827" y="197"/>
                      <a:pt x="3821" y="177"/>
                      <a:pt x="3804" y="153"/>
                    </a:cubicBezTo>
                    <a:cubicBezTo>
                      <a:pt x="4109" y="153"/>
                      <a:pt x="4109" y="153"/>
                      <a:pt x="4109" y="153"/>
                    </a:cubicBezTo>
                    <a:cubicBezTo>
                      <a:pt x="4079" y="189"/>
                      <a:pt x="4062" y="213"/>
                      <a:pt x="4037" y="252"/>
                    </a:cubicBezTo>
                    <a:close/>
                    <a:moveTo>
                      <a:pt x="4350" y="756"/>
                    </a:moveTo>
                    <a:cubicBezTo>
                      <a:pt x="4110" y="756"/>
                      <a:pt x="4110" y="756"/>
                      <a:pt x="4110" y="756"/>
                    </a:cubicBezTo>
                    <a:cubicBezTo>
                      <a:pt x="4097" y="756"/>
                      <a:pt x="4097" y="756"/>
                      <a:pt x="4097" y="756"/>
                    </a:cubicBezTo>
                    <a:cubicBezTo>
                      <a:pt x="4104" y="767"/>
                      <a:pt x="4104" y="767"/>
                      <a:pt x="4104" y="767"/>
                    </a:cubicBezTo>
                    <a:cubicBezTo>
                      <a:pt x="4119" y="789"/>
                      <a:pt x="4127" y="806"/>
                      <a:pt x="4135" y="832"/>
                    </a:cubicBezTo>
                    <a:cubicBezTo>
                      <a:pt x="4145" y="861"/>
                      <a:pt x="4146" y="878"/>
                      <a:pt x="4146" y="906"/>
                    </a:cubicBezTo>
                    <a:cubicBezTo>
                      <a:pt x="4146" y="2091"/>
                      <a:pt x="4146" y="2091"/>
                      <a:pt x="4146" y="2091"/>
                    </a:cubicBezTo>
                    <a:cubicBezTo>
                      <a:pt x="4146" y="2119"/>
                      <a:pt x="4146" y="2138"/>
                      <a:pt x="4135" y="2164"/>
                    </a:cubicBezTo>
                    <a:cubicBezTo>
                      <a:pt x="4135" y="2164"/>
                      <a:pt x="4135" y="2164"/>
                      <a:pt x="4135" y="2164"/>
                    </a:cubicBezTo>
                    <a:cubicBezTo>
                      <a:pt x="4135" y="2165"/>
                      <a:pt x="4135" y="2165"/>
                      <a:pt x="4135" y="2165"/>
                    </a:cubicBezTo>
                    <a:cubicBezTo>
                      <a:pt x="4129" y="2183"/>
                      <a:pt x="4124" y="2194"/>
                      <a:pt x="4112" y="2211"/>
                    </a:cubicBezTo>
                    <a:cubicBezTo>
                      <a:pt x="4105" y="2222"/>
                      <a:pt x="4105" y="2222"/>
                      <a:pt x="4105" y="2222"/>
                    </a:cubicBezTo>
                    <a:cubicBezTo>
                      <a:pt x="4118" y="2222"/>
                      <a:pt x="4118" y="2222"/>
                      <a:pt x="4118" y="2222"/>
                    </a:cubicBezTo>
                    <a:cubicBezTo>
                      <a:pt x="4346" y="2222"/>
                      <a:pt x="4346" y="2222"/>
                      <a:pt x="4346" y="2222"/>
                    </a:cubicBezTo>
                    <a:cubicBezTo>
                      <a:pt x="4359" y="2222"/>
                      <a:pt x="4359" y="2222"/>
                      <a:pt x="4359" y="2222"/>
                    </a:cubicBezTo>
                    <a:cubicBezTo>
                      <a:pt x="4352" y="2212"/>
                      <a:pt x="4352" y="2212"/>
                      <a:pt x="4352" y="2212"/>
                    </a:cubicBezTo>
                    <a:cubicBezTo>
                      <a:pt x="4349" y="2207"/>
                      <a:pt x="4346" y="2202"/>
                      <a:pt x="4343" y="2198"/>
                    </a:cubicBezTo>
                    <a:cubicBezTo>
                      <a:pt x="4335" y="2185"/>
                      <a:pt x="4328" y="2176"/>
                      <a:pt x="4326" y="2160"/>
                    </a:cubicBezTo>
                    <a:cubicBezTo>
                      <a:pt x="4320" y="2112"/>
                      <a:pt x="4320" y="2047"/>
                      <a:pt x="4320" y="1972"/>
                    </a:cubicBezTo>
                    <a:cubicBezTo>
                      <a:pt x="4320" y="902"/>
                      <a:pt x="4320" y="902"/>
                      <a:pt x="4320" y="902"/>
                    </a:cubicBezTo>
                    <a:cubicBezTo>
                      <a:pt x="4320" y="880"/>
                      <a:pt x="4320" y="868"/>
                      <a:pt x="4333" y="822"/>
                    </a:cubicBezTo>
                    <a:cubicBezTo>
                      <a:pt x="4341" y="801"/>
                      <a:pt x="4347" y="786"/>
                      <a:pt x="4356" y="766"/>
                    </a:cubicBezTo>
                    <a:cubicBezTo>
                      <a:pt x="4361" y="756"/>
                      <a:pt x="4361" y="756"/>
                      <a:pt x="4361" y="756"/>
                    </a:cubicBezTo>
                    <a:lnTo>
                      <a:pt x="4350" y="756"/>
                    </a:lnTo>
                    <a:close/>
                    <a:moveTo>
                      <a:pt x="6579" y="244"/>
                    </a:moveTo>
                    <a:cubicBezTo>
                      <a:pt x="6571" y="288"/>
                      <a:pt x="6571" y="313"/>
                      <a:pt x="6571" y="355"/>
                    </a:cubicBezTo>
                    <a:cubicBezTo>
                      <a:pt x="6574" y="2291"/>
                      <a:pt x="6574" y="2291"/>
                      <a:pt x="6574" y="2291"/>
                    </a:cubicBezTo>
                    <a:cubicBezTo>
                      <a:pt x="4901" y="443"/>
                      <a:pt x="4901" y="443"/>
                      <a:pt x="4901" y="443"/>
                    </a:cubicBezTo>
                    <a:cubicBezTo>
                      <a:pt x="4901" y="1981"/>
                      <a:pt x="4901" y="1981"/>
                      <a:pt x="4901" y="1981"/>
                    </a:cubicBezTo>
                    <a:cubicBezTo>
                      <a:pt x="4901" y="2042"/>
                      <a:pt x="4901" y="2042"/>
                      <a:pt x="4920" y="2133"/>
                    </a:cubicBezTo>
                    <a:cubicBezTo>
                      <a:pt x="4926" y="2166"/>
                      <a:pt x="4934" y="2186"/>
                      <a:pt x="4945" y="2222"/>
                    </a:cubicBezTo>
                    <a:cubicBezTo>
                      <a:pt x="4682" y="2222"/>
                      <a:pt x="4682" y="2222"/>
                      <a:pt x="4682" y="2222"/>
                    </a:cubicBezTo>
                    <a:cubicBezTo>
                      <a:pt x="4702" y="2194"/>
                      <a:pt x="4713" y="2177"/>
                      <a:pt x="4718" y="2147"/>
                    </a:cubicBezTo>
                    <a:cubicBezTo>
                      <a:pt x="4729" y="2105"/>
                      <a:pt x="4729" y="2078"/>
                      <a:pt x="4729" y="2036"/>
                    </a:cubicBezTo>
                    <a:cubicBezTo>
                      <a:pt x="4729" y="308"/>
                      <a:pt x="4729" y="308"/>
                      <a:pt x="4729" y="308"/>
                    </a:cubicBezTo>
                    <a:cubicBezTo>
                      <a:pt x="4729" y="274"/>
                      <a:pt x="4724" y="250"/>
                      <a:pt x="4707" y="219"/>
                    </a:cubicBezTo>
                    <a:cubicBezTo>
                      <a:pt x="4693" y="189"/>
                      <a:pt x="4677" y="172"/>
                      <a:pt x="4649" y="155"/>
                    </a:cubicBezTo>
                    <a:cubicBezTo>
                      <a:pt x="4954" y="155"/>
                      <a:pt x="4954" y="155"/>
                      <a:pt x="4954" y="155"/>
                    </a:cubicBezTo>
                    <a:cubicBezTo>
                      <a:pt x="6402" y="1809"/>
                      <a:pt x="6402" y="1809"/>
                      <a:pt x="6402" y="1809"/>
                    </a:cubicBezTo>
                    <a:cubicBezTo>
                      <a:pt x="6402" y="496"/>
                      <a:pt x="6402" y="496"/>
                      <a:pt x="6402" y="496"/>
                    </a:cubicBezTo>
                    <a:cubicBezTo>
                      <a:pt x="6402" y="396"/>
                      <a:pt x="6408" y="333"/>
                      <a:pt x="6388" y="233"/>
                    </a:cubicBezTo>
                    <a:cubicBezTo>
                      <a:pt x="6383" y="202"/>
                      <a:pt x="6377" y="183"/>
                      <a:pt x="6369" y="153"/>
                    </a:cubicBezTo>
                    <a:cubicBezTo>
                      <a:pt x="6602" y="153"/>
                      <a:pt x="6602" y="153"/>
                      <a:pt x="6602" y="153"/>
                    </a:cubicBezTo>
                    <a:cubicBezTo>
                      <a:pt x="6591" y="186"/>
                      <a:pt x="6585" y="208"/>
                      <a:pt x="6579" y="244"/>
                    </a:cubicBezTo>
                    <a:close/>
                    <a:moveTo>
                      <a:pt x="1464" y="4662"/>
                    </a:moveTo>
                    <a:cubicBezTo>
                      <a:pt x="913" y="4662"/>
                      <a:pt x="913" y="4662"/>
                      <a:pt x="913" y="4662"/>
                    </a:cubicBezTo>
                    <a:cubicBezTo>
                      <a:pt x="929" y="4640"/>
                      <a:pt x="935" y="4626"/>
                      <a:pt x="946" y="4604"/>
                    </a:cubicBezTo>
                    <a:cubicBezTo>
                      <a:pt x="960" y="4565"/>
                      <a:pt x="965" y="4537"/>
                      <a:pt x="965" y="4496"/>
                    </a:cubicBezTo>
                    <a:cubicBezTo>
                      <a:pt x="965" y="2792"/>
                      <a:pt x="965" y="2792"/>
                      <a:pt x="965" y="2792"/>
                    </a:cubicBezTo>
                    <a:cubicBezTo>
                      <a:pt x="965" y="2745"/>
                      <a:pt x="957" y="2715"/>
                      <a:pt x="938" y="2670"/>
                    </a:cubicBezTo>
                    <a:cubicBezTo>
                      <a:pt x="924" y="2640"/>
                      <a:pt x="913" y="2621"/>
                      <a:pt x="893" y="2593"/>
                    </a:cubicBezTo>
                    <a:cubicBezTo>
                      <a:pt x="1519" y="2593"/>
                      <a:pt x="1519" y="2593"/>
                      <a:pt x="1519" y="2593"/>
                    </a:cubicBezTo>
                    <a:cubicBezTo>
                      <a:pt x="1788" y="2593"/>
                      <a:pt x="1996" y="2820"/>
                      <a:pt x="2010" y="3089"/>
                    </a:cubicBezTo>
                    <a:cubicBezTo>
                      <a:pt x="2015" y="3285"/>
                      <a:pt x="1935" y="3391"/>
                      <a:pt x="1785" y="3476"/>
                    </a:cubicBezTo>
                    <a:cubicBezTo>
                      <a:pt x="1708" y="3524"/>
                      <a:pt x="1708" y="3524"/>
                      <a:pt x="1708" y="3524"/>
                    </a:cubicBezTo>
                    <a:cubicBezTo>
                      <a:pt x="1791" y="3554"/>
                      <a:pt x="1791" y="3554"/>
                      <a:pt x="1791" y="3554"/>
                    </a:cubicBezTo>
                    <a:cubicBezTo>
                      <a:pt x="2021" y="3632"/>
                      <a:pt x="2148" y="3801"/>
                      <a:pt x="2148" y="4072"/>
                    </a:cubicBezTo>
                    <a:cubicBezTo>
                      <a:pt x="2145" y="4438"/>
                      <a:pt x="1885" y="4662"/>
                      <a:pt x="1464" y="4662"/>
                    </a:cubicBezTo>
                    <a:close/>
                    <a:moveTo>
                      <a:pt x="1386" y="2731"/>
                    </a:moveTo>
                    <a:cubicBezTo>
                      <a:pt x="1184" y="2731"/>
                      <a:pt x="1184" y="2731"/>
                      <a:pt x="1184" y="2731"/>
                    </a:cubicBezTo>
                    <a:cubicBezTo>
                      <a:pt x="1184" y="3476"/>
                      <a:pt x="1184" y="3476"/>
                      <a:pt x="1184" y="3476"/>
                    </a:cubicBezTo>
                    <a:cubicBezTo>
                      <a:pt x="1364" y="3476"/>
                      <a:pt x="1364" y="3476"/>
                      <a:pt x="1364" y="3476"/>
                    </a:cubicBezTo>
                    <a:cubicBezTo>
                      <a:pt x="1666" y="3476"/>
                      <a:pt x="1805" y="3313"/>
                      <a:pt x="1796" y="3089"/>
                    </a:cubicBezTo>
                    <a:cubicBezTo>
                      <a:pt x="1785" y="2881"/>
                      <a:pt x="1644" y="2731"/>
                      <a:pt x="1386" y="2731"/>
                    </a:cubicBezTo>
                    <a:close/>
                    <a:moveTo>
                      <a:pt x="1375" y="3609"/>
                    </a:moveTo>
                    <a:cubicBezTo>
                      <a:pt x="1306" y="3609"/>
                      <a:pt x="1264" y="3609"/>
                      <a:pt x="1195" y="3626"/>
                    </a:cubicBezTo>
                    <a:cubicBezTo>
                      <a:pt x="1195" y="4512"/>
                      <a:pt x="1195" y="4512"/>
                      <a:pt x="1195" y="4512"/>
                    </a:cubicBezTo>
                    <a:cubicBezTo>
                      <a:pt x="1270" y="4534"/>
                      <a:pt x="1320" y="4543"/>
                      <a:pt x="1397" y="4537"/>
                    </a:cubicBezTo>
                    <a:cubicBezTo>
                      <a:pt x="1669" y="4521"/>
                      <a:pt x="1935" y="4368"/>
                      <a:pt x="1926" y="4069"/>
                    </a:cubicBezTo>
                    <a:cubicBezTo>
                      <a:pt x="1918" y="3715"/>
                      <a:pt x="1649" y="3618"/>
                      <a:pt x="1375" y="3609"/>
                    </a:cubicBezTo>
                    <a:close/>
                    <a:moveTo>
                      <a:pt x="4083" y="2684"/>
                    </a:moveTo>
                    <a:cubicBezTo>
                      <a:pt x="4077" y="2723"/>
                      <a:pt x="4080" y="2745"/>
                      <a:pt x="4080" y="2784"/>
                    </a:cubicBezTo>
                    <a:cubicBezTo>
                      <a:pt x="4080" y="3994"/>
                      <a:pt x="4080" y="3994"/>
                      <a:pt x="4080" y="3994"/>
                    </a:cubicBezTo>
                    <a:cubicBezTo>
                      <a:pt x="4080" y="4393"/>
                      <a:pt x="3739" y="4684"/>
                      <a:pt x="3313" y="4692"/>
                    </a:cubicBezTo>
                    <a:cubicBezTo>
                      <a:pt x="2856" y="4698"/>
                      <a:pt x="2485" y="4404"/>
                      <a:pt x="2485" y="3983"/>
                    </a:cubicBezTo>
                    <a:cubicBezTo>
                      <a:pt x="2485" y="2795"/>
                      <a:pt x="2485" y="2795"/>
                      <a:pt x="2485" y="2795"/>
                    </a:cubicBezTo>
                    <a:cubicBezTo>
                      <a:pt x="2485" y="2759"/>
                      <a:pt x="2487" y="2737"/>
                      <a:pt x="2482" y="2701"/>
                    </a:cubicBezTo>
                    <a:cubicBezTo>
                      <a:pt x="2476" y="2657"/>
                      <a:pt x="2471" y="2632"/>
                      <a:pt x="2457" y="2593"/>
                    </a:cubicBezTo>
                    <a:cubicBezTo>
                      <a:pt x="2740" y="2593"/>
                      <a:pt x="2740" y="2593"/>
                      <a:pt x="2740" y="2593"/>
                    </a:cubicBezTo>
                    <a:cubicBezTo>
                      <a:pt x="2726" y="2623"/>
                      <a:pt x="2720" y="2643"/>
                      <a:pt x="2715" y="2679"/>
                    </a:cubicBezTo>
                    <a:cubicBezTo>
                      <a:pt x="2706" y="2715"/>
                      <a:pt x="2709" y="2740"/>
                      <a:pt x="2709" y="2776"/>
                    </a:cubicBezTo>
                    <a:cubicBezTo>
                      <a:pt x="2709" y="3958"/>
                      <a:pt x="2709" y="3958"/>
                      <a:pt x="2709" y="3958"/>
                    </a:cubicBezTo>
                    <a:cubicBezTo>
                      <a:pt x="2709" y="4277"/>
                      <a:pt x="2994" y="4523"/>
                      <a:pt x="3313" y="4512"/>
                    </a:cubicBezTo>
                    <a:cubicBezTo>
                      <a:pt x="3629" y="4504"/>
                      <a:pt x="3850" y="4269"/>
                      <a:pt x="3850" y="3975"/>
                    </a:cubicBezTo>
                    <a:cubicBezTo>
                      <a:pt x="3850" y="2789"/>
                      <a:pt x="3850" y="2789"/>
                      <a:pt x="3850" y="2789"/>
                    </a:cubicBezTo>
                    <a:cubicBezTo>
                      <a:pt x="3850" y="2748"/>
                      <a:pt x="3850" y="2723"/>
                      <a:pt x="3845" y="2684"/>
                    </a:cubicBezTo>
                    <a:cubicBezTo>
                      <a:pt x="3836" y="2648"/>
                      <a:pt x="3831" y="2626"/>
                      <a:pt x="3817" y="2593"/>
                    </a:cubicBezTo>
                    <a:cubicBezTo>
                      <a:pt x="4105" y="2593"/>
                      <a:pt x="4105" y="2593"/>
                      <a:pt x="4105" y="2593"/>
                    </a:cubicBezTo>
                    <a:cubicBezTo>
                      <a:pt x="4094" y="2626"/>
                      <a:pt x="4088" y="2648"/>
                      <a:pt x="4083" y="2684"/>
                    </a:cubicBezTo>
                    <a:close/>
                    <a:moveTo>
                      <a:pt x="5713" y="4665"/>
                    </a:moveTo>
                    <a:cubicBezTo>
                      <a:pt x="4882" y="3584"/>
                      <a:pt x="4882" y="3584"/>
                      <a:pt x="4882" y="3584"/>
                    </a:cubicBezTo>
                    <a:cubicBezTo>
                      <a:pt x="4860" y="3557"/>
                      <a:pt x="4852" y="3537"/>
                      <a:pt x="4827" y="3518"/>
                    </a:cubicBezTo>
                    <a:cubicBezTo>
                      <a:pt x="4816" y="3507"/>
                      <a:pt x="4805" y="3501"/>
                      <a:pt x="4791" y="3493"/>
                    </a:cubicBezTo>
                    <a:cubicBezTo>
                      <a:pt x="4791" y="4443"/>
                      <a:pt x="4791" y="4443"/>
                      <a:pt x="4791" y="4443"/>
                    </a:cubicBezTo>
                    <a:cubicBezTo>
                      <a:pt x="4791" y="4487"/>
                      <a:pt x="4788" y="4512"/>
                      <a:pt x="4799" y="4557"/>
                    </a:cubicBezTo>
                    <a:cubicBezTo>
                      <a:pt x="4805" y="4595"/>
                      <a:pt x="4816" y="4618"/>
                      <a:pt x="4830" y="4656"/>
                    </a:cubicBezTo>
                    <a:cubicBezTo>
                      <a:pt x="4525" y="4656"/>
                      <a:pt x="4525" y="4656"/>
                      <a:pt x="4525" y="4656"/>
                    </a:cubicBezTo>
                    <a:cubicBezTo>
                      <a:pt x="4542" y="4623"/>
                      <a:pt x="4555" y="4604"/>
                      <a:pt x="4558" y="4570"/>
                    </a:cubicBezTo>
                    <a:cubicBezTo>
                      <a:pt x="4567" y="4529"/>
                      <a:pt x="4567" y="4438"/>
                      <a:pt x="4567" y="4360"/>
                    </a:cubicBezTo>
                    <a:cubicBezTo>
                      <a:pt x="4567" y="2875"/>
                      <a:pt x="4567" y="2875"/>
                      <a:pt x="4567" y="2875"/>
                    </a:cubicBezTo>
                    <a:cubicBezTo>
                      <a:pt x="4567" y="2798"/>
                      <a:pt x="4564" y="2754"/>
                      <a:pt x="4550" y="2676"/>
                    </a:cubicBezTo>
                    <a:cubicBezTo>
                      <a:pt x="4542" y="2640"/>
                      <a:pt x="4528" y="2621"/>
                      <a:pt x="4511" y="2590"/>
                    </a:cubicBezTo>
                    <a:cubicBezTo>
                      <a:pt x="5134" y="2590"/>
                      <a:pt x="5134" y="2590"/>
                      <a:pt x="5134" y="2590"/>
                    </a:cubicBezTo>
                    <a:cubicBezTo>
                      <a:pt x="5406" y="2590"/>
                      <a:pt x="5650" y="2770"/>
                      <a:pt x="5641" y="3066"/>
                    </a:cubicBezTo>
                    <a:cubicBezTo>
                      <a:pt x="5636" y="3355"/>
                      <a:pt x="5384" y="3601"/>
                      <a:pt x="5079" y="3554"/>
                    </a:cubicBezTo>
                    <a:cubicBezTo>
                      <a:pt x="5096" y="3568"/>
                      <a:pt x="5104" y="3579"/>
                      <a:pt x="5121" y="3593"/>
                    </a:cubicBezTo>
                    <a:cubicBezTo>
                      <a:pt x="5179" y="3648"/>
                      <a:pt x="5212" y="3684"/>
                      <a:pt x="5265" y="3751"/>
                    </a:cubicBezTo>
                    <a:cubicBezTo>
                      <a:pt x="5758" y="4377"/>
                      <a:pt x="5758" y="4377"/>
                      <a:pt x="5758" y="4377"/>
                    </a:cubicBezTo>
                    <a:cubicBezTo>
                      <a:pt x="5821" y="4460"/>
                      <a:pt x="5871" y="4526"/>
                      <a:pt x="5935" y="4582"/>
                    </a:cubicBezTo>
                    <a:cubicBezTo>
                      <a:pt x="5974" y="4615"/>
                      <a:pt x="5999" y="4634"/>
                      <a:pt x="6040" y="4665"/>
                    </a:cubicBezTo>
                    <a:lnTo>
                      <a:pt x="5713" y="4665"/>
                    </a:lnTo>
                    <a:close/>
                    <a:moveTo>
                      <a:pt x="5013" y="2715"/>
                    </a:moveTo>
                    <a:cubicBezTo>
                      <a:pt x="4927" y="2715"/>
                      <a:pt x="4874" y="2718"/>
                      <a:pt x="4794" y="2754"/>
                    </a:cubicBezTo>
                    <a:cubicBezTo>
                      <a:pt x="4794" y="3468"/>
                      <a:pt x="4794" y="3468"/>
                      <a:pt x="4794" y="3468"/>
                    </a:cubicBezTo>
                    <a:cubicBezTo>
                      <a:pt x="4833" y="3474"/>
                      <a:pt x="4907" y="3476"/>
                      <a:pt x="4974" y="3474"/>
                    </a:cubicBezTo>
                    <a:cubicBezTo>
                      <a:pt x="5259" y="3451"/>
                      <a:pt x="5431" y="3302"/>
                      <a:pt x="5414" y="3072"/>
                    </a:cubicBezTo>
                    <a:cubicBezTo>
                      <a:pt x="5403" y="2906"/>
                      <a:pt x="5348" y="2729"/>
                      <a:pt x="5013" y="2715"/>
                    </a:cubicBezTo>
                    <a:close/>
                    <a:moveTo>
                      <a:pt x="3551" y="5119"/>
                    </a:moveTo>
                    <a:cubicBezTo>
                      <a:pt x="3542" y="5163"/>
                      <a:pt x="3542" y="5188"/>
                      <a:pt x="3542" y="5230"/>
                    </a:cubicBezTo>
                    <a:cubicBezTo>
                      <a:pt x="3545" y="7166"/>
                      <a:pt x="3545" y="7166"/>
                      <a:pt x="3545" y="7166"/>
                    </a:cubicBezTo>
                    <a:cubicBezTo>
                      <a:pt x="1872" y="5318"/>
                      <a:pt x="1872" y="5318"/>
                      <a:pt x="1872" y="5318"/>
                    </a:cubicBezTo>
                    <a:cubicBezTo>
                      <a:pt x="1872" y="6856"/>
                      <a:pt x="1872" y="6856"/>
                      <a:pt x="1872" y="6856"/>
                    </a:cubicBezTo>
                    <a:cubicBezTo>
                      <a:pt x="1872" y="6917"/>
                      <a:pt x="1872" y="6917"/>
                      <a:pt x="1892" y="7008"/>
                    </a:cubicBezTo>
                    <a:cubicBezTo>
                      <a:pt x="1897" y="7041"/>
                      <a:pt x="1905" y="7061"/>
                      <a:pt x="1917" y="7097"/>
                    </a:cubicBezTo>
                    <a:cubicBezTo>
                      <a:pt x="1654" y="7097"/>
                      <a:pt x="1654" y="7097"/>
                      <a:pt x="1654" y="7097"/>
                    </a:cubicBezTo>
                    <a:cubicBezTo>
                      <a:pt x="1673" y="7069"/>
                      <a:pt x="1684" y="7052"/>
                      <a:pt x="1689" y="7022"/>
                    </a:cubicBezTo>
                    <a:cubicBezTo>
                      <a:pt x="1701" y="6980"/>
                      <a:pt x="1701" y="6953"/>
                      <a:pt x="1701" y="6911"/>
                    </a:cubicBezTo>
                    <a:cubicBezTo>
                      <a:pt x="1701" y="5183"/>
                      <a:pt x="1701" y="5183"/>
                      <a:pt x="1701" y="5183"/>
                    </a:cubicBezTo>
                    <a:cubicBezTo>
                      <a:pt x="1701" y="5150"/>
                      <a:pt x="1695" y="5125"/>
                      <a:pt x="1678" y="5094"/>
                    </a:cubicBezTo>
                    <a:cubicBezTo>
                      <a:pt x="1665" y="5064"/>
                      <a:pt x="1648" y="5047"/>
                      <a:pt x="1620" y="5030"/>
                    </a:cubicBezTo>
                    <a:cubicBezTo>
                      <a:pt x="1925" y="5030"/>
                      <a:pt x="1925" y="5030"/>
                      <a:pt x="1925" y="5030"/>
                    </a:cubicBezTo>
                    <a:cubicBezTo>
                      <a:pt x="3374" y="6684"/>
                      <a:pt x="3374" y="6684"/>
                      <a:pt x="3374" y="6684"/>
                    </a:cubicBezTo>
                    <a:cubicBezTo>
                      <a:pt x="3374" y="5371"/>
                      <a:pt x="3374" y="5371"/>
                      <a:pt x="3374" y="5371"/>
                    </a:cubicBezTo>
                    <a:cubicBezTo>
                      <a:pt x="3374" y="5271"/>
                      <a:pt x="3379" y="5208"/>
                      <a:pt x="3360" y="5108"/>
                    </a:cubicBezTo>
                    <a:cubicBezTo>
                      <a:pt x="3354" y="5077"/>
                      <a:pt x="3349" y="5058"/>
                      <a:pt x="3340" y="5028"/>
                    </a:cubicBezTo>
                    <a:cubicBezTo>
                      <a:pt x="3573" y="5028"/>
                      <a:pt x="3573" y="5028"/>
                      <a:pt x="3573" y="5028"/>
                    </a:cubicBezTo>
                    <a:cubicBezTo>
                      <a:pt x="3562" y="5061"/>
                      <a:pt x="3556" y="5083"/>
                      <a:pt x="3551" y="5119"/>
                    </a:cubicBezTo>
                    <a:close/>
                    <a:moveTo>
                      <a:pt x="5212" y="7097"/>
                    </a:moveTo>
                    <a:cubicBezTo>
                      <a:pt x="4019" y="7097"/>
                      <a:pt x="4019" y="7097"/>
                      <a:pt x="4019" y="7097"/>
                    </a:cubicBezTo>
                    <a:cubicBezTo>
                      <a:pt x="4038" y="7069"/>
                      <a:pt x="4046" y="7050"/>
                      <a:pt x="4055" y="7019"/>
                    </a:cubicBezTo>
                    <a:cubicBezTo>
                      <a:pt x="4066" y="6980"/>
                      <a:pt x="4060" y="6953"/>
                      <a:pt x="4060" y="6914"/>
                    </a:cubicBezTo>
                    <a:cubicBezTo>
                      <a:pt x="4060" y="5180"/>
                      <a:pt x="4060" y="5180"/>
                      <a:pt x="4060" y="5180"/>
                    </a:cubicBezTo>
                    <a:cubicBezTo>
                      <a:pt x="4060" y="5144"/>
                      <a:pt x="4055" y="5122"/>
                      <a:pt x="4044" y="5091"/>
                    </a:cubicBezTo>
                    <a:cubicBezTo>
                      <a:pt x="4032" y="5066"/>
                      <a:pt x="4024" y="5053"/>
                      <a:pt x="4005" y="5033"/>
                    </a:cubicBezTo>
                    <a:cubicBezTo>
                      <a:pt x="5060" y="5033"/>
                      <a:pt x="5060" y="5033"/>
                      <a:pt x="5060" y="5033"/>
                    </a:cubicBezTo>
                    <a:cubicBezTo>
                      <a:pt x="5060" y="5241"/>
                      <a:pt x="5060" y="5241"/>
                      <a:pt x="5060" y="5241"/>
                    </a:cubicBezTo>
                    <a:cubicBezTo>
                      <a:pt x="5035" y="5216"/>
                      <a:pt x="5013" y="5202"/>
                      <a:pt x="4980" y="5191"/>
                    </a:cubicBezTo>
                    <a:cubicBezTo>
                      <a:pt x="4933" y="5174"/>
                      <a:pt x="4899" y="5183"/>
                      <a:pt x="4852" y="5183"/>
                    </a:cubicBezTo>
                    <a:cubicBezTo>
                      <a:pt x="4290" y="5183"/>
                      <a:pt x="4290" y="5183"/>
                      <a:pt x="4290" y="5183"/>
                    </a:cubicBezTo>
                    <a:cubicBezTo>
                      <a:pt x="4290" y="5864"/>
                      <a:pt x="4290" y="5864"/>
                      <a:pt x="4290" y="5864"/>
                    </a:cubicBezTo>
                    <a:cubicBezTo>
                      <a:pt x="5060" y="5864"/>
                      <a:pt x="5060" y="5864"/>
                      <a:pt x="5060" y="5864"/>
                    </a:cubicBezTo>
                    <a:cubicBezTo>
                      <a:pt x="5060" y="6061"/>
                      <a:pt x="5060" y="6061"/>
                      <a:pt x="5060" y="6061"/>
                    </a:cubicBezTo>
                    <a:cubicBezTo>
                      <a:pt x="5019" y="6041"/>
                      <a:pt x="4991" y="6033"/>
                      <a:pt x="4944" y="6022"/>
                    </a:cubicBezTo>
                    <a:cubicBezTo>
                      <a:pt x="4911" y="6016"/>
                      <a:pt x="4886" y="6016"/>
                      <a:pt x="4852" y="6016"/>
                    </a:cubicBezTo>
                    <a:cubicBezTo>
                      <a:pt x="4298" y="6016"/>
                      <a:pt x="4298" y="6016"/>
                      <a:pt x="4298" y="6016"/>
                    </a:cubicBezTo>
                    <a:cubicBezTo>
                      <a:pt x="4298" y="6942"/>
                      <a:pt x="4298" y="6942"/>
                      <a:pt x="4298" y="6942"/>
                    </a:cubicBezTo>
                    <a:cubicBezTo>
                      <a:pt x="4960" y="6942"/>
                      <a:pt x="4960" y="6942"/>
                      <a:pt x="4960" y="6942"/>
                    </a:cubicBezTo>
                    <a:cubicBezTo>
                      <a:pt x="5052" y="6942"/>
                      <a:pt x="5104" y="6936"/>
                      <a:pt x="5190" y="6908"/>
                    </a:cubicBezTo>
                    <a:cubicBezTo>
                      <a:pt x="5229" y="6897"/>
                      <a:pt x="5251" y="6886"/>
                      <a:pt x="5284" y="6864"/>
                    </a:cubicBezTo>
                    <a:lnTo>
                      <a:pt x="5212" y="7097"/>
                    </a:lnTo>
                    <a:close/>
                    <a:moveTo>
                      <a:pt x="326" y="5704"/>
                    </a:moveTo>
                    <a:cubicBezTo>
                      <a:pt x="327" y="5723"/>
                      <a:pt x="339" y="5734"/>
                      <a:pt x="334" y="5755"/>
                    </a:cubicBezTo>
                    <a:cubicBezTo>
                      <a:pt x="329" y="5776"/>
                      <a:pt x="317" y="5800"/>
                      <a:pt x="317" y="5823"/>
                    </a:cubicBezTo>
                    <a:cubicBezTo>
                      <a:pt x="317" y="5853"/>
                      <a:pt x="343" y="5892"/>
                      <a:pt x="369" y="5910"/>
                    </a:cubicBezTo>
                    <a:cubicBezTo>
                      <a:pt x="374" y="5913"/>
                      <a:pt x="384" y="5915"/>
                      <a:pt x="389" y="5917"/>
                    </a:cubicBezTo>
                    <a:cubicBezTo>
                      <a:pt x="398" y="5922"/>
                      <a:pt x="402" y="5929"/>
                      <a:pt x="410" y="5931"/>
                    </a:cubicBezTo>
                    <a:cubicBezTo>
                      <a:pt x="415" y="5933"/>
                      <a:pt x="424" y="5930"/>
                      <a:pt x="428" y="5931"/>
                    </a:cubicBezTo>
                    <a:cubicBezTo>
                      <a:pt x="431" y="5932"/>
                      <a:pt x="482" y="5965"/>
                      <a:pt x="484" y="5969"/>
                    </a:cubicBezTo>
                    <a:cubicBezTo>
                      <a:pt x="486" y="5974"/>
                      <a:pt x="482" y="5986"/>
                      <a:pt x="478" y="5990"/>
                    </a:cubicBezTo>
                    <a:cubicBezTo>
                      <a:pt x="468" y="6003"/>
                      <a:pt x="454" y="6003"/>
                      <a:pt x="442" y="6001"/>
                    </a:cubicBezTo>
                    <a:cubicBezTo>
                      <a:pt x="438" y="6004"/>
                      <a:pt x="438" y="6004"/>
                      <a:pt x="438" y="6004"/>
                    </a:cubicBezTo>
                    <a:cubicBezTo>
                      <a:pt x="432" y="6001"/>
                      <a:pt x="424" y="5997"/>
                      <a:pt x="422" y="5994"/>
                    </a:cubicBezTo>
                    <a:cubicBezTo>
                      <a:pt x="417" y="5990"/>
                      <a:pt x="415" y="5982"/>
                      <a:pt x="411" y="5978"/>
                    </a:cubicBezTo>
                    <a:cubicBezTo>
                      <a:pt x="407" y="5975"/>
                      <a:pt x="378" y="5962"/>
                      <a:pt x="371" y="5959"/>
                    </a:cubicBezTo>
                    <a:cubicBezTo>
                      <a:pt x="357" y="5954"/>
                      <a:pt x="323" y="5954"/>
                      <a:pt x="308" y="5962"/>
                    </a:cubicBezTo>
                    <a:cubicBezTo>
                      <a:pt x="299" y="5966"/>
                      <a:pt x="285" y="5982"/>
                      <a:pt x="279" y="5988"/>
                    </a:cubicBezTo>
                    <a:cubicBezTo>
                      <a:pt x="275" y="5991"/>
                      <a:pt x="270" y="5993"/>
                      <a:pt x="267" y="5996"/>
                    </a:cubicBezTo>
                    <a:cubicBezTo>
                      <a:pt x="255" y="6011"/>
                      <a:pt x="251" y="6036"/>
                      <a:pt x="243" y="6051"/>
                    </a:cubicBezTo>
                    <a:cubicBezTo>
                      <a:pt x="237" y="6062"/>
                      <a:pt x="226" y="6069"/>
                      <a:pt x="222" y="6080"/>
                    </a:cubicBezTo>
                    <a:cubicBezTo>
                      <a:pt x="219" y="6091"/>
                      <a:pt x="223" y="6093"/>
                      <a:pt x="228" y="6106"/>
                    </a:cubicBezTo>
                    <a:cubicBezTo>
                      <a:pt x="229" y="6106"/>
                      <a:pt x="233" y="6105"/>
                      <a:pt x="233" y="6105"/>
                    </a:cubicBezTo>
                    <a:cubicBezTo>
                      <a:pt x="233" y="6105"/>
                      <a:pt x="262" y="6125"/>
                      <a:pt x="274" y="6138"/>
                    </a:cubicBezTo>
                    <a:cubicBezTo>
                      <a:pt x="287" y="6152"/>
                      <a:pt x="322" y="6169"/>
                      <a:pt x="337" y="6169"/>
                    </a:cubicBezTo>
                    <a:cubicBezTo>
                      <a:pt x="344" y="6168"/>
                      <a:pt x="370" y="6164"/>
                      <a:pt x="374" y="6163"/>
                    </a:cubicBezTo>
                    <a:cubicBezTo>
                      <a:pt x="386" y="6161"/>
                      <a:pt x="405" y="6152"/>
                      <a:pt x="416" y="6143"/>
                    </a:cubicBezTo>
                    <a:cubicBezTo>
                      <a:pt x="420" y="6139"/>
                      <a:pt x="448" y="6094"/>
                      <a:pt x="450" y="6090"/>
                    </a:cubicBezTo>
                    <a:cubicBezTo>
                      <a:pt x="451" y="6087"/>
                      <a:pt x="484" y="6048"/>
                      <a:pt x="498" y="6057"/>
                    </a:cubicBezTo>
                    <a:cubicBezTo>
                      <a:pt x="499" y="6057"/>
                      <a:pt x="518" y="6074"/>
                      <a:pt x="521" y="6082"/>
                    </a:cubicBezTo>
                    <a:cubicBezTo>
                      <a:pt x="523" y="6086"/>
                      <a:pt x="520" y="6102"/>
                      <a:pt x="518" y="6107"/>
                    </a:cubicBezTo>
                    <a:cubicBezTo>
                      <a:pt x="512" y="6120"/>
                      <a:pt x="494" y="6125"/>
                      <a:pt x="481" y="6139"/>
                    </a:cubicBezTo>
                    <a:cubicBezTo>
                      <a:pt x="478" y="6143"/>
                      <a:pt x="458" y="6171"/>
                      <a:pt x="455" y="6181"/>
                    </a:cubicBezTo>
                    <a:cubicBezTo>
                      <a:pt x="452" y="6188"/>
                      <a:pt x="454" y="6197"/>
                      <a:pt x="454" y="6205"/>
                    </a:cubicBezTo>
                    <a:cubicBezTo>
                      <a:pt x="453" y="6227"/>
                      <a:pt x="455" y="6253"/>
                      <a:pt x="479" y="6279"/>
                    </a:cubicBezTo>
                    <a:cubicBezTo>
                      <a:pt x="483" y="6283"/>
                      <a:pt x="495" y="6291"/>
                      <a:pt x="499" y="6295"/>
                    </a:cubicBezTo>
                    <a:cubicBezTo>
                      <a:pt x="515" y="6311"/>
                      <a:pt x="533" y="6341"/>
                      <a:pt x="552" y="6337"/>
                    </a:cubicBezTo>
                    <a:cubicBezTo>
                      <a:pt x="570" y="6334"/>
                      <a:pt x="580" y="6313"/>
                      <a:pt x="600" y="6301"/>
                    </a:cubicBezTo>
                    <a:cubicBezTo>
                      <a:pt x="621" y="6288"/>
                      <a:pt x="643" y="6268"/>
                      <a:pt x="651" y="6247"/>
                    </a:cubicBezTo>
                    <a:cubicBezTo>
                      <a:pt x="655" y="6238"/>
                      <a:pt x="654" y="6220"/>
                      <a:pt x="655" y="6210"/>
                    </a:cubicBezTo>
                    <a:cubicBezTo>
                      <a:pt x="655" y="6208"/>
                      <a:pt x="648" y="6179"/>
                      <a:pt x="643" y="6168"/>
                    </a:cubicBezTo>
                    <a:cubicBezTo>
                      <a:pt x="639" y="6159"/>
                      <a:pt x="635" y="6146"/>
                      <a:pt x="626" y="6135"/>
                    </a:cubicBezTo>
                    <a:cubicBezTo>
                      <a:pt x="615" y="6122"/>
                      <a:pt x="587" y="6115"/>
                      <a:pt x="581" y="6099"/>
                    </a:cubicBezTo>
                    <a:cubicBezTo>
                      <a:pt x="580" y="6098"/>
                      <a:pt x="584" y="6092"/>
                      <a:pt x="584" y="6091"/>
                    </a:cubicBezTo>
                    <a:cubicBezTo>
                      <a:pt x="583" y="6086"/>
                      <a:pt x="579" y="6085"/>
                      <a:pt x="579" y="6080"/>
                    </a:cubicBezTo>
                    <a:cubicBezTo>
                      <a:pt x="578" y="6076"/>
                      <a:pt x="585" y="6056"/>
                      <a:pt x="587" y="6053"/>
                    </a:cubicBezTo>
                    <a:cubicBezTo>
                      <a:pt x="603" y="6036"/>
                      <a:pt x="635" y="6042"/>
                      <a:pt x="646" y="6053"/>
                    </a:cubicBezTo>
                    <a:cubicBezTo>
                      <a:pt x="661" y="6069"/>
                      <a:pt x="658" y="6089"/>
                      <a:pt x="667" y="6104"/>
                    </a:cubicBezTo>
                    <a:cubicBezTo>
                      <a:pt x="686" y="6139"/>
                      <a:pt x="737" y="6162"/>
                      <a:pt x="763" y="6158"/>
                    </a:cubicBezTo>
                    <a:cubicBezTo>
                      <a:pt x="769" y="6157"/>
                      <a:pt x="788" y="6154"/>
                      <a:pt x="794" y="6151"/>
                    </a:cubicBezTo>
                    <a:cubicBezTo>
                      <a:pt x="810" y="6143"/>
                      <a:pt x="822" y="6128"/>
                      <a:pt x="831" y="6119"/>
                    </a:cubicBezTo>
                    <a:cubicBezTo>
                      <a:pt x="843" y="6107"/>
                      <a:pt x="870" y="6095"/>
                      <a:pt x="877" y="6081"/>
                    </a:cubicBezTo>
                    <a:cubicBezTo>
                      <a:pt x="884" y="6069"/>
                      <a:pt x="865" y="6036"/>
                      <a:pt x="860" y="6022"/>
                    </a:cubicBezTo>
                    <a:cubicBezTo>
                      <a:pt x="854" y="6006"/>
                      <a:pt x="839" y="5970"/>
                      <a:pt x="821" y="5958"/>
                    </a:cubicBezTo>
                    <a:cubicBezTo>
                      <a:pt x="819" y="5956"/>
                      <a:pt x="798" y="5950"/>
                      <a:pt x="791" y="5949"/>
                    </a:cubicBezTo>
                    <a:cubicBezTo>
                      <a:pt x="787" y="5948"/>
                      <a:pt x="778" y="5952"/>
                      <a:pt x="774" y="5949"/>
                    </a:cubicBezTo>
                    <a:cubicBezTo>
                      <a:pt x="771" y="5945"/>
                      <a:pt x="771" y="5945"/>
                      <a:pt x="771" y="5945"/>
                    </a:cubicBezTo>
                    <a:cubicBezTo>
                      <a:pt x="759" y="5946"/>
                      <a:pt x="724" y="5957"/>
                      <a:pt x="713" y="5963"/>
                    </a:cubicBezTo>
                    <a:cubicBezTo>
                      <a:pt x="686" y="5977"/>
                      <a:pt x="675" y="5991"/>
                      <a:pt x="651" y="5994"/>
                    </a:cubicBezTo>
                    <a:cubicBezTo>
                      <a:pt x="651" y="5994"/>
                      <a:pt x="647" y="5994"/>
                      <a:pt x="646" y="5994"/>
                    </a:cubicBezTo>
                    <a:cubicBezTo>
                      <a:pt x="643" y="5994"/>
                      <a:pt x="624" y="5981"/>
                      <a:pt x="621" y="5976"/>
                    </a:cubicBezTo>
                    <a:cubicBezTo>
                      <a:pt x="619" y="5972"/>
                      <a:pt x="622" y="5962"/>
                      <a:pt x="623" y="5957"/>
                    </a:cubicBezTo>
                    <a:cubicBezTo>
                      <a:pt x="633" y="5910"/>
                      <a:pt x="703" y="5925"/>
                      <a:pt x="730" y="5912"/>
                    </a:cubicBezTo>
                    <a:cubicBezTo>
                      <a:pt x="746" y="5905"/>
                      <a:pt x="757" y="5890"/>
                      <a:pt x="764" y="5880"/>
                    </a:cubicBezTo>
                    <a:cubicBezTo>
                      <a:pt x="771" y="5868"/>
                      <a:pt x="782" y="5821"/>
                      <a:pt x="778" y="5808"/>
                    </a:cubicBezTo>
                    <a:cubicBezTo>
                      <a:pt x="777" y="5804"/>
                      <a:pt x="761" y="5754"/>
                      <a:pt x="767" y="5733"/>
                    </a:cubicBezTo>
                    <a:cubicBezTo>
                      <a:pt x="769" y="5727"/>
                      <a:pt x="774" y="5715"/>
                      <a:pt x="772" y="5709"/>
                    </a:cubicBezTo>
                    <a:cubicBezTo>
                      <a:pt x="770" y="5706"/>
                      <a:pt x="761" y="5699"/>
                      <a:pt x="761" y="5699"/>
                    </a:cubicBezTo>
                    <a:cubicBezTo>
                      <a:pt x="747" y="5704"/>
                      <a:pt x="735" y="5713"/>
                      <a:pt x="720" y="5716"/>
                    </a:cubicBezTo>
                    <a:cubicBezTo>
                      <a:pt x="704" y="5719"/>
                      <a:pt x="686" y="5715"/>
                      <a:pt x="671" y="5717"/>
                    </a:cubicBezTo>
                    <a:cubicBezTo>
                      <a:pt x="642" y="5721"/>
                      <a:pt x="605" y="5739"/>
                      <a:pt x="590" y="5771"/>
                    </a:cubicBezTo>
                    <a:cubicBezTo>
                      <a:pt x="561" y="5834"/>
                      <a:pt x="591" y="5873"/>
                      <a:pt x="593" y="5884"/>
                    </a:cubicBezTo>
                    <a:cubicBezTo>
                      <a:pt x="593" y="5889"/>
                      <a:pt x="596" y="5888"/>
                      <a:pt x="596" y="5893"/>
                    </a:cubicBezTo>
                    <a:cubicBezTo>
                      <a:pt x="597" y="5908"/>
                      <a:pt x="568" y="5928"/>
                      <a:pt x="554" y="5926"/>
                    </a:cubicBezTo>
                    <a:cubicBezTo>
                      <a:pt x="544" y="5924"/>
                      <a:pt x="525" y="5905"/>
                      <a:pt x="524" y="5891"/>
                    </a:cubicBezTo>
                    <a:cubicBezTo>
                      <a:pt x="524" y="5890"/>
                      <a:pt x="525" y="5865"/>
                      <a:pt x="528" y="5859"/>
                    </a:cubicBezTo>
                    <a:cubicBezTo>
                      <a:pt x="529" y="5854"/>
                      <a:pt x="532" y="5839"/>
                      <a:pt x="532" y="5835"/>
                    </a:cubicBezTo>
                    <a:cubicBezTo>
                      <a:pt x="531" y="5821"/>
                      <a:pt x="535" y="5798"/>
                      <a:pt x="529" y="5784"/>
                    </a:cubicBezTo>
                    <a:cubicBezTo>
                      <a:pt x="526" y="5778"/>
                      <a:pt x="513" y="5751"/>
                      <a:pt x="508" y="5746"/>
                    </a:cubicBezTo>
                    <a:cubicBezTo>
                      <a:pt x="506" y="5744"/>
                      <a:pt x="459" y="5714"/>
                      <a:pt x="456" y="5714"/>
                    </a:cubicBezTo>
                    <a:cubicBezTo>
                      <a:pt x="453" y="5713"/>
                      <a:pt x="434" y="5711"/>
                      <a:pt x="431" y="5711"/>
                    </a:cubicBezTo>
                    <a:cubicBezTo>
                      <a:pt x="421" y="5710"/>
                      <a:pt x="388" y="5708"/>
                      <a:pt x="388" y="5708"/>
                    </a:cubicBezTo>
                    <a:cubicBezTo>
                      <a:pt x="388" y="5708"/>
                      <a:pt x="351" y="5687"/>
                      <a:pt x="348" y="5686"/>
                    </a:cubicBezTo>
                    <a:cubicBezTo>
                      <a:pt x="346" y="5684"/>
                      <a:pt x="333" y="5688"/>
                      <a:pt x="332" y="5688"/>
                    </a:cubicBezTo>
                    <a:cubicBezTo>
                      <a:pt x="330" y="5693"/>
                      <a:pt x="325" y="5699"/>
                      <a:pt x="326" y="5704"/>
                    </a:cubicBezTo>
                    <a:close/>
                    <a:moveTo>
                      <a:pt x="6412" y="5688"/>
                    </a:moveTo>
                    <a:cubicBezTo>
                      <a:pt x="6411" y="5688"/>
                      <a:pt x="6399" y="5684"/>
                      <a:pt x="6396" y="5686"/>
                    </a:cubicBezTo>
                    <a:cubicBezTo>
                      <a:pt x="6394" y="5687"/>
                      <a:pt x="6357" y="5708"/>
                      <a:pt x="6357" y="5708"/>
                    </a:cubicBezTo>
                    <a:cubicBezTo>
                      <a:pt x="6356" y="5708"/>
                      <a:pt x="6323" y="5710"/>
                      <a:pt x="6314" y="5711"/>
                    </a:cubicBezTo>
                    <a:cubicBezTo>
                      <a:pt x="6311" y="5711"/>
                      <a:pt x="6291" y="5713"/>
                      <a:pt x="6288" y="5714"/>
                    </a:cubicBezTo>
                    <a:cubicBezTo>
                      <a:pt x="6285" y="5714"/>
                      <a:pt x="6238" y="5744"/>
                      <a:pt x="6237" y="5746"/>
                    </a:cubicBezTo>
                    <a:cubicBezTo>
                      <a:pt x="6232" y="5751"/>
                      <a:pt x="6218" y="5778"/>
                      <a:pt x="6216" y="5784"/>
                    </a:cubicBezTo>
                    <a:cubicBezTo>
                      <a:pt x="6209" y="5798"/>
                      <a:pt x="6213" y="5821"/>
                      <a:pt x="6212" y="5835"/>
                    </a:cubicBezTo>
                    <a:cubicBezTo>
                      <a:pt x="6212" y="5840"/>
                      <a:pt x="6215" y="5854"/>
                      <a:pt x="6217" y="5859"/>
                    </a:cubicBezTo>
                    <a:cubicBezTo>
                      <a:pt x="6219" y="5865"/>
                      <a:pt x="6221" y="5890"/>
                      <a:pt x="6221" y="5891"/>
                    </a:cubicBezTo>
                    <a:cubicBezTo>
                      <a:pt x="6220" y="5905"/>
                      <a:pt x="6201" y="5924"/>
                      <a:pt x="6190" y="5926"/>
                    </a:cubicBezTo>
                    <a:cubicBezTo>
                      <a:pt x="6176" y="5928"/>
                      <a:pt x="6147" y="5908"/>
                      <a:pt x="6148" y="5893"/>
                    </a:cubicBezTo>
                    <a:cubicBezTo>
                      <a:pt x="6148" y="5888"/>
                      <a:pt x="6151" y="5889"/>
                      <a:pt x="6152" y="5884"/>
                    </a:cubicBezTo>
                    <a:cubicBezTo>
                      <a:pt x="6153" y="5873"/>
                      <a:pt x="6183" y="5834"/>
                      <a:pt x="6154" y="5771"/>
                    </a:cubicBezTo>
                    <a:cubicBezTo>
                      <a:pt x="6139" y="5739"/>
                      <a:pt x="6102" y="5721"/>
                      <a:pt x="6073" y="5717"/>
                    </a:cubicBezTo>
                    <a:cubicBezTo>
                      <a:pt x="6058" y="5715"/>
                      <a:pt x="6040" y="5719"/>
                      <a:pt x="6024" y="5716"/>
                    </a:cubicBezTo>
                    <a:cubicBezTo>
                      <a:pt x="6010" y="5713"/>
                      <a:pt x="5998" y="5704"/>
                      <a:pt x="5983" y="5699"/>
                    </a:cubicBezTo>
                    <a:cubicBezTo>
                      <a:pt x="5983" y="5699"/>
                      <a:pt x="5974" y="5706"/>
                      <a:pt x="5973" y="5709"/>
                    </a:cubicBezTo>
                    <a:cubicBezTo>
                      <a:pt x="5971" y="5715"/>
                      <a:pt x="5975" y="5727"/>
                      <a:pt x="5977" y="5733"/>
                    </a:cubicBezTo>
                    <a:cubicBezTo>
                      <a:pt x="5984" y="5754"/>
                      <a:pt x="5967" y="5804"/>
                      <a:pt x="5966" y="5808"/>
                    </a:cubicBezTo>
                    <a:cubicBezTo>
                      <a:pt x="5962" y="5821"/>
                      <a:pt x="5973" y="5868"/>
                      <a:pt x="5981" y="5880"/>
                    </a:cubicBezTo>
                    <a:cubicBezTo>
                      <a:pt x="5987" y="5890"/>
                      <a:pt x="5998" y="5905"/>
                      <a:pt x="6014" y="5912"/>
                    </a:cubicBezTo>
                    <a:cubicBezTo>
                      <a:pt x="6042" y="5925"/>
                      <a:pt x="6111" y="5910"/>
                      <a:pt x="6121" y="5957"/>
                    </a:cubicBezTo>
                    <a:cubicBezTo>
                      <a:pt x="6122" y="5962"/>
                      <a:pt x="6125" y="5972"/>
                      <a:pt x="6123" y="5976"/>
                    </a:cubicBezTo>
                    <a:cubicBezTo>
                      <a:pt x="6121" y="5981"/>
                      <a:pt x="6101" y="5994"/>
                      <a:pt x="6098" y="5994"/>
                    </a:cubicBezTo>
                    <a:cubicBezTo>
                      <a:pt x="6098" y="5994"/>
                      <a:pt x="6093" y="5994"/>
                      <a:pt x="6093" y="5994"/>
                    </a:cubicBezTo>
                    <a:cubicBezTo>
                      <a:pt x="6069" y="5991"/>
                      <a:pt x="6059" y="5977"/>
                      <a:pt x="6032" y="5963"/>
                    </a:cubicBezTo>
                    <a:cubicBezTo>
                      <a:pt x="6021" y="5957"/>
                      <a:pt x="5985" y="5946"/>
                      <a:pt x="5973" y="5945"/>
                    </a:cubicBezTo>
                    <a:cubicBezTo>
                      <a:pt x="5970" y="5949"/>
                      <a:pt x="5970" y="5949"/>
                      <a:pt x="5970" y="5949"/>
                    </a:cubicBezTo>
                    <a:cubicBezTo>
                      <a:pt x="5967" y="5952"/>
                      <a:pt x="5957" y="5948"/>
                      <a:pt x="5953" y="5949"/>
                    </a:cubicBezTo>
                    <a:cubicBezTo>
                      <a:pt x="5947" y="5950"/>
                      <a:pt x="5925" y="5956"/>
                      <a:pt x="5923" y="5958"/>
                    </a:cubicBezTo>
                    <a:cubicBezTo>
                      <a:pt x="5906" y="5970"/>
                      <a:pt x="5891" y="6006"/>
                      <a:pt x="5884" y="6022"/>
                    </a:cubicBezTo>
                    <a:cubicBezTo>
                      <a:pt x="5879" y="6036"/>
                      <a:pt x="5861" y="6069"/>
                      <a:pt x="5867" y="6081"/>
                    </a:cubicBezTo>
                    <a:cubicBezTo>
                      <a:pt x="5875" y="6096"/>
                      <a:pt x="5902" y="6107"/>
                      <a:pt x="5914" y="6119"/>
                    </a:cubicBezTo>
                    <a:cubicBezTo>
                      <a:pt x="5922" y="6128"/>
                      <a:pt x="5935" y="6143"/>
                      <a:pt x="5951" y="6151"/>
                    </a:cubicBezTo>
                    <a:cubicBezTo>
                      <a:pt x="5956" y="6154"/>
                      <a:pt x="5976" y="6157"/>
                      <a:pt x="5981" y="6158"/>
                    </a:cubicBezTo>
                    <a:cubicBezTo>
                      <a:pt x="6008" y="6162"/>
                      <a:pt x="6058" y="6139"/>
                      <a:pt x="6078" y="6104"/>
                    </a:cubicBezTo>
                    <a:cubicBezTo>
                      <a:pt x="6087" y="6089"/>
                      <a:pt x="6083" y="6069"/>
                      <a:pt x="6098" y="6054"/>
                    </a:cubicBezTo>
                    <a:cubicBezTo>
                      <a:pt x="6109" y="6042"/>
                      <a:pt x="6142" y="6036"/>
                      <a:pt x="6157" y="6053"/>
                    </a:cubicBezTo>
                    <a:cubicBezTo>
                      <a:pt x="6160" y="6056"/>
                      <a:pt x="6166" y="6076"/>
                      <a:pt x="6166" y="6080"/>
                    </a:cubicBezTo>
                    <a:cubicBezTo>
                      <a:pt x="6165" y="6085"/>
                      <a:pt x="6161" y="6086"/>
                      <a:pt x="6161" y="6091"/>
                    </a:cubicBezTo>
                    <a:cubicBezTo>
                      <a:pt x="6161" y="6092"/>
                      <a:pt x="6164" y="6098"/>
                      <a:pt x="6164" y="6099"/>
                    </a:cubicBezTo>
                    <a:cubicBezTo>
                      <a:pt x="6157" y="6116"/>
                      <a:pt x="6130" y="6122"/>
                      <a:pt x="6118" y="6135"/>
                    </a:cubicBezTo>
                    <a:cubicBezTo>
                      <a:pt x="6109" y="6146"/>
                      <a:pt x="6106" y="6159"/>
                      <a:pt x="6101" y="6168"/>
                    </a:cubicBezTo>
                    <a:cubicBezTo>
                      <a:pt x="6096" y="6179"/>
                      <a:pt x="6090" y="6208"/>
                      <a:pt x="6090" y="6210"/>
                    </a:cubicBezTo>
                    <a:cubicBezTo>
                      <a:pt x="6091" y="6220"/>
                      <a:pt x="6089" y="6239"/>
                      <a:pt x="6093" y="6247"/>
                    </a:cubicBezTo>
                    <a:cubicBezTo>
                      <a:pt x="6101" y="6268"/>
                      <a:pt x="6123" y="6288"/>
                      <a:pt x="6144" y="6301"/>
                    </a:cubicBezTo>
                    <a:cubicBezTo>
                      <a:pt x="6164" y="6313"/>
                      <a:pt x="6174" y="6334"/>
                      <a:pt x="6193" y="6337"/>
                    </a:cubicBezTo>
                    <a:cubicBezTo>
                      <a:pt x="6212" y="6341"/>
                      <a:pt x="6230" y="6311"/>
                      <a:pt x="6246" y="6295"/>
                    </a:cubicBezTo>
                    <a:cubicBezTo>
                      <a:pt x="6250" y="6291"/>
                      <a:pt x="6262" y="6283"/>
                      <a:pt x="6266" y="6279"/>
                    </a:cubicBezTo>
                    <a:cubicBezTo>
                      <a:pt x="6289" y="6253"/>
                      <a:pt x="6291" y="6227"/>
                      <a:pt x="6291" y="6205"/>
                    </a:cubicBezTo>
                    <a:cubicBezTo>
                      <a:pt x="6291" y="6197"/>
                      <a:pt x="6293" y="6188"/>
                      <a:pt x="6290" y="6181"/>
                    </a:cubicBezTo>
                    <a:cubicBezTo>
                      <a:pt x="6286" y="6171"/>
                      <a:pt x="6267" y="6143"/>
                      <a:pt x="6263" y="6139"/>
                    </a:cubicBezTo>
                    <a:cubicBezTo>
                      <a:pt x="6250" y="6125"/>
                      <a:pt x="6232" y="6120"/>
                      <a:pt x="6226" y="6107"/>
                    </a:cubicBezTo>
                    <a:cubicBezTo>
                      <a:pt x="6224" y="6102"/>
                      <a:pt x="6221" y="6086"/>
                      <a:pt x="6223" y="6082"/>
                    </a:cubicBezTo>
                    <a:cubicBezTo>
                      <a:pt x="6227" y="6074"/>
                      <a:pt x="6246" y="6057"/>
                      <a:pt x="6247" y="6057"/>
                    </a:cubicBezTo>
                    <a:cubicBezTo>
                      <a:pt x="6261" y="6048"/>
                      <a:pt x="6294" y="6087"/>
                      <a:pt x="6294" y="6090"/>
                    </a:cubicBezTo>
                    <a:cubicBezTo>
                      <a:pt x="6296" y="6094"/>
                      <a:pt x="6324" y="6139"/>
                      <a:pt x="6328" y="6143"/>
                    </a:cubicBezTo>
                    <a:cubicBezTo>
                      <a:pt x="6339" y="6152"/>
                      <a:pt x="6358" y="6161"/>
                      <a:pt x="6370" y="6163"/>
                    </a:cubicBezTo>
                    <a:cubicBezTo>
                      <a:pt x="6375" y="6164"/>
                      <a:pt x="6401" y="6168"/>
                      <a:pt x="6408" y="6169"/>
                    </a:cubicBezTo>
                    <a:cubicBezTo>
                      <a:pt x="6423" y="6169"/>
                      <a:pt x="6457" y="6152"/>
                      <a:pt x="6470" y="6139"/>
                    </a:cubicBezTo>
                    <a:cubicBezTo>
                      <a:pt x="6483" y="6125"/>
                      <a:pt x="6511" y="6105"/>
                      <a:pt x="6511" y="6105"/>
                    </a:cubicBezTo>
                    <a:cubicBezTo>
                      <a:pt x="6511" y="6105"/>
                      <a:pt x="6516" y="6106"/>
                      <a:pt x="6516" y="6106"/>
                    </a:cubicBezTo>
                    <a:cubicBezTo>
                      <a:pt x="6522" y="6093"/>
                      <a:pt x="6526" y="6091"/>
                      <a:pt x="6522" y="6080"/>
                    </a:cubicBezTo>
                    <a:cubicBezTo>
                      <a:pt x="6519" y="6069"/>
                      <a:pt x="6507" y="6062"/>
                      <a:pt x="6501" y="6051"/>
                    </a:cubicBezTo>
                    <a:cubicBezTo>
                      <a:pt x="6493" y="6036"/>
                      <a:pt x="6489" y="6011"/>
                      <a:pt x="6478" y="5996"/>
                    </a:cubicBezTo>
                    <a:cubicBezTo>
                      <a:pt x="6475" y="5993"/>
                      <a:pt x="6469" y="5991"/>
                      <a:pt x="6466" y="5988"/>
                    </a:cubicBezTo>
                    <a:cubicBezTo>
                      <a:pt x="6459" y="5982"/>
                      <a:pt x="6445" y="5966"/>
                      <a:pt x="6437" y="5962"/>
                    </a:cubicBezTo>
                    <a:cubicBezTo>
                      <a:pt x="6422" y="5954"/>
                      <a:pt x="6387" y="5954"/>
                      <a:pt x="6374" y="5959"/>
                    </a:cubicBezTo>
                    <a:cubicBezTo>
                      <a:pt x="6366" y="5962"/>
                      <a:pt x="6338" y="5975"/>
                      <a:pt x="6334" y="5979"/>
                    </a:cubicBezTo>
                    <a:cubicBezTo>
                      <a:pt x="6329" y="5982"/>
                      <a:pt x="6327" y="5990"/>
                      <a:pt x="6322" y="5994"/>
                    </a:cubicBezTo>
                    <a:cubicBezTo>
                      <a:pt x="6320" y="5997"/>
                      <a:pt x="6312" y="6001"/>
                      <a:pt x="6307" y="6004"/>
                    </a:cubicBezTo>
                    <a:cubicBezTo>
                      <a:pt x="6303" y="6001"/>
                      <a:pt x="6303" y="6001"/>
                      <a:pt x="6303" y="6001"/>
                    </a:cubicBezTo>
                    <a:cubicBezTo>
                      <a:pt x="6291" y="6003"/>
                      <a:pt x="6276" y="6003"/>
                      <a:pt x="6266" y="5991"/>
                    </a:cubicBezTo>
                    <a:cubicBezTo>
                      <a:pt x="6263" y="5986"/>
                      <a:pt x="6258" y="5974"/>
                      <a:pt x="6261" y="5969"/>
                    </a:cubicBezTo>
                    <a:cubicBezTo>
                      <a:pt x="6263" y="5965"/>
                      <a:pt x="6313" y="5932"/>
                      <a:pt x="6317" y="5931"/>
                    </a:cubicBezTo>
                    <a:cubicBezTo>
                      <a:pt x="6320" y="5930"/>
                      <a:pt x="6330" y="5933"/>
                      <a:pt x="6334" y="5932"/>
                    </a:cubicBezTo>
                    <a:cubicBezTo>
                      <a:pt x="6343" y="5929"/>
                      <a:pt x="6347" y="5922"/>
                      <a:pt x="6356" y="5917"/>
                    </a:cubicBezTo>
                    <a:cubicBezTo>
                      <a:pt x="6360" y="5915"/>
                      <a:pt x="6371" y="5913"/>
                      <a:pt x="6375" y="5910"/>
                    </a:cubicBezTo>
                    <a:cubicBezTo>
                      <a:pt x="6402" y="5892"/>
                      <a:pt x="6427" y="5853"/>
                      <a:pt x="6428" y="5823"/>
                    </a:cubicBezTo>
                    <a:cubicBezTo>
                      <a:pt x="6428" y="5800"/>
                      <a:pt x="6416" y="5776"/>
                      <a:pt x="6410" y="5755"/>
                    </a:cubicBezTo>
                    <a:cubicBezTo>
                      <a:pt x="6405" y="5734"/>
                      <a:pt x="6418" y="5723"/>
                      <a:pt x="6419" y="5704"/>
                    </a:cubicBezTo>
                    <a:cubicBezTo>
                      <a:pt x="6419" y="5699"/>
                      <a:pt x="6414" y="5693"/>
                      <a:pt x="6412" y="5688"/>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grpSp>
      </p:grpSp>
      <p:grpSp>
        <p:nvGrpSpPr>
          <p:cNvPr id="7" name="Group 207"/>
          <p:cNvGrpSpPr>
            <a:grpSpLocks/>
          </p:cNvGrpSpPr>
          <p:nvPr userDrawn="1"/>
        </p:nvGrpSpPr>
        <p:grpSpPr bwMode="auto">
          <a:xfrm>
            <a:off x="7712075" y="3"/>
            <a:ext cx="1200150" cy="2400300"/>
            <a:chOff x="2790" y="0"/>
            <a:chExt cx="756" cy="1512"/>
          </a:xfrm>
        </p:grpSpPr>
        <p:sp>
          <p:nvSpPr>
            <p:cNvPr id="45" name="Rectangle 171"/>
            <p:cNvSpPr>
              <a:spLocks noChangeAspect="1" noChangeArrowheads="1"/>
            </p:cNvSpPr>
            <p:nvPr userDrawn="1"/>
          </p:nvSpPr>
          <p:spPr bwMode="auto">
            <a:xfrm>
              <a:off x="2790" y="756"/>
              <a:ext cx="756" cy="756"/>
            </a:xfrm>
            <a:prstGeom prst="rect">
              <a:avLst/>
            </a:prstGeom>
            <a:solidFill>
              <a:srgbClr val="DCDCDC"/>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sp>
          <p:nvSpPr>
            <p:cNvPr id="46" name="Rectangle 172"/>
            <p:cNvSpPr>
              <a:spLocks noChangeAspect="1" noChangeArrowheads="1"/>
            </p:cNvSpPr>
            <p:nvPr userDrawn="1"/>
          </p:nvSpPr>
          <p:spPr bwMode="hidden">
            <a:xfrm>
              <a:off x="2790" y="756"/>
              <a:ext cx="756" cy="756"/>
            </a:xfrm>
            <a:prstGeom prst="rect">
              <a:avLst/>
            </a:prstGeom>
            <a:solidFill>
              <a:srgbClr val="ED1C2E"/>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grpSp>
          <p:nvGrpSpPr>
            <p:cNvPr id="10" name="Group 173"/>
            <p:cNvGrpSpPr>
              <a:grpSpLocks/>
            </p:cNvGrpSpPr>
            <p:nvPr userDrawn="1"/>
          </p:nvGrpSpPr>
          <p:grpSpPr bwMode="auto">
            <a:xfrm>
              <a:off x="2878" y="975"/>
              <a:ext cx="576" cy="261"/>
              <a:chOff x="4946" y="975"/>
              <a:chExt cx="576" cy="261"/>
            </a:xfrm>
          </p:grpSpPr>
          <p:sp>
            <p:nvSpPr>
              <p:cNvPr id="50" name="Freeform 174"/>
              <p:cNvSpPr>
                <a:spLocks noChangeAspect="1"/>
              </p:cNvSpPr>
              <p:nvPr userDrawn="1"/>
            </p:nvSpPr>
            <p:spPr bwMode="black">
              <a:xfrm>
                <a:off x="4946" y="1076"/>
                <a:ext cx="48" cy="59"/>
              </a:xfrm>
              <a:custGeom>
                <a:avLst/>
                <a:gdLst/>
                <a:ahLst/>
                <a:cxnLst>
                  <a:cxn ang="0">
                    <a:pos x="277" y="671"/>
                  </a:cxn>
                  <a:cxn ang="0">
                    <a:pos x="523" y="446"/>
                  </a:cxn>
                  <a:cxn ang="0">
                    <a:pos x="523" y="66"/>
                  </a:cxn>
                  <a:cxn ang="0">
                    <a:pos x="523" y="50"/>
                  </a:cxn>
                  <a:cxn ang="0">
                    <a:pos x="524" y="36"/>
                  </a:cxn>
                  <a:cxn ang="0">
                    <a:pos x="519" y="35"/>
                  </a:cxn>
                  <a:cxn ang="0">
                    <a:pos x="519" y="35"/>
                  </a:cxn>
                  <a:cxn ang="0">
                    <a:pos x="524" y="35"/>
                  </a:cxn>
                  <a:cxn ang="0">
                    <a:pos x="531" y="8"/>
                  </a:cxn>
                  <a:cxn ang="0">
                    <a:pos x="533" y="0"/>
                  </a:cxn>
                  <a:cxn ang="0">
                    <a:pos x="435" y="0"/>
                  </a:cxn>
                  <a:cxn ang="0">
                    <a:pos x="427" y="0"/>
                  </a:cxn>
                  <a:cxn ang="0">
                    <a:pos x="430" y="8"/>
                  </a:cxn>
                  <a:cxn ang="0">
                    <a:pos x="438" y="36"/>
                  </a:cxn>
                  <a:cxn ang="0">
                    <a:pos x="440" y="68"/>
                  </a:cxn>
                  <a:cxn ang="0">
                    <a:pos x="440" y="440"/>
                  </a:cxn>
                  <a:cxn ang="0">
                    <a:pos x="276" y="603"/>
                  </a:cxn>
                  <a:cxn ang="0">
                    <a:pos x="270" y="603"/>
                  </a:cxn>
                  <a:cxn ang="0">
                    <a:pos x="93" y="435"/>
                  </a:cxn>
                  <a:cxn ang="0">
                    <a:pos x="93" y="63"/>
                  </a:cxn>
                  <a:cxn ang="0">
                    <a:pos x="93" y="51"/>
                  </a:cxn>
                  <a:cxn ang="0">
                    <a:pos x="94" y="34"/>
                  </a:cxn>
                  <a:cxn ang="0">
                    <a:pos x="102" y="8"/>
                  </a:cxn>
                  <a:cxn ang="0">
                    <a:pos x="105" y="0"/>
                  </a:cxn>
                  <a:cxn ang="0">
                    <a:pos x="8" y="0"/>
                  </a:cxn>
                  <a:cxn ang="0">
                    <a:pos x="0" y="0"/>
                  </a:cxn>
                  <a:cxn ang="0">
                    <a:pos x="3" y="8"/>
                  </a:cxn>
                  <a:cxn ang="0">
                    <a:pos x="10" y="41"/>
                  </a:cxn>
                  <a:cxn ang="0">
                    <a:pos x="11" y="55"/>
                  </a:cxn>
                  <a:cxn ang="0">
                    <a:pos x="11" y="69"/>
                  </a:cxn>
                  <a:cxn ang="0">
                    <a:pos x="11" y="443"/>
                  </a:cxn>
                  <a:cxn ang="0">
                    <a:pos x="272" y="671"/>
                  </a:cxn>
                  <a:cxn ang="0">
                    <a:pos x="277" y="671"/>
                  </a:cxn>
                </a:cxnLst>
                <a:rect l="0" t="0" r="r" b="b"/>
                <a:pathLst>
                  <a:path w="533" h="671">
                    <a:moveTo>
                      <a:pt x="277" y="671"/>
                    </a:moveTo>
                    <a:cubicBezTo>
                      <a:pt x="413" y="668"/>
                      <a:pt x="523" y="575"/>
                      <a:pt x="523" y="446"/>
                    </a:cubicBezTo>
                    <a:cubicBezTo>
                      <a:pt x="523" y="66"/>
                      <a:pt x="523" y="66"/>
                      <a:pt x="523" y="66"/>
                    </a:cubicBezTo>
                    <a:cubicBezTo>
                      <a:pt x="523" y="60"/>
                      <a:pt x="523" y="55"/>
                      <a:pt x="523" y="50"/>
                    </a:cubicBezTo>
                    <a:cubicBezTo>
                      <a:pt x="523" y="46"/>
                      <a:pt x="523" y="41"/>
                      <a:pt x="524" y="36"/>
                    </a:cubicBezTo>
                    <a:cubicBezTo>
                      <a:pt x="519" y="35"/>
                      <a:pt x="519" y="35"/>
                      <a:pt x="519" y="35"/>
                    </a:cubicBezTo>
                    <a:cubicBezTo>
                      <a:pt x="519" y="35"/>
                      <a:pt x="519" y="35"/>
                      <a:pt x="519" y="35"/>
                    </a:cubicBezTo>
                    <a:cubicBezTo>
                      <a:pt x="524" y="35"/>
                      <a:pt x="524" y="35"/>
                      <a:pt x="524" y="35"/>
                    </a:cubicBezTo>
                    <a:cubicBezTo>
                      <a:pt x="526" y="24"/>
                      <a:pt x="527" y="18"/>
                      <a:pt x="531" y="8"/>
                    </a:cubicBezTo>
                    <a:cubicBezTo>
                      <a:pt x="533" y="0"/>
                      <a:pt x="533" y="0"/>
                      <a:pt x="533" y="0"/>
                    </a:cubicBezTo>
                    <a:cubicBezTo>
                      <a:pt x="435" y="0"/>
                      <a:pt x="435" y="0"/>
                      <a:pt x="435" y="0"/>
                    </a:cubicBezTo>
                    <a:cubicBezTo>
                      <a:pt x="427" y="0"/>
                      <a:pt x="427" y="0"/>
                      <a:pt x="427" y="0"/>
                    </a:cubicBezTo>
                    <a:cubicBezTo>
                      <a:pt x="430" y="8"/>
                      <a:pt x="430" y="8"/>
                      <a:pt x="430" y="8"/>
                    </a:cubicBezTo>
                    <a:cubicBezTo>
                      <a:pt x="434" y="18"/>
                      <a:pt x="436" y="25"/>
                      <a:pt x="438" y="36"/>
                    </a:cubicBezTo>
                    <a:cubicBezTo>
                      <a:pt x="440" y="47"/>
                      <a:pt x="440" y="55"/>
                      <a:pt x="440" y="68"/>
                    </a:cubicBezTo>
                    <a:cubicBezTo>
                      <a:pt x="440" y="440"/>
                      <a:pt x="440" y="440"/>
                      <a:pt x="440" y="440"/>
                    </a:cubicBezTo>
                    <a:cubicBezTo>
                      <a:pt x="440" y="529"/>
                      <a:pt x="373" y="600"/>
                      <a:pt x="276" y="603"/>
                    </a:cubicBezTo>
                    <a:cubicBezTo>
                      <a:pt x="274" y="603"/>
                      <a:pt x="272" y="603"/>
                      <a:pt x="270" y="603"/>
                    </a:cubicBezTo>
                    <a:cubicBezTo>
                      <a:pt x="176" y="603"/>
                      <a:pt x="93" y="529"/>
                      <a:pt x="93" y="435"/>
                    </a:cubicBezTo>
                    <a:cubicBezTo>
                      <a:pt x="93" y="63"/>
                      <a:pt x="93" y="63"/>
                      <a:pt x="93" y="63"/>
                    </a:cubicBezTo>
                    <a:cubicBezTo>
                      <a:pt x="93" y="59"/>
                      <a:pt x="93" y="55"/>
                      <a:pt x="93" y="51"/>
                    </a:cubicBezTo>
                    <a:cubicBezTo>
                      <a:pt x="93" y="46"/>
                      <a:pt x="93" y="41"/>
                      <a:pt x="94" y="34"/>
                    </a:cubicBezTo>
                    <a:cubicBezTo>
                      <a:pt x="96" y="23"/>
                      <a:pt x="98" y="18"/>
                      <a:pt x="102" y="8"/>
                    </a:cubicBezTo>
                    <a:cubicBezTo>
                      <a:pt x="105" y="0"/>
                      <a:pt x="105" y="0"/>
                      <a:pt x="105" y="0"/>
                    </a:cubicBezTo>
                    <a:cubicBezTo>
                      <a:pt x="8" y="0"/>
                      <a:pt x="8" y="0"/>
                      <a:pt x="8" y="0"/>
                    </a:cubicBezTo>
                    <a:cubicBezTo>
                      <a:pt x="0" y="0"/>
                      <a:pt x="0" y="0"/>
                      <a:pt x="0" y="0"/>
                    </a:cubicBezTo>
                    <a:cubicBezTo>
                      <a:pt x="3" y="8"/>
                      <a:pt x="3" y="8"/>
                      <a:pt x="3" y="8"/>
                    </a:cubicBezTo>
                    <a:cubicBezTo>
                      <a:pt x="7" y="20"/>
                      <a:pt x="9" y="27"/>
                      <a:pt x="10" y="41"/>
                    </a:cubicBezTo>
                    <a:cubicBezTo>
                      <a:pt x="11" y="46"/>
                      <a:pt x="11" y="50"/>
                      <a:pt x="11" y="55"/>
                    </a:cubicBezTo>
                    <a:cubicBezTo>
                      <a:pt x="11" y="59"/>
                      <a:pt x="11" y="64"/>
                      <a:pt x="11" y="69"/>
                    </a:cubicBezTo>
                    <a:cubicBezTo>
                      <a:pt x="11" y="443"/>
                      <a:pt x="11" y="443"/>
                      <a:pt x="11" y="443"/>
                    </a:cubicBezTo>
                    <a:cubicBezTo>
                      <a:pt x="11" y="577"/>
                      <a:pt x="129" y="671"/>
                      <a:pt x="272" y="671"/>
                    </a:cubicBezTo>
                    <a:cubicBezTo>
                      <a:pt x="274" y="671"/>
                      <a:pt x="275" y="671"/>
                      <a:pt x="277" y="67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1" name="Freeform 175"/>
              <p:cNvSpPr>
                <a:spLocks noChangeAspect="1"/>
              </p:cNvSpPr>
              <p:nvPr userDrawn="1"/>
            </p:nvSpPr>
            <p:spPr bwMode="black">
              <a:xfrm>
                <a:off x="5009" y="975"/>
                <a:ext cx="37" cy="61"/>
              </a:xfrm>
              <a:custGeom>
                <a:avLst/>
                <a:gdLst/>
                <a:ahLst/>
                <a:cxnLst>
                  <a:cxn ang="0">
                    <a:pos x="105" y="320"/>
                  </a:cxn>
                  <a:cxn ang="0">
                    <a:pos x="223" y="388"/>
                  </a:cxn>
                  <a:cxn ang="0">
                    <a:pos x="321" y="508"/>
                  </a:cxn>
                  <a:cxn ang="0">
                    <a:pos x="172" y="626"/>
                  </a:cxn>
                  <a:cxn ang="0">
                    <a:pos x="161" y="626"/>
                  </a:cxn>
                  <a:cxn ang="0">
                    <a:pos x="12" y="583"/>
                  </a:cxn>
                  <a:cxn ang="0">
                    <a:pos x="3" y="575"/>
                  </a:cxn>
                  <a:cxn ang="0">
                    <a:pos x="3" y="656"/>
                  </a:cxn>
                  <a:cxn ang="0">
                    <a:pos x="154" y="680"/>
                  </a:cxn>
                  <a:cxn ang="0">
                    <a:pos x="165" y="680"/>
                  </a:cxn>
                  <a:cxn ang="0">
                    <a:pos x="413" y="505"/>
                  </a:cxn>
                  <a:cxn ang="0">
                    <a:pos x="413" y="497"/>
                  </a:cxn>
                  <a:cxn ang="0">
                    <a:pos x="262" y="312"/>
                  </a:cxn>
                  <a:cxn ang="0">
                    <a:pos x="159" y="252"/>
                  </a:cxn>
                  <a:cxn ang="0">
                    <a:pos x="85" y="162"/>
                  </a:cxn>
                  <a:cxn ang="0">
                    <a:pos x="84" y="155"/>
                  </a:cxn>
                  <a:cxn ang="0">
                    <a:pos x="214" y="53"/>
                  </a:cxn>
                  <a:cxn ang="0">
                    <a:pos x="222" y="53"/>
                  </a:cxn>
                  <a:cxn ang="0">
                    <a:pos x="342" y="96"/>
                  </a:cxn>
                  <a:cxn ang="0">
                    <a:pos x="352" y="105"/>
                  </a:cxn>
                  <a:cxn ang="0">
                    <a:pos x="352" y="25"/>
                  </a:cxn>
                  <a:cxn ang="0">
                    <a:pos x="216" y="0"/>
                  </a:cxn>
                  <a:cxn ang="0">
                    <a:pos x="207" y="0"/>
                  </a:cxn>
                  <a:cxn ang="0">
                    <a:pos x="0" y="165"/>
                  </a:cxn>
                  <a:cxn ang="0">
                    <a:pos x="1" y="167"/>
                  </a:cxn>
                  <a:cxn ang="0">
                    <a:pos x="105" y="320"/>
                  </a:cxn>
                </a:cxnLst>
                <a:rect l="0" t="0" r="r" b="b"/>
                <a:pathLst>
                  <a:path w="413" h="681">
                    <a:moveTo>
                      <a:pt x="105" y="320"/>
                    </a:moveTo>
                    <a:cubicBezTo>
                      <a:pt x="223" y="388"/>
                      <a:pt x="223" y="388"/>
                      <a:pt x="223" y="388"/>
                    </a:cubicBezTo>
                    <a:cubicBezTo>
                      <a:pt x="277" y="419"/>
                      <a:pt x="321" y="449"/>
                      <a:pt x="321" y="508"/>
                    </a:cubicBezTo>
                    <a:cubicBezTo>
                      <a:pt x="320" y="582"/>
                      <a:pt x="266" y="625"/>
                      <a:pt x="172" y="626"/>
                    </a:cubicBezTo>
                    <a:cubicBezTo>
                      <a:pt x="168" y="626"/>
                      <a:pt x="165" y="626"/>
                      <a:pt x="161" y="626"/>
                    </a:cubicBezTo>
                    <a:cubicBezTo>
                      <a:pt x="99" y="625"/>
                      <a:pt x="59" y="621"/>
                      <a:pt x="12" y="583"/>
                    </a:cubicBezTo>
                    <a:cubicBezTo>
                      <a:pt x="3" y="575"/>
                      <a:pt x="3" y="575"/>
                      <a:pt x="3" y="575"/>
                    </a:cubicBezTo>
                    <a:cubicBezTo>
                      <a:pt x="3" y="656"/>
                      <a:pt x="3" y="656"/>
                      <a:pt x="3" y="656"/>
                    </a:cubicBezTo>
                    <a:cubicBezTo>
                      <a:pt x="61" y="681"/>
                      <a:pt x="98" y="679"/>
                      <a:pt x="154" y="680"/>
                    </a:cubicBezTo>
                    <a:cubicBezTo>
                      <a:pt x="158" y="680"/>
                      <a:pt x="162" y="680"/>
                      <a:pt x="165" y="680"/>
                    </a:cubicBezTo>
                    <a:cubicBezTo>
                      <a:pt x="279" y="680"/>
                      <a:pt x="412" y="642"/>
                      <a:pt x="413" y="505"/>
                    </a:cubicBezTo>
                    <a:cubicBezTo>
                      <a:pt x="413" y="502"/>
                      <a:pt x="413" y="500"/>
                      <a:pt x="413" y="497"/>
                    </a:cubicBezTo>
                    <a:cubicBezTo>
                      <a:pt x="409" y="384"/>
                      <a:pt x="339" y="357"/>
                      <a:pt x="262" y="312"/>
                    </a:cubicBezTo>
                    <a:cubicBezTo>
                      <a:pt x="159" y="252"/>
                      <a:pt x="159" y="252"/>
                      <a:pt x="159" y="252"/>
                    </a:cubicBezTo>
                    <a:cubicBezTo>
                      <a:pt x="118" y="229"/>
                      <a:pt x="89" y="205"/>
                      <a:pt x="85" y="162"/>
                    </a:cubicBezTo>
                    <a:cubicBezTo>
                      <a:pt x="84" y="159"/>
                      <a:pt x="84" y="157"/>
                      <a:pt x="84" y="155"/>
                    </a:cubicBezTo>
                    <a:cubicBezTo>
                      <a:pt x="85" y="95"/>
                      <a:pt x="150" y="53"/>
                      <a:pt x="214" y="53"/>
                    </a:cubicBezTo>
                    <a:cubicBezTo>
                      <a:pt x="216" y="53"/>
                      <a:pt x="219" y="53"/>
                      <a:pt x="222" y="53"/>
                    </a:cubicBezTo>
                    <a:cubicBezTo>
                      <a:pt x="273" y="55"/>
                      <a:pt x="307" y="62"/>
                      <a:pt x="342" y="96"/>
                    </a:cubicBezTo>
                    <a:cubicBezTo>
                      <a:pt x="352" y="105"/>
                      <a:pt x="352" y="105"/>
                      <a:pt x="352" y="105"/>
                    </a:cubicBezTo>
                    <a:cubicBezTo>
                      <a:pt x="352" y="25"/>
                      <a:pt x="352" y="25"/>
                      <a:pt x="352" y="25"/>
                    </a:cubicBezTo>
                    <a:cubicBezTo>
                      <a:pt x="300" y="0"/>
                      <a:pt x="267" y="2"/>
                      <a:pt x="216" y="0"/>
                    </a:cubicBezTo>
                    <a:cubicBezTo>
                      <a:pt x="213" y="0"/>
                      <a:pt x="210" y="0"/>
                      <a:pt x="207" y="0"/>
                    </a:cubicBezTo>
                    <a:cubicBezTo>
                      <a:pt x="99" y="0"/>
                      <a:pt x="0" y="61"/>
                      <a:pt x="0" y="165"/>
                    </a:cubicBezTo>
                    <a:cubicBezTo>
                      <a:pt x="0" y="166"/>
                      <a:pt x="0" y="166"/>
                      <a:pt x="1" y="167"/>
                    </a:cubicBezTo>
                    <a:cubicBezTo>
                      <a:pt x="1" y="238"/>
                      <a:pt x="41" y="283"/>
                      <a:pt x="105" y="32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2" name="Freeform 176"/>
              <p:cNvSpPr>
                <a:spLocks noChangeAspect="1"/>
              </p:cNvSpPr>
              <p:nvPr userDrawn="1"/>
            </p:nvSpPr>
            <p:spPr bwMode="black">
              <a:xfrm>
                <a:off x="4962" y="1175"/>
                <a:ext cx="47" cy="59"/>
              </a:xfrm>
              <a:custGeom>
                <a:avLst/>
                <a:gdLst/>
                <a:ahLst/>
                <a:cxnLst>
                  <a:cxn ang="0">
                    <a:pos x="23" y="0"/>
                  </a:cxn>
                  <a:cxn ang="0">
                    <a:pos x="3" y="71"/>
                  </a:cxn>
                  <a:cxn ang="0">
                    <a:pos x="0" y="84"/>
                  </a:cxn>
                  <a:cxn ang="0">
                    <a:pos x="12" y="77"/>
                  </a:cxn>
                  <a:cxn ang="0">
                    <a:pos x="44" y="64"/>
                  </a:cxn>
                  <a:cxn ang="0">
                    <a:pos x="65" y="60"/>
                  </a:cxn>
                  <a:cxn ang="0">
                    <a:pos x="223" y="60"/>
                  </a:cxn>
                  <a:cxn ang="0">
                    <a:pos x="223" y="598"/>
                  </a:cxn>
                  <a:cxn ang="0">
                    <a:pos x="223" y="618"/>
                  </a:cxn>
                  <a:cxn ang="0">
                    <a:pos x="222" y="632"/>
                  </a:cxn>
                  <a:cxn ang="0">
                    <a:pos x="214" y="651"/>
                  </a:cxn>
                  <a:cxn ang="0">
                    <a:pos x="209" y="660"/>
                  </a:cxn>
                  <a:cxn ang="0">
                    <a:pos x="320" y="660"/>
                  </a:cxn>
                  <a:cxn ang="0">
                    <a:pos x="330" y="660"/>
                  </a:cxn>
                  <a:cxn ang="0">
                    <a:pos x="325" y="651"/>
                  </a:cxn>
                  <a:cxn ang="0">
                    <a:pos x="316" y="630"/>
                  </a:cxn>
                  <a:cxn ang="0">
                    <a:pos x="312" y="604"/>
                  </a:cxn>
                  <a:cxn ang="0">
                    <a:pos x="313" y="596"/>
                  </a:cxn>
                  <a:cxn ang="0">
                    <a:pos x="313" y="58"/>
                  </a:cxn>
                  <a:cxn ang="0">
                    <a:pos x="449" y="58"/>
                  </a:cxn>
                  <a:cxn ang="0">
                    <a:pos x="485" y="64"/>
                  </a:cxn>
                  <a:cxn ang="0">
                    <a:pos x="487" y="59"/>
                  </a:cxn>
                  <a:cxn ang="0">
                    <a:pos x="486" y="64"/>
                  </a:cxn>
                  <a:cxn ang="0">
                    <a:pos x="514" y="74"/>
                  </a:cxn>
                  <a:cxn ang="0">
                    <a:pos x="523" y="79"/>
                  </a:cxn>
                  <a:cxn ang="0">
                    <a:pos x="516" y="5"/>
                  </a:cxn>
                  <a:cxn ang="0">
                    <a:pos x="23" y="0"/>
                  </a:cxn>
                </a:cxnLst>
                <a:rect l="0" t="0" r="r" b="b"/>
                <a:pathLst>
                  <a:path w="523" h="660">
                    <a:moveTo>
                      <a:pt x="23" y="0"/>
                    </a:moveTo>
                    <a:cubicBezTo>
                      <a:pt x="3" y="71"/>
                      <a:pt x="3" y="71"/>
                      <a:pt x="3" y="71"/>
                    </a:cubicBezTo>
                    <a:cubicBezTo>
                      <a:pt x="0" y="84"/>
                      <a:pt x="0" y="84"/>
                      <a:pt x="0" y="84"/>
                    </a:cubicBezTo>
                    <a:cubicBezTo>
                      <a:pt x="12" y="77"/>
                      <a:pt x="12" y="77"/>
                      <a:pt x="12" y="77"/>
                    </a:cubicBezTo>
                    <a:cubicBezTo>
                      <a:pt x="23" y="70"/>
                      <a:pt x="30" y="66"/>
                      <a:pt x="44" y="64"/>
                    </a:cubicBezTo>
                    <a:cubicBezTo>
                      <a:pt x="53" y="61"/>
                      <a:pt x="57" y="61"/>
                      <a:pt x="65" y="60"/>
                    </a:cubicBezTo>
                    <a:cubicBezTo>
                      <a:pt x="223" y="60"/>
                      <a:pt x="223" y="60"/>
                      <a:pt x="223" y="60"/>
                    </a:cubicBezTo>
                    <a:cubicBezTo>
                      <a:pt x="223" y="598"/>
                      <a:pt x="223" y="598"/>
                      <a:pt x="223" y="598"/>
                    </a:cubicBezTo>
                    <a:cubicBezTo>
                      <a:pt x="223" y="606"/>
                      <a:pt x="223" y="612"/>
                      <a:pt x="223" y="618"/>
                    </a:cubicBezTo>
                    <a:cubicBezTo>
                      <a:pt x="223" y="623"/>
                      <a:pt x="223" y="627"/>
                      <a:pt x="222" y="632"/>
                    </a:cubicBezTo>
                    <a:cubicBezTo>
                      <a:pt x="220" y="639"/>
                      <a:pt x="218" y="644"/>
                      <a:pt x="214" y="651"/>
                    </a:cubicBezTo>
                    <a:cubicBezTo>
                      <a:pt x="209" y="660"/>
                      <a:pt x="209" y="660"/>
                      <a:pt x="209" y="660"/>
                    </a:cubicBezTo>
                    <a:cubicBezTo>
                      <a:pt x="320" y="660"/>
                      <a:pt x="320" y="660"/>
                      <a:pt x="320" y="660"/>
                    </a:cubicBezTo>
                    <a:cubicBezTo>
                      <a:pt x="330" y="660"/>
                      <a:pt x="330" y="660"/>
                      <a:pt x="330" y="660"/>
                    </a:cubicBezTo>
                    <a:cubicBezTo>
                      <a:pt x="325" y="651"/>
                      <a:pt x="325" y="651"/>
                      <a:pt x="325" y="651"/>
                    </a:cubicBezTo>
                    <a:cubicBezTo>
                      <a:pt x="320" y="642"/>
                      <a:pt x="317" y="637"/>
                      <a:pt x="316" y="630"/>
                    </a:cubicBezTo>
                    <a:cubicBezTo>
                      <a:pt x="313" y="612"/>
                      <a:pt x="312" y="609"/>
                      <a:pt x="312" y="604"/>
                    </a:cubicBezTo>
                    <a:cubicBezTo>
                      <a:pt x="312" y="602"/>
                      <a:pt x="313" y="600"/>
                      <a:pt x="313" y="596"/>
                    </a:cubicBezTo>
                    <a:cubicBezTo>
                      <a:pt x="313" y="58"/>
                      <a:pt x="313" y="58"/>
                      <a:pt x="313" y="58"/>
                    </a:cubicBezTo>
                    <a:cubicBezTo>
                      <a:pt x="449" y="58"/>
                      <a:pt x="449" y="58"/>
                      <a:pt x="449" y="58"/>
                    </a:cubicBezTo>
                    <a:cubicBezTo>
                      <a:pt x="463" y="58"/>
                      <a:pt x="472" y="59"/>
                      <a:pt x="485" y="64"/>
                    </a:cubicBezTo>
                    <a:cubicBezTo>
                      <a:pt x="487" y="59"/>
                      <a:pt x="487" y="59"/>
                      <a:pt x="487" y="59"/>
                    </a:cubicBezTo>
                    <a:cubicBezTo>
                      <a:pt x="486" y="64"/>
                      <a:pt x="486" y="64"/>
                      <a:pt x="486" y="64"/>
                    </a:cubicBezTo>
                    <a:cubicBezTo>
                      <a:pt x="497" y="66"/>
                      <a:pt x="504" y="69"/>
                      <a:pt x="514" y="74"/>
                    </a:cubicBezTo>
                    <a:cubicBezTo>
                      <a:pt x="523" y="79"/>
                      <a:pt x="523" y="79"/>
                      <a:pt x="523" y="79"/>
                    </a:cubicBezTo>
                    <a:cubicBezTo>
                      <a:pt x="516" y="5"/>
                      <a:pt x="516" y="5"/>
                      <a:pt x="516" y="5"/>
                    </a:cubicBezTo>
                    <a:lnTo>
                      <a:pt x="2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3" name="Freeform 177"/>
              <p:cNvSpPr>
                <a:spLocks noChangeAspect="1"/>
              </p:cNvSpPr>
              <p:nvPr userDrawn="1"/>
            </p:nvSpPr>
            <p:spPr bwMode="black">
              <a:xfrm>
                <a:off x="5130" y="976"/>
                <a:ext cx="11" cy="59"/>
              </a:xfrm>
              <a:custGeom>
                <a:avLst/>
                <a:gdLst/>
                <a:ahLst/>
                <a:cxnLst>
                  <a:cxn ang="0">
                    <a:pos x="19" y="37"/>
                  </a:cxn>
                  <a:cxn ang="0">
                    <a:pos x="24" y="69"/>
                  </a:cxn>
                  <a:cxn ang="0">
                    <a:pos x="24" y="598"/>
                  </a:cxn>
                  <a:cxn ang="0">
                    <a:pos x="19" y="629"/>
                  </a:cxn>
                  <a:cxn ang="0">
                    <a:pos x="9" y="650"/>
                  </a:cxn>
                  <a:cxn ang="0">
                    <a:pos x="3" y="659"/>
                  </a:cxn>
                  <a:cxn ang="0">
                    <a:pos x="116" y="659"/>
                  </a:cxn>
                  <a:cxn ang="0">
                    <a:pos x="126" y="659"/>
                  </a:cxn>
                  <a:cxn ang="0">
                    <a:pos x="120" y="651"/>
                  </a:cxn>
                  <a:cxn ang="0">
                    <a:pos x="109" y="628"/>
                  </a:cxn>
                  <a:cxn ang="0">
                    <a:pos x="106" y="545"/>
                  </a:cxn>
                  <a:cxn ang="0">
                    <a:pos x="106" y="67"/>
                  </a:cxn>
                  <a:cxn ang="0">
                    <a:pos x="112" y="32"/>
                  </a:cxn>
                  <a:cxn ang="0">
                    <a:pos x="112" y="32"/>
                  </a:cxn>
                  <a:cxn ang="0">
                    <a:pos x="122" y="8"/>
                  </a:cxn>
                  <a:cxn ang="0">
                    <a:pos x="126" y="0"/>
                  </a:cxn>
                  <a:cxn ang="0">
                    <a:pos x="10" y="0"/>
                  </a:cxn>
                  <a:cxn ang="0">
                    <a:pos x="0" y="0"/>
                  </a:cxn>
                  <a:cxn ang="0">
                    <a:pos x="6" y="9"/>
                  </a:cxn>
                  <a:cxn ang="0">
                    <a:pos x="19" y="37"/>
                  </a:cxn>
                </a:cxnLst>
                <a:rect l="0" t="0" r="r" b="b"/>
                <a:pathLst>
                  <a:path w="126" h="659">
                    <a:moveTo>
                      <a:pt x="19" y="37"/>
                    </a:moveTo>
                    <a:cubicBezTo>
                      <a:pt x="23" y="49"/>
                      <a:pt x="24" y="56"/>
                      <a:pt x="24" y="69"/>
                    </a:cubicBezTo>
                    <a:cubicBezTo>
                      <a:pt x="24" y="598"/>
                      <a:pt x="24" y="598"/>
                      <a:pt x="24" y="598"/>
                    </a:cubicBezTo>
                    <a:cubicBezTo>
                      <a:pt x="24" y="611"/>
                      <a:pt x="24" y="618"/>
                      <a:pt x="19" y="629"/>
                    </a:cubicBezTo>
                    <a:cubicBezTo>
                      <a:pt x="16" y="638"/>
                      <a:pt x="14" y="643"/>
                      <a:pt x="9" y="650"/>
                    </a:cubicBezTo>
                    <a:cubicBezTo>
                      <a:pt x="3" y="659"/>
                      <a:pt x="3" y="659"/>
                      <a:pt x="3" y="659"/>
                    </a:cubicBezTo>
                    <a:cubicBezTo>
                      <a:pt x="116" y="659"/>
                      <a:pt x="116" y="659"/>
                      <a:pt x="116" y="659"/>
                    </a:cubicBezTo>
                    <a:cubicBezTo>
                      <a:pt x="126" y="659"/>
                      <a:pt x="126" y="659"/>
                      <a:pt x="126" y="659"/>
                    </a:cubicBezTo>
                    <a:cubicBezTo>
                      <a:pt x="120" y="651"/>
                      <a:pt x="120" y="651"/>
                      <a:pt x="120" y="651"/>
                    </a:cubicBezTo>
                    <a:cubicBezTo>
                      <a:pt x="115" y="641"/>
                      <a:pt x="110" y="637"/>
                      <a:pt x="109" y="628"/>
                    </a:cubicBezTo>
                    <a:cubicBezTo>
                      <a:pt x="107" y="607"/>
                      <a:pt x="106" y="578"/>
                      <a:pt x="106" y="545"/>
                    </a:cubicBezTo>
                    <a:cubicBezTo>
                      <a:pt x="106" y="67"/>
                      <a:pt x="106" y="67"/>
                      <a:pt x="106" y="67"/>
                    </a:cubicBezTo>
                    <a:cubicBezTo>
                      <a:pt x="107" y="58"/>
                      <a:pt x="106" y="53"/>
                      <a:pt x="112" y="32"/>
                    </a:cubicBezTo>
                    <a:cubicBezTo>
                      <a:pt x="112" y="32"/>
                      <a:pt x="112" y="32"/>
                      <a:pt x="112" y="32"/>
                    </a:cubicBezTo>
                    <a:cubicBezTo>
                      <a:pt x="116" y="23"/>
                      <a:pt x="118" y="16"/>
                      <a:pt x="122" y="8"/>
                    </a:cubicBezTo>
                    <a:cubicBezTo>
                      <a:pt x="126" y="0"/>
                      <a:pt x="126" y="0"/>
                      <a:pt x="126" y="0"/>
                    </a:cubicBezTo>
                    <a:cubicBezTo>
                      <a:pt x="10" y="0"/>
                      <a:pt x="10" y="0"/>
                      <a:pt x="10" y="0"/>
                    </a:cubicBezTo>
                    <a:cubicBezTo>
                      <a:pt x="0" y="0"/>
                      <a:pt x="0" y="0"/>
                      <a:pt x="0" y="0"/>
                    </a:cubicBezTo>
                    <a:cubicBezTo>
                      <a:pt x="6" y="9"/>
                      <a:pt x="6" y="9"/>
                      <a:pt x="6" y="9"/>
                    </a:cubicBezTo>
                    <a:cubicBezTo>
                      <a:pt x="12" y="19"/>
                      <a:pt x="16" y="26"/>
                      <a:pt x="19" y="3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4" name="Freeform 178"/>
              <p:cNvSpPr>
                <a:spLocks noChangeAspect="1"/>
              </p:cNvSpPr>
              <p:nvPr userDrawn="1"/>
            </p:nvSpPr>
            <p:spPr bwMode="black">
              <a:xfrm>
                <a:off x="5016" y="1175"/>
                <a:ext cx="38" cy="59"/>
              </a:xfrm>
              <a:custGeom>
                <a:avLst/>
                <a:gdLst/>
                <a:ahLst/>
                <a:cxnLst>
                  <a:cxn ang="0">
                    <a:pos x="384" y="589"/>
                  </a:cxn>
                  <a:cxn ang="0">
                    <a:pos x="314" y="599"/>
                  </a:cxn>
                  <a:cxn ang="0">
                    <a:pos x="111" y="599"/>
                  </a:cxn>
                  <a:cxn ang="0">
                    <a:pos x="111" y="320"/>
                  </a:cxn>
                  <a:cxn ang="0">
                    <a:pos x="280" y="320"/>
                  </a:cxn>
                  <a:cxn ang="0">
                    <a:pos x="308" y="321"/>
                  </a:cxn>
                  <a:cxn ang="0">
                    <a:pos x="343" y="333"/>
                  </a:cxn>
                  <a:cxn ang="0">
                    <a:pos x="350" y="337"/>
                  </a:cxn>
                  <a:cxn ang="0">
                    <a:pos x="350" y="266"/>
                  </a:cxn>
                  <a:cxn ang="0">
                    <a:pos x="350" y="260"/>
                  </a:cxn>
                  <a:cxn ang="0">
                    <a:pos x="109" y="260"/>
                  </a:cxn>
                  <a:cxn ang="0">
                    <a:pos x="109" y="58"/>
                  </a:cxn>
                  <a:cxn ang="0">
                    <a:pos x="280" y="58"/>
                  </a:cxn>
                  <a:cxn ang="0">
                    <a:pos x="300" y="57"/>
                  </a:cxn>
                  <a:cxn ang="0">
                    <a:pos x="318" y="60"/>
                  </a:cxn>
                  <a:cxn ang="0">
                    <a:pos x="341" y="75"/>
                  </a:cxn>
                  <a:cxn ang="0">
                    <a:pos x="350" y="84"/>
                  </a:cxn>
                  <a:cxn ang="0">
                    <a:pos x="350" y="5"/>
                  </a:cxn>
                  <a:cxn ang="0">
                    <a:pos x="350" y="0"/>
                  </a:cxn>
                  <a:cxn ang="0">
                    <a:pos x="0" y="0"/>
                  </a:cxn>
                  <a:cxn ang="0">
                    <a:pos x="10" y="9"/>
                  </a:cxn>
                  <a:cxn ang="0">
                    <a:pos x="21" y="26"/>
                  </a:cxn>
                  <a:cxn ang="0">
                    <a:pos x="25" y="51"/>
                  </a:cxn>
                  <a:cxn ang="0">
                    <a:pos x="25" y="596"/>
                  </a:cxn>
                  <a:cxn ang="0">
                    <a:pos x="26" y="612"/>
                  </a:cxn>
                  <a:cxn ang="0">
                    <a:pos x="24" y="627"/>
                  </a:cxn>
                  <a:cxn ang="0">
                    <a:pos x="13" y="650"/>
                  </a:cxn>
                  <a:cxn ang="0">
                    <a:pos x="7" y="659"/>
                  </a:cxn>
                  <a:cxn ang="0">
                    <a:pos x="393" y="659"/>
                  </a:cxn>
                  <a:cxn ang="0">
                    <a:pos x="393" y="653"/>
                  </a:cxn>
                  <a:cxn ang="0">
                    <a:pos x="393" y="653"/>
                  </a:cxn>
                  <a:cxn ang="0">
                    <a:pos x="398" y="655"/>
                  </a:cxn>
                  <a:cxn ang="0">
                    <a:pos x="421" y="582"/>
                  </a:cxn>
                  <a:cxn ang="0">
                    <a:pos x="425" y="566"/>
                  </a:cxn>
                  <a:cxn ang="0">
                    <a:pos x="412" y="575"/>
                  </a:cxn>
                  <a:cxn ang="0">
                    <a:pos x="384" y="589"/>
                  </a:cxn>
                </a:cxnLst>
                <a:rect l="0" t="0" r="r" b="b"/>
                <a:pathLst>
                  <a:path w="425" h="659">
                    <a:moveTo>
                      <a:pt x="384" y="589"/>
                    </a:move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0" y="337"/>
                      <a:pt x="350" y="337"/>
                      <a:pt x="350" y="337"/>
                    </a:cubicBezTo>
                    <a:cubicBezTo>
                      <a:pt x="350" y="266"/>
                      <a:pt x="350" y="266"/>
                      <a:pt x="350" y="266"/>
                    </a:cubicBezTo>
                    <a:cubicBezTo>
                      <a:pt x="350" y="260"/>
                      <a:pt x="350" y="260"/>
                      <a:pt x="350" y="260"/>
                    </a:cubicBezTo>
                    <a:cubicBezTo>
                      <a:pt x="109" y="260"/>
                      <a:pt x="109" y="260"/>
                      <a:pt x="109" y="260"/>
                    </a:cubicBezTo>
                    <a:cubicBezTo>
                      <a:pt x="109" y="58"/>
                      <a:pt x="109" y="58"/>
                      <a:pt x="109" y="58"/>
                    </a:cubicBezTo>
                    <a:cubicBezTo>
                      <a:pt x="280" y="58"/>
                      <a:pt x="280" y="58"/>
                      <a:pt x="280" y="58"/>
                    </a:cubicBezTo>
                    <a:cubicBezTo>
                      <a:pt x="287" y="58"/>
                      <a:pt x="294" y="57"/>
                      <a:pt x="300" y="57"/>
                    </a:cubicBezTo>
                    <a:cubicBezTo>
                      <a:pt x="306" y="57"/>
                      <a:pt x="311" y="58"/>
                      <a:pt x="318" y="60"/>
                    </a:cubicBezTo>
                    <a:cubicBezTo>
                      <a:pt x="328" y="64"/>
                      <a:pt x="334" y="67"/>
                      <a:pt x="341" y="75"/>
                    </a:cubicBezTo>
                    <a:cubicBezTo>
                      <a:pt x="350" y="84"/>
                      <a:pt x="350" y="84"/>
                      <a:pt x="350" y="84"/>
                    </a:cubicBezTo>
                    <a:cubicBezTo>
                      <a:pt x="350" y="5"/>
                      <a:pt x="350" y="5"/>
                      <a:pt x="350" y="5"/>
                    </a:cubicBezTo>
                    <a:cubicBezTo>
                      <a:pt x="350" y="0"/>
                      <a:pt x="350" y="0"/>
                      <a:pt x="350" y="0"/>
                    </a:cubicBezTo>
                    <a:cubicBezTo>
                      <a:pt x="0" y="0"/>
                      <a:pt x="0" y="0"/>
                      <a:pt x="0" y="0"/>
                    </a:cubicBezTo>
                    <a:cubicBezTo>
                      <a:pt x="10" y="9"/>
                      <a:pt x="10" y="9"/>
                      <a:pt x="10" y="9"/>
                    </a:cubicBezTo>
                    <a:cubicBezTo>
                      <a:pt x="15" y="15"/>
                      <a:pt x="17" y="18"/>
                      <a:pt x="21" y="26"/>
                    </a:cubicBezTo>
                    <a:cubicBezTo>
                      <a:pt x="24" y="35"/>
                      <a:pt x="25" y="41"/>
                      <a:pt x="25" y="51"/>
                    </a:cubicBezTo>
                    <a:cubicBezTo>
                      <a:pt x="25" y="596"/>
                      <a:pt x="25" y="596"/>
                      <a:pt x="25" y="596"/>
                    </a:cubicBezTo>
                    <a:cubicBezTo>
                      <a:pt x="25" y="602"/>
                      <a:pt x="26" y="607"/>
                      <a:pt x="26" y="612"/>
                    </a:cubicBezTo>
                    <a:cubicBezTo>
                      <a:pt x="26" y="617"/>
                      <a:pt x="25" y="622"/>
                      <a:pt x="24" y="627"/>
                    </a:cubicBezTo>
                    <a:cubicBezTo>
                      <a:pt x="21" y="636"/>
                      <a:pt x="19" y="641"/>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6"/>
                      <a:pt x="425" y="566"/>
                      <a:pt x="425" y="566"/>
                    </a:cubicBezTo>
                    <a:cubicBezTo>
                      <a:pt x="412" y="575"/>
                      <a:pt x="412" y="575"/>
                      <a:pt x="412" y="575"/>
                    </a:cubicBezTo>
                    <a:cubicBezTo>
                      <a:pt x="402" y="582"/>
                      <a:pt x="396" y="585"/>
                      <a:pt x="384" y="58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5" name="Freeform 179"/>
              <p:cNvSpPr>
                <a:spLocks noChangeAspect="1"/>
              </p:cNvSpPr>
              <p:nvPr userDrawn="1"/>
            </p:nvSpPr>
            <p:spPr bwMode="black">
              <a:xfrm>
                <a:off x="5066" y="1076"/>
                <a:ext cx="11" cy="58"/>
              </a:xfrm>
              <a:custGeom>
                <a:avLst/>
                <a:gdLst/>
                <a:ahLst/>
                <a:cxnLst>
                  <a:cxn ang="0">
                    <a:pos x="126" y="0"/>
                  </a:cxn>
                  <a:cxn ang="0">
                    <a:pos x="10" y="0"/>
                  </a:cxn>
                  <a:cxn ang="0">
                    <a:pos x="0" y="0"/>
                  </a:cxn>
                  <a:cxn ang="0">
                    <a:pos x="5" y="9"/>
                  </a:cxn>
                  <a:cxn ang="0">
                    <a:pos x="18" y="37"/>
                  </a:cxn>
                  <a:cxn ang="0">
                    <a:pos x="23" y="69"/>
                  </a:cxn>
                  <a:cxn ang="0">
                    <a:pos x="23" y="598"/>
                  </a:cxn>
                  <a:cxn ang="0">
                    <a:pos x="19" y="630"/>
                  </a:cxn>
                  <a:cxn ang="0">
                    <a:pos x="9" y="651"/>
                  </a:cxn>
                  <a:cxn ang="0">
                    <a:pos x="3" y="659"/>
                  </a:cxn>
                  <a:cxn ang="0">
                    <a:pos x="115" y="659"/>
                  </a:cxn>
                  <a:cxn ang="0">
                    <a:pos x="125" y="659"/>
                  </a:cxn>
                  <a:cxn ang="0">
                    <a:pos x="120" y="651"/>
                  </a:cxn>
                  <a:cxn ang="0">
                    <a:pos x="108" y="628"/>
                  </a:cxn>
                  <a:cxn ang="0">
                    <a:pos x="106" y="545"/>
                  </a:cxn>
                  <a:cxn ang="0">
                    <a:pos x="106" y="68"/>
                  </a:cxn>
                  <a:cxn ang="0">
                    <a:pos x="112" y="33"/>
                  </a:cxn>
                  <a:cxn ang="0">
                    <a:pos x="112" y="33"/>
                  </a:cxn>
                  <a:cxn ang="0">
                    <a:pos x="122" y="8"/>
                  </a:cxn>
                  <a:cxn ang="0">
                    <a:pos x="126" y="0"/>
                  </a:cxn>
                </a:cxnLst>
                <a:rect l="0" t="0" r="r" b="b"/>
                <a:pathLst>
                  <a:path w="126" h="659">
                    <a:moveTo>
                      <a:pt x="126" y="0"/>
                    </a:moveTo>
                    <a:cubicBezTo>
                      <a:pt x="10" y="0"/>
                      <a:pt x="10" y="0"/>
                      <a:pt x="10" y="0"/>
                    </a:cubicBezTo>
                    <a:cubicBezTo>
                      <a:pt x="0" y="0"/>
                      <a:pt x="0" y="0"/>
                      <a:pt x="0" y="0"/>
                    </a:cubicBezTo>
                    <a:cubicBezTo>
                      <a:pt x="5" y="9"/>
                      <a:pt x="5" y="9"/>
                      <a:pt x="5" y="9"/>
                    </a:cubicBezTo>
                    <a:cubicBezTo>
                      <a:pt x="12" y="19"/>
                      <a:pt x="15" y="26"/>
                      <a:pt x="18" y="37"/>
                    </a:cubicBezTo>
                    <a:cubicBezTo>
                      <a:pt x="23" y="50"/>
                      <a:pt x="23" y="56"/>
                      <a:pt x="23" y="69"/>
                    </a:cubicBezTo>
                    <a:cubicBezTo>
                      <a:pt x="23" y="598"/>
                      <a:pt x="23" y="598"/>
                      <a:pt x="23" y="598"/>
                    </a:cubicBezTo>
                    <a:cubicBezTo>
                      <a:pt x="23" y="611"/>
                      <a:pt x="23"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4" y="642"/>
                      <a:pt x="110" y="637"/>
                      <a:pt x="108" y="628"/>
                    </a:cubicBezTo>
                    <a:cubicBezTo>
                      <a:pt x="106" y="608"/>
                      <a:pt x="106" y="578"/>
                      <a:pt x="106" y="545"/>
                    </a:cubicBezTo>
                    <a:cubicBezTo>
                      <a:pt x="106" y="68"/>
                      <a:pt x="106" y="68"/>
                      <a:pt x="106" y="68"/>
                    </a:cubicBezTo>
                    <a:cubicBezTo>
                      <a:pt x="106" y="58"/>
                      <a:pt x="106" y="53"/>
                      <a:pt x="112" y="33"/>
                    </a:cubicBezTo>
                    <a:cubicBezTo>
                      <a:pt x="112" y="33"/>
                      <a:pt x="112" y="33"/>
                      <a:pt x="112" y="33"/>
                    </a:cubicBezTo>
                    <a:cubicBezTo>
                      <a:pt x="115" y="23"/>
                      <a:pt x="118" y="17"/>
                      <a:pt x="122" y="8"/>
                    </a:cubicBezTo>
                    <a:lnTo>
                      <a:pt x="126"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6" name="Freeform 180"/>
              <p:cNvSpPr>
                <a:spLocks noChangeAspect="1"/>
              </p:cNvSpPr>
              <p:nvPr userDrawn="1"/>
            </p:nvSpPr>
            <p:spPr bwMode="black">
              <a:xfrm>
                <a:off x="5045" y="976"/>
                <a:ext cx="79" cy="61"/>
              </a:xfrm>
              <a:custGeom>
                <a:avLst/>
                <a:gdLst/>
                <a:ahLst/>
                <a:cxnLst>
                  <a:cxn ang="0">
                    <a:pos x="39" y="31"/>
                  </a:cxn>
                  <a:cxn ang="0">
                    <a:pos x="51" y="53"/>
                  </a:cxn>
                  <a:cxn ang="0">
                    <a:pos x="286" y="686"/>
                  </a:cxn>
                  <a:cxn ang="0">
                    <a:pos x="453" y="224"/>
                  </a:cxn>
                  <a:cxn ang="0">
                    <a:pos x="625" y="683"/>
                  </a:cxn>
                  <a:cxn ang="0">
                    <a:pos x="847" y="65"/>
                  </a:cxn>
                  <a:cxn ang="0">
                    <a:pos x="859" y="40"/>
                  </a:cxn>
                  <a:cxn ang="0">
                    <a:pos x="859" y="40"/>
                  </a:cxn>
                  <a:cxn ang="0">
                    <a:pos x="881" y="9"/>
                  </a:cxn>
                  <a:cxn ang="0">
                    <a:pos x="889" y="0"/>
                  </a:cxn>
                  <a:cxn ang="0">
                    <a:pos x="781" y="0"/>
                  </a:cxn>
                  <a:cxn ang="0">
                    <a:pos x="771" y="0"/>
                  </a:cxn>
                  <a:cxn ang="0">
                    <a:pos x="777" y="9"/>
                  </a:cxn>
                  <a:cxn ang="0">
                    <a:pos x="783" y="30"/>
                  </a:cxn>
                  <a:cxn ang="0">
                    <a:pos x="783" y="33"/>
                  </a:cxn>
                  <a:cxn ang="0">
                    <a:pos x="776" y="57"/>
                  </a:cxn>
                  <a:cxn ang="0">
                    <a:pos x="633" y="482"/>
                  </a:cxn>
                  <a:cxn ang="0">
                    <a:pos x="479" y="53"/>
                  </a:cxn>
                  <a:cxn ang="0">
                    <a:pos x="475" y="34"/>
                  </a:cxn>
                  <a:cxn ang="0">
                    <a:pos x="476" y="25"/>
                  </a:cxn>
                  <a:cxn ang="0">
                    <a:pos x="483" y="10"/>
                  </a:cxn>
                  <a:cxn ang="0">
                    <a:pos x="488" y="1"/>
                  </a:cxn>
                  <a:cxn ang="0">
                    <a:pos x="346" y="1"/>
                  </a:cxn>
                  <a:cxn ang="0">
                    <a:pos x="356" y="11"/>
                  </a:cxn>
                  <a:cxn ang="0">
                    <a:pos x="373" y="30"/>
                  </a:cxn>
                  <a:cxn ang="0">
                    <a:pos x="390" y="54"/>
                  </a:cxn>
                  <a:cxn ang="0">
                    <a:pos x="422" y="136"/>
                  </a:cxn>
                  <a:cxn ang="0">
                    <a:pos x="291" y="481"/>
                  </a:cxn>
                  <a:cxn ang="0">
                    <a:pos x="137" y="43"/>
                  </a:cxn>
                  <a:cxn ang="0">
                    <a:pos x="136" y="36"/>
                  </a:cxn>
                  <a:cxn ang="0">
                    <a:pos x="137" y="27"/>
                  </a:cxn>
                  <a:cxn ang="0">
                    <a:pos x="144" y="10"/>
                  </a:cxn>
                  <a:cxn ang="0">
                    <a:pos x="149" y="1"/>
                  </a:cxn>
                  <a:cxn ang="0">
                    <a:pos x="0" y="1"/>
                  </a:cxn>
                  <a:cxn ang="0">
                    <a:pos x="17" y="11"/>
                  </a:cxn>
                  <a:cxn ang="0">
                    <a:pos x="39" y="31"/>
                  </a:cxn>
                </a:cxnLst>
                <a:rect l="0" t="0" r="r" b="b"/>
                <a:pathLst>
                  <a:path w="889" h="686">
                    <a:moveTo>
                      <a:pt x="39" y="31"/>
                    </a:moveTo>
                    <a:cubicBezTo>
                      <a:pt x="46" y="39"/>
                      <a:pt x="48" y="44"/>
                      <a:pt x="51" y="53"/>
                    </a:cubicBezTo>
                    <a:cubicBezTo>
                      <a:pt x="286" y="686"/>
                      <a:pt x="286" y="686"/>
                      <a:pt x="286" y="686"/>
                    </a:cubicBezTo>
                    <a:cubicBezTo>
                      <a:pt x="453" y="224"/>
                      <a:pt x="453" y="224"/>
                      <a:pt x="453" y="224"/>
                    </a:cubicBezTo>
                    <a:cubicBezTo>
                      <a:pt x="625" y="683"/>
                      <a:pt x="625" y="683"/>
                      <a:pt x="625" y="683"/>
                    </a:cubicBezTo>
                    <a:cubicBezTo>
                      <a:pt x="847" y="65"/>
                      <a:pt x="847" y="65"/>
                      <a:pt x="847" y="65"/>
                    </a:cubicBezTo>
                    <a:cubicBezTo>
                      <a:pt x="850" y="55"/>
                      <a:pt x="854" y="50"/>
                      <a:pt x="859" y="40"/>
                    </a:cubicBezTo>
                    <a:cubicBezTo>
                      <a:pt x="859" y="40"/>
                      <a:pt x="859" y="40"/>
                      <a:pt x="859" y="40"/>
                    </a:cubicBezTo>
                    <a:cubicBezTo>
                      <a:pt x="867" y="28"/>
                      <a:pt x="872" y="20"/>
                      <a:pt x="881" y="9"/>
                    </a:cubicBezTo>
                    <a:cubicBezTo>
                      <a:pt x="889" y="0"/>
                      <a:pt x="889" y="0"/>
                      <a:pt x="889" y="0"/>
                    </a:cubicBezTo>
                    <a:cubicBezTo>
                      <a:pt x="781" y="0"/>
                      <a:pt x="781" y="0"/>
                      <a:pt x="781" y="0"/>
                    </a:cubicBezTo>
                    <a:cubicBezTo>
                      <a:pt x="771" y="0"/>
                      <a:pt x="771" y="0"/>
                      <a:pt x="771" y="0"/>
                    </a:cubicBezTo>
                    <a:cubicBezTo>
                      <a:pt x="777" y="9"/>
                      <a:pt x="777" y="9"/>
                      <a:pt x="777" y="9"/>
                    </a:cubicBezTo>
                    <a:cubicBezTo>
                      <a:pt x="781" y="16"/>
                      <a:pt x="783" y="21"/>
                      <a:pt x="783" y="30"/>
                    </a:cubicBezTo>
                    <a:cubicBezTo>
                      <a:pt x="783" y="30"/>
                      <a:pt x="783" y="32"/>
                      <a:pt x="783" y="33"/>
                    </a:cubicBezTo>
                    <a:cubicBezTo>
                      <a:pt x="783" y="41"/>
                      <a:pt x="781" y="47"/>
                      <a:pt x="776" y="57"/>
                    </a:cubicBezTo>
                    <a:cubicBezTo>
                      <a:pt x="633" y="482"/>
                      <a:pt x="633" y="482"/>
                      <a:pt x="633" y="482"/>
                    </a:cubicBezTo>
                    <a:cubicBezTo>
                      <a:pt x="479" y="53"/>
                      <a:pt x="479" y="53"/>
                      <a:pt x="479" y="53"/>
                    </a:cubicBezTo>
                    <a:cubicBezTo>
                      <a:pt x="476" y="45"/>
                      <a:pt x="475" y="40"/>
                      <a:pt x="475" y="34"/>
                    </a:cubicBezTo>
                    <a:cubicBezTo>
                      <a:pt x="475" y="31"/>
                      <a:pt x="475" y="28"/>
                      <a:pt x="476" y="25"/>
                    </a:cubicBezTo>
                    <a:cubicBezTo>
                      <a:pt x="478" y="18"/>
                      <a:pt x="479" y="16"/>
                      <a:pt x="483" y="10"/>
                    </a:cubicBezTo>
                    <a:cubicBezTo>
                      <a:pt x="488" y="1"/>
                      <a:pt x="488" y="1"/>
                      <a:pt x="488" y="1"/>
                    </a:cubicBezTo>
                    <a:cubicBezTo>
                      <a:pt x="346" y="1"/>
                      <a:pt x="346" y="1"/>
                      <a:pt x="346" y="1"/>
                    </a:cubicBezTo>
                    <a:cubicBezTo>
                      <a:pt x="356" y="11"/>
                      <a:pt x="356" y="11"/>
                      <a:pt x="356" y="11"/>
                    </a:cubicBezTo>
                    <a:cubicBezTo>
                      <a:pt x="363" y="17"/>
                      <a:pt x="367" y="22"/>
                      <a:pt x="373" y="30"/>
                    </a:cubicBezTo>
                    <a:cubicBezTo>
                      <a:pt x="381" y="39"/>
                      <a:pt x="386" y="44"/>
                      <a:pt x="390" y="54"/>
                    </a:cubicBezTo>
                    <a:cubicBezTo>
                      <a:pt x="422" y="136"/>
                      <a:pt x="422" y="136"/>
                      <a:pt x="422" y="136"/>
                    </a:cubicBezTo>
                    <a:cubicBezTo>
                      <a:pt x="291" y="481"/>
                      <a:pt x="291" y="481"/>
                      <a:pt x="291" y="481"/>
                    </a:cubicBezTo>
                    <a:cubicBezTo>
                      <a:pt x="137" y="43"/>
                      <a:pt x="137" y="43"/>
                      <a:pt x="137" y="43"/>
                    </a:cubicBezTo>
                    <a:cubicBezTo>
                      <a:pt x="136" y="40"/>
                      <a:pt x="136" y="38"/>
                      <a:pt x="136" y="36"/>
                    </a:cubicBezTo>
                    <a:cubicBezTo>
                      <a:pt x="136" y="34"/>
                      <a:pt x="136" y="31"/>
                      <a:pt x="137" y="27"/>
                    </a:cubicBezTo>
                    <a:cubicBezTo>
                      <a:pt x="138" y="20"/>
                      <a:pt x="140" y="17"/>
                      <a:pt x="144" y="10"/>
                    </a:cubicBezTo>
                    <a:cubicBezTo>
                      <a:pt x="149" y="1"/>
                      <a:pt x="149" y="1"/>
                      <a:pt x="149" y="1"/>
                    </a:cubicBezTo>
                    <a:cubicBezTo>
                      <a:pt x="0" y="1"/>
                      <a:pt x="0" y="1"/>
                      <a:pt x="0" y="1"/>
                    </a:cubicBezTo>
                    <a:cubicBezTo>
                      <a:pt x="17" y="11"/>
                      <a:pt x="17" y="11"/>
                      <a:pt x="17" y="11"/>
                    </a:cubicBezTo>
                    <a:cubicBezTo>
                      <a:pt x="27" y="17"/>
                      <a:pt x="32" y="22"/>
                      <a:pt x="39" y="3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7" name="Freeform 181"/>
              <p:cNvSpPr>
                <a:spLocks noChangeAspect="1"/>
              </p:cNvSpPr>
              <p:nvPr userDrawn="1"/>
            </p:nvSpPr>
            <p:spPr bwMode="black">
              <a:xfrm>
                <a:off x="5298" y="1076"/>
                <a:ext cx="46" cy="58"/>
              </a:xfrm>
              <a:custGeom>
                <a:avLst/>
                <a:gdLst/>
                <a:ahLst/>
                <a:cxnLst>
                  <a:cxn ang="0">
                    <a:pos x="64" y="61"/>
                  </a:cxn>
                  <a:cxn ang="0">
                    <a:pos x="222" y="61"/>
                  </a:cxn>
                  <a:cxn ang="0">
                    <a:pos x="222" y="598"/>
                  </a:cxn>
                  <a:cxn ang="0">
                    <a:pos x="223" y="619"/>
                  </a:cxn>
                  <a:cxn ang="0">
                    <a:pos x="222" y="633"/>
                  </a:cxn>
                  <a:cxn ang="0">
                    <a:pos x="213" y="652"/>
                  </a:cxn>
                  <a:cxn ang="0">
                    <a:pos x="209" y="660"/>
                  </a:cxn>
                  <a:cxn ang="0">
                    <a:pos x="319" y="660"/>
                  </a:cxn>
                  <a:cxn ang="0">
                    <a:pos x="329" y="660"/>
                  </a:cxn>
                  <a:cxn ang="0">
                    <a:pos x="324" y="652"/>
                  </a:cxn>
                  <a:cxn ang="0">
                    <a:pos x="315" y="631"/>
                  </a:cxn>
                  <a:cxn ang="0">
                    <a:pos x="312" y="604"/>
                  </a:cxn>
                  <a:cxn ang="0">
                    <a:pos x="312" y="596"/>
                  </a:cxn>
                  <a:cxn ang="0">
                    <a:pos x="312" y="59"/>
                  </a:cxn>
                  <a:cxn ang="0">
                    <a:pos x="448" y="59"/>
                  </a:cxn>
                  <a:cxn ang="0">
                    <a:pos x="485" y="64"/>
                  </a:cxn>
                  <a:cxn ang="0">
                    <a:pos x="486" y="59"/>
                  </a:cxn>
                  <a:cxn ang="0">
                    <a:pos x="486" y="59"/>
                  </a:cxn>
                  <a:cxn ang="0">
                    <a:pos x="485" y="65"/>
                  </a:cxn>
                  <a:cxn ang="0">
                    <a:pos x="513" y="74"/>
                  </a:cxn>
                  <a:cxn ang="0">
                    <a:pos x="522" y="79"/>
                  </a:cxn>
                  <a:cxn ang="0">
                    <a:pos x="515" y="5"/>
                  </a:cxn>
                  <a:cxn ang="0">
                    <a:pos x="22" y="0"/>
                  </a:cxn>
                  <a:cxn ang="0">
                    <a:pos x="2" y="72"/>
                  </a:cxn>
                  <a:cxn ang="0">
                    <a:pos x="0" y="84"/>
                  </a:cxn>
                  <a:cxn ang="0">
                    <a:pos x="11" y="78"/>
                  </a:cxn>
                  <a:cxn ang="0">
                    <a:pos x="43" y="65"/>
                  </a:cxn>
                  <a:cxn ang="0">
                    <a:pos x="64" y="61"/>
                  </a:cxn>
                </a:cxnLst>
                <a:rect l="0" t="0" r="r" b="b"/>
                <a:pathLst>
                  <a:path w="522" h="660">
                    <a:moveTo>
                      <a:pt x="64" y="61"/>
                    </a:moveTo>
                    <a:cubicBezTo>
                      <a:pt x="222" y="61"/>
                      <a:pt x="222" y="61"/>
                      <a:pt x="222" y="61"/>
                    </a:cubicBezTo>
                    <a:cubicBezTo>
                      <a:pt x="222" y="598"/>
                      <a:pt x="222" y="598"/>
                      <a:pt x="222" y="598"/>
                    </a:cubicBezTo>
                    <a:cubicBezTo>
                      <a:pt x="222" y="606"/>
                      <a:pt x="223" y="613"/>
                      <a:pt x="223" y="619"/>
                    </a:cubicBezTo>
                    <a:cubicBezTo>
                      <a:pt x="223" y="623"/>
                      <a:pt x="223" y="628"/>
                      <a:pt x="222" y="633"/>
                    </a:cubicBezTo>
                    <a:cubicBezTo>
                      <a:pt x="219" y="640"/>
                      <a:pt x="218" y="644"/>
                      <a:pt x="213" y="652"/>
                    </a:cubicBezTo>
                    <a:cubicBezTo>
                      <a:pt x="209" y="660"/>
                      <a:pt x="209" y="660"/>
                      <a:pt x="209" y="660"/>
                    </a:cubicBezTo>
                    <a:cubicBezTo>
                      <a:pt x="319" y="660"/>
                      <a:pt x="319" y="660"/>
                      <a:pt x="319" y="660"/>
                    </a:cubicBezTo>
                    <a:cubicBezTo>
                      <a:pt x="329" y="660"/>
                      <a:pt x="329" y="660"/>
                      <a:pt x="329" y="660"/>
                    </a:cubicBezTo>
                    <a:cubicBezTo>
                      <a:pt x="324" y="652"/>
                      <a:pt x="324" y="652"/>
                      <a:pt x="324" y="652"/>
                    </a:cubicBezTo>
                    <a:cubicBezTo>
                      <a:pt x="319" y="643"/>
                      <a:pt x="316" y="638"/>
                      <a:pt x="315" y="631"/>
                    </a:cubicBezTo>
                    <a:cubicBezTo>
                      <a:pt x="312" y="612"/>
                      <a:pt x="312" y="610"/>
                      <a:pt x="312" y="604"/>
                    </a:cubicBezTo>
                    <a:cubicBezTo>
                      <a:pt x="312" y="602"/>
                      <a:pt x="312" y="600"/>
                      <a:pt x="312" y="596"/>
                    </a:cubicBezTo>
                    <a:cubicBezTo>
                      <a:pt x="312" y="59"/>
                      <a:pt x="312" y="59"/>
                      <a:pt x="312" y="59"/>
                    </a:cubicBezTo>
                    <a:cubicBezTo>
                      <a:pt x="448" y="59"/>
                      <a:pt x="448" y="59"/>
                      <a:pt x="448" y="59"/>
                    </a:cubicBezTo>
                    <a:cubicBezTo>
                      <a:pt x="462" y="59"/>
                      <a:pt x="471" y="60"/>
                      <a:pt x="485" y="64"/>
                    </a:cubicBezTo>
                    <a:cubicBezTo>
                      <a:pt x="486" y="59"/>
                      <a:pt x="486" y="59"/>
                      <a:pt x="486" y="59"/>
                    </a:cubicBezTo>
                    <a:cubicBezTo>
                      <a:pt x="486" y="59"/>
                      <a:pt x="486" y="59"/>
                      <a:pt x="486" y="59"/>
                    </a:cubicBezTo>
                    <a:cubicBezTo>
                      <a:pt x="485" y="65"/>
                      <a:pt x="485" y="65"/>
                      <a:pt x="485" y="65"/>
                    </a:cubicBezTo>
                    <a:cubicBezTo>
                      <a:pt x="496" y="67"/>
                      <a:pt x="503" y="69"/>
                      <a:pt x="513" y="74"/>
                    </a:cubicBezTo>
                    <a:cubicBezTo>
                      <a:pt x="522" y="79"/>
                      <a:pt x="522" y="79"/>
                      <a:pt x="522" y="79"/>
                    </a:cubicBezTo>
                    <a:cubicBezTo>
                      <a:pt x="515" y="5"/>
                      <a:pt x="515" y="5"/>
                      <a:pt x="515" y="5"/>
                    </a:cubicBezTo>
                    <a:cubicBezTo>
                      <a:pt x="22" y="0"/>
                      <a:pt x="22" y="0"/>
                      <a:pt x="22" y="0"/>
                    </a:cubicBezTo>
                    <a:cubicBezTo>
                      <a:pt x="2" y="72"/>
                      <a:pt x="2" y="72"/>
                      <a:pt x="2" y="72"/>
                    </a:cubicBezTo>
                    <a:cubicBezTo>
                      <a:pt x="0" y="84"/>
                      <a:pt x="0" y="84"/>
                      <a:pt x="0" y="84"/>
                    </a:cubicBezTo>
                    <a:cubicBezTo>
                      <a:pt x="11" y="78"/>
                      <a:pt x="11" y="78"/>
                      <a:pt x="11" y="78"/>
                    </a:cubicBezTo>
                    <a:cubicBezTo>
                      <a:pt x="22" y="71"/>
                      <a:pt x="30" y="67"/>
                      <a:pt x="43" y="65"/>
                    </a:cubicBezTo>
                    <a:cubicBezTo>
                      <a:pt x="52" y="62"/>
                      <a:pt x="56" y="61"/>
                      <a:pt x="64" y="6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8" name="Freeform 182"/>
              <p:cNvSpPr>
                <a:spLocks noChangeAspect="1"/>
              </p:cNvSpPr>
              <p:nvPr userDrawn="1"/>
            </p:nvSpPr>
            <p:spPr bwMode="black">
              <a:xfrm>
                <a:off x="5082" y="1076"/>
                <a:ext cx="61" cy="60"/>
              </a:xfrm>
              <a:custGeom>
                <a:avLst/>
                <a:gdLst/>
                <a:ahLst/>
                <a:cxnLst>
                  <a:cxn ang="0">
                    <a:pos x="657" y="42"/>
                  </a:cxn>
                  <a:cxn ang="0">
                    <a:pos x="678" y="10"/>
                  </a:cxn>
                  <a:cxn ang="0">
                    <a:pos x="684" y="1"/>
                  </a:cxn>
                  <a:cxn ang="0">
                    <a:pos x="583" y="1"/>
                  </a:cxn>
                  <a:cxn ang="0">
                    <a:pos x="575" y="1"/>
                  </a:cxn>
                  <a:cxn ang="0">
                    <a:pos x="577" y="9"/>
                  </a:cxn>
                  <a:cxn ang="0">
                    <a:pos x="581" y="30"/>
                  </a:cxn>
                  <a:cxn ang="0">
                    <a:pos x="571" y="58"/>
                  </a:cxn>
                  <a:cxn ang="0">
                    <a:pos x="357" y="517"/>
                  </a:cxn>
                  <a:cxn ang="0">
                    <a:pos x="129" y="38"/>
                  </a:cxn>
                  <a:cxn ang="0">
                    <a:pos x="125" y="22"/>
                  </a:cxn>
                  <a:cxn ang="0">
                    <a:pos x="128" y="9"/>
                  </a:cxn>
                  <a:cxn ang="0">
                    <a:pos x="133" y="0"/>
                  </a:cxn>
                  <a:cxn ang="0">
                    <a:pos x="19" y="0"/>
                  </a:cxn>
                  <a:cxn ang="0">
                    <a:pos x="0" y="0"/>
                  </a:cxn>
                  <a:cxn ang="0">
                    <a:pos x="16" y="11"/>
                  </a:cxn>
                  <a:cxn ang="0">
                    <a:pos x="35" y="30"/>
                  </a:cxn>
                  <a:cxn ang="0">
                    <a:pos x="45" y="51"/>
                  </a:cxn>
                  <a:cxn ang="0">
                    <a:pos x="354" y="682"/>
                  </a:cxn>
                  <a:cxn ang="0">
                    <a:pos x="644" y="67"/>
                  </a:cxn>
                  <a:cxn ang="0">
                    <a:pos x="657" y="42"/>
                  </a:cxn>
                  <a:cxn ang="0">
                    <a:pos x="652" y="39"/>
                  </a:cxn>
                  <a:cxn ang="0">
                    <a:pos x="652" y="39"/>
                  </a:cxn>
                  <a:cxn ang="0">
                    <a:pos x="657" y="42"/>
                  </a:cxn>
                </a:cxnLst>
                <a:rect l="0" t="0" r="r" b="b"/>
                <a:pathLst>
                  <a:path w="684" h="682">
                    <a:moveTo>
                      <a:pt x="657" y="42"/>
                    </a:moveTo>
                    <a:cubicBezTo>
                      <a:pt x="664" y="29"/>
                      <a:pt x="669" y="22"/>
                      <a:pt x="678" y="10"/>
                    </a:cubicBezTo>
                    <a:cubicBezTo>
                      <a:pt x="684" y="1"/>
                      <a:pt x="684" y="1"/>
                      <a:pt x="684" y="1"/>
                    </a:cubicBezTo>
                    <a:cubicBezTo>
                      <a:pt x="583" y="1"/>
                      <a:pt x="583" y="1"/>
                      <a:pt x="583" y="1"/>
                    </a:cubicBezTo>
                    <a:cubicBezTo>
                      <a:pt x="575" y="1"/>
                      <a:pt x="575" y="1"/>
                      <a:pt x="575" y="1"/>
                    </a:cubicBezTo>
                    <a:cubicBezTo>
                      <a:pt x="577" y="9"/>
                      <a:pt x="577" y="9"/>
                      <a:pt x="577" y="9"/>
                    </a:cubicBezTo>
                    <a:cubicBezTo>
                      <a:pt x="580" y="17"/>
                      <a:pt x="581" y="22"/>
                      <a:pt x="581" y="30"/>
                    </a:cubicBezTo>
                    <a:cubicBezTo>
                      <a:pt x="580" y="41"/>
                      <a:pt x="575" y="47"/>
                      <a:pt x="571" y="58"/>
                    </a:cubicBezTo>
                    <a:cubicBezTo>
                      <a:pt x="357" y="517"/>
                      <a:pt x="357" y="517"/>
                      <a:pt x="357" y="517"/>
                    </a:cubicBezTo>
                    <a:cubicBezTo>
                      <a:pt x="129" y="38"/>
                      <a:pt x="129" y="38"/>
                      <a:pt x="129" y="38"/>
                    </a:cubicBezTo>
                    <a:cubicBezTo>
                      <a:pt x="126" y="31"/>
                      <a:pt x="125" y="28"/>
                      <a:pt x="125" y="22"/>
                    </a:cubicBezTo>
                    <a:cubicBezTo>
                      <a:pt x="125" y="17"/>
                      <a:pt x="126" y="15"/>
                      <a:pt x="128" y="9"/>
                    </a:cubicBezTo>
                    <a:cubicBezTo>
                      <a:pt x="133" y="0"/>
                      <a:pt x="133" y="0"/>
                      <a:pt x="133" y="0"/>
                    </a:cubicBezTo>
                    <a:cubicBezTo>
                      <a:pt x="19" y="0"/>
                      <a:pt x="19" y="0"/>
                      <a:pt x="19" y="0"/>
                    </a:cubicBezTo>
                    <a:cubicBezTo>
                      <a:pt x="0" y="0"/>
                      <a:pt x="0" y="0"/>
                      <a:pt x="0" y="0"/>
                    </a:cubicBezTo>
                    <a:cubicBezTo>
                      <a:pt x="16" y="11"/>
                      <a:pt x="16" y="11"/>
                      <a:pt x="16" y="11"/>
                    </a:cubicBezTo>
                    <a:cubicBezTo>
                      <a:pt x="25" y="17"/>
                      <a:pt x="30" y="21"/>
                      <a:pt x="35" y="30"/>
                    </a:cubicBezTo>
                    <a:cubicBezTo>
                      <a:pt x="40" y="37"/>
                      <a:pt x="42" y="43"/>
                      <a:pt x="45" y="51"/>
                    </a:cubicBezTo>
                    <a:cubicBezTo>
                      <a:pt x="354" y="682"/>
                      <a:pt x="354" y="682"/>
                      <a:pt x="354" y="682"/>
                    </a:cubicBezTo>
                    <a:cubicBezTo>
                      <a:pt x="644" y="67"/>
                      <a:pt x="644" y="67"/>
                      <a:pt x="644" y="67"/>
                    </a:cubicBezTo>
                    <a:cubicBezTo>
                      <a:pt x="648" y="57"/>
                      <a:pt x="651" y="52"/>
                      <a:pt x="657" y="42"/>
                    </a:cubicBezTo>
                    <a:cubicBezTo>
                      <a:pt x="652" y="39"/>
                      <a:pt x="652" y="39"/>
                      <a:pt x="652" y="39"/>
                    </a:cubicBezTo>
                    <a:cubicBezTo>
                      <a:pt x="653" y="39"/>
                      <a:pt x="652" y="39"/>
                      <a:pt x="652" y="39"/>
                    </a:cubicBezTo>
                    <a:lnTo>
                      <a:pt x="657" y="42"/>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9" name="Freeform 183"/>
              <p:cNvSpPr>
                <a:spLocks noChangeAspect="1" noEditPoints="1"/>
              </p:cNvSpPr>
              <p:nvPr userDrawn="1"/>
            </p:nvSpPr>
            <p:spPr bwMode="black">
              <a:xfrm>
                <a:off x="5193" y="1076"/>
                <a:ext cx="45" cy="58"/>
              </a:xfrm>
              <a:custGeom>
                <a:avLst/>
                <a:gdLst/>
                <a:ahLst/>
                <a:cxnLst>
                  <a:cxn ang="0">
                    <a:pos x="490" y="663"/>
                  </a:cxn>
                  <a:cxn ang="0">
                    <a:pos x="507" y="663"/>
                  </a:cxn>
                  <a:cxn ang="0">
                    <a:pos x="493" y="653"/>
                  </a:cxn>
                  <a:cxn ang="0">
                    <a:pos x="460" y="627"/>
                  </a:cxn>
                  <a:cxn ang="0">
                    <a:pos x="405" y="564"/>
                  </a:cxn>
                  <a:cxn ang="0">
                    <a:pos x="251" y="367"/>
                  </a:cxn>
                  <a:cxn ang="0">
                    <a:pos x="205" y="317"/>
                  </a:cxn>
                  <a:cxn ang="0">
                    <a:pos x="204" y="316"/>
                  </a:cxn>
                  <a:cxn ang="0">
                    <a:pos x="211" y="316"/>
                  </a:cxn>
                  <a:cxn ang="0">
                    <a:pos x="370" y="156"/>
                  </a:cxn>
                  <a:cxn ang="0">
                    <a:pos x="370" y="151"/>
                  </a:cxn>
                  <a:cxn ang="0">
                    <a:pos x="205" y="0"/>
                  </a:cxn>
                  <a:cxn ang="0">
                    <a:pos x="0" y="0"/>
                  </a:cxn>
                  <a:cxn ang="0">
                    <a:pos x="5" y="9"/>
                  </a:cxn>
                  <a:cxn ang="0">
                    <a:pos x="16" y="34"/>
                  </a:cxn>
                  <a:cxn ang="0">
                    <a:pos x="21" y="96"/>
                  </a:cxn>
                  <a:cxn ang="0">
                    <a:pos x="21" y="562"/>
                  </a:cxn>
                  <a:cxn ang="0">
                    <a:pos x="19" y="627"/>
                  </a:cxn>
                  <a:cxn ang="0">
                    <a:pos x="9" y="652"/>
                  </a:cxn>
                  <a:cxn ang="0">
                    <a:pos x="5" y="661"/>
                  </a:cxn>
                  <a:cxn ang="0">
                    <a:pos x="110" y="661"/>
                  </a:cxn>
                  <a:cxn ang="0">
                    <a:pos x="117" y="661"/>
                  </a:cxn>
                  <a:cxn ang="0">
                    <a:pos x="115" y="653"/>
                  </a:cxn>
                  <a:cxn ang="0">
                    <a:pos x="105" y="623"/>
                  </a:cxn>
                  <a:cxn ang="0">
                    <a:pos x="103" y="601"/>
                  </a:cxn>
                  <a:cxn ang="0">
                    <a:pos x="103" y="588"/>
                  </a:cxn>
                  <a:cxn ang="0">
                    <a:pos x="103" y="300"/>
                  </a:cxn>
                  <a:cxn ang="0">
                    <a:pos x="105" y="302"/>
                  </a:cxn>
                  <a:cxn ang="0">
                    <a:pos x="122" y="322"/>
                  </a:cxn>
                  <a:cxn ang="0">
                    <a:pos x="383" y="661"/>
                  </a:cxn>
                  <a:cxn ang="0">
                    <a:pos x="387" y="658"/>
                  </a:cxn>
                  <a:cxn ang="0">
                    <a:pos x="387" y="658"/>
                  </a:cxn>
                  <a:cxn ang="0">
                    <a:pos x="387" y="663"/>
                  </a:cxn>
                  <a:cxn ang="0">
                    <a:pos x="490" y="663"/>
                  </a:cxn>
                  <a:cxn ang="0">
                    <a:pos x="104" y="57"/>
                  </a:cxn>
                  <a:cxn ang="0">
                    <a:pos x="167" y="51"/>
                  </a:cxn>
                  <a:cxn ang="0">
                    <a:pos x="288" y="158"/>
                  </a:cxn>
                  <a:cxn ang="0">
                    <a:pos x="288" y="167"/>
                  </a:cxn>
                  <a:cxn ang="0">
                    <a:pos x="154" y="278"/>
                  </a:cxn>
                  <a:cxn ang="0">
                    <a:pos x="138" y="278"/>
                  </a:cxn>
                  <a:cxn ang="0">
                    <a:pos x="104" y="277"/>
                  </a:cxn>
                  <a:cxn ang="0">
                    <a:pos x="104" y="57"/>
                  </a:cxn>
                </a:cxnLst>
                <a:rect l="0" t="0" r="r" b="b"/>
                <a:pathLst>
                  <a:path w="507" h="663">
                    <a:moveTo>
                      <a:pt x="490" y="663"/>
                    </a:moveTo>
                    <a:cubicBezTo>
                      <a:pt x="507" y="663"/>
                      <a:pt x="507" y="663"/>
                      <a:pt x="507" y="663"/>
                    </a:cubicBezTo>
                    <a:cubicBezTo>
                      <a:pt x="493" y="653"/>
                      <a:pt x="493" y="653"/>
                      <a:pt x="493" y="653"/>
                    </a:cubicBezTo>
                    <a:cubicBezTo>
                      <a:pt x="480" y="643"/>
                      <a:pt x="472" y="637"/>
                      <a:pt x="460" y="627"/>
                    </a:cubicBezTo>
                    <a:cubicBezTo>
                      <a:pt x="441" y="610"/>
                      <a:pt x="425" y="590"/>
                      <a:pt x="405" y="564"/>
                    </a:cubicBezTo>
                    <a:cubicBezTo>
                      <a:pt x="251" y="367"/>
                      <a:pt x="251" y="367"/>
                      <a:pt x="251" y="367"/>
                    </a:cubicBezTo>
                    <a:cubicBezTo>
                      <a:pt x="234" y="346"/>
                      <a:pt x="223" y="334"/>
                      <a:pt x="205" y="317"/>
                    </a:cubicBezTo>
                    <a:cubicBezTo>
                      <a:pt x="204" y="317"/>
                      <a:pt x="204" y="316"/>
                      <a:pt x="204" y="316"/>
                    </a:cubicBezTo>
                    <a:cubicBezTo>
                      <a:pt x="206" y="316"/>
                      <a:pt x="209" y="316"/>
                      <a:pt x="211" y="316"/>
                    </a:cubicBezTo>
                    <a:cubicBezTo>
                      <a:pt x="300" y="316"/>
                      <a:pt x="368" y="242"/>
                      <a:pt x="370" y="156"/>
                    </a:cubicBezTo>
                    <a:cubicBezTo>
                      <a:pt x="370" y="154"/>
                      <a:pt x="370" y="153"/>
                      <a:pt x="370" y="151"/>
                    </a:cubicBezTo>
                    <a:cubicBezTo>
                      <a:pt x="370" y="57"/>
                      <a:pt x="291" y="1"/>
                      <a:pt x="205" y="0"/>
                    </a:cubicBezTo>
                    <a:cubicBezTo>
                      <a:pt x="0" y="0"/>
                      <a:pt x="0" y="0"/>
                      <a:pt x="0" y="0"/>
                    </a:cubicBezTo>
                    <a:cubicBezTo>
                      <a:pt x="5" y="9"/>
                      <a:pt x="5" y="9"/>
                      <a:pt x="5" y="9"/>
                    </a:cubicBezTo>
                    <a:cubicBezTo>
                      <a:pt x="10" y="19"/>
                      <a:pt x="14" y="24"/>
                      <a:pt x="16" y="34"/>
                    </a:cubicBezTo>
                    <a:cubicBezTo>
                      <a:pt x="21" y="58"/>
                      <a:pt x="21" y="71"/>
                      <a:pt x="21" y="96"/>
                    </a:cubicBezTo>
                    <a:cubicBezTo>
                      <a:pt x="21" y="562"/>
                      <a:pt x="21" y="562"/>
                      <a:pt x="21" y="562"/>
                    </a:cubicBezTo>
                    <a:cubicBezTo>
                      <a:pt x="21" y="586"/>
                      <a:pt x="21" y="615"/>
                      <a:pt x="19" y="627"/>
                    </a:cubicBezTo>
                    <a:cubicBezTo>
                      <a:pt x="18" y="636"/>
                      <a:pt x="14" y="641"/>
                      <a:pt x="9" y="652"/>
                    </a:cubicBezTo>
                    <a:cubicBezTo>
                      <a:pt x="5" y="661"/>
                      <a:pt x="5" y="661"/>
                      <a:pt x="5" y="661"/>
                    </a:cubicBezTo>
                    <a:cubicBezTo>
                      <a:pt x="110" y="661"/>
                      <a:pt x="110" y="661"/>
                      <a:pt x="110" y="661"/>
                    </a:cubicBezTo>
                    <a:cubicBezTo>
                      <a:pt x="117" y="661"/>
                      <a:pt x="117" y="661"/>
                      <a:pt x="117" y="661"/>
                    </a:cubicBezTo>
                    <a:cubicBezTo>
                      <a:pt x="115" y="653"/>
                      <a:pt x="115" y="653"/>
                      <a:pt x="115" y="653"/>
                    </a:cubicBezTo>
                    <a:cubicBezTo>
                      <a:pt x="110" y="640"/>
                      <a:pt x="107" y="634"/>
                      <a:pt x="105" y="623"/>
                    </a:cubicBezTo>
                    <a:cubicBezTo>
                      <a:pt x="103" y="614"/>
                      <a:pt x="103" y="608"/>
                      <a:pt x="103" y="601"/>
                    </a:cubicBezTo>
                    <a:cubicBezTo>
                      <a:pt x="103" y="597"/>
                      <a:pt x="103" y="593"/>
                      <a:pt x="103" y="588"/>
                    </a:cubicBezTo>
                    <a:cubicBezTo>
                      <a:pt x="103" y="300"/>
                      <a:pt x="103" y="300"/>
                      <a:pt x="103" y="300"/>
                    </a:cubicBezTo>
                    <a:cubicBezTo>
                      <a:pt x="104" y="301"/>
                      <a:pt x="104" y="301"/>
                      <a:pt x="105" y="302"/>
                    </a:cubicBezTo>
                    <a:cubicBezTo>
                      <a:pt x="112" y="307"/>
                      <a:pt x="114" y="313"/>
                      <a:pt x="122" y="322"/>
                    </a:cubicBezTo>
                    <a:cubicBezTo>
                      <a:pt x="383" y="661"/>
                      <a:pt x="383" y="661"/>
                      <a:pt x="383" y="661"/>
                    </a:cubicBezTo>
                    <a:cubicBezTo>
                      <a:pt x="387" y="658"/>
                      <a:pt x="387" y="658"/>
                      <a:pt x="387" y="658"/>
                    </a:cubicBezTo>
                    <a:cubicBezTo>
                      <a:pt x="387" y="658"/>
                      <a:pt x="387" y="658"/>
                      <a:pt x="387" y="658"/>
                    </a:cubicBezTo>
                    <a:cubicBezTo>
                      <a:pt x="387" y="663"/>
                      <a:pt x="387" y="663"/>
                      <a:pt x="387" y="663"/>
                    </a:cubicBezTo>
                    <a:lnTo>
                      <a:pt x="490" y="663"/>
                    </a:lnTo>
                    <a:close/>
                    <a:moveTo>
                      <a:pt x="104" y="57"/>
                    </a:moveTo>
                    <a:cubicBezTo>
                      <a:pt x="125" y="52"/>
                      <a:pt x="140" y="51"/>
                      <a:pt x="167" y="51"/>
                    </a:cubicBezTo>
                    <a:cubicBezTo>
                      <a:pt x="270" y="56"/>
                      <a:pt x="283" y="107"/>
                      <a:pt x="288" y="158"/>
                    </a:cubicBezTo>
                    <a:cubicBezTo>
                      <a:pt x="288" y="161"/>
                      <a:pt x="288" y="164"/>
                      <a:pt x="288" y="167"/>
                    </a:cubicBezTo>
                    <a:cubicBezTo>
                      <a:pt x="288" y="230"/>
                      <a:pt x="239" y="271"/>
                      <a:pt x="154" y="278"/>
                    </a:cubicBezTo>
                    <a:cubicBezTo>
                      <a:pt x="149" y="278"/>
                      <a:pt x="143" y="278"/>
                      <a:pt x="138" y="278"/>
                    </a:cubicBezTo>
                    <a:cubicBezTo>
                      <a:pt x="125" y="278"/>
                      <a:pt x="113" y="278"/>
                      <a:pt x="104" y="277"/>
                    </a:cubicBezTo>
                    <a:lnTo>
                      <a:pt x="104" y="57"/>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0" name="Freeform 184"/>
              <p:cNvSpPr>
                <a:spLocks noChangeAspect="1" noEditPoints="1"/>
              </p:cNvSpPr>
              <p:nvPr userDrawn="1"/>
            </p:nvSpPr>
            <p:spPr bwMode="black">
              <a:xfrm>
                <a:off x="5232" y="1174"/>
                <a:ext cx="60" cy="60"/>
              </a:xfrm>
              <a:custGeom>
                <a:avLst/>
                <a:gdLst/>
                <a:ahLst/>
                <a:cxnLst>
                  <a:cxn ang="0">
                    <a:pos x="345" y="0"/>
                  </a:cxn>
                  <a:cxn ang="0">
                    <a:pos x="335" y="0"/>
                  </a:cxn>
                  <a:cxn ang="0">
                    <a:pos x="0" y="337"/>
                  </a:cxn>
                  <a:cxn ang="0">
                    <a:pos x="330" y="675"/>
                  </a:cxn>
                  <a:cxn ang="0">
                    <a:pos x="330" y="669"/>
                  </a:cxn>
                  <a:cxn ang="0">
                    <a:pos x="330" y="675"/>
                  </a:cxn>
                  <a:cxn ang="0">
                    <a:pos x="338" y="674"/>
                  </a:cxn>
                  <a:cxn ang="0">
                    <a:pos x="674" y="341"/>
                  </a:cxn>
                  <a:cxn ang="0">
                    <a:pos x="674" y="335"/>
                  </a:cxn>
                  <a:cxn ang="0">
                    <a:pos x="345" y="0"/>
                  </a:cxn>
                  <a:cxn ang="0">
                    <a:pos x="336" y="64"/>
                  </a:cxn>
                  <a:cxn ang="0">
                    <a:pos x="339" y="64"/>
                  </a:cxn>
                  <a:cxn ang="0">
                    <a:pos x="592" y="335"/>
                  </a:cxn>
                  <a:cxn ang="0">
                    <a:pos x="337" y="610"/>
                  </a:cxn>
                  <a:cxn ang="0">
                    <a:pos x="332" y="610"/>
                  </a:cxn>
                  <a:cxn ang="0">
                    <a:pos x="85" y="339"/>
                  </a:cxn>
                  <a:cxn ang="0">
                    <a:pos x="85" y="334"/>
                  </a:cxn>
                  <a:cxn ang="0">
                    <a:pos x="336" y="64"/>
                  </a:cxn>
                </a:cxnLst>
                <a:rect l="0" t="0" r="r" b="b"/>
                <a:pathLst>
                  <a:path w="674" h="675">
                    <a:moveTo>
                      <a:pt x="345" y="0"/>
                    </a:moveTo>
                    <a:cubicBezTo>
                      <a:pt x="341"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4"/>
                      <a:pt x="338" y="674"/>
                    </a:cubicBezTo>
                    <a:cubicBezTo>
                      <a:pt x="520" y="674"/>
                      <a:pt x="674" y="533"/>
                      <a:pt x="674" y="341"/>
                    </a:cubicBezTo>
                    <a:cubicBezTo>
                      <a:pt x="674" y="339"/>
                      <a:pt x="674" y="337"/>
                      <a:pt x="674" y="335"/>
                    </a:cubicBezTo>
                    <a:cubicBezTo>
                      <a:pt x="670" y="154"/>
                      <a:pt x="533" y="7"/>
                      <a:pt x="345" y="0"/>
                    </a:cubicBezTo>
                    <a:close/>
                    <a:moveTo>
                      <a:pt x="336" y="64"/>
                    </a:moveTo>
                    <a:cubicBezTo>
                      <a:pt x="337" y="64"/>
                      <a:pt x="338" y="64"/>
                      <a:pt x="339" y="64"/>
                    </a:cubicBezTo>
                    <a:cubicBezTo>
                      <a:pt x="488" y="67"/>
                      <a:pt x="590" y="191"/>
                      <a:pt x="592" y="335"/>
                    </a:cubicBezTo>
                    <a:cubicBezTo>
                      <a:pt x="592" y="479"/>
                      <a:pt x="481" y="609"/>
                      <a:pt x="337" y="610"/>
                    </a:cubicBezTo>
                    <a:cubicBezTo>
                      <a:pt x="335" y="610"/>
                      <a:pt x="333" y="610"/>
                      <a:pt x="332" y="610"/>
                    </a:cubicBezTo>
                    <a:cubicBezTo>
                      <a:pt x="186" y="606"/>
                      <a:pt x="85" y="480"/>
                      <a:pt x="85" y="339"/>
                    </a:cubicBezTo>
                    <a:cubicBezTo>
                      <a:pt x="85" y="337"/>
                      <a:pt x="85" y="335"/>
                      <a:pt x="85" y="334"/>
                    </a:cubicBezTo>
                    <a:cubicBezTo>
                      <a:pt x="88" y="191"/>
                      <a:pt x="186" y="64"/>
                      <a:pt x="336" y="64"/>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1" name="Freeform 185"/>
              <p:cNvSpPr>
                <a:spLocks noChangeAspect="1"/>
              </p:cNvSpPr>
              <p:nvPr userDrawn="1"/>
            </p:nvSpPr>
            <p:spPr bwMode="black">
              <a:xfrm>
                <a:off x="5055" y="1174"/>
                <a:ext cx="52" cy="61"/>
              </a:xfrm>
              <a:custGeom>
                <a:avLst/>
                <a:gdLst/>
                <a:ahLst/>
                <a:cxnLst>
                  <a:cxn ang="0">
                    <a:pos x="379" y="617"/>
                  </a:cxn>
                  <a:cxn ang="0">
                    <a:pos x="370" y="617"/>
                  </a:cxn>
                  <a:cxn ang="0">
                    <a:pos x="84" y="347"/>
                  </a:cxn>
                  <a:cxn ang="0">
                    <a:pos x="84" y="342"/>
                  </a:cxn>
                  <a:cxn ang="0">
                    <a:pos x="368" y="62"/>
                  </a:cxn>
                  <a:cxn ang="0">
                    <a:pos x="375" y="62"/>
                  </a:cxn>
                  <a:cxn ang="0">
                    <a:pos x="523" y="102"/>
                  </a:cxn>
                  <a:cxn ang="0">
                    <a:pos x="532" y="107"/>
                  </a:cxn>
                  <a:cxn ang="0">
                    <a:pos x="532" y="34"/>
                  </a:cxn>
                  <a:cxn ang="0">
                    <a:pos x="373" y="0"/>
                  </a:cxn>
                  <a:cxn ang="0">
                    <a:pos x="369" y="0"/>
                  </a:cxn>
                  <a:cxn ang="0">
                    <a:pos x="0" y="341"/>
                  </a:cxn>
                  <a:cxn ang="0">
                    <a:pos x="1" y="343"/>
                  </a:cxn>
                  <a:cxn ang="0">
                    <a:pos x="360" y="681"/>
                  </a:cxn>
                  <a:cxn ang="0">
                    <a:pos x="380" y="680"/>
                  </a:cxn>
                  <a:cxn ang="0">
                    <a:pos x="538" y="657"/>
                  </a:cxn>
                  <a:cxn ang="0">
                    <a:pos x="537" y="652"/>
                  </a:cxn>
                  <a:cxn ang="0">
                    <a:pos x="542" y="654"/>
                  </a:cxn>
                  <a:cxn ang="0">
                    <a:pos x="583" y="550"/>
                  </a:cxn>
                  <a:cxn ang="0">
                    <a:pos x="568" y="561"/>
                  </a:cxn>
                  <a:cxn ang="0">
                    <a:pos x="379" y="617"/>
                  </a:cxn>
                </a:cxnLst>
                <a:rect l="0" t="0" r="r" b="b"/>
                <a:pathLst>
                  <a:path w="583" h="681">
                    <a:moveTo>
                      <a:pt x="379" y="617"/>
                    </a:moveTo>
                    <a:cubicBezTo>
                      <a:pt x="376" y="617"/>
                      <a:pt x="373" y="617"/>
                      <a:pt x="370" y="617"/>
                    </a:cubicBezTo>
                    <a:cubicBezTo>
                      <a:pt x="208" y="617"/>
                      <a:pt x="84" y="507"/>
                      <a:pt x="84" y="347"/>
                    </a:cubicBezTo>
                    <a:cubicBezTo>
                      <a:pt x="84" y="346"/>
                      <a:pt x="84" y="344"/>
                      <a:pt x="84" y="342"/>
                    </a:cubicBezTo>
                    <a:cubicBezTo>
                      <a:pt x="85" y="187"/>
                      <a:pt x="200" y="62"/>
                      <a:pt x="368" y="62"/>
                    </a:cubicBezTo>
                    <a:cubicBezTo>
                      <a:pt x="370" y="62"/>
                      <a:pt x="372" y="62"/>
                      <a:pt x="375" y="62"/>
                    </a:cubicBezTo>
                    <a:cubicBezTo>
                      <a:pt x="435" y="63"/>
                      <a:pt x="472" y="73"/>
                      <a:pt x="523" y="102"/>
                    </a:cubicBezTo>
                    <a:cubicBezTo>
                      <a:pt x="532" y="107"/>
                      <a:pt x="532" y="107"/>
                      <a:pt x="532" y="107"/>
                    </a:cubicBezTo>
                    <a:cubicBezTo>
                      <a:pt x="532" y="34"/>
                      <a:pt x="532" y="34"/>
                      <a:pt x="532" y="34"/>
                    </a:cubicBezTo>
                    <a:cubicBezTo>
                      <a:pt x="472" y="4"/>
                      <a:pt x="432" y="1"/>
                      <a:pt x="373" y="0"/>
                    </a:cubicBezTo>
                    <a:cubicBezTo>
                      <a:pt x="372" y="0"/>
                      <a:pt x="370" y="0"/>
                      <a:pt x="369" y="0"/>
                    </a:cubicBezTo>
                    <a:cubicBezTo>
                      <a:pt x="159" y="0"/>
                      <a:pt x="1" y="145"/>
                      <a:pt x="0" y="341"/>
                    </a:cubicBezTo>
                    <a:cubicBezTo>
                      <a:pt x="0" y="342"/>
                      <a:pt x="0" y="343"/>
                      <a:pt x="1" y="343"/>
                    </a:cubicBezTo>
                    <a:cubicBezTo>
                      <a:pt x="1" y="533"/>
                      <a:pt x="151" y="681"/>
                      <a:pt x="360" y="681"/>
                    </a:cubicBezTo>
                    <a:cubicBezTo>
                      <a:pt x="367" y="681"/>
                      <a:pt x="373" y="680"/>
                      <a:pt x="380" y="680"/>
                    </a:cubicBezTo>
                    <a:cubicBezTo>
                      <a:pt x="442" y="678"/>
                      <a:pt x="480" y="678"/>
                      <a:pt x="538" y="657"/>
                    </a:cubicBezTo>
                    <a:cubicBezTo>
                      <a:pt x="537" y="652"/>
                      <a:pt x="537" y="652"/>
                      <a:pt x="537" y="652"/>
                    </a:cubicBezTo>
                    <a:cubicBezTo>
                      <a:pt x="542" y="654"/>
                      <a:pt x="542" y="654"/>
                      <a:pt x="542" y="654"/>
                    </a:cubicBezTo>
                    <a:cubicBezTo>
                      <a:pt x="583" y="550"/>
                      <a:pt x="583" y="550"/>
                      <a:pt x="583" y="550"/>
                    </a:cubicBezTo>
                    <a:cubicBezTo>
                      <a:pt x="568" y="561"/>
                      <a:pt x="568" y="561"/>
                      <a:pt x="568" y="561"/>
                    </a:cubicBezTo>
                    <a:cubicBezTo>
                      <a:pt x="506" y="605"/>
                      <a:pt x="438" y="616"/>
                      <a:pt x="379" y="61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2" name="Freeform 186"/>
              <p:cNvSpPr>
                <a:spLocks noChangeAspect="1"/>
              </p:cNvSpPr>
              <p:nvPr userDrawn="1"/>
            </p:nvSpPr>
            <p:spPr bwMode="black">
              <a:xfrm>
                <a:off x="5112" y="1175"/>
                <a:ext cx="48" cy="59"/>
              </a:xfrm>
              <a:custGeom>
                <a:avLst/>
                <a:gdLst/>
                <a:ahLst/>
                <a:cxnLst>
                  <a:cxn ang="0">
                    <a:pos x="529" y="626"/>
                  </a:cxn>
                  <a:cxn ang="0">
                    <a:pos x="526" y="598"/>
                  </a:cxn>
                  <a:cxn ang="0">
                    <a:pos x="526" y="90"/>
                  </a:cxn>
                  <a:cxn ang="0">
                    <a:pos x="525" y="66"/>
                  </a:cxn>
                  <a:cxn ang="0">
                    <a:pos x="529" y="35"/>
                  </a:cxn>
                  <a:cxn ang="0">
                    <a:pos x="538" y="9"/>
                  </a:cxn>
                  <a:cxn ang="0">
                    <a:pos x="542" y="1"/>
                  </a:cxn>
                  <a:cxn ang="0">
                    <a:pos x="432" y="1"/>
                  </a:cxn>
                  <a:cxn ang="0">
                    <a:pos x="419" y="1"/>
                  </a:cxn>
                  <a:cxn ang="0">
                    <a:pos x="427" y="10"/>
                  </a:cxn>
                  <a:cxn ang="0">
                    <a:pos x="443" y="38"/>
                  </a:cxn>
                  <a:cxn ang="0">
                    <a:pos x="445" y="56"/>
                  </a:cxn>
                  <a:cxn ang="0">
                    <a:pos x="445" y="72"/>
                  </a:cxn>
                  <a:cxn ang="0">
                    <a:pos x="445" y="259"/>
                  </a:cxn>
                  <a:cxn ang="0">
                    <a:pos x="103" y="259"/>
                  </a:cxn>
                  <a:cxn ang="0">
                    <a:pos x="103" y="81"/>
                  </a:cxn>
                  <a:cxn ang="0">
                    <a:pos x="103" y="67"/>
                  </a:cxn>
                  <a:cxn ang="0">
                    <a:pos x="108" y="30"/>
                  </a:cxn>
                  <a:cxn ang="0">
                    <a:pos x="118" y="8"/>
                  </a:cxn>
                  <a:cxn ang="0">
                    <a:pos x="123" y="0"/>
                  </a:cxn>
                  <a:cxn ang="0">
                    <a:pos x="11" y="0"/>
                  </a:cxn>
                  <a:cxn ang="0">
                    <a:pos x="0" y="0"/>
                  </a:cxn>
                  <a:cxn ang="0">
                    <a:pos x="7" y="9"/>
                  </a:cxn>
                  <a:cxn ang="0">
                    <a:pos x="21" y="34"/>
                  </a:cxn>
                  <a:cxn ang="0">
                    <a:pos x="24" y="65"/>
                  </a:cxn>
                  <a:cxn ang="0">
                    <a:pos x="24" y="603"/>
                  </a:cxn>
                  <a:cxn ang="0">
                    <a:pos x="24" y="613"/>
                  </a:cxn>
                  <a:cxn ang="0">
                    <a:pos x="21" y="635"/>
                  </a:cxn>
                  <a:cxn ang="0">
                    <a:pos x="10" y="652"/>
                  </a:cxn>
                  <a:cxn ang="0">
                    <a:pos x="4" y="661"/>
                  </a:cxn>
                  <a:cxn ang="0">
                    <a:pos x="115" y="661"/>
                  </a:cxn>
                  <a:cxn ang="0">
                    <a:pos x="126" y="661"/>
                  </a:cxn>
                  <a:cxn ang="0">
                    <a:pos x="120" y="652"/>
                  </a:cxn>
                  <a:cxn ang="0">
                    <a:pos x="108" y="632"/>
                  </a:cxn>
                  <a:cxn ang="0">
                    <a:pos x="103" y="598"/>
                  </a:cxn>
                  <a:cxn ang="0">
                    <a:pos x="104" y="575"/>
                  </a:cxn>
                  <a:cxn ang="0">
                    <a:pos x="104" y="318"/>
                  </a:cxn>
                  <a:cxn ang="0">
                    <a:pos x="445" y="318"/>
                  </a:cxn>
                  <a:cxn ang="0">
                    <a:pos x="445" y="603"/>
                  </a:cxn>
                  <a:cxn ang="0">
                    <a:pos x="445" y="618"/>
                  </a:cxn>
                  <a:cxn ang="0">
                    <a:pos x="445" y="625"/>
                  </a:cxn>
                  <a:cxn ang="0">
                    <a:pos x="433" y="650"/>
                  </a:cxn>
                  <a:cxn ang="0">
                    <a:pos x="426" y="659"/>
                  </a:cxn>
                  <a:cxn ang="0">
                    <a:pos x="438" y="659"/>
                  </a:cxn>
                  <a:cxn ang="0">
                    <a:pos x="534" y="659"/>
                  </a:cxn>
                  <a:cxn ang="0">
                    <a:pos x="544" y="659"/>
                  </a:cxn>
                  <a:cxn ang="0">
                    <a:pos x="539" y="651"/>
                  </a:cxn>
                  <a:cxn ang="0">
                    <a:pos x="529" y="626"/>
                  </a:cxn>
                </a:cxnLst>
                <a:rect l="0" t="0" r="r" b="b"/>
                <a:pathLst>
                  <a:path w="544" h="661">
                    <a:moveTo>
                      <a:pt x="529" y="626"/>
                    </a:moveTo>
                    <a:cubicBezTo>
                      <a:pt x="527" y="615"/>
                      <a:pt x="526" y="608"/>
                      <a:pt x="526" y="598"/>
                    </a:cubicBezTo>
                    <a:cubicBezTo>
                      <a:pt x="526" y="90"/>
                      <a:pt x="526" y="90"/>
                      <a:pt x="526" y="90"/>
                    </a:cubicBezTo>
                    <a:cubicBezTo>
                      <a:pt x="526" y="81"/>
                      <a:pt x="525" y="73"/>
                      <a:pt x="525" y="66"/>
                    </a:cubicBezTo>
                    <a:cubicBezTo>
                      <a:pt x="525" y="56"/>
                      <a:pt x="526" y="46"/>
                      <a:pt x="529" y="35"/>
                    </a:cubicBezTo>
                    <a:cubicBezTo>
                      <a:pt x="532" y="24"/>
                      <a:pt x="534" y="18"/>
                      <a:pt x="538" y="9"/>
                    </a:cubicBezTo>
                    <a:cubicBezTo>
                      <a:pt x="542" y="1"/>
                      <a:pt x="542" y="1"/>
                      <a:pt x="542" y="1"/>
                    </a:cubicBezTo>
                    <a:cubicBezTo>
                      <a:pt x="432" y="1"/>
                      <a:pt x="432" y="1"/>
                      <a:pt x="432" y="1"/>
                    </a:cubicBezTo>
                    <a:cubicBezTo>
                      <a:pt x="419" y="1"/>
                      <a:pt x="419" y="1"/>
                      <a:pt x="419" y="1"/>
                    </a:cubicBezTo>
                    <a:cubicBezTo>
                      <a:pt x="427" y="10"/>
                      <a:pt x="427" y="10"/>
                      <a:pt x="427" y="10"/>
                    </a:cubicBezTo>
                    <a:cubicBezTo>
                      <a:pt x="436" y="19"/>
                      <a:pt x="439" y="26"/>
                      <a:pt x="443" y="38"/>
                    </a:cubicBezTo>
                    <a:cubicBezTo>
                      <a:pt x="445" y="44"/>
                      <a:pt x="445" y="49"/>
                      <a:pt x="445" y="56"/>
                    </a:cubicBezTo>
                    <a:cubicBezTo>
                      <a:pt x="445" y="61"/>
                      <a:pt x="445" y="66"/>
                      <a:pt x="445" y="72"/>
                    </a:cubicBezTo>
                    <a:cubicBezTo>
                      <a:pt x="445" y="259"/>
                      <a:pt x="445" y="259"/>
                      <a:pt x="445" y="259"/>
                    </a:cubicBezTo>
                    <a:cubicBezTo>
                      <a:pt x="103" y="259"/>
                      <a:pt x="103" y="259"/>
                      <a:pt x="103" y="259"/>
                    </a:cubicBezTo>
                    <a:cubicBezTo>
                      <a:pt x="103" y="81"/>
                      <a:pt x="103" y="81"/>
                      <a:pt x="103" y="81"/>
                    </a:cubicBezTo>
                    <a:cubicBezTo>
                      <a:pt x="103" y="76"/>
                      <a:pt x="103" y="71"/>
                      <a:pt x="103" y="67"/>
                    </a:cubicBezTo>
                    <a:cubicBezTo>
                      <a:pt x="103" y="54"/>
                      <a:pt x="104" y="43"/>
                      <a:pt x="108" y="30"/>
                    </a:cubicBezTo>
                    <a:cubicBezTo>
                      <a:pt x="111" y="21"/>
                      <a:pt x="113" y="16"/>
                      <a:pt x="118" y="8"/>
                    </a:cubicBezTo>
                    <a:cubicBezTo>
                      <a:pt x="123" y="0"/>
                      <a:pt x="123" y="0"/>
                      <a:pt x="123" y="0"/>
                    </a:cubicBezTo>
                    <a:cubicBezTo>
                      <a:pt x="11" y="0"/>
                      <a:pt x="11" y="0"/>
                      <a:pt x="11" y="0"/>
                    </a:cubicBezTo>
                    <a:cubicBezTo>
                      <a:pt x="0" y="0"/>
                      <a:pt x="0" y="0"/>
                      <a:pt x="0" y="0"/>
                    </a:cubicBezTo>
                    <a:cubicBezTo>
                      <a:pt x="7" y="9"/>
                      <a:pt x="7" y="9"/>
                      <a:pt x="7" y="9"/>
                    </a:cubicBezTo>
                    <a:cubicBezTo>
                      <a:pt x="14" y="18"/>
                      <a:pt x="17" y="23"/>
                      <a:pt x="21" y="34"/>
                    </a:cubicBezTo>
                    <a:cubicBezTo>
                      <a:pt x="24" y="44"/>
                      <a:pt x="24" y="52"/>
                      <a:pt x="24" y="65"/>
                    </a:cubicBezTo>
                    <a:cubicBezTo>
                      <a:pt x="24" y="603"/>
                      <a:pt x="24" y="603"/>
                      <a:pt x="24" y="603"/>
                    </a:cubicBezTo>
                    <a:cubicBezTo>
                      <a:pt x="24" y="606"/>
                      <a:pt x="24" y="610"/>
                      <a:pt x="24" y="613"/>
                    </a:cubicBezTo>
                    <a:cubicBezTo>
                      <a:pt x="24" y="621"/>
                      <a:pt x="24" y="627"/>
                      <a:pt x="21" y="635"/>
                    </a:cubicBezTo>
                    <a:cubicBezTo>
                      <a:pt x="18" y="641"/>
                      <a:pt x="15" y="645"/>
                      <a:pt x="10" y="652"/>
                    </a:cubicBezTo>
                    <a:cubicBezTo>
                      <a:pt x="4" y="661"/>
                      <a:pt x="4" y="661"/>
                      <a:pt x="4" y="661"/>
                    </a:cubicBezTo>
                    <a:cubicBezTo>
                      <a:pt x="115" y="661"/>
                      <a:pt x="115" y="661"/>
                      <a:pt x="115" y="661"/>
                    </a:cubicBezTo>
                    <a:cubicBezTo>
                      <a:pt x="126" y="661"/>
                      <a:pt x="126" y="661"/>
                      <a:pt x="126" y="661"/>
                    </a:cubicBezTo>
                    <a:cubicBezTo>
                      <a:pt x="120" y="652"/>
                      <a:pt x="120" y="652"/>
                      <a:pt x="120" y="652"/>
                    </a:cubicBezTo>
                    <a:cubicBezTo>
                      <a:pt x="114" y="644"/>
                      <a:pt x="110" y="639"/>
                      <a:pt x="108" y="632"/>
                    </a:cubicBezTo>
                    <a:cubicBezTo>
                      <a:pt x="104" y="616"/>
                      <a:pt x="104" y="607"/>
                      <a:pt x="103" y="598"/>
                    </a:cubicBezTo>
                    <a:cubicBezTo>
                      <a:pt x="103" y="592"/>
                      <a:pt x="104" y="585"/>
                      <a:pt x="104" y="575"/>
                    </a:cubicBezTo>
                    <a:cubicBezTo>
                      <a:pt x="104" y="318"/>
                      <a:pt x="104" y="318"/>
                      <a:pt x="104" y="318"/>
                    </a:cubicBezTo>
                    <a:cubicBezTo>
                      <a:pt x="445" y="318"/>
                      <a:pt x="445" y="318"/>
                      <a:pt x="445" y="318"/>
                    </a:cubicBezTo>
                    <a:cubicBezTo>
                      <a:pt x="445" y="603"/>
                      <a:pt x="445" y="603"/>
                      <a:pt x="445" y="603"/>
                    </a:cubicBezTo>
                    <a:cubicBezTo>
                      <a:pt x="445" y="609"/>
                      <a:pt x="445" y="614"/>
                      <a:pt x="445" y="618"/>
                    </a:cubicBezTo>
                    <a:cubicBezTo>
                      <a:pt x="445" y="620"/>
                      <a:pt x="445" y="622"/>
                      <a:pt x="445" y="625"/>
                    </a:cubicBezTo>
                    <a:cubicBezTo>
                      <a:pt x="443" y="635"/>
                      <a:pt x="440" y="641"/>
                      <a:pt x="433" y="650"/>
                    </a:cubicBezTo>
                    <a:cubicBezTo>
                      <a:pt x="426" y="659"/>
                      <a:pt x="426" y="659"/>
                      <a:pt x="426" y="659"/>
                    </a:cubicBezTo>
                    <a:cubicBezTo>
                      <a:pt x="438" y="659"/>
                      <a:pt x="438" y="659"/>
                      <a:pt x="438" y="659"/>
                    </a:cubicBezTo>
                    <a:cubicBezTo>
                      <a:pt x="534" y="659"/>
                      <a:pt x="534" y="659"/>
                      <a:pt x="534" y="659"/>
                    </a:cubicBezTo>
                    <a:cubicBezTo>
                      <a:pt x="544" y="659"/>
                      <a:pt x="544" y="659"/>
                      <a:pt x="544" y="659"/>
                    </a:cubicBezTo>
                    <a:cubicBezTo>
                      <a:pt x="539" y="651"/>
                      <a:pt x="539" y="651"/>
                      <a:pt x="539" y="651"/>
                    </a:cubicBezTo>
                    <a:cubicBezTo>
                      <a:pt x="534" y="641"/>
                      <a:pt x="532" y="635"/>
                      <a:pt x="529" y="626"/>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3" name="Freeform 187"/>
              <p:cNvSpPr>
                <a:spLocks noChangeAspect="1"/>
              </p:cNvSpPr>
              <p:nvPr userDrawn="1"/>
            </p:nvSpPr>
            <p:spPr bwMode="black">
              <a:xfrm>
                <a:off x="5300" y="1175"/>
                <a:ext cx="38" cy="59"/>
              </a:xfrm>
              <a:custGeom>
                <a:avLst/>
                <a:gdLst/>
                <a:ahLst/>
                <a:cxnLst>
                  <a:cxn ang="0">
                    <a:pos x="387" y="590"/>
                  </a:cxn>
                  <a:cxn ang="0">
                    <a:pos x="351" y="596"/>
                  </a:cxn>
                  <a:cxn ang="0">
                    <a:pos x="106" y="597"/>
                  </a:cxn>
                  <a:cxn ang="0">
                    <a:pos x="105" y="84"/>
                  </a:cxn>
                  <a:cxn ang="0">
                    <a:pos x="104" y="61"/>
                  </a:cxn>
                  <a:cxn ang="0">
                    <a:pos x="108" y="31"/>
                  </a:cxn>
                  <a:cxn ang="0">
                    <a:pos x="117" y="8"/>
                  </a:cxn>
                  <a:cxn ang="0">
                    <a:pos x="121" y="0"/>
                  </a:cxn>
                  <a:cxn ang="0">
                    <a:pos x="11" y="0"/>
                  </a:cxn>
                  <a:cxn ang="0">
                    <a:pos x="0" y="0"/>
                  </a:cxn>
                  <a:cxn ang="0">
                    <a:pos x="7" y="9"/>
                  </a:cxn>
                  <a:cxn ang="0">
                    <a:pos x="20" y="36"/>
                  </a:cxn>
                  <a:cxn ang="0">
                    <a:pos x="24" y="67"/>
                  </a:cxn>
                  <a:cxn ang="0">
                    <a:pos x="24" y="599"/>
                  </a:cxn>
                  <a:cxn ang="0">
                    <a:pos x="24" y="609"/>
                  </a:cxn>
                  <a:cxn ang="0">
                    <a:pos x="20" y="632"/>
                  </a:cxn>
                  <a:cxn ang="0">
                    <a:pos x="10" y="649"/>
                  </a:cxn>
                  <a:cxn ang="0">
                    <a:pos x="4" y="658"/>
                  </a:cxn>
                  <a:cxn ang="0">
                    <a:pos x="391" y="658"/>
                  </a:cxn>
                  <a:cxn ang="0">
                    <a:pos x="391" y="652"/>
                  </a:cxn>
                  <a:cxn ang="0">
                    <a:pos x="392" y="652"/>
                  </a:cxn>
                  <a:cxn ang="0">
                    <a:pos x="392" y="652"/>
                  </a:cxn>
                  <a:cxn ang="0">
                    <a:pos x="397" y="654"/>
                  </a:cxn>
                  <a:cxn ang="0">
                    <a:pos x="425" y="580"/>
                  </a:cxn>
                  <a:cxn ang="0">
                    <a:pos x="415" y="573"/>
                  </a:cxn>
                  <a:cxn ang="0">
                    <a:pos x="387" y="590"/>
                  </a:cxn>
                </a:cxnLst>
                <a:rect l="0" t="0" r="r" b="b"/>
                <a:pathLst>
                  <a:path w="425" h="658">
                    <a:moveTo>
                      <a:pt x="387" y="590"/>
                    </a:moveTo>
                    <a:cubicBezTo>
                      <a:pt x="372" y="596"/>
                      <a:pt x="365" y="596"/>
                      <a:pt x="351" y="596"/>
                    </a:cubicBezTo>
                    <a:cubicBezTo>
                      <a:pt x="106" y="597"/>
                      <a:pt x="106" y="597"/>
                      <a:pt x="106" y="597"/>
                    </a:cubicBezTo>
                    <a:cubicBezTo>
                      <a:pt x="105" y="84"/>
                      <a:pt x="105" y="84"/>
                      <a:pt x="105" y="84"/>
                    </a:cubicBezTo>
                    <a:cubicBezTo>
                      <a:pt x="105" y="75"/>
                      <a:pt x="104" y="68"/>
                      <a:pt x="104" y="61"/>
                    </a:cubicBezTo>
                    <a:cubicBezTo>
                      <a:pt x="104" y="51"/>
                      <a:pt x="105" y="42"/>
                      <a:pt x="108" y="31"/>
                    </a:cubicBezTo>
                    <a:cubicBezTo>
                      <a:pt x="111" y="22"/>
                      <a:pt x="113" y="16"/>
                      <a:pt x="117" y="8"/>
                    </a:cubicBezTo>
                    <a:cubicBezTo>
                      <a:pt x="121" y="0"/>
                      <a:pt x="121" y="0"/>
                      <a:pt x="121" y="0"/>
                    </a:cubicBezTo>
                    <a:cubicBezTo>
                      <a:pt x="11" y="0"/>
                      <a:pt x="11" y="0"/>
                      <a:pt x="11" y="0"/>
                    </a:cubicBezTo>
                    <a:cubicBezTo>
                      <a:pt x="0" y="0"/>
                      <a:pt x="0" y="0"/>
                      <a:pt x="0" y="0"/>
                    </a:cubicBezTo>
                    <a:cubicBezTo>
                      <a:pt x="7" y="9"/>
                      <a:pt x="7" y="9"/>
                      <a:pt x="7" y="9"/>
                    </a:cubicBezTo>
                    <a:cubicBezTo>
                      <a:pt x="14" y="18"/>
                      <a:pt x="16" y="25"/>
                      <a:pt x="20" y="36"/>
                    </a:cubicBezTo>
                    <a:cubicBezTo>
                      <a:pt x="23" y="48"/>
                      <a:pt x="24" y="54"/>
                      <a:pt x="24" y="67"/>
                    </a:cubicBezTo>
                    <a:cubicBezTo>
                      <a:pt x="24" y="599"/>
                      <a:pt x="24" y="599"/>
                      <a:pt x="24" y="599"/>
                    </a:cubicBezTo>
                    <a:cubicBezTo>
                      <a:pt x="24" y="603"/>
                      <a:pt x="24" y="606"/>
                      <a:pt x="24" y="609"/>
                    </a:cubicBezTo>
                    <a:cubicBezTo>
                      <a:pt x="24" y="618"/>
                      <a:pt x="24" y="624"/>
                      <a:pt x="20" y="632"/>
                    </a:cubicBezTo>
                    <a:cubicBezTo>
                      <a:pt x="18" y="638"/>
                      <a:pt x="15" y="643"/>
                      <a:pt x="10" y="649"/>
                    </a:cubicBezTo>
                    <a:cubicBezTo>
                      <a:pt x="4" y="658"/>
                      <a:pt x="4" y="658"/>
                      <a:pt x="4" y="658"/>
                    </a:cubicBezTo>
                    <a:cubicBezTo>
                      <a:pt x="391" y="658"/>
                      <a:pt x="391" y="658"/>
                      <a:pt x="391" y="658"/>
                    </a:cubicBezTo>
                    <a:cubicBezTo>
                      <a:pt x="391" y="652"/>
                      <a:pt x="391" y="652"/>
                      <a:pt x="391" y="652"/>
                    </a:cubicBezTo>
                    <a:cubicBezTo>
                      <a:pt x="392" y="652"/>
                      <a:pt x="392" y="652"/>
                      <a:pt x="392" y="652"/>
                    </a:cubicBezTo>
                    <a:cubicBezTo>
                      <a:pt x="392" y="652"/>
                      <a:pt x="392" y="652"/>
                      <a:pt x="392" y="652"/>
                    </a:cubicBezTo>
                    <a:cubicBezTo>
                      <a:pt x="397" y="654"/>
                      <a:pt x="397" y="654"/>
                      <a:pt x="397" y="654"/>
                    </a:cubicBezTo>
                    <a:cubicBezTo>
                      <a:pt x="425" y="580"/>
                      <a:pt x="425" y="580"/>
                      <a:pt x="425" y="580"/>
                    </a:cubicBezTo>
                    <a:cubicBezTo>
                      <a:pt x="415" y="573"/>
                      <a:pt x="415" y="573"/>
                      <a:pt x="415" y="573"/>
                    </a:cubicBezTo>
                    <a:cubicBezTo>
                      <a:pt x="393" y="593"/>
                      <a:pt x="402" y="585"/>
                      <a:pt x="387" y="59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4" name="Freeform 188"/>
              <p:cNvSpPr>
                <a:spLocks noChangeAspect="1"/>
              </p:cNvSpPr>
              <p:nvPr userDrawn="1"/>
            </p:nvSpPr>
            <p:spPr bwMode="black">
              <a:xfrm>
                <a:off x="5168" y="1175"/>
                <a:ext cx="57" cy="61"/>
              </a:xfrm>
              <a:custGeom>
                <a:avLst/>
                <a:gdLst/>
                <a:ahLst/>
                <a:cxnLst>
                  <a:cxn ang="0">
                    <a:pos x="553" y="0"/>
                  </a:cxn>
                  <a:cxn ang="0">
                    <a:pos x="555" y="7"/>
                  </a:cxn>
                  <a:cxn ang="0">
                    <a:pos x="561" y="32"/>
                  </a:cxn>
                  <a:cxn ang="0">
                    <a:pos x="565" y="82"/>
                  </a:cxn>
                  <a:cxn ang="0">
                    <a:pos x="565" y="113"/>
                  </a:cxn>
                  <a:cxn ang="0">
                    <a:pos x="565" y="511"/>
                  </a:cxn>
                  <a:cxn ang="0">
                    <a:pos x="120" y="3"/>
                  </a:cxn>
                  <a:cxn ang="0">
                    <a:pos x="20" y="1"/>
                  </a:cxn>
                  <a:cxn ang="0">
                    <a:pos x="0" y="1"/>
                  </a:cxn>
                  <a:cxn ang="0">
                    <a:pos x="17" y="11"/>
                  </a:cxn>
                  <a:cxn ang="0">
                    <a:pos x="33" y="29"/>
                  </a:cxn>
                  <a:cxn ang="0">
                    <a:pos x="40" y="54"/>
                  </a:cxn>
                  <a:cxn ang="0">
                    <a:pos x="40" y="597"/>
                  </a:cxn>
                  <a:cxn ang="0">
                    <a:pos x="37" y="630"/>
                  </a:cxn>
                  <a:cxn ang="0">
                    <a:pos x="26" y="652"/>
                  </a:cxn>
                  <a:cxn ang="0">
                    <a:pos x="19" y="661"/>
                  </a:cxn>
                  <a:cxn ang="0">
                    <a:pos x="113" y="661"/>
                  </a:cxn>
                  <a:cxn ang="0">
                    <a:pos x="121" y="661"/>
                  </a:cxn>
                  <a:cxn ang="0">
                    <a:pos x="119" y="653"/>
                  </a:cxn>
                  <a:cxn ang="0">
                    <a:pos x="111" y="626"/>
                  </a:cxn>
                  <a:cxn ang="0">
                    <a:pos x="105" y="579"/>
                  </a:cxn>
                  <a:cxn ang="0">
                    <a:pos x="105" y="111"/>
                  </a:cxn>
                  <a:cxn ang="0">
                    <a:pos x="630" y="692"/>
                  </a:cxn>
                  <a:cxn ang="0">
                    <a:pos x="629" y="69"/>
                  </a:cxn>
                  <a:cxn ang="0">
                    <a:pos x="632" y="35"/>
                  </a:cxn>
                  <a:cxn ang="0">
                    <a:pos x="626" y="34"/>
                  </a:cxn>
                  <a:cxn ang="0">
                    <a:pos x="626" y="34"/>
                  </a:cxn>
                  <a:cxn ang="0">
                    <a:pos x="632" y="35"/>
                  </a:cxn>
                  <a:cxn ang="0">
                    <a:pos x="639" y="7"/>
                  </a:cxn>
                  <a:cxn ang="0">
                    <a:pos x="641" y="0"/>
                  </a:cxn>
                  <a:cxn ang="0">
                    <a:pos x="560" y="0"/>
                  </a:cxn>
                  <a:cxn ang="0">
                    <a:pos x="553" y="0"/>
                  </a:cxn>
                </a:cxnLst>
                <a:rect l="0" t="0" r="r" b="b"/>
                <a:pathLst>
                  <a:path w="641" h="692">
                    <a:moveTo>
                      <a:pt x="553" y="0"/>
                    </a:moveTo>
                    <a:cubicBezTo>
                      <a:pt x="555" y="7"/>
                      <a:pt x="555" y="7"/>
                      <a:pt x="555" y="7"/>
                    </a:cubicBezTo>
                    <a:cubicBezTo>
                      <a:pt x="557" y="17"/>
                      <a:pt x="559" y="22"/>
                      <a:pt x="561" y="32"/>
                    </a:cubicBezTo>
                    <a:cubicBezTo>
                      <a:pt x="565" y="51"/>
                      <a:pt x="565" y="66"/>
                      <a:pt x="565" y="82"/>
                    </a:cubicBezTo>
                    <a:cubicBezTo>
                      <a:pt x="565" y="92"/>
                      <a:pt x="565" y="102"/>
                      <a:pt x="565" y="113"/>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ubicBezTo>
                      <a:pt x="38" y="38"/>
                      <a:pt x="40" y="44"/>
                      <a:pt x="40" y="54"/>
                    </a:cubicBezTo>
                    <a:cubicBezTo>
                      <a:pt x="40" y="597"/>
                      <a:pt x="40" y="597"/>
                      <a:pt x="40" y="597"/>
                    </a:cubicBezTo>
                    <a:cubicBezTo>
                      <a:pt x="40" y="610"/>
                      <a:pt x="40" y="618"/>
                      <a:pt x="37" y="630"/>
                    </a:cubicBezTo>
                    <a:cubicBezTo>
                      <a:pt x="35" y="639"/>
                      <a:pt x="32" y="643"/>
                      <a:pt x="26" y="652"/>
                    </a:cubicBezTo>
                    <a:cubicBezTo>
                      <a:pt x="19" y="661"/>
                      <a:pt x="19" y="661"/>
                      <a:pt x="19" y="661"/>
                    </a:cubicBezTo>
                    <a:cubicBezTo>
                      <a:pt x="113" y="661"/>
                      <a:pt x="113" y="661"/>
                      <a:pt x="113" y="661"/>
                    </a:cubicBezTo>
                    <a:cubicBezTo>
                      <a:pt x="121" y="661"/>
                      <a:pt x="121" y="661"/>
                      <a:pt x="121" y="661"/>
                    </a:cubicBezTo>
                    <a:cubicBezTo>
                      <a:pt x="119" y="653"/>
                      <a:pt x="119" y="653"/>
                      <a:pt x="119" y="653"/>
                    </a:cubicBezTo>
                    <a:cubicBezTo>
                      <a:pt x="115" y="642"/>
                      <a:pt x="113" y="636"/>
                      <a:pt x="111" y="626"/>
                    </a:cubicBezTo>
                    <a:cubicBezTo>
                      <a:pt x="105" y="597"/>
                      <a:pt x="105" y="599"/>
                      <a:pt x="105" y="579"/>
                    </a:cubicBezTo>
                    <a:cubicBezTo>
                      <a:pt x="105" y="111"/>
                      <a:pt x="105" y="111"/>
                      <a:pt x="105" y="111"/>
                    </a:cubicBezTo>
                    <a:cubicBezTo>
                      <a:pt x="630" y="692"/>
                      <a:pt x="630" y="692"/>
                      <a:pt x="630" y="692"/>
                    </a:cubicBezTo>
                    <a:cubicBezTo>
                      <a:pt x="629" y="69"/>
                      <a:pt x="629" y="69"/>
                      <a:pt x="629" y="69"/>
                    </a:cubicBezTo>
                    <a:cubicBezTo>
                      <a:pt x="629" y="56"/>
                      <a:pt x="629" y="49"/>
                      <a:pt x="632" y="35"/>
                    </a:cubicBezTo>
                    <a:cubicBezTo>
                      <a:pt x="626" y="34"/>
                      <a:pt x="626" y="34"/>
                      <a:pt x="626" y="34"/>
                    </a:cubicBezTo>
                    <a:cubicBezTo>
                      <a:pt x="626" y="34"/>
                      <a:pt x="626" y="34"/>
                      <a:pt x="626" y="34"/>
                    </a:cubicBezTo>
                    <a:cubicBezTo>
                      <a:pt x="632" y="35"/>
                      <a:pt x="632" y="35"/>
                      <a:pt x="632" y="35"/>
                    </a:cubicBezTo>
                    <a:cubicBezTo>
                      <a:pt x="634" y="24"/>
                      <a:pt x="635" y="17"/>
                      <a:pt x="639" y="7"/>
                    </a:cubicBezTo>
                    <a:cubicBezTo>
                      <a:pt x="641" y="0"/>
                      <a:pt x="641" y="0"/>
                      <a:pt x="641" y="0"/>
                    </a:cubicBezTo>
                    <a:cubicBezTo>
                      <a:pt x="560" y="0"/>
                      <a:pt x="560" y="0"/>
                      <a:pt x="560" y="0"/>
                    </a:cubicBezTo>
                    <a:lnTo>
                      <a:pt x="55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5" name="Freeform 189"/>
              <p:cNvSpPr>
                <a:spLocks noChangeAspect="1"/>
              </p:cNvSpPr>
              <p:nvPr userDrawn="1"/>
            </p:nvSpPr>
            <p:spPr bwMode="black">
              <a:xfrm>
                <a:off x="5000" y="1076"/>
                <a:ext cx="57" cy="61"/>
              </a:xfrm>
              <a:custGeom>
                <a:avLst/>
                <a:gdLst/>
                <a:ahLst/>
                <a:cxnLst>
                  <a:cxn ang="0">
                    <a:pos x="111" y="627"/>
                  </a:cxn>
                  <a:cxn ang="0">
                    <a:pos x="105" y="580"/>
                  </a:cxn>
                  <a:cxn ang="0">
                    <a:pos x="105" y="112"/>
                  </a:cxn>
                  <a:cxn ang="0">
                    <a:pos x="630" y="693"/>
                  </a:cxn>
                  <a:cxn ang="0">
                    <a:pos x="629" y="70"/>
                  </a:cxn>
                  <a:cxn ang="0">
                    <a:pos x="632" y="36"/>
                  </a:cxn>
                  <a:cxn ang="0">
                    <a:pos x="627" y="35"/>
                  </a:cxn>
                  <a:cxn ang="0">
                    <a:pos x="627" y="35"/>
                  </a:cxn>
                  <a:cxn ang="0">
                    <a:pos x="632" y="36"/>
                  </a:cxn>
                  <a:cxn ang="0">
                    <a:pos x="639" y="8"/>
                  </a:cxn>
                  <a:cxn ang="0">
                    <a:pos x="641" y="0"/>
                  </a:cxn>
                  <a:cxn ang="0">
                    <a:pos x="560" y="0"/>
                  </a:cxn>
                  <a:cxn ang="0">
                    <a:pos x="553" y="0"/>
                  </a:cxn>
                  <a:cxn ang="0">
                    <a:pos x="555" y="8"/>
                  </a:cxn>
                  <a:cxn ang="0">
                    <a:pos x="561" y="32"/>
                  </a:cxn>
                  <a:cxn ang="0">
                    <a:pos x="565" y="83"/>
                  </a:cxn>
                  <a:cxn ang="0">
                    <a:pos x="565" y="114"/>
                  </a:cxn>
                  <a:cxn ang="0">
                    <a:pos x="565" y="511"/>
                  </a:cxn>
                  <a:cxn ang="0">
                    <a:pos x="120" y="3"/>
                  </a:cxn>
                  <a:cxn ang="0">
                    <a:pos x="20" y="1"/>
                  </a:cxn>
                  <a:cxn ang="0">
                    <a:pos x="0" y="1"/>
                  </a:cxn>
                  <a:cxn ang="0">
                    <a:pos x="18" y="12"/>
                  </a:cxn>
                  <a:cxn ang="0">
                    <a:pos x="33" y="29"/>
                  </a:cxn>
                  <a:cxn ang="0">
                    <a:pos x="40" y="55"/>
                  </a:cxn>
                  <a:cxn ang="0">
                    <a:pos x="40" y="597"/>
                  </a:cxn>
                  <a:cxn ang="0">
                    <a:pos x="37" y="631"/>
                  </a:cxn>
                  <a:cxn ang="0">
                    <a:pos x="26" y="652"/>
                  </a:cxn>
                  <a:cxn ang="0">
                    <a:pos x="20" y="661"/>
                  </a:cxn>
                  <a:cxn ang="0">
                    <a:pos x="113" y="661"/>
                  </a:cxn>
                  <a:cxn ang="0">
                    <a:pos x="121" y="661"/>
                  </a:cxn>
                  <a:cxn ang="0">
                    <a:pos x="119" y="654"/>
                  </a:cxn>
                  <a:cxn ang="0">
                    <a:pos x="111" y="627"/>
                  </a:cxn>
                </a:cxnLst>
                <a:rect l="0" t="0" r="r" b="b"/>
                <a:pathLst>
                  <a:path w="641" h="693">
                    <a:moveTo>
                      <a:pt x="111" y="627"/>
                    </a:moveTo>
                    <a:cubicBezTo>
                      <a:pt x="105" y="598"/>
                      <a:pt x="105" y="599"/>
                      <a:pt x="105" y="580"/>
                    </a:cubicBezTo>
                    <a:cubicBezTo>
                      <a:pt x="105" y="112"/>
                      <a:pt x="105" y="112"/>
                      <a:pt x="105" y="112"/>
                    </a:cubicBezTo>
                    <a:cubicBezTo>
                      <a:pt x="630" y="693"/>
                      <a:pt x="630" y="693"/>
                      <a:pt x="630" y="693"/>
                    </a:cubicBezTo>
                    <a:cubicBezTo>
                      <a:pt x="629" y="70"/>
                      <a:pt x="629" y="70"/>
                      <a:pt x="629" y="70"/>
                    </a:cubicBezTo>
                    <a:cubicBezTo>
                      <a:pt x="629" y="57"/>
                      <a:pt x="629" y="49"/>
                      <a:pt x="632" y="36"/>
                    </a:cubicBezTo>
                    <a:cubicBezTo>
                      <a:pt x="627" y="35"/>
                      <a:pt x="627" y="35"/>
                      <a:pt x="627" y="35"/>
                    </a:cubicBezTo>
                    <a:cubicBezTo>
                      <a:pt x="627" y="35"/>
                      <a:pt x="627" y="35"/>
                      <a:pt x="627" y="35"/>
                    </a:cubicBezTo>
                    <a:cubicBezTo>
                      <a:pt x="632" y="36"/>
                      <a:pt x="632" y="36"/>
                      <a:pt x="632" y="36"/>
                    </a:cubicBezTo>
                    <a:cubicBezTo>
                      <a:pt x="634" y="25"/>
                      <a:pt x="635" y="18"/>
                      <a:pt x="639" y="8"/>
                    </a:cubicBezTo>
                    <a:cubicBezTo>
                      <a:pt x="641" y="0"/>
                      <a:pt x="641" y="0"/>
                      <a:pt x="641" y="0"/>
                    </a:cubicBezTo>
                    <a:cubicBezTo>
                      <a:pt x="560" y="0"/>
                      <a:pt x="560" y="0"/>
                      <a:pt x="560" y="0"/>
                    </a:cubicBezTo>
                    <a:cubicBezTo>
                      <a:pt x="553" y="0"/>
                      <a:pt x="553" y="0"/>
                      <a:pt x="553" y="0"/>
                    </a:cubicBezTo>
                    <a:cubicBezTo>
                      <a:pt x="555" y="8"/>
                      <a:pt x="555" y="8"/>
                      <a:pt x="555" y="8"/>
                    </a:cubicBezTo>
                    <a:cubicBezTo>
                      <a:pt x="558" y="17"/>
                      <a:pt x="559" y="23"/>
                      <a:pt x="561" y="32"/>
                    </a:cubicBezTo>
                    <a:cubicBezTo>
                      <a:pt x="564" y="52"/>
                      <a:pt x="565" y="67"/>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8" y="12"/>
                      <a:pt x="18" y="12"/>
                      <a:pt x="18" y="12"/>
                    </a:cubicBezTo>
                    <a:cubicBezTo>
                      <a:pt x="25" y="17"/>
                      <a:pt x="29" y="20"/>
                      <a:pt x="33" y="29"/>
                    </a:cubicBezTo>
                    <a:cubicBezTo>
                      <a:pt x="38" y="39"/>
                      <a:pt x="40" y="45"/>
                      <a:pt x="40" y="55"/>
                    </a:cubicBezTo>
                    <a:cubicBezTo>
                      <a:pt x="40" y="597"/>
                      <a:pt x="40" y="597"/>
                      <a:pt x="40" y="597"/>
                    </a:cubicBezTo>
                    <a:cubicBezTo>
                      <a:pt x="40" y="611"/>
                      <a:pt x="40" y="618"/>
                      <a:pt x="37" y="631"/>
                    </a:cubicBezTo>
                    <a:cubicBezTo>
                      <a:pt x="35" y="640"/>
                      <a:pt x="32" y="644"/>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3"/>
                      <a:pt x="113" y="637"/>
                      <a:pt x="111" y="62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6" name="Freeform 190"/>
              <p:cNvSpPr>
                <a:spLocks noChangeAspect="1"/>
              </p:cNvSpPr>
              <p:nvPr userDrawn="1"/>
            </p:nvSpPr>
            <p:spPr bwMode="black">
              <a:xfrm>
                <a:off x="5424" y="976"/>
                <a:ext cx="37" cy="59"/>
              </a:xfrm>
              <a:custGeom>
                <a:avLst/>
                <a:gdLst/>
                <a:ahLst/>
                <a:cxnLst>
                  <a:cxn ang="0">
                    <a:pos x="21" y="26"/>
                  </a:cxn>
                  <a:cxn ang="0">
                    <a:pos x="26" y="52"/>
                  </a:cxn>
                  <a:cxn ang="0">
                    <a:pos x="26" y="596"/>
                  </a:cxn>
                  <a:cxn ang="0">
                    <a:pos x="26" y="612"/>
                  </a:cxn>
                  <a:cxn ang="0">
                    <a:pos x="24" y="628"/>
                  </a:cxn>
                  <a:cxn ang="0">
                    <a:pos x="13" y="650"/>
                  </a:cxn>
                  <a:cxn ang="0">
                    <a:pos x="7" y="659"/>
                  </a:cxn>
                  <a:cxn ang="0">
                    <a:pos x="393" y="659"/>
                  </a:cxn>
                  <a:cxn ang="0">
                    <a:pos x="393" y="653"/>
                  </a:cxn>
                  <a:cxn ang="0">
                    <a:pos x="393" y="653"/>
                  </a:cxn>
                  <a:cxn ang="0">
                    <a:pos x="393" y="653"/>
                  </a:cxn>
                  <a:cxn ang="0">
                    <a:pos x="398" y="655"/>
                  </a:cxn>
                  <a:cxn ang="0">
                    <a:pos x="421" y="582"/>
                  </a:cxn>
                  <a:cxn ang="0">
                    <a:pos x="425" y="567"/>
                  </a:cxn>
                  <a:cxn ang="0">
                    <a:pos x="412" y="576"/>
                  </a:cxn>
                  <a:cxn ang="0">
                    <a:pos x="384" y="589"/>
                  </a:cxn>
                  <a:cxn ang="0">
                    <a:pos x="314" y="599"/>
                  </a:cxn>
                  <a:cxn ang="0">
                    <a:pos x="111" y="599"/>
                  </a:cxn>
                  <a:cxn ang="0">
                    <a:pos x="111" y="320"/>
                  </a:cxn>
                  <a:cxn ang="0">
                    <a:pos x="280" y="320"/>
                  </a:cxn>
                  <a:cxn ang="0">
                    <a:pos x="308" y="321"/>
                  </a:cxn>
                  <a:cxn ang="0">
                    <a:pos x="343" y="333"/>
                  </a:cxn>
                  <a:cxn ang="0">
                    <a:pos x="351" y="337"/>
                  </a:cxn>
                  <a:cxn ang="0">
                    <a:pos x="351" y="266"/>
                  </a:cxn>
                  <a:cxn ang="0">
                    <a:pos x="351" y="261"/>
                  </a:cxn>
                  <a:cxn ang="0">
                    <a:pos x="109" y="261"/>
                  </a:cxn>
                  <a:cxn ang="0">
                    <a:pos x="109" y="58"/>
                  </a:cxn>
                  <a:cxn ang="0">
                    <a:pos x="280" y="58"/>
                  </a:cxn>
                  <a:cxn ang="0">
                    <a:pos x="300" y="57"/>
                  </a:cxn>
                  <a:cxn ang="0">
                    <a:pos x="318" y="60"/>
                  </a:cxn>
                  <a:cxn ang="0">
                    <a:pos x="341" y="75"/>
                  </a:cxn>
                  <a:cxn ang="0">
                    <a:pos x="351" y="85"/>
                  </a:cxn>
                  <a:cxn ang="0">
                    <a:pos x="351" y="6"/>
                  </a:cxn>
                  <a:cxn ang="0">
                    <a:pos x="351" y="0"/>
                  </a:cxn>
                  <a:cxn ang="0">
                    <a:pos x="0" y="0"/>
                  </a:cxn>
                  <a:cxn ang="0">
                    <a:pos x="10" y="9"/>
                  </a:cxn>
                  <a:cxn ang="0">
                    <a:pos x="21" y="26"/>
                  </a:cxn>
                </a:cxnLst>
                <a:rect l="0" t="0" r="r" b="b"/>
                <a:pathLst>
                  <a:path w="425" h="659">
                    <a:moveTo>
                      <a:pt x="21" y="26"/>
                    </a:moveTo>
                    <a:cubicBezTo>
                      <a:pt x="24" y="35"/>
                      <a:pt x="26" y="41"/>
                      <a:pt x="26" y="52"/>
                    </a:cubicBezTo>
                    <a:cubicBezTo>
                      <a:pt x="26" y="596"/>
                      <a:pt x="26" y="596"/>
                      <a:pt x="26" y="596"/>
                    </a:cubicBezTo>
                    <a:cubicBezTo>
                      <a:pt x="26" y="602"/>
                      <a:pt x="26" y="607"/>
                      <a:pt x="26" y="612"/>
                    </a:cubicBezTo>
                    <a:cubicBezTo>
                      <a:pt x="26" y="617"/>
                      <a:pt x="26" y="622"/>
                      <a:pt x="24" y="628"/>
                    </a:cubicBezTo>
                    <a:cubicBezTo>
                      <a:pt x="21" y="637"/>
                      <a:pt x="19" y="642"/>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1" y="337"/>
                      <a:pt x="351" y="337"/>
                      <a:pt x="351" y="337"/>
                    </a:cubicBezTo>
                    <a:cubicBezTo>
                      <a:pt x="351" y="266"/>
                      <a:pt x="351" y="266"/>
                      <a:pt x="351" y="266"/>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8" y="58"/>
                      <a:pt x="294" y="57"/>
                      <a:pt x="300" y="57"/>
                    </a:cubicBezTo>
                    <a:cubicBezTo>
                      <a:pt x="306" y="57"/>
                      <a:pt x="311" y="58"/>
                      <a:pt x="318" y="60"/>
                    </a:cubicBezTo>
                    <a:cubicBezTo>
                      <a:pt x="328" y="64"/>
                      <a:pt x="334" y="67"/>
                      <a:pt x="341" y="75"/>
                    </a:cubicBezTo>
                    <a:cubicBezTo>
                      <a:pt x="351" y="85"/>
                      <a:pt x="351" y="85"/>
                      <a:pt x="351" y="85"/>
                    </a:cubicBezTo>
                    <a:cubicBezTo>
                      <a:pt x="351" y="6"/>
                      <a:pt x="351" y="6"/>
                      <a:pt x="351" y="6"/>
                    </a:cubicBezTo>
                    <a:cubicBezTo>
                      <a:pt x="351" y="0"/>
                      <a:pt x="351" y="0"/>
                      <a:pt x="351" y="0"/>
                    </a:cubicBezTo>
                    <a:cubicBezTo>
                      <a:pt x="0" y="0"/>
                      <a:pt x="0" y="0"/>
                      <a:pt x="0" y="0"/>
                    </a:cubicBezTo>
                    <a:cubicBezTo>
                      <a:pt x="10" y="9"/>
                      <a:pt x="10" y="9"/>
                      <a:pt x="10" y="9"/>
                    </a:cubicBezTo>
                    <a:cubicBezTo>
                      <a:pt x="16" y="15"/>
                      <a:pt x="17" y="18"/>
                      <a:pt x="21" y="26"/>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7" name="Freeform 191"/>
              <p:cNvSpPr>
                <a:spLocks noChangeAspect="1"/>
              </p:cNvSpPr>
              <p:nvPr userDrawn="1"/>
            </p:nvSpPr>
            <p:spPr bwMode="black">
              <a:xfrm>
                <a:off x="5359" y="976"/>
                <a:ext cx="57" cy="62"/>
              </a:xfrm>
              <a:custGeom>
                <a:avLst/>
                <a:gdLst/>
                <a:ahLst/>
                <a:cxnLst>
                  <a:cxn ang="0">
                    <a:pos x="33" y="29"/>
                  </a:cxn>
                  <a:cxn ang="0">
                    <a:pos x="40" y="54"/>
                  </a:cxn>
                  <a:cxn ang="0">
                    <a:pos x="40" y="597"/>
                  </a:cxn>
                  <a:cxn ang="0">
                    <a:pos x="36" y="631"/>
                  </a:cxn>
                  <a:cxn ang="0">
                    <a:pos x="26" y="652"/>
                  </a:cxn>
                  <a:cxn ang="0">
                    <a:pos x="20" y="661"/>
                  </a:cxn>
                  <a:cxn ang="0">
                    <a:pos x="113" y="661"/>
                  </a:cxn>
                  <a:cxn ang="0">
                    <a:pos x="121" y="661"/>
                  </a:cxn>
                  <a:cxn ang="0">
                    <a:pos x="119" y="654"/>
                  </a:cxn>
                  <a:cxn ang="0">
                    <a:pos x="111" y="627"/>
                  </a:cxn>
                  <a:cxn ang="0">
                    <a:pos x="105" y="580"/>
                  </a:cxn>
                  <a:cxn ang="0">
                    <a:pos x="105" y="112"/>
                  </a:cxn>
                  <a:cxn ang="0">
                    <a:pos x="630" y="692"/>
                  </a:cxn>
                  <a:cxn ang="0">
                    <a:pos x="629" y="69"/>
                  </a:cxn>
                  <a:cxn ang="0">
                    <a:pos x="632" y="36"/>
                  </a:cxn>
                  <a:cxn ang="0">
                    <a:pos x="626" y="34"/>
                  </a:cxn>
                  <a:cxn ang="0">
                    <a:pos x="626" y="34"/>
                  </a:cxn>
                  <a:cxn ang="0">
                    <a:pos x="632" y="35"/>
                  </a:cxn>
                  <a:cxn ang="0">
                    <a:pos x="638" y="7"/>
                  </a:cxn>
                  <a:cxn ang="0">
                    <a:pos x="641" y="0"/>
                  </a:cxn>
                  <a:cxn ang="0">
                    <a:pos x="560" y="0"/>
                  </a:cxn>
                  <a:cxn ang="0">
                    <a:pos x="553" y="0"/>
                  </a:cxn>
                  <a:cxn ang="0">
                    <a:pos x="555" y="7"/>
                  </a:cxn>
                  <a:cxn ang="0">
                    <a:pos x="561" y="32"/>
                  </a:cxn>
                  <a:cxn ang="0">
                    <a:pos x="565" y="83"/>
                  </a:cxn>
                  <a:cxn ang="0">
                    <a:pos x="565" y="114"/>
                  </a:cxn>
                  <a:cxn ang="0">
                    <a:pos x="565" y="511"/>
                  </a:cxn>
                  <a:cxn ang="0">
                    <a:pos x="120" y="3"/>
                  </a:cxn>
                  <a:cxn ang="0">
                    <a:pos x="20" y="1"/>
                  </a:cxn>
                  <a:cxn ang="0">
                    <a:pos x="0" y="1"/>
                  </a:cxn>
                  <a:cxn ang="0">
                    <a:pos x="17" y="11"/>
                  </a:cxn>
                  <a:cxn ang="0">
                    <a:pos x="33" y="29"/>
                  </a:cxn>
                </a:cxnLst>
                <a:rect l="0" t="0" r="r" b="b"/>
                <a:pathLst>
                  <a:path w="641" h="692">
                    <a:moveTo>
                      <a:pt x="33" y="29"/>
                    </a:moveTo>
                    <a:cubicBezTo>
                      <a:pt x="38" y="38"/>
                      <a:pt x="40" y="45"/>
                      <a:pt x="40" y="54"/>
                    </a:cubicBezTo>
                    <a:cubicBezTo>
                      <a:pt x="40" y="597"/>
                      <a:pt x="40" y="597"/>
                      <a:pt x="40" y="597"/>
                    </a:cubicBezTo>
                    <a:cubicBezTo>
                      <a:pt x="40" y="610"/>
                      <a:pt x="40" y="618"/>
                      <a:pt x="36" y="631"/>
                    </a:cubicBezTo>
                    <a:cubicBezTo>
                      <a:pt x="34" y="639"/>
                      <a:pt x="32" y="643"/>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2"/>
                      <a:pt x="112" y="637"/>
                      <a:pt x="111" y="627"/>
                    </a:cubicBezTo>
                    <a:cubicBezTo>
                      <a:pt x="105" y="597"/>
                      <a:pt x="105" y="599"/>
                      <a:pt x="105" y="580"/>
                    </a:cubicBezTo>
                    <a:cubicBezTo>
                      <a:pt x="105" y="112"/>
                      <a:pt x="105" y="112"/>
                      <a:pt x="105" y="112"/>
                    </a:cubicBezTo>
                    <a:cubicBezTo>
                      <a:pt x="630" y="692"/>
                      <a:pt x="630" y="692"/>
                      <a:pt x="630" y="692"/>
                    </a:cubicBezTo>
                    <a:cubicBezTo>
                      <a:pt x="629" y="69"/>
                      <a:pt x="629" y="69"/>
                      <a:pt x="629" y="69"/>
                    </a:cubicBezTo>
                    <a:cubicBezTo>
                      <a:pt x="629" y="56"/>
                      <a:pt x="629" y="49"/>
                      <a:pt x="632" y="36"/>
                    </a:cubicBezTo>
                    <a:cubicBezTo>
                      <a:pt x="626" y="34"/>
                      <a:pt x="626" y="34"/>
                      <a:pt x="626" y="34"/>
                    </a:cubicBezTo>
                    <a:cubicBezTo>
                      <a:pt x="626" y="34"/>
                      <a:pt x="626" y="34"/>
                      <a:pt x="626" y="34"/>
                    </a:cubicBezTo>
                    <a:cubicBezTo>
                      <a:pt x="632" y="35"/>
                      <a:pt x="632" y="35"/>
                      <a:pt x="632" y="35"/>
                    </a:cubicBezTo>
                    <a:cubicBezTo>
                      <a:pt x="633" y="24"/>
                      <a:pt x="635" y="18"/>
                      <a:pt x="638" y="7"/>
                    </a:cubicBezTo>
                    <a:cubicBezTo>
                      <a:pt x="641" y="0"/>
                      <a:pt x="641" y="0"/>
                      <a:pt x="641" y="0"/>
                    </a:cubicBezTo>
                    <a:cubicBezTo>
                      <a:pt x="560" y="0"/>
                      <a:pt x="560" y="0"/>
                      <a:pt x="560" y="0"/>
                    </a:cubicBezTo>
                    <a:cubicBezTo>
                      <a:pt x="553" y="0"/>
                      <a:pt x="553" y="0"/>
                      <a:pt x="553" y="0"/>
                    </a:cubicBezTo>
                    <a:cubicBezTo>
                      <a:pt x="555" y="7"/>
                      <a:pt x="555" y="7"/>
                      <a:pt x="555" y="7"/>
                    </a:cubicBezTo>
                    <a:cubicBezTo>
                      <a:pt x="557" y="17"/>
                      <a:pt x="559" y="23"/>
                      <a:pt x="561" y="32"/>
                    </a:cubicBezTo>
                    <a:cubicBezTo>
                      <a:pt x="564" y="52"/>
                      <a:pt x="565" y="66"/>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8" name="Freeform 192"/>
              <p:cNvSpPr>
                <a:spLocks noChangeAspect="1"/>
              </p:cNvSpPr>
              <p:nvPr userDrawn="1"/>
            </p:nvSpPr>
            <p:spPr bwMode="black">
              <a:xfrm>
                <a:off x="5348" y="1076"/>
                <a:ext cx="48" cy="58"/>
              </a:xfrm>
              <a:custGeom>
                <a:avLst/>
                <a:gdLst/>
                <a:ahLst/>
                <a:cxnLst>
                  <a:cxn ang="0">
                    <a:pos x="481" y="62"/>
                  </a:cxn>
                  <a:cxn ang="0">
                    <a:pos x="500" y="34"/>
                  </a:cxn>
                  <a:cxn ang="0">
                    <a:pos x="522" y="10"/>
                  </a:cxn>
                  <a:cxn ang="0">
                    <a:pos x="532" y="0"/>
                  </a:cxn>
                  <a:cxn ang="0">
                    <a:pos x="429" y="0"/>
                  </a:cxn>
                  <a:cxn ang="0">
                    <a:pos x="423" y="0"/>
                  </a:cxn>
                  <a:cxn ang="0">
                    <a:pos x="423" y="7"/>
                  </a:cxn>
                  <a:cxn ang="0">
                    <a:pos x="424" y="14"/>
                  </a:cxn>
                  <a:cxn ang="0">
                    <a:pos x="423" y="22"/>
                  </a:cxn>
                  <a:cxn ang="0">
                    <a:pos x="415" y="40"/>
                  </a:cxn>
                  <a:cxn ang="0">
                    <a:pos x="272" y="266"/>
                  </a:cxn>
                  <a:cxn ang="0">
                    <a:pos x="141" y="54"/>
                  </a:cxn>
                  <a:cxn ang="0">
                    <a:pos x="127" y="28"/>
                  </a:cxn>
                  <a:cxn ang="0">
                    <a:pos x="125" y="14"/>
                  </a:cxn>
                  <a:cxn ang="0">
                    <a:pos x="126" y="8"/>
                  </a:cxn>
                  <a:cxn ang="0">
                    <a:pos x="126" y="1"/>
                  </a:cxn>
                  <a:cxn ang="0">
                    <a:pos x="16" y="1"/>
                  </a:cxn>
                  <a:cxn ang="0">
                    <a:pos x="0" y="1"/>
                  </a:cxn>
                  <a:cxn ang="0">
                    <a:pos x="12" y="11"/>
                  </a:cxn>
                  <a:cxn ang="0">
                    <a:pos x="31" y="30"/>
                  </a:cxn>
                  <a:cxn ang="0">
                    <a:pos x="47" y="53"/>
                  </a:cxn>
                  <a:cxn ang="0">
                    <a:pos x="223" y="331"/>
                  </a:cxn>
                  <a:cxn ang="0">
                    <a:pos x="223" y="619"/>
                  </a:cxn>
                  <a:cxn ang="0">
                    <a:pos x="223" y="628"/>
                  </a:cxn>
                  <a:cxn ang="0">
                    <a:pos x="222" y="635"/>
                  </a:cxn>
                  <a:cxn ang="0">
                    <a:pos x="216" y="654"/>
                  </a:cxn>
                  <a:cxn ang="0">
                    <a:pos x="212" y="662"/>
                  </a:cxn>
                  <a:cxn ang="0">
                    <a:pos x="306" y="662"/>
                  </a:cxn>
                  <a:cxn ang="0">
                    <a:pos x="313" y="662"/>
                  </a:cxn>
                  <a:cxn ang="0">
                    <a:pos x="311" y="655"/>
                  </a:cxn>
                  <a:cxn ang="0">
                    <a:pos x="306" y="636"/>
                  </a:cxn>
                  <a:cxn ang="0">
                    <a:pos x="303" y="616"/>
                  </a:cxn>
                  <a:cxn ang="0">
                    <a:pos x="303" y="328"/>
                  </a:cxn>
                  <a:cxn ang="0">
                    <a:pos x="481" y="62"/>
                  </a:cxn>
                </a:cxnLst>
                <a:rect l="0" t="0" r="r" b="b"/>
                <a:pathLst>
                  <a:path w="532" h="662">
                    <a:moveTo>
                      <a:pt x="481" y="62"/>
                    </a:moveTo>
                    <a:cubicBezTo>
                      <a:pt x="489" y="51"/>
                      <a:pt x="493" y="44"/>
                      <a:pt x="500" y="34"/>
                    </a:cubicBezTo>
                    <a:cubicBezTo>
                      <a:pt x="507" y="24"/>
                      <a:pt x="512" y="19"/>
                      <a:pt x="522" y="10"/>
                    </a:cubicBezTo>
                    <a:cubicBezTo>
                      <a:pt x="532" y="0"/>
                      <a:pt x="532" y="0"/>
                      <a:pt x="532" y="0"/>
                    </a:cubicBezTo>
                    <a:cubicBezTo>
                      <a:pt x="429" y="0"/>
                      <a:pt x="429" y="0"/>
                      <a:pt x="429" y="0"/>
                    </a:cubicBezTo>
                    <a:cubicBezTo>
                      <a:pt x="423" y="0"/>
                      <a:pt x="423" y="0"/>
                      <a:pt x="423" y="0"/>
                    </a:cubicBezTo>
                    <a:cubicBezTo>
                      <a:pt x="423" y="7"/>
                      <a:pt x="423" y="7"/>
                      <a:pt x="423" y="7"/>
                    </a:cubicBezTo>
                    <a:cubicBezTo>
                      <a:pt x="424" y="10"/>
                      <a:pt x="424" y="12"/>
                      <a:pt x="424" y="14"/>
                    </a:cubicBezTo>
                    <a:cubicBezTo>
                      <a:pt x="424" y="17"/>
                      <a:pt x="424" y="19"/>
                      <a:pt x="423" y="22"/>
                    </a:cubicBezTo>
                    <a:cubicBezTo>
                      <a:pt x="422" y="28"/>
                      <a:pt x="419" y="33"/>
                      <a:pt x="415" y="40"/>
                    </a:cubicBezTo>
                    <a:cubicBezTo>
                      <a:pt x="272" y="266"/>
                      <a:pt x="272" y="266"/>
                      <a:pt x="272" y="266"/>
                    </a:cubicBezTo>
                    <a:cubicBezTo>
                      <a:pt x="141" y="54"/>
                      <a:pt x="141" y="54"/>
                      <a:pt x="141" y="54"/>
                    </a:cubicBezTo>
                    <a:cubicBezTo>
                      <a:pt x="135" y="44"/>
                      <a:pt x="131" y="38"/>
                      <a:pt x="127" y="28"/>
                    </a:cubicBezTo>
                    <a:cubicBezTo>
                      <a:pt x="126" y="23"/>
                      <a:pt x="125" y="19"/>
                      <a:pt x="125" y="14"/>
                    </a:cubicBezTo>
                    <a:cubicBezTo>
                      <a:pt x="125" y="12"/>
                      <a:pt x="126" y="10"/>
                      <a:pt x="126" y="8"/>
                    </a:cubicBezTo>
                    <a:cubicBezTo>
                      <a:pt x="126" y="1"/>
                      <a:pt x="126" y="1"/>
                      <a:pt x="126" y="1"/>
                    </a:cubicBezTo>
                    <a:cubicBezTo>
                      <a:pt x="16" y="1"/>
                      <a:pt x="16" y="1"/>
                      <a:pt x="16" y="1"/>
                    </a:cubicBezTo>
                    <a:cubicBezTo>
                      <a:pt x="0" y="1"/>
                      <a:pt x="0" y="1"/>
                      <a:pt x="0" y="1"/>
                    </a:cubicBezTo>
                    <a:cubicBezTo>
                      <a:pt x="12" y="11"/>
                      <a:pt x="12" y="11"/>
                      <a:pt x="12" y="11"/>
                    </a:cubicBezTo>
                    <a:cubicBezTo>
                      <a:pt x="21" y="18"/>
                      <a:pt x="25" y="23"/>
                      <a:pt x="31" y="30"/>
                    </a:cubicBezTo>
                    <a:cubicBezTo>
                      <a:pt x="37" y="39"/>
                      <a:pt x="41" y="44"/>
                      <a:pt x="47" y="53"/>
                    </a:cubicBezTo>
                    <a:cubicBezTo>
                      <a:pt x="223" y="331"/>
                      <a:pt x="223" y="331"/>
                      <a:pt x="223" y="331"/>
                    </a:cubicBezTo>
                    <a:cubicBezTo>
                      <a:pt x="223" y="619"/>
                      <a:pt x="223" y="619"/>
                      <a:pt x="223" y="619"/>
                    </a:cubicBezTo>
                    <a:cubicBezTo>
                      <a:pt x="223" y="623"/>
                      <a:pt x="223" y="626"/>
                      <a:pt x="223" y="628"/>
                    </a:cubicBezTo>
                    <a:cubicBezTo>
                      <a:pt x="223" y="631"/>
                      <a:pt x="223" y="633"/>
                      <a:pt x="222" y="635"/>
                    </a:cubicBezTo>
                    <a:cubicBezTo>
                      <a:pt x="221" y="642"/>
                      <a:pt x="219" y="647"/>
                      <a:pt x="216" y="654"/>
                    </a:cubicBezTo>
                    <a:cubicBezTo>
                      <a:pt x="212" y="662"/>
                      <a:pt x="212" y="662"/>
                      <a:pt x="212" y="662"/>
                    </a:cubicBezTo>
                    <a:cubicBezTo>
                      <a:pt x="306" y="662"/>
                      <a:pt x="306" y="662"/>
                      <a:pt x="306" y="662"/>
                    </a:cubicBezTo>
                    <a:cubicBezTo>
                      <a:pt x="313" y="662"/>
                      <a:pt x="313" y="662"/>
                      <a:pt x="313" y="662"/>
                    </a:cubicBezTo>
                    <a:cubicBezTo>
                      <a:pt x="311" y="655"/>
                      <a:pt x="311" y="655"/>
                      <a:pt x="311" y="655"/>
                    </a:cubicBezTo>
                    <a:cubicBezTo>
                      <a:pt x="308" y="647"/>
                      <a:pt x="308" y="643"/>
                      <a:pt x="306" y="636"/>
                    </a:cubicBezTo>
                    <a:cubicBezTo>
                      <a:pt x="304" y="628"/>
                      <a:pt x="303" y="623"/>
                      <a:pt x="303" y="616"/>
                    </a:cubicBezTo>
                    <a:cubicBezTo>
                      <a:pt x="303" y="328"/>
                      <a:pt x="303" y="328"/>
                      <a:pt x="303" y="328"/>
                    </a:cubicBezTo>
                    <a:lnTo>
                      <a:pt x="481" y="62"/>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9" name="Freeform 193"/>
              <p:cNvSpPr>
                <a:spLocks noChangeAspect="1" noEditPoints="1"/>
              </p:cNvSpPr>
              <p:nvPr userDrawn="1"/>
            </p:nvSpPr>
            <p:spPr bwMode="black">
              <a:xfrm>
                <a:off x="5424" y="1074"/>
                <a:ext cx="60" cy="60"/>
              </a:xfrm>
              <a:custGeom>
                <a:avLst/>
                <a:gdLst/>
                <a:ahLst/>
                <a:cxnLst>
                  <a:cxn ang="0">
                    <a:pos x="336" y="0"/>
                  </a:cxn>
                  <a:cxn ang="0">
                    <a:pos x="0" y="338"/>
                  </a:cxn>
                  <a:cxn ang="0">
                    <a:pos x="330" y="675"/>
                  </a:cxn>
                  <a:cxn ang="0">
                    <a:pos x="330" y="670"/>
                  </a:cxn>
                  <a:cxn ang="0">
                    <a:pos x="330" y="675"/>
                  </a:cxn>
                  <a:cxn ang="0">
                    <a:pos x="338" y="675"/>
                  </a:cxn>
                  <a:cxn ang="0">
                    <a:pos x="674" y="342"/>
                  </a:cxn>
                  <a:cxn ang="0">
                    <a:pos x="674" y="336"/>
                  </a:cxn>
                  <a:cxn ang="0">
                    <a:pos x="345" y="0"/>
                  </a:cxn>
                  <a:cxn ang="0">
                    <a:pos x="336" y="0"/>
                  </a:cxn>
                  <a:cxn ang="0">
                    <a:pos x="336" y="65"/>
                  </a:cxn>
                  <a:cxn ang="0">
                    <a:pos x="339" y="65"/>
                  </a:cxn>
                  <a:cxn ang="0">
                    <a:pos x="340" y="59"/>
                  </a:cxn>
                  <a:cxn ang="0">
                    <a:pos x="340" y="59"/>
                  </a:cxn>
                  <a:cxn ang="0">
                    <a:pos x="340" y="65"/>
                  </a:cxn>
                  <a:cxn ang="0">
                    <a:pos x="592" y="336"/>
                  </a:cxn>
                  <a:cxn ang="0">
                    <a:pos x="337" y="610"/>
                  </a:cxn>
                  <a:cxn ang="0">
                    <a:pos x="332" y="610"/>
                  </a:cxn>
                  <a:cxn ang="0">
                    <a:pos x="85" y="339"/>
                  </a:cxn>
                  <a:cxn ang="0">
                    <a:pos x="85" y="334"/>
                  </a:cxn>
                  <a:cxn ang="0">
                    <a:pos x="336" y="65"/>
                  </a:cxn>
                </a:cxnLst>
                <a:rect l="0" t="0" r="r" b="b"/>
                <a:pathLst>
                  <a:path w="674" h="675">
                    <a:moveTo>
                      <a:pt x="336" y="0"/>
                    </a:moveTo>
                    <a:cubicBezTo>
                      <a:pt x="151" y="0"/>
                      <a:pt x="0" y="154"/>
                      <a:pt x="0" y="338"/>
                    </a:cubicBezTo>
                    <a:cubicBezTo>
                      <a:pt x="0" y="521"/>
                      <a:pt x="148" y="669"/>
                      <a:pt x="330" y="675"/>
                    </a:cubicBezTo>
                    <a:cubicBezTo>
                      <a:pt x="330" y="670"/>
                      <a:pt x="330" y="670"/>
                      <a:pt x="330" y="670"/>
                    </a:cubicBezTo>
                    <a:cubicBezTo>
                      <a:pt x="330" y="675"/>
                      <a:pt x="330" y="675"/>
                      <a:pt x="330" y="675"/>
                    </a:cubicBezTo>
                    <a:cubicBezTo>
                      <a:pt x="333" y="675"/>
                      <a:pt x="336" y="675"/>
                      <a:pt x="338" y="675"/>
                    </a:cubicBezTo>
                    <a:cubicBezTo>
                      <a:pt x="520" y="675"/>
                      <a:pt x="674" y="534"/>
                      <a:pt x="674" y="342"/>
                    </a:cubicBezTo>
                    <a:cubicBezTo>
                      <a:pt x="674" y="340"/>
                      <a:pt x="674" y="338"/>
                      <a:pt x="674" y="336"/>
                    </a:cubicBezTo>
                    <a:cubicBezTo>
                      <a:pt x="671" y="154"/>
                      <a:pt x="533" y="7"/>
                      <a:pt x="345" y="0"/>
                    </a:cubicBezTo>
                    <a:cubicBezTo>
                      <a:pt x="342" y="0"/>
                      <a:pt x="338" y="0"/>
                      <a:pt x="336" y="0"/>
                    </a:cubicBezTo>
                    <a:close/>
                    <a:moveTo>
                      <a:pt x="336" y="65"/>
                    </a:moveTo>
                    <a:cubicBezTo>
                      <a:pt x="337" y="65"/>
                      <a:pt x="338" y="65"/>
                      <a:pt x="339" y="65"/>
                    </a:cubicBezTo>
                    <a:cubicBezTo>
                      <a:pt x="340" y="59"/>
                      <a:pt x="340" y="59"/>
                      <a:pt x="340" y="59"/>
                    </a:cubicBezTo>
                    <a:cubicBezTo>
                      <a:pt x="340" y="59"/>
                      <a:pt x="340" y="59"/>
                      <a:pt x="340" y="59"/>
                    </a:cubicBezTo>
                    <a:cubicBezTo>
                      <a:pt x="340" y="65"/>
                      <a:pt x="340" y="65"/>
                      <a:pt x="340" y="65"/>
                    </a:cubicBezTo>
                    <a:cubicBezTo>
                      <a:pt x="488" y="67"/>
                      <a:pt x="591" y="191"/>
                      <a:pt x="592" y="336"/>
                    </a:cubicBezTo>
                    <a:cubicBezTo>
                      <a:pt x="592" y="480"/>
                      <a:pt x="481" y="610"/>
                      <a:pt x="337" y="610"/>
                    </a:cubicBezTo>
                    <a:cubicBezTo>
                      <a:pt x="336" y="610"/>
                      <a:pt x="334" y="610"/>
                      <a:pt x="332" y="610"/>
                    </a:cubicBezTo>
                    <a:cubicBezTo>
                      <a:pt x="186" y="607"/>
                      <a:pt x="85" y="481"/>
                      <a:pt x="85" y="339"/>
                    </a:cubicBezTo>
                    <a:cubicBezTo>
                      <a:pt x="85" y="338"/>
                      <a:pt x="85" y="336"/>
                      <a:pt x="85" y="334"/>
                    </a:cubicBezTo>
                    <a:cubicBezTo>
                      <a:pt x="88" y="191"/>
                      <a:pt x="186" y="65"/>
                      <a:pt x="336" y="65"/>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0" name="Freeform 194"/>
              <p:cNvSpPr>
                <a:spLocks noChangeAspect="1"/>
              </p:cNvSpPr>
              <p:nvPr userDrawn="1"/>
            </p:nvSpPr>
            <p:spPr bwMode="black">
              <a:xfrm>
                <a:off x="5282" y="1076"/>
                <a:ext cx="11" cy="58"/>
              </a:xfrm>
              <a:custGeom>
                <a:avLst/>
                <a:gdLst/>
                <a:ahLst/>
                <a:cxnLst>
                  <a:cxn ang="0">
                    <a:pos x="112" y="33"/>
                  </a:cxn>
                  <a:cxn ang="0">
                    <a:pos x="122" y="8"/>
                  </a:cxn>
                  <a:cxn ang="0">
                    <a:pos x="126" y="0"/>
                  </a:cxn>
                  <a:cxn ang="0">
                    <a:pos x="10" y="0"/>
                  </a:cxn>
                  <a:cxn ang="0">
                    <a:pos x="0" y="0"/>
                  </a:cxn>
                  <a:cxn ang="0">
                    <a:pos x="5" y="9"/>
                  </a:cxn>
                  <a:cxn ang="0">
                    <a:pos x="19" y="37"/>
                  </a:cxn>
                  <a:cxn ang="0">
                    <a:pos x="24" y="69"/>
                  </a:cxn>
                  <a:cxn ang="0">
                    <a:pos x="24" y="598"/>
                  </a:cxn>
                  <a:cxn ang="0">
                    <a:pos x="19" y="630"/>
                  </a:cxn>
                  <a:cxn ang="0">
                    <a:pos x="9" y="651"/>
                  </a:cxn>
                  <a:cxn ang="0">
                    <a:pos x="3" y="659"/>
                  </a:cxn>
                  <a:cxn ang="0">
                    <a:pos x="115" y="659"/>
                  </a:cxn>
                  <a:cxn ang="0">
                    <a:pos x="125" y="659"/>
                  </a:cxn>
                  <a:cxn ang="0">
                    <a:pos x="120" y="651"/>
                  </a:cxn>
                  <a:cxn ang="0">
                    <a:pos x="109" y="628"/>
                  </a:cxn>
                  <a:cxn ang="0">
                    <a:pos x="106" y="545"/>
                  </a:cxn>
                  <a:cxn ang="0">
                    <a:pos x="106" y="68"/>
                  </a:cxn>
                  <a:cxn ang="0">
                    <a:pos x="112" y="33"/>
                  </a:cxn>
                </a:cxnLst>
                <a:rect l="0" t="0" r="r" b="b"/>
                <a:pathLst>
                  <a:path w="126" h="659">
                    <a:moveTo>
                      <a:pt x="112" y="33"/>
                    </a:moveTo>
                    <a:cubicBezTo>
                      <a:pt x="116" y="23"/>
                      <a:pt x="118" y="17"/>
                      <a:pt x="122" y="8"/>
                    </a:cubicBezTo>
                    <a:cubicBezTo>
                      <a:pt x="126" y="0"/>
                      <a:pt x="126" y="0"/>
                      <a:pt x="126" y="0"/>
                    </a:cubicBezTo>
                    <a:cubicBezTo>
                      <a:pt x="10" y="0"/>
                      <a:pt x="10" y="0"/>
                      <a:pt x="10" y="0"/>
                    </a:cubicBezTo>
                    <a:cubicBezTo>
                      <a:pt x="0" y="0"/>
                      <a:pt x="0" y="0"/>
                      <a:pt x="0" y="0"/>
                    </a:cubicBezTo>
                    <a:cubicBezTo>
                      <a:pt x="5" y="9"/>
                      <a:pt x="5" y="9"/>
                      <a:pt x="5" y="9"/>
                    </a:cubicBezTo>
                    <a:cubicBezTo>
                      <a:pt x="12" y="19"/>
                      <a:pt x="15" y="26"/>
                      <a:pt x="19" y="37"/>
                    </a:cubicBezTo>
                    <a:cubicBezTo>
                      <a:pt x="23" y="50"/>
                      <a:pt x="24" y="57"/>
                      <a:pt x="24" y="69"/>
                    </a:cubicBezTo>
                    <a:cubicBezTo>
                      <a:pt x="24" y="598"/>
                      <a:pt x="24" y="598"/>
                      <a:pt x="24" y="598"/>
                    </a:cubicBezTo>
                    <a:cubicBezTo>
                      <a:pt x="24" y="611"/>
                      <a:pt x="24"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5" y="642"/>
                      <a:pt x="110" y="637"/>
                      <a:pt x="109" y="628"/>
                    </a:cubicBezTo>
                    <a:cubicBezTo>
                      <a:pt x="106" y="608"/>
                      <a:pt x="106" y="578"/>
                      <a:pt x="106" y="545"/>
                    </a:cubicBezTo>
                    <a:cubicBezTo>
                      <a:pt x="106" y="68"/>
                      <a:pt x="106" y="68"/>
                      <a:pt x="106" y="68"/>
                    </a:cubicBezTo>
                    <a:cubicBezTo>
                      <a:pt x="106" y="58"/>
                      <a:pt x="106" y="53"/>
                      <a:pt x="112" y="33"/>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1" name="Freeform 195"/>
              <p:cNvSpPr>
                <a:spLocks noChangeAspect="1"/>
              </p:cNvSpPr>
              <p:nvPr userDrawn="1"/>
            </p:nvSpPr>
            <p:spPr bwMode="black">
              <a:xfrm>
                <a:off x="5461" y="1175"/>
                <a:ext cx="47" cy="59"/>
              </a:xfrm>
              <a:custGeom>
                <a:avLst/>
                <a:gdLst/>
                <a:ahLst/>
                <a:cxnLst>
                  <a:cxn ang="0">
                    <a:pos x="423" y="0"/>
                  </a:cxn>
                  <a:cxn ang="0">
                    <a:pos x="424" y="6"/>
                  </a:cxn>
                  <a:cxn ang="0">
                    <a:pos x="424" y="14"/>
                  </a:cxn>
                  <a:cxn ang="0">
                    <a:pos x="424" y="21"/>
                  </a:cxn>
                  <a:cxn ang="0">
                    <a:pos x="415" y="39"/>
                  </a:cxn>
                  <a:cxn ang="0">
                    <a:pos x="272" y="265"/>
                  </a:cxn>
                  <a:cxn ang="0">
                    <a:pos x="141" y="53"/>
                  </a:cxn>
                  <a:cxn ang="0">
                    <a:pos x="127" y="27"/>
                  </a:cxn>
                  <a:cxn ang="0">
                    <a:pos x="125" y="13"/>
                  </a:cxn>
                  <a:cxn ang="0">
                    <a:pos x="126" y="7"/>
                  </a:cxn>
                  <a:cxn ang="0">
                    <a:pos x="127" y="1"/>
                  </a:cxn>
                  <a:cxn ang="0">
                    <a:pos x="16" y="1"/>
                  </a:cxn>
                  <a:cxn ang="0">
                    <a:pos x="0" y="1"/>
                  </a:cxn>
                  <a:cxn ang="0">
                    <a:pos x="13" y="11"/>
                  </a:cxn>
                  <a:cxn ang="0">
                    <a:pos x="31" y="29"/>
                  </a:cxn>
                  <a:cxn ang="0">
                    <a:pos x="47" y="53"/>
                  </a:cxn>
                  <a:cxn ang="0">
                    <a:pos x="224" y="330"/>
                  </a:cxn>
                  <a:cxn ang="0">
                    <a:pos x="223" y="619"/>
                  </a:cxn>
                  <a:cxn ang="0">
                    <a:pos x="223" y="628"/>
                  </a:cxn>
                  <a:cxn ang="0">
                    <a:pos x="222" y="634"/>
                  </a:cxn>
                  <a:cxn ang="0">
                    <a:pos x="216" y="654"/>
                  </a:cxn>
                  <a:cxn ang="0">
                    <a:pos x="213" y="662"/>
                  </a:cxn>
                  <a:cxn ang="0">
                    <a:pos x="306" y="662"/>
                  </a:cxn>
                  <a:cxn ang="0">
                    <a:pos x="314" y="662"/>
                  </a:cxn>
                  <a:cxn ang="0">
                    <a:pos x="311" y="654"/>
                  </a:cxn>
                  <a:cxn ang="0">
                    <a:pos x="306" y="635"/>
                  </a:cxn>
                  <a:cxn ang="0">
                    <a:pos x="303" y="615"/>
                  </a:cxn>
                  <a:cxn ang="0">
                    <a:pos x="303" y="327"/>
                  </a:cxn>
                  <a:cxn ang="0">
                    <a:pos x="482" y="62"/>
                  </a:cxn>
                  <a:cxn ang="0">
                    <a:pos x="501" y="33"/>
                  </a:cxn>
                  <a:cxn ang="0">
                    <a:pos x="496" y="30"/>
                  </a:cxn>
                  <a:cxn ang="0">
                    <a:pos x="496" y="30"/>
                  </a:cxn>
                  <a:cxn ang="0">
                    <a:pos x="501" y="33"/>
                  </a:cxn>
                  <a:cxn ang="0">
                    <a:pos x="522" y="10"/>
                  </a:cxn>
                  <a:cxn ang="0">
                    <a:pos x="533" y="0"/>
                  </a:cxn>
                  <a:cxn ang="0">
                    <a:pos x="429" y="0"/>
                  </a:cxn>
                  <a:cxn ang="0">
                    <a:pos x="423" y="0"/>
                  </a:cxn>
                </a:cxnLst>
                <a:rect l="0" t="0" r="r" b="b"/>
                <a:pathLst>
                  <a:path w="533" h="662">
                    <a:moveTo>
                      <a:pt x="423" y="0"/>
                    </a:moveTo>
                    <a:cubicBezTo>
                      <a:pt x="424" y="6"/>
                      <a:pt x="424" y="6"/>
                      <a:pt x="424" y="6"/>
                    </a:cubicBezTo>
                    <a:cubicBezTo>
                      <a:pt x="424" y="9"/>
                      <a:pt x="424" y="11"/>
                      <a:pt x="424" y="14"/>
                    </a:cubicBezTo>
                    <a:cubicBezTo>
                      <a:pt x="424" y="16"/>
                      <a:pt x="424" y="18"/>
                      <a:pt x="424" y="21"/>
                    </a:cubicBezTo>
                    <a:cubicBezTo>
                      <a:pt x="422" y="27"/>
                      <a:pt x="419" y="32"/>
                      <a:pt x="415" y="39"/>
                    </a:cubicBezTo>
                    <a:cubicBezTo>
                      <a:pt x="272" y="265"/>
                      <a:pt x="272" y="265"/>
                      <a:pt x="272" y="265"/>
                    </a:cubicBezTo>
                    <a:cubicBezTo>
                      <a:pt x="141" y="53"/>
                      <a:pt x="141" y="53"/>
                      <a:pt x="141" y="53"/>
                    </a:cubicBezTo>
                    <a:cubicBezTo>
                      <a:pt x="135" y="43"/>
                      <a:pt x="131" y="38"/>
                      <a:pt x="127" y="27"/>
                    </a:cubicBezTo>
                    <a:cubicBezTo>
                      <a:pt x="126" y="22"/>
                      <a:pt x="125" y="18"/>
                      <a:pt x="125" y="13"/>
                    </a:cubicBezTo>
                    <a:cubicBezTo>
                      <a:pt x="125" y="11"/>
                      <a:pt x="126" y="9"/>
                      <a:pt x="126" y="7"/>
                    </a:cubicBezTo>
                    <a:cubicBezTo>
                      <a:pt x="127" y="1"/>
                      <a:pt x="127" y="1"/>
                      <a:pt x="127" y="1"/>
                    </a:cubicBezTo>
                    <a:cubicBezTo>
                      <a:pt x="16" y="1"/>
                      <a:pt x="16" y="1"/>
                      <a:pt x="16" y="1"/>
                    </a:cubicBezTo>
                    <a:cubicBezTo>
                      <a:pt x="0" y="1"/>
                      <a:pt x="0" y="1"/>
                      <a:pt x="0" y="1"/>
                    </a:cubicBezTo>
                    <a:cubicBezTo>
                      <a:pt x="13" y="11"/>
                      <a:pt x="13" y="11"/>
                      <a:pt x="13" y="11"/>
                    </a:cubicBezTo>
                    <a:cubicBezTo>
                      <a:pt x="21" y="17"/>
                      <a:pt x="25" y="22"/>
                      <a:pt x="31" y="29"/>
                    </a:cubicBezTo>
                    <a:cubicBezTo>
                      <a:pt x="38" y="38"/>
                      <a:pt x="41" y="43"/>
                      <a:pt x="47" y="53"/>
                    </a:cubicBezTo>
                    <a:cubicBezTo>
                      <a:pt x="224" y="330"/>
                      <a:pt x="224" y="330"/>
                      <a:pt x="224" y="330"/>
                    </a:cubicBezTo>
                    <a:cubicBezTo>
                      <a:pt x="223" y="619"/>
                      <a:pt x="223" y="619"/>
                      <a:pt x="223" y="619"/>
                    </a:cubicBezTo>
                    <a:cubicBezTo>
                      <a:pt x="223" y="622"/>
                      <a:pt x="223" y="625"/>
                      <a:pt x="223" y="628"/>
                    </a:cubicBezTo>
                    <a:cubicBezTo>
                      <a:pt x="223" y="630"/>
                      <a:pt x="223" y="632"/>
                      <a:pt x="222" y="634"/>
                    </a:cubicBezTo>
                    <a:cubicBezTo>
                      <a:pt x="221" y="642"/>
                      <a:pt x="219" y="646"/>
                      <a:pt x="216" y="654"/>
                    </a:cubicBezTo>
                    <a:cubicBezTo>
                      <a:pt x="213" y="662"/>
                      <a:pt x="213" y="662"/>
                      <a:pt x="213" y="662"/>
                    </a:cubicBezTo>
                    <a:cubicBezTo>
                      <a:pt x="306" y="662"/>
                      <a:pt x="306" y="662"/>
                      <a:pt x="306" y="662"/>
                    </a:cubicBezTo>
                    <a:cubicBezTo>
                      <a:pt x="314" y="662"/>
                      <a:pt x="314" y="662"/>
                      <a:pt x="314" y="662"/>
                    </a:cubicBezTo>
                    <a:cubicBezTo>
                      <a:pt x="311" y="654"/>
                      <a:pt x="311" y="654"/>
                      <a:pt x="311" y="654"/>
                    </a:cubicBezTo>
                    <a:cubicBezTo>
                      <a:pt x="308" y="647"/>
                      <a:pt x="308" y="642"/>
                      <a:pt x="306" y="635"/>
                    </a:cubicBezTo>
                    <a:cubicBezTo>
                      <a:pt x="304" y="627"/>
                      <a:pt x="303" y="623"/>
                      <a:pt x="303" y="615"/>
                    </a:cubicBezTo>
                    <a:cubicBezTo>
                      <a:pt x="303" y="327"/>
                      <a:pt x="303" y="327"/>
                      <a:pt x="303" y="327"/>
                    </a:cubicBezTo>
                    <a:cubicBezTo>
                      <a:pt x="482" y="62"/>
                      <a:pt x="482" y="62"/>
                      <a:pt x="482" y="62"/>
                    </a:cubicBezTo>
                    <a:cubicBezTo>
                      <a:pt x="489" y="50"/>
                      <a:pt x="493" y="44"/>
                      <a:pt x="501" y="33"/>
                    </a:cubicBezTo>
                    <a:cubicBezTo>
                      <a:pt x="496" y="30"/>
                      <a:pt x="496" y="30"/>
                      <a:pt x="496" y="30"/>
                    </a:cubicBezTo>
                    <a:cubicBezTo>
                      <a:pt x="496" y="30"/>
                      <a:pt x="496" y="30"/>
                      <a:pt x="496" y="30"/>
                    </a:cubicBezTo>
                    <a:cubicBezTo>
                      <a:pt x="501" y="33"/>
                      <a:pt x="501" y="33"/>
                      <a:pt x="501" y="33"/>
                    </a:cubicBezTo>
                    <a:cubicBezTo>
                      <a:pt x="508" y="24"/>
                      <a:pt x="512" y="18"/>
                      <a:pt x="522" y="10"/>
                    </a:cubicBezTo>
                    <a:cubicBezTo>
                      <a:pt x="533" y="0"/>
                      <a:pt x="533" y="0"/>
                      <a:pt x="533" y="0"/>
                    </a:cubicBezTo>
                    <a:cubicBezTo>
                      <a:pt x="429" y="0"/>
                      <a:pt x="429" y="0"/>
                      <a:pt x="429" y="0"/>
                    </a:cubicBezTo>
                    <a:lnTo>
                      <a:pt x="42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2" name="Freeform 196"/>
              <p:cNvSpPr>
                <a:spLocks noChangeAspect="1"/>
              </p:cNvSpPr>
              <p:nvPr userDrawn="1"/>
            </p:nvSpPr>
            <p:spPr bwMode="black">
              <a:xfrm>
                <a:off x="5492" y="1076"/>
                <a:ext cx="30" cy="58"/>
              </a:xfrm>
              <a:custGeom>
                <a:avLst/>
                <a:gdLst/>
                <a:ahLst/>
                <a:cxnLst>
                  <a:cxn ang="0">
                    <a:pos x="102" y="261"/>
                  </a:cxn>
                  <a:cxn ang="0">
                    <a:pos x="102" y="59"/>
                  </a:cxn>
                  <a:cxn ang="0">
                    <a:pos x="273" y="59"/>
                  </a:cxn>
                  <a:cxn ang="0">
                    <a:pos x="288" y="59"/>
                  </a:cxn>
                  <a:cxn ang="0">
                    <a:pos x="313" y="62"/>
                  </a:cxn>
                  <a:cxn ang="0">
                    <a:pos x="335" y="76"/>
                  </a:cxn>
                  <a:cxn ang="0">
                    <a:pos x="344" y="83"/>
                  </a:cxn>
                  <a:cxn ang="0">
                    <a:pos x="344" y="6"/>
                  </a:cxn>
                  <a:cxn ang="0">
                    <a:pos x="344" y="0"/>
                  </a:cxn>
                  <a:cxn ang="0">
                    <a:pos x="0" y="0"/>
                  </a:cxn>
                  <a:cxn ang="0">
                    <a:pos x="6" y="9"/>
                  </a:cxn>
                  <a:cxn ang="0">
                    <a:pos x="16" y="27"/>
                  </a:cxn>
                  <a:cxn ang="0">
                    <a:pos x="21" y="52"/>
                  </a:cxn>
                  <a:cxn ang="0">
                    <a:pos x="21" y="596"/>
                  </a:cxn>
                  <a:cxn ang="0">
                    <a:pos x="21" y="616"/>
                  </a:cxn>
                  <a:cxn ang="0">
                    <a:pos x="20" y="629"/>
                  </a:cxn>
                  <a:cxn ang="0">
                    <a:pos x="10" y="653"/>
                  </a:cxn>
                  <a:cxn ang="0">
                    <a:pos x="5" y="661"/>
                  </a:cxn>
                  <a:cxn ang="0">
                    <a:pos x="110" y="661"/>
                  </a:cxn>
                  <a:cxn ang="0">
                    <a:pos x="117" y="661"/>
                  </a:cxn>
                  <a:cxn ang="0">
                    <a:pos x="115" y="654"/>
                  </a:cxn>
                  <a:cxn ang="0">
                    <a:pos x="109" y="636"/>
                  </a:cxn>
                  <a:cxn ang="0">
                    <a:pos x="104" y="552"/>
                  </a:cxn>
                  <a:cxn ang="0">
                    <a:pos x="104" y="320"/>
                  </a:cxn>
                  <a:cxn ang="0">
                    <a:pos x="273" y="320"/>
                  </a:cxn>
                  <a:cxn ang="0">
                    <a:pos x="297" y="320"/>
                  </a:cxn>
                  <a:cxn ang="0">
                    <a:pos x="310" y="320"/>
                  </a:cxn>
                  <a:cxn ang="0">
                    <a:pos x="310" y="315"/>
                  </a:cxn>
                  <a:cxn ang="0">
                    <a:pos x="310" y="320"/>
                  </a:cxn>
                  <a:cxn ang="0">
                    <a:pos x="338" y="325"/>
                  </a:cxn>
                  <a:cxn ang="0">
                    <a:pos x="345" y="327"/>
                  </a:cxn>
                  <a:cxn ang="0">
                    <a:pos x="345" y="267"/>
                  </a:cxn>
                  <a:cxn ang="0">
                    <a:pos x="345" y="261"/>
                  </a:cxn>
                  <a:cxn ang="0">
                    <a:pos x="102" y="261"/>
                  </a:cxn>
                </a:cxnLst>
                <a:rect l="0" t="0" r="r" b="b"/>
                <a:pathLst>
                  <a:path w="345" h="661">
                    <a:moveTo>
                      <a:pt x="102" y="261"/>
                    </a:moveTo>
                    <a:cubicBezTo>
                      <a:pt x="102" y="59"/>
                      <a:pt x="102" y="59"/>
                      <a:pt x="102" y="59"/>
                    </a:cubicBezTo>
                    <a:cubicBezTo>
                      <a:pt x="273" y="59"/>
                      <a:pt x="273" y="59"/>
                      <a:pt x="273" y="59"/>
                    </a:cubicBezTo>
                    <a:cubicBezTo>
                      <a:pt x="278" y="59"/>
                      <a:pt x="283" y="59"/>
                      <a:pt x="288" y="59"/>
                    </a:cubicBezTo>
                    <a:cubicBezTo>
                      <a:pt x="297" y="59"/>
                      <a:pt x="305" y="60"/>
                      <a:pt x="313" y="62"/>
                    </a:cubicBezTo>
                    <a:cubicBezTo>
                      <a:pt x="322" y="65"/>
                      <a:pt x="326" y="68"/>
                      <a:pt x="335" y="76"/>
                    </a:cubicBezTo>
                    <a:cubicBezTo>
                      <a:pt x="344" y="83"/>
                      <a:pt x="344" y="83"/>
                      <a:pt x="344" y="83"/>
                    </a:cubicBezTo>
                    <a:cubicBezTo>
                      <a:pt x="344" y="6"/>
                      <a:pt x="344" y="6"/>
                      <a:pt x="344" y="6"/>
                    </a:cubicBezTo>
                    <a:cubicBezTo>
                      <a:pt x="344" y="0"/>
                      <a:pt x="344" y="0"/>
                      <a:pt x="344" y="0"/>
                    </a:cubicBezTo>
                    <a:cubicBezTo>
                      <a:pt x="0" y="0"/>
                      <a:pt x="0" y="0"/>
                      <a:pt x="0" y="0"/>
                    </a:cubicBezTo>
                    <a:cubicBezTo>
                      <a:pt x="6" y="9"/>
                      <a:pt x="6" y="9"/>
                      <a:pt x="6" y="9"/>
                    </a:cubicBezTo>
                    <a:cubicBezTo>
                      <a:pt x="10" y="15"/>
                      <a:pt x="14" y="20"/>
                      <a:pt x="16" y="27"/>
                    </a:cubicBezTo>
                    <a:cubicBezTo>
                      <a:pt x="19" y="36"/>
                      <a:pt x="21" y="42"/>
                      <a:pt x="21" y="52"/>
                    </a:cubicBezTo>
                    <a:cubicBezTo>
                      <a:pt x="21" y="596"/>
                      <a:pt x="21" y="596"/>
                      <a:pt x="21" y="596"/>
                    </a:cubicBezTo>
                    <a:cubicBezTo>
                      <a:pt x="21" y="604"/>
                      <a:pt x="21" y="610"/>
                      <a:pt x="21" y="616"/>
                    </a:cubicBezTo>
                    <a:cubicBezTo>
                      <a:pt x="21" y="620"/>
                      <a:pt x="21" y="624"/>
                      <a:pt x="20" y="629"/>
                    </a:cubicBezTo>
                    <a:cubicBezTo>
                      <a:pt x="18" y="638"/>
                      <a:pt x="15" y="644"/>
                      <a:pt x="10" y="653"/>
                    </a:cubicBezTo>
                    <a:cubicBezTo>
                      <a:pt x="5" y="661"/>
                      <a:pt x="5" y="661"/>
                      <a:pt x="5" y="661"/>
                    </a:cubicBezTo>
                    <a:cubicBezTo>
                      <a:pt x="110" y="661"/>
                      <a:pt x="110" y="661"/>
                      <a:pt x="110" y="661"/>
                    </a:cubicBezTo>
                    <a:cubicBezTo>
                      <a:pt x="117" y="661"/>
                      <a:pt x="117" y="661"/>
                      <a:pt x="117" y="661"/>
                    </a:cubicBezTo>
                    <a:cubicBezTo>
                      <a:pt x="115" y="654"/>
                      <a:pt x="115" y="654"/>
                      <a:pt x="115" y="654"/>
                    </a:cubicBezTo>
                    <a:cubicBezTo>
                      <a:pt x="113" y="645"/>
                      <a:pt x="110" y="643"/>
                      <a:pt x="109" y="636"/>
                    </a:cubicBezTo>
                    <a:cubicBezTo>
                      <a:pt x="105" y="598"/>
                      <a:pt x="104" y="584"/>
                      <a:pt x="104" y="552"/>
                    </a:cubicBezTo>
                    <a:cubicBezTo>
                      <a:pt x="104" y="320"/>
                      <a:pt x="104" y="320"/>
                      <a:pt x="104" y="320"/>
                    </a:cubicBezTo>
                    <a:cubicBezTo>
                      <a:pt x="273" y="320"/>
                      <a:pt x="273" y="320"/>
                      <a:pt x="273" y="320"/>
                    </a:cubicBezTo>
                    <a:cubicBezTo>
                      <a:pt x="282" y="320"/>
                      <a:pt x="289" y="320"/>
                      <a:pt x="297" y="320"/>
                    </a:cubicBezTo>
                    <a:cubicBezTo>
                      <a:pt x="300" y="320"/>
                      <a:pt x="305" y="320"/>
                      <a:pt x="310" y="320"/>
                    </a:cubicBezTo>
                    <a:cubicBezTo>
                      <a:pt x="310" y="315"/>
                      <a:pt x="310" y="315"/>
                      <a:pt x="310" y="315"/>
                    </a:cubicBezTo>
                    <a:cubicBezTo>
                      <a:pt x="310" y="320"/>
                      <a:pt x="310" y="320"/>
                      <a:pt x="310" y="320"/>
                    </a:cubicBezTo>
                    <a:cubicBezTo>
                      <a:pt x="320" y="320"/>
                      <a:pt x="326" y="323"/>
                      <a:pt x="338" y="325"/>
                    </a:cubicBezTo>
                    <a:cubicBezTo>
                      <a:pt x="345" y="327"/>
                      <a:pt x="345" y="327"/>
                      <a:pt x="345" y="327"/>
                    </a:cubicBezTo>
                    <a:cubicBezTo>
                      <a:pt x="345" y="267"/>
                      <a:pt x="345" y="267"/>
                      <a:pt x="345" y="267"/>
                    </a:cubicBezTo>
                    <a:cubicBezTo>
                      <a:pt x="345" y="261"/>
                      <a:pt x="345" y="261"/>
                      <a:pt x="345" y="261"/>
                    </a:cubicBezTo>
                    <a:lnTo>
                      <a:pt x="102" y="261"/>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3" name="Freeform 197"/>
              <p:cNvSpPr>
                <a:spLocks noChangeAspect="1" noEditPoints="1"/>
              </p:cNvSpPr>
              <p:nvPr userDrawn="1"/>
            </p:nvSpPr>
            <p:spPr bwMode="black">
              <a:xfrm>
                <a:off x="5338" y="1174"/>
                <a:ext cx="60" cy="60"/>
              </a:xfrm>
              <a:custGeom>
                <a:avLst/>
                <a:gdLst/>
                <a:ahLst/>
                <a:cxnLst>
                  <a:cxn ang="0">
                    <a:pos x="345" y="0"/>
                  </a:cxn>
                  <a:cxn ang="0">
                    <a:pos x="335" y="0"/>
                  </a:cxn>
                  <a:cxn ang="0">
                    <a:pos x="0" y="337"/>
                  </a:cxn>
                  <a:cxn ang="0">
                    <a:pos x="330" y="675"/>
                  </a:cxn>
                  <a:cxn ang="0">
                    <a:pos x="330" y="669"/>
                  </a:cxn>
                  <a:cxn ang="0">
                    <a:pos x="330" y="675"/>
                  </a:cxn>
                  <a:cxn ang="0">
                    <a:pos x="338" y="675"/>
                  </a:cxn>
                  <a:cxn ang="0">
                    <a:pos x="674" y="341"/>
                  </a:cxn>
                  <a:cxn ang="0">
                    <a:pos x="674" y="335"/>
                  </a:cxn>
                  <a:cxn ang="0">
                    <a:pos x="345" y="0"/>
                  </a:cxn>
                  <a:cxn ang="0">
                    <a:pos x="85" y="334"/>
                  </a:cxn>
                  <a:cxn ang="0">
                    <a:pos x="336" y="64"/>
                  </a:cxn>
                  <a:cxn ang="0">
                    <a:pos x="339" y="64"/>
                  </a:cxn>
                  <a:cxn ang="0">
                    <a:pos x="592" y="335"/>
                  </a:cxn>
                  <a:cxn ang="0">
                    <a:pos x="337" y="610"/>
                  </a:cxn>
                  <a:cxn ang="0">
                    <a:pos x="332" y="610"/>
                  </a:cxn>
                  <a:cxn ang="0">
                    <a:pos x="85" y="339"/>
                  </a:cxn>
                  <a:cxn ang="0">
                    <a:pos x="85" y="334"/>
                  </a:cxn>
                </a:cxnLst>
                <a:rect l="0" t="0" r="r" b="b"/>
                <a:pathLst>
                  <a:path w="674" h="675">
                    <a:moveTo>
                      <a:pt x="345" y="0"/>
                    </a:moveTo>
                    <a:cubicBezTo>
                      <a:pt x="342"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5"/>
                      <a:pt x="338" y="675"/>
                    </a:cubicBezTo>
                    <a:cubicBezTo>
                      <a:pt x="520" y="674"/>
                      <a:pt x="674" y="533"/>
                      <a:pt x="674" y="341"/>
                    </a:cubicBezTo>
                    <a:cubicBezTo>
                      <a:pt x="674" y="339"/>
                      <a:pt x="674" y="337"/>
                      <a:pt x="674" y="335"/>
                    </a:cubicBezTo>
                    <a:cubicBezTo>
                      <a:pt x="670" y="154"/>
                      <a:pt x="533" y="7"/>
                      <a:pt x="345" y="0"/>
                    </a:cubicBezTo>
                    <a:close/>
                    <a:moveTo>
                      <a:pt x="85" y="334"/>
                    </a:moveTo>
                    <a:cubicBezTo>
                      <a:pt x="88" y="191"/>
                      <a:pt x="186" y="64"/>
                      <a:pt x="336" y="64"/>
                    </a:cubicBezTo>
                    <a:cubicBezTo>
                      <a:pt x="337" y="64"/>
                      <a:pt x="338" y="64"/>
                      <a:pt x="339" y="64"/>
                    </a:cubicBezTo>
                    <a:cubicBezTo>
                      <a:pt x="488" y="67"/>
                      <a:pt x="591" y="191"/>
                      <a:pt x="592" y="335"/>
                    </a:cubicBezTo>
                    <a:cubicBezTo>
                      <a:pt x="592" y="479"/>
                      <a:pt x="481" y="609"/>
                      <a:pt x="337" y="610"/>
                    </a:cubicBezTo>
                    <a:cubicBezTo>
                      <a:pt x="335" y="610"/>
                      <a:pt x="334" y="610"/>
                      <a:pt x="332" y="610"/>
                    </a:cubicBezTo>
                    <a:cubicBezTo>
                      <a:pt x="186" y="606"/>
                      <a:pt x="85" y="480"/>
                      <a:pt x="85" y="339"/>
                    </a:cubicBezTo>
                    <a:cubicBezTo>
                      <a:pt x="85" y="337"/>
                      <a:pt x="85" y="335"/>
                      <a:pt x="85" y="334"/>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4" name="Freeform 198"/>
              <p:cNvSpPr>
                <a:spLocks noChangeAspect="1" noEditPoints="1"/>
              </p:cNvSpPr>
              <p:nvPr userDrawn="1"/>
            </p:nvSpPr>
            <p:spPr bwMode="black">
              <a:xfrm>
                <a:off x="5213" y="976"/>
                <a:ext cx="36" cy="59"/>
              </a:xfrm>
              <a:custGeom>
                <a:avLst/>
                <a:gdLst/>
                <a:ahLst/>
                <a:cxnLst>
                  <a:cxn ang="0">
                    <a:pos x="20" y="32"/>
                  </a:cxn>
                  <a:cxn ang="0">
                    <a:pos x="28" y="68"/>
                  </a:cxn>
                  <a:cxn ang="0">
                    <a:pos x="28" y="603"/>
                  </a:cxn>
                  <a:cxn ang="0">
                    <a:pos x="22" y="635"/>
                  </a:cxn>
                  <a:cxn ang="0">
                    <a:pos x="13" y="652"/>
                  </a:cxn>
                  <a:cxn ang="0">
                    <a:pos x="6" y="661"/>
                  </a:cxn>
                  <a:cxn ang="0">
                    <a:pos x="191" y="661"/>
                  </a:cxn>
                  <a:cxn ang="0">
                    <a:pos x="192" y="661"/>
                  </a:cxn>
                  <a:cxn ang="0">
                    <a:pos x="411" y="470"/>
                  </a:cxn>
                  <a:cxn ang="0">
                    <a:pos x="295" y="302"/>
                  </a:cxn>
                  <a:cxn ang="0">
                    <a:pos x="280" y="297"/>
                  </a:cxn>
                  <a:cxn ang="0">
                    <a:pos x="294" y="288"/>
                  </a:cxn>
                  <a:cxn ang="0">
                    <a:pos x="367" y="167"/>
                  </a:cxn>
                  <a:cxn ang="0">
                    <a:pos x="367" y="161"/>
                  </a:cxn>
                  <a:cxn ang="0">
                    <a:pos x="208" y="0"/>
                  </a:cxn>
                  <a:cxn ang="0">
                    <a:pos x="0" y="0"/>
                  </a:cxn>
                  <a:cxn ang="0">
                    <a:pos x="7" y="9"/>
                  </a:cxn>
                  <a:cxn ang="0">
                    <a:pos x="20" y="32"/>
                  </a:cxn>
                  <a:cxn ang="0">
                    <a:pos x="159" y="277"/>
                  </a:cxn>
                  <a:cxn ang="0">
                    <a:pos x="108" y="277"/>
                  </a:cxn>
                  <a:cxn ang="0">
                    <a:pos x="108" y="55"/>
                  </a:cxn>
                  <a:cxn ang="0">
                    <a:pos x="166" y="55"/>
                  </a:cxn>
                  <a:cxn ang="0">
                    <a:pos x="289" y="162"/>
                  </a:cxn>
                  <a:cxn ang="0">
                    <a:pos x="289" y="167"/>
                  </a:cxn>
                  <a:cxn ang="0">
                    <a:pos x="159" y="277"/>
                  </a:cxn>
                  <a:cxn ang="0">
                    <a:pos x="156" y="611"/>
                  </a:cxn>
                  <a:cxn ang="0">
                    <a:pos x="108" y="603"/>
                  </a:cxn>
                  <a:cxn ang="0">
                    <a:pos x="112" y="330"/>
                  </a:cxn>
                  <a:cxn ang="0">
                    <a:pos x="163" y="330"/>
                  </a:cxn>
                  <a:cxn ang="0">
                    <a:pos x="330" y="469"/>
                  </a:cxn>
                  <a:cxn ang="0">
                    <a:pos x="330" y="473"/>
                  </a:cxn>
                  <a:cxn ang="0">
                    <a:pos x="169" y="611"/>
                  </a:cxn>
                  <a:cxn ang="0">
                    <a:pos x="156" y="611"/>
                  </a:cxn>
                </a:cxnLst>
                <a:rect l="0" t="0" r="r" b="b"/>
                <a:pathLst>
                  <a:path w="411" h="661">
                    <a:moveTo>
                      <a:pt x="20" y="32"/>
                    </a:moveTo>
                    <a:cubicBezTo>
                      <a:pt x="26" y="46"/>
                      <a:pt x="28" y="54"/>
                      <a:pt x="28" y="68"/>
                    </a:cubicBezTo>
                    <a:cubicBezTo>
                      <a:pt x="28" y="603"/>
                      <a:pt x="28" y="603"/>
                      <a:pt x="28" y="603"/>
                    </a:cubicBezTo>
                    <a:cubicBezTo>
                      <a:pt x="28" y="616"/>
                      <a:pt x="27" y="623"/>
                      <a:pt x="22" y="635"/>
                    </a:cubicBezTo>
                    <a:cubicBezTo>
                      <a:pt x="19" y="642"/>
                      <a:pt x="18" y="645"/>
                      <a:pt x="13" y="652"/>
                    </a:cubicBezTo>
                    <a:cubicBezTo>
                      <a:pt x="6" y="661"/>
                      <a:pt x="6" y="661"/>
                      <a:pt x="6" y="661"/>
                    </a:cubicBezTo>
                    <a:cubicBezTo>
                      <a:pt x="191" y="661"/>
                      <a:pt x="191" y="661"/>
                      <a:pt x="191" y="661"/>
                    </a:cubicBezTo>
                    <a:cubicBezTo>
                      <a:pt x="191" y="661"/>
                      <a:pt x="191" y="661"/>
                      <a:pt x="192" y="661"/>
                    </a:cubicBezTo>
                    <a:cubicBezTo>
                      <a:pt x="325" y="661"/>
                      <a:pt x="410" y="588"/>
                      <a:pt x="411" y="470"/>
                    </a:cubicBezTo>
                    <a:cubicBezTo>
                      <a:pt x="411" y="383"/>
                      <a:pt x="369" y="327"/>
                      <a:pt x="295" y="302"/>
                    </a:cubicBezTo>
                    <a:cubicBezTo>
                      <a:pt x="280" y="297"/>
                      <a:pt x="280" y="297"/>
                      <a:pt x="280" y="297"/>
                    </a:cubicBezTo>
                    <a:cubicBezTo>
                      <a:pt x="294" y="288"/>
                      <a:pt x="294" y="288"/>
                      <a:pt x="294" y="288"/>
                    </a:cubicBezTo>
                    <a:cubicBezTo>
                      <a:pt x="340" y="261"/>
                      <a:pt x="368" y="227"/>
                      <a:pt x="367" y="167"/>
                    </a:cubicBezTo>
                    <a:cubicBezTo>
                      <a:pt x="367" y="165"/>
                      <a:pt x="367" y="163"/>
                      <a:pt x="367" y="161"/>
                    </a:cubicBezTo>
                    <a:cubicBezTo>
                      <a:pt x="363" y="74"/>
                      <a:pt x="296" y="0"/>
                      <a:pt x="208" y="0"/>
                    </a:cubicBezTo>
                    <a:cubicBezTo>
                      <a:pt x="0" y="0"/>
                      <a:pt x="0" y="0"/>
                      <a:pt x="0" y="0"/>
                    </a:cubicBezTo>
                    <a:cubicBezTo>
                      <a:pt x="7" y="9"/>
                      <a:pt x="7" y="9"/>
                      <a:pt x="7" y="9"/>
                    </a:cubicBezTo>
                    <a:cubicBezTo>
                      <a:pt x="13" y="17"/>
                      <a:pt x="16" y="23"/>
                      <a:pt x="20" y="32"/>
                    </a:cubicBezTo>
                    <a:close/>
                    <a:moveTo>
                      <a:pt x="159" y="277"/>
                    </a:moveTo>
                    <a:cubicBezTo>
                      <a:pt x="108" y="277"/>
                      <a:pt x="108" y="277"/>
                      <a:pt x="108" y="277"/>
                    </a:cubicBezTo>
                    <a:cubicBezTo>
                      <a:pt x="108" y="55"/>
                      <a:pt x="108" y="55"/>
                      <a:pt x="108" y="55"/>
                    </a:cubicBezTo>
                    <a:cubicBezTo>
                      <a:pt x="166" y="55"/>
                      <a:pt x="166" y="55"/>
                      <a:pt x="166" y="55"/>
                    </a:cubicBezTo>
                    <a:cubicBezTo>
                      <a:pt x="245" y="55"/>
                      <a:pt x="285" y="99"/>
                      <a:pt x="289" y="162"/>
                    </a:cubicBezTo>
                    <a:cubicBezTo>
                      <a:pt x="289" y="163"/>
                      <a:pt x="289" y="166"/>
                      <a:pt x="289" y="167"/>
                    </a:cubicBezTo>
                    <a:cubicBezTo>
                      <a:pt x="289" y="232"/>
                      <a:pt x="249" y="277"/>
                      <a:pt x="159" y="277"/>
                    </a:cubicBezTo>
                    <a:close/>
                    <a:moveTo>
                      <a:pt x="156" y="611"/>
                    </a:moveTo>
                    <a:cubicBezTo>
                      <a:pt x="139" y="611"/>
                      <a:pt x="126" y="608"/>
                      <a:pt x="108" y="603"/>
                    </a:cubicBezTo>
                    <a:cubicBezTo>
                      <a:pt x="112" y="330"/>
                      <a:pt x="112" y="330"/>
                      <a:pt x="112" y="330"/>
                    </a:cubicBezTo>
                    <a:cubicBezTo>
                      <a:pt x="129" y="330"/>
                      <a:pt x="141" y="330"/>
                      <a:pt x="163" y="330"/>
                    </a:cubicBezTo>
                    <a:cubicBezTo>
                      <a:pt x="248" y="334"/>
                      <a:pt x="327" y="362"/>
                      <a:pt x="330" y="469"/>
                    </a:cubicBezTo>
                    <a:cubicBezTo>
                      <a:pt x="330" y="470"/>
                      <a:pt x="330" y="472"/>
                      <a:pt x="330" y="473"/>
                    </a:cubicBezTo>
                    <a:cubicBezTo>
                      <a:pt x="330" y="560"/>
                      <a:pt x="252" y="605"/>
                      <a:pt x="169" y="611"/>
                    </a:cubicBezTo>
                    <a:cubicBezTo>
                      <a:pt x="164" y="611"/>
                      <a:pt x="160" y="611"/>
                      <a:pt x="156" y="61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5" name="Freeform 199"/>
              <p:cNvSpPr>
                <a:spLocks noChangeAspect="1"/>
              </p:cNvSpPr>
              <p:nvPr userDrawn="1"/>
            </p:nvSpPr>
            <p:spPr bwMode="black">
              <a:xfrm>
                <a:off x="5406" y="1174"/>
                <a:ext cx="54" cy="61"/>
              </a:xfrm>
              <a:custGeom>
                <a:avLst/>
                <a:gdLst/>
                <a:ahLst/>
                <a:cxnLst>
                  <a:cxn ang="0">
                    <a:pos x="484" y="336"/>
                  </a:cxn>
                  <a:cxn ang="0">
                    <a:pos x="493" y="345"/>
                  </a:cxn>
                  <a:cxn ang="0">
                    <a:pos x="512" y="374"/>
                  </a:cxn>
                  <a:cxn ang="0">
                    <a:pos x="518" y="426"/>
                  </a:cxn>
                  <a:cxn ang="0">
                    <a:pos x="518" y="449"/>
                  </a:cxn>
                  <a:cxn ang="0">
                    <a:pos x="518" y="574"/>
                  </a:cxn>
                  <a:cxn ang="0">
                    <a:pos x="377" y="609"/>
                  </a:cxn>
                  <a:cxn ang="0">
                    <a:pos x="362" y="609"/>
                  </a:cxn>
                  <a:cxn ang="0">
                    <a:pos x="82" y="340"/>
                  </a:cxn>
                  <a:cxn ang="0">
                    <a:pos x="82" y="333"/>
                  </a:cxn>
                  <a:cxn ang="0">
                    <a:pos x="346" y="63"/>
                  </a:cxn>
                  <a:cxn ang="0">
                    <a:pos x="525" y="105"/>
                  </a:cxn>
                  <a:cxn ang="0">
                    <a:pos x="533" y="111"/>
                  </a:cxn>
                  <a:cxn ang="0">
                    <a:pos x="533" y="34"/>
                  </a:cxn>
                  <a:cxn ang="0">
                    <a:pos x="359" y="1"/>
                  </a:cxn>
                  <a:cxn ang="0">
                    <a:pos x="355" y="1"/>
                  </a:cxn>
                  <a:cxn ang="0">
                    <a:pos x="0" y="341"/>
                  </a:cxn>
                  <a:cxn ang="0">
                    <a:pos x="0" y="346"/>
                  </a:cxn>
                  <a:cxn ang="0">
                    <a:pos x="357" y="678"/>
                  </a:cxn>
                  <a:cxn ang="0">
                    <a:pos x="375" y="678"/>
                  </a:cxn>
                  <a:cxn ang="0">
                    <a:pos x="594" y="612"/>
                  </a:cxn>
                  <a:cxn ang="0">
                    <a:pos x="596" y="391"/>
                  </a:cxn>
                  <a:cxn ang="0">
                    <a:pos x="595" y="381"/>
                  </a:cxn>
                  <a:cxn ang="0">
                    <a:pos x="598" y="366"/>
                  </a:cxn>
                  <a:cxn ang="0">
                    <a:pos x="593" y="364"/>
                  </a:cxn>
                  <a:cxn ang="0">
                    <a:pos x="598" y="365"/>
                  </a:cxn>
                  <a:cxn ang="0">
                    <a:pos x="609" y="345"/>
                  </a:cxn>
                  <a:cxn ang="0">
                    <a:pos x="616" y="336"/>
                  </a:cxn>
                  <a:cxn ang="0">
                    <a:pos x="497" y="336"/>
                  </a:cxn>
                  <a:cxn ang="0">
                    <a:pos x="484" y="336"/>
                  </a:cxn>
                </a:cxnLst>
                <a:rect l="0" t="0" r="r" b="b"/>
                <a:pathLst>
                  <a:path w="616" h="678">
                    <a:moveTo>
                      <a:pt x="484" y="336"/>
                    </a:moveTo>
                    <a:cubicBezTo>
                      <a:pt x="493" y="345"/>
                      <a:pt x="493" y="345"/>
                      <a:pt x="493" y="345"/>
                    </a:cubicBezTo>
                    <a:cubicBezTo>
                      <a:pt x="503" y="356"/>
                      <a:pt x="508" y="361"/>
                      <a:pt x="512" y="374"/>
                    </a:cubicBezTo>
                    <a:cubicBezTo>
                      <a:pt x="517" y="393"/>
                      <a:pt x="518" y="408"/>
                      <a:pt x="518" y="426"/>
                    </a:cubicBezTo>
                    <a:cubicBezTo>
                      <a:pt x="518" y="433"/>
                      <a:pt x="518" y="441"/>
                      <a:pt x="518" y="449"/>
                    </a:cubicBezTo>
                    <a:cubicBezTo>
                      <a:pt x="518" y="574"/>
                      <a:pt x="518" y="574"/>
                      <a:pt x="518" y="574"/>
                    </a:cubicBezTo>
                    <a:cubicBezTo>
                      <a:pt x="470" y="598"/>
                      <a:pt x="431" y="606"/>
                      <a:pt x="377" y="609"/>
                    </a:cubicBezTo>
                    <a:cubicBezTo>
                      <a:pt x="372" y="609"/>
                      <a:pt x="366" y="609"/>
                      <a:pt x="362" y="609"/>
                    </a:cubicBezTo>
                    <a:cubicBezTo>
                      <a:pt x="202" y="609"/>
                      <a:pt x="87" y="493"/>
                      <a:pt x="82" y="340"/>
                    </a:cubicBezTo>
                    <a:cubicBezTo>
                      <a:pt x="82" y="338"/>
                      <a:pt x="82" y="335"/>
                      <a:pt x="82" y="333"/>
                    </a:cubicBezTo>
                    <a:cubicBezTo>
                      <a:pt x="82" y="200"/>
                      <a:pt x="169" y="66"/>
                      <a:pt x="346" y="63"/>
                    </a:cubicBezTo>
                    <a:cubicBezTo>
                      <a:pt x="400" y="63"/>
                      <a:pt x="464" y="69"/>
                      <a:pt x="525" y="105"/>
                    </a:cubicBezTo>
                    <a:cubicBezTo>
                      <a:pt x="533" y="111"/>
                      <a:pt x="533" y="111"/>
                      <a:pt x="533" y="111"/>
                    </a:cubicBezTo>
                    <a:cubicBezTo>
                      <a:pt x="533" y="34"/>
                      <a:pt x="533" y="34"/>
                      <a:pt x="533" y="34"/>
                    </a:cubicBezTo>
                    <a:cubicBezTo>
                      <a:pt x="468" y="4"/>
                      <a:pt x="425" y="2"/>
                      <a:pt x="359" y="1"/>
                    </a:cubicBezTo>
                    <a:cubicBezTo>
                      <a:pt x="357" y="1"/>
                      <a:pt x="356" y="1"/>
                      <a:pt x="355" y="1"/>
                    </a:cubicBezTo>
                    <a:cubicBezTo>
                      <a:pt x="155" y="0"/>
                      <a:pt x="3" y="126"/>
                      <a:pt x="0" y="341"/>
                    </a:cubicBezTo>
                    <a:cubicBezTo>
                      <a:pt x="0" y="343"/>
                      <a:pt x="0" y="344"/>
                      <a:pt x="0" y="346"/>
                    </a:cubicBezTo>
                    <a:cubicBezTo>
                      <a:pt x="0" y="531"/>
                      <a:pt x="157" y="678"/>
                      <a:pt x="357" y="678"/>
                    </a:cubicBezTo>
                    <a:cubicBezTo>
                      <a:pt x="363" y="678"/>
                      <a:pt x="369" y="678"/>
                      <a:pt x="375" y="678"/>
                    </a:cubicBezTo>
                    <a:cubicBezTo>
                      <a:pt x="463" y="674"/>
                      <a:pt x="547" y="643"/>
                      <a:pt x="594" y="612"/>
                    </a:cubicBezTo>
                    <a:cubicBezTo>
                      <a:pt x="596" y="391"/>
                      <a:pt x="596" y="391"/>
                      <a:pt x="596" y="391"/>
                    </a:cubicBezTo>
                    <a:cubicBezTo>
                      <a:pt x="596" y="387"/>
                      <a:pt x="595" y="384"/>
                      <a:pt x="595" y="381"/>
                    </a:cubicBezTo>
                    <a:cubicBezTo>
                      <a:pt x="595" y="376"/>
                      <a:pt x="596" y="372"/>
                      <a:pt x="598" y="366"/>
                    </a:cubicBezTo>
                    <a:cubicBezTo>
                      <a:pt x="593" y="364"/>
                      <a:pt x="593" y="364"/>
                      <a:pt x="593" y="364"/>
                    </a:cubicBezTo>
                    <a:cubicBezTo>
                      <a:pt x="598" y="365"/>
                      <a:pt x="598" y="365"/>
                      <a:pt x="598" y="365"/>
                    </a:cubicBezTo>
                    <a:cubicBezTo>
                      <a:pt x="601" y="357"/>
                      <a:pt x="603" y="353"/>
                      <a:pt x="609" y="345"/>
                    </a:cubicBezTo>
                    <a:cubicBezTo>
                      <a:pt x="616" y="336"/>
                      <a:pt x="616" y="336"/>
                      <a:pt x="616" y="336"/>
                    </a:cubicBezTo>
                    <a:cubicBezTo>
                      <a:pt x="497" y="336"/>
                      <a:pt x="497" y="336"/>
                      <a:pt x="497" y="336"/>
                    </a:cubicBezTo>
                    <a:lnTo>
                      <a:pt x="484" y="336"/>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6" name="Freeform 200"/>
              <p:cNvSpPr>
                <a:spLocks noChangeAspect="1"/>
              </p:cNvSpPr>
              <p:nvPr userDrawn="1"/>
            </p:nvSpPr>
            <p:spPr bwMode="black">
              <a:xfrm>
                <a:off x="5148" y="976"/>
                <a:ext cx="57" cy="62"/>
              </a:xfrm>
              <a:custGeom>
                <a:avLst/>
                <a:gdLst/>
                <a:ahLst/>
                <a:cxnLst>
                  <a:cxn ang="0">
                    <a:pos x="33" y="29"/>
                  </a:cxn>
                  <a:cxn ang="0">
                    <a:pos x="40" y="54"/>
                  </a:cxn>
                  <a:cxn ang="0">
                    <a:pos x="40" y="597"/>
                  </a:cxn>
                  <a:cxn ang="0">
                    <a:pos x="37" y="630"/>
                  </a:cxn>
                  <a:cxn ang="0">
                    <a:pos x="26" y="652"/>
                  </a:cxn>
                  <a:cxn ang="0">
                    <a:pos x="20" y="661"/>
                  </a:cxn>
                  <a:cxn ang="0">
                    <a:pos x="114" y="661"/>
                  </a:cxn>
                  <a:cxn ang="0">
                    <a:pos x="121" y="661"/>
                  </a:cxn>
                  <a:cxn ang="0">
                    <a:pos x="119" y="654"/>
                  </a:cxn>
                  <a:cxn ang="0">
                    <a:pos x="111" y="627"/>
                  </a:cxn>
                  <a:cxn ang="0">
                    <a:pos x="105" y="580"/>
                  </a:cxn>
                  <a:cxn ang="0">
                    <a:pos x="105" y="112"/>
                  </a:cxn>
                  <a:cxn ang="0">
                    <a:pos x="630" y="692"/>
                  </a:cxn>
                  <a:cxn ang="0">
                    <a:pos x="630" y="69"/>
                  </a:cxn>
                  <a:cxn ang="0">
                    <a:pos x="632" y="36"/>
                  </a:cxn>
                  <a:cxn ang="0">
                    <a:pos x="627" y="34"/>
                  </a:cxn>
                  <a:cxn ang="0">
                    <a:pos x="632" y="35"/>
                  </a:cxn>
                  <a:cxn ang="0">
                    <a:pos x="639" y="7"/>
                  </a:cxn>
                  <a:cxn ang="0">
                    <a:pos x="641" y="0"/>
                  </a:cxn>
                  <a:cxn ang="0">
                    <a:pos x="560" y="0"/>
                  </a:cxn>
                  <a:cxn ang="0">
                    <a:pos x="553" y="0"/>
                  </a:cxn>
                  <a:cxn ang="0">
                    <a:pos x="555" y="7"/>
                  </a:cxn>
                  <a:cxn ang="0">
                    <a:pos x="561" y="32"/>
                  </a:cxn>
                  <a:cxn ang="0">
                    <a:pos x="565" y="83"/>
                  </a:cxn>
                  <a:cxn ang="0">
                    <a:pos x="565" y="114"/>
                  </a:cxn>
                  <a:cxn ang="0">
                    <a:pos x="565" y="511"/>
                  </a:cxn>
                  <a:cxn ang="0">
                    <a:pos x="120" y="3"/>
                  </a:cxn>
                  <a:cxn ang="0">
                    <a:pos x="21" y="1"/>
                  </a:cxn>
                  <a:cxn ang="0">
                    <a:pos x="0" y="1"/>
                  </a:cxn>
                  <a:cxn ang="0">
                    <a:pos x="18" y="11"/>
                  </a:cxn>
                  <a:cxn ang="0">
                    <a:pos x="33" y="29"/>
                  </a:cxn>
                </a:cxnLst>
                <a:rect l="0" t="0" r="r" b="b"/>
                <a:pathLst>
                  <a:path w="641" h="692">
                    <a:moveTo>
                      <a:pt x="33" y="29"/>
                    </a:moveTo>
                    <a:cubicBezTo>
                      <a:pt x="39" y="38"/>
                      <a:pt x="40" y="45"/>
                      <a:pt x="40" y="54"/>
                    </a:cubicBezTo>
                    <a:cubicBezTo>
                      <a:pt x="40" y="597"/>
                      <a:pt x="40" y="597"/>
                      <a:pt x="40" y="597"/>
                    </a:cubicBezTo>
                    <a:cubicBezTo>
                      <a:pt x="40" y="610"/>
                      <a:pt x="40" y="618"/>
                      <a:pt x="37" y="630"/>
                    </a:cubicBezTo>
                    <a:cubicBezTo>
                      <a:pt x="35" y="639"/>
                      <a:pt x="32" y="643"/>
                      <a:pt x="26" y="652"/>
                    </a:cubicBezTo>
                    <a:cubicBezTo>
                      <a:pt x="20" y="661"/>
                      <a:pt x="20" y="661"/>
                      <a:pt x="20" y="661"/>
                    </a:cubicBezTo>
                    <a:cubicBezTo>
                      <a:pt x="114" y="661"/>
                      <a:pt x="114" y="661"/>
                      <a:pt x="114" y="661"/>
                    </a:cubicBezTo>
                    <a:cubicBezTo>
                      <a:pt x="121" y="661"/>
                      <a:pt x="121" y="661"/>
                      <a:pt x="121" y="661"/>
                    </a:cubicBezTo>
                    <a:cubicBezTo>
                      <a:pt x="119" y="654"/>
                      <a:pt x="119" y="654"/>
                      <a:pt x="119" y="654"/>
                    </a:cubicBezTo>
                    <a:cubicBezTo>
                      <a:pt x="115" y="642"/>
                      <a:pt x="113" y="637"/>
                      <a:pt x="111" y="627"/>
                    </a:cubicBezTo>
                    <a:cubicBezTo>
                      <a:pt x="105" y="597"/>
                      <a:pt x="105" y="599"/>
                      <a:pt x="105" y="580"/>
                    </a:cubicBezTo>
                    <a:cubicBezTo>
                      <a:pt x="105" y="112"/>
                      <a:pt x="105" y="112"/>
                      <a:pt x="105" y="112"/>
                    </a:cubicBezTo>
                    <a:cubicBezTo>
                      <a:pt x="630" y="692"/>
                      <a:pt x="630" y="692"/>
                      <a:pt x="630" y="692"/>
                    </a:cubicBezTo>
                    <a:cubicBezTo>
                      <a:pt x="630" y="69"/>
                      <a:pt x="630" y="69"/>
                      <a:pt x="630" y="69"/>
                    </a:cubicBezTo>
                    <a:cubicBezTo>
                      <a:pt x="630" y="56"/>
                      <a:pt x="630" y="49"/>
                      <a:pt x="632" y="36"/>
                    </a:cubicBezTo>
                    <a:cubicBezTo>
                      <a:pt x="627" y="34"/>
                      <a:pt x="627" y="34"/>
                      <a:pt x="627" y="34"/>
                    </a:cubicBezTo>
                    <a:cubicBezTo>
                      <a:pt x="632" y="35"/>
                      <a:pt x="632" y="35"/>
                      <a:pt x="632" y="35"/>
                    </a:cubicBezTo>
                    <a:cubicBezTo>
                      <a:pt x="634" y="24"/>
                      <a:pt x="635" y="18"/>
                      <a:pt x="639" y="7"/>
                    </a:cubicBezTo>
                    <a:cubicBezTo>
                      <a:pt x="641" y="0"/>
                      <a:pt x="641" y="0"/>
                      <a:pt x="641" y="0"/>
                    </a:cubicBezTo>
                    <a:cubicBezTo>
                      <a:pt x="560" y="0"/>
                      <a:pt x="560" y="0"/>
                      <a:pt x="560" y="0"/>
                    </a:cubicBezTo>
                    <a:cubicBezTo>
                      <a:pt x="553" y="0"/>
                      <a:pt x="553" y="0"/>
                      <a:pt x="553" y="0"/>
                    </a:cubicBezTo>
                    <a:cubicBezTo>
                      <a:pt x="555" y="7"/>
                      <a:pt x="555" y="7"/>
                      <a:pt x="555" y="7"/>
                    </a:cubicBezTo>
                    <a:cubicBezTo>
                      <a:pt x="558" y="17"/>
                      <a:pt x="559" y="23"/>
                      <a:pt x="561" y="32"/>
                    </a:cubicBezTo>
                    <a:cubicBezTo>
                      <a:pt x="565" y="51"/>
                      <a:pt x="565" y="66"/>
                      <a:pt x="565" y="83"/>
                    </a:cubicBezTo>
                    <a:cubicBezTo>
                      <a:pt x="565" y="92"/>
                      <a:pt x="565" y="102"/>
                      <a:pt x="565" y="114"/>
                    </a:cubicBezTo>
                    <a:cubicBezTo>
                      <a:pt x="565" y="511"/>
                      <a:pt x="565" y="511"/>
                      <a:pt x="565" y="511"/>
                    </a:cubicBezTo>
                    <a:cubicBezTo>
                      <a:pt x="120" y="3"/>
                      <a:pt x="120" y="3"/>
                      <a:pt x="120" y="3"/>
                    </a:cubicBezTo>
                    <a:cubicBezTo>
                      <a:pt x="21" y="1"/>
                      <a:pt x="21" y="1"/>
                      <a:pt x="21" y="1"/>
                    </a:cubicBezTo>
                    <a:cubicBezTo>
                      <a:pt x="0" y="1"/>
                      <a:pt x="0" y="1"/>
                      <a:pt x="0" y="1"/>
                    </a:cubicBezTo>
                    <a:cubicBezTo>
                      <a:pt x="18" y="11"/>
                      <a:pt x="18" y="11"/>
                      <a:pt x="18" y="11"/>
                    </a:cubicBezTo>
                    <a:cubicBezTo>
                      <a:pt x="26" y="16"/>
                      <a:pt x="29" y="20"/>
                      <a:pt x="33" y="2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7" name="Freeform 201"/>
              <p:cNvSpPr>
                <a:spLocks noChangeAspect="1"/>
              </p:cNvSpPr>
              <p:nvPr userDrawn="1"/>
            </p:nvSpPr>
            <p:spPr bwMode="black">
              <a:xfrm>
                <a:off x="5149" y="1076"/>
                <a:ext cx="38" cy="58"/>
              </a:xfrm>
              <a:custGeom>
                <a:avLst/>
                <a:gdLst/>
                <a:ahLst/>
                <a:cxnLst>
                  <a:cxn ang="0">
                    <a:pos x="13" y="650"/>
                  </a:cxn>
                  <a:cxn ang="0">
                    <a:pos x="7" y="659"/>
                  </a:cxn>
                  <a:cxn ang="0">
                    <a:pos x="393" y="659"/>
                  </a:cxn>
                  <a:cxn ang="0">
                    <a:pos x="393" y="654"/>
                  </a:cxn>
                  <a:cxn ang="0">
                    <a:pos x="393" y="654"/>
                  </a:cxn>
                  <a:cxn ang="0">
                    <a:pos x="393" y="654"/>
                  </a:cxn>
                  <a:cxn ang="0">
                    <a:pos x="398" y="655"/>
                  </a:cxn>
                  <a:cxn ang="0">
                    <a:pos x="421" y="582"/>
                  </a:cxn>
                  <a:cxn ang="0">
                    <a:pos x="425" y="567"/>
                  </a:cxn>
                  <a:cxn ang="0">
                    <a:pos x="412" y="576"/>
                  </a:cxn>
                  <a:cxn ang="0">
                    <a:pos x="384" y="589"/>
                  </a:cxn>
                  <a:cxn ang="0">
                    <a:pos x="314" y="599"/>
                  </a:cxn>
                  <a:cxn ang="0">
                    <a:pos x="111" y="599"/>
                  </a:cxn>
                  <a:cxn ang="0">
                    <a:pos x="111" y="320"/>
                  </a:cxn>
                  <a:cxn ang="0">
                    <a:pos x="280" y="320"/>
                  </a:cxn>
                  <a:cxn ang="0">
                    <a:pos x="307" y="322"/>
                  </a:cxn>
                  <a:cxn ang="0">
                    <a:pos x="343" y="334"/>
                  </a:cxn>
                  <a:cxn ang="0">
                    <a:pos x="351" y="337"/>
                  </a:cxn>
                  <a:cxn ang="0">
                    <a:pos x="351" y="267"/>
                  </a:cxn>
                  <a:cxn ang="0">
                    <a:pos x="351" y="261"/>
                  </a:cxn>
                  <a:cxn ang="0">
                    <a:pos x="109" y="261"/>
                  </a:cxn>
                  <a:cxn ang="0">
                    <a:pos x="109" y="58"/>
                  </a:cxn>
                  <a:cxn ang="0">
                    <a:pos x="280" y="58"/>
                  </a:cxn>
                  <a:cxn ang="0">
                    <a:pos x="300" y="58"/>
                  </a:cxn>
                  <a:cxn ang="0">
                    <a:pos x="318" y="61"/>
                  </a:cxn>
                  <a:cxn ang="0">
                    <a:pos x="341" y="75"/>
                  </a:cxn>
                  <a:cxn ang="0">
                    <a:pos x="351" y="84"/>
                  </a:cxn>
                  <a:cxn ang="0">
                    <a:pos x="351" y="6"/>
                  </a:cxn>
                  <a:cxn ang="0">
                    <a:pos x="351" y="0"/>
                  </a:cxn>
                  <a:cxn ang="0">
                    <a:pos x="0" y="0"/>
                  </a:cxn>
                  <a:cxn ang="0">
                    <a:pos x="10" y="10"/>
                  </a:cxn>
                  <a:cxn ang="0">
                    <a:pos x="21" y="26"/>
                  </a:cxn>
                  <a:cxn ang="0">
                    <a:pos x="25" y="52"/>
                  </a:cxn>
                  <a:cxn ang="0">
                    <a:pos x="25" y="596"/>
                  </a:cxn>
                  <a:cxn ang="0">
                    <a:pos x="26" y="613"/>
                  </a:cxn>
                  <a:cxn ang="0">
                    <a:pos x="24" y="628"/>
                  </a:cxn>
                  <a:cxn ang="0">
                    <a:pos x="13" y="650"/>
                  </a:cxn>
                </a:cxnLst>
                <a:rect l="0" t="0" r="r" b="b"/>
                <a:pathLst>
                  <a:path w="425" h="659">
                    <a:moveTo>
                      <a:pt x="13" y="650"/>
                    </a:moveTo>
                    <a:cubicBezTo>
                      <a:pt x="7" y="659"/>
                      <a:pt x="7" y="659"/>
                      <a:pt x="7" y="659"/>
                    </a:cubicBezTo>
                    <a:cubicBezTo>
                      <a:pt x="393" y="659"/>
                      <a:pt x="393" y="659"/>
                      <a:pt x="393" y="659"/>
                    </a:cubicBezTo>
                    <a:cubicBezTo>
                      <a:pt x="393" y="654"/>
                      <a:pt x="393" y="654"/>
                      <a:pt x="393" y="654"/>
                    </a:cubicBezTo>
                    <a:cubicBezTo>
                      <a:pt x="393" y="654"/>
                      <a:pt x="393" y="654"/>
                      <a:pt x="393" y="654"/>
                    </a:cubicBezTo>
                    <a:cubicBezTo>
                      <a:pt x="393" y="654"/>
                      <a:pt x="393" y="654"/>
                      <a:pt x="393" y="654"/>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8"/>
                      <a:pt x="342" y="599"/>
                      <a:pt x="314" y="599"/>
                    </a:cubicBezTo>
                    <a:cubicBezTo>
                      <a:pt x="111" y="599"/>
                      <a:pt x="111" y="599"/>
                      <a:pt x="111" y="599"/>
                    </a:cubicBezTo>
                    <a:cubicBezTo>
                      <a:pt x="111" y="320"/>
                      <a:pt x="111" y="320"/>
                      <a:pt x="111" y="320"/>
                    </a:cubicBezTo>
                    <a:cubicBezTo>
                      <a:pt x="280" y="320"/>
                      <a:pt x="280" y="320"/>
                      <a:pt x="280" y="320"/>
                    </a:cubicBezTo>
                    <a:cubicBezTo>
                      <a:pt x="290" y="320"/>
                      <a:pt x="297" y="320"/>
                      <a:pt x="307" y="322"/>
                    </a:cubicBezTo>
                    <a:cubicBezTo>
                      <a:pt x="322" y="325"/>
                      <a:pt x="330" y="328"/>
                      <a:pt x="343" y="334"/>
                    </a:cubicBezTo>
                    <a:cubicBezTo>
                      <a:pt x="351" y="337"/>
                      <a:pt x="351" y="337"/>
                      <a:pt x="351" y="337"/>
                    </a:cubicBezTo>
                    <a:cubicBezTo>
                      <a:pt x="351" y="267"/>
                      <a:pt x="351" y="267"/>
                      <a:pt x="351" y="267"/>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7" y="58"/>
                      <a:pt x="294" y="58"/>
                      <a:pt x="300" y="58"/>
                    </a:cubicBezTo>
                    <a:cubicBezTo>
                      <a:pt x="306" y="58"/>
                      <a:pt x="311" y="58"/>
                      <a:pt x="318" y="61"/>
                    </a:cubicBezTo>
                    <a:cubicBezTo>
                      <a:pt x="328" y="64"/>
                      <a:pt x="334" y="68"/>
                      <a:pt x="341" y="75"/>
                    </a:cubicBezTo>
                    <a:cubicBezTo>
                      <a:pt x="351" y="84"/>
                      <a:pt x="351" y="84"/>
                      <a:pt x="351" y="84"/>
                    </a:cubicBezTo>
                    <a:cubicBezTo>
                      <a:pt x="351" y="6"/>
                      <a:pt x="351" y="6"/>
                      <a:pt x="351" y="6"/>
                    </a:cubicBezTo>
                    <a:cubicBezTo>
                      <a:pt x="351" y="0"/>
                      <a:pt x="351" y="0"/>
                      <a:pt x="351" y="0"/>
                    </a:cubicBezTo>
                    <a:cubicBezTo>
                      <a:pt x="0" y="0"/>
                      <a:pt x="0" y="0"/>
                      <a:pt x="0" y="0"/>
                    </a:cubicBezTo>
                    <a:cubicBezTo>
                      <a:pt x="10" y="10"/>
                      <a:pt x="10" y="10"/>
                      <a:pt x="10" y="10"/>
                    </a:cubicBezTo>
                    <a:cubicBezTo>
                      <a:pt x="15" y="16"/>
                      <a:pt x="17" y="19"/>
                      <a:pt x="21" y="26"/>
                    </a:cubicBezTo>
                    <a:cubicBezTo>
                      <a:pt x="24" y="35"/>
                      <a:pt x="25" y="41"/>
                      <a:pt x="25" y="52"/>
                    </a:cubicBezTo>
                    <a:cubicBezTo>
                      <a:pt x="25" y="596"/>
                      <a:pt x="25" y="596"/>
                      <a:pt x="25" y="596"/>
                    </a:cubicBezTo>
                    <a:cubicBezTo>
                      <a:pt x="25" y="603"/>
                      <a:pt x="26" y="608"/>
                      <a:pt x="26" y="613"/>
                    </a:cubicBezTo>
                    <a:cubicBezTo>
                      <a:pt x="26" y="618"/>
                      <a:pt x="25" y="622"/>
                      <a:pt x="24" y="628"/>
                    </a:cubicBezTo>
                    <a:cubicBezTo>
                      <a:pt x="21" y="637"/>
                      <a:pt x="19" y="642"/>
                      <a:pt x="13" y="65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8" name="Freeform 202"/>
              <p:cNvSpPr>
                <a:spLocks noChangeAspect="1" noEditPoints="1"/>
              </p:cNvSpPr>
              <p:nvPr userDrawn="1"/>
            </p:nvSpPr>
            <p:spPr bwMode="black">
              <a:xfrm>
                <a:off x="5313" y="976"/>
                <a:ext cx="45" cy="59"/>
              </a:xfrm>
              <a:custGeom>
                <a:avLst/>
                <a:gdLst/>
                <a:ahLst/>
                <a:cxnLst>
                  <a:cxn ang="0">
                    <a:pos x="17" y="34"/>
                  </a:cxn>
                  <a:cxn ang="0">
                    <a:pos x="22" y="95"/>
                  </a:cxn>
                  <a:cxn ang="0">
                    <a:pos x="22" y="561"/>
                  </a:cxn>
                  <a:cxn ang="0">
                    <a:pos x="19" y="626"/>
                  </a:cxn>
                  <a:cxn ang="0">
                    <a:pos x="9" y="652"/>
                  </a:cxn>
                  <a:cxn ang="0">
                    <a:pos x="5" y="660"/>
                  </a:cxn>
                  <a:cxn ang="0">
                    <a:pos x="110" y="660"/>
                  </a:cxn>
                  <a:cxn ang="0">
                    <a:pos x="118" y="660"/>
                  </a:cxn>
                  <a:cxn ang="0">
                    <a:pos x="115" y="653"/>
                  </a:cxn>
                  <a:cxn ang="0">
                    <a:pos x="106" y="622"/>
                  </a:cxn>
                  <a:cxn ang="0">
                    <a:pos x="103" y="600"/>
                  </a:cxn>
                  <a:cxn ang="0">
                    <a:pos x="103" y="588"/>
                  </a:cxn>
                  <a:cxn ang="0">
                    <a:pos x="103" y="299"/>
                  </a:cxn>
                  <a:cxn ang="0">
                    <a:pos x="105" y="301"/>
                  </a:cxn>
                  <a:cxn ang="0">
                    <a:pos x="122" y="322"/>
                  </a:cxn>
                  <a:cxn ang="0">
                    <a:pos x="383" y="661"/>
                  </a:cxn>
                  <a:cxn ang="0">
                    <a:pos x="387" y="657"/>
                  </a:cxn>
                  <a:cxn ang="0">
                    <a:pos x="387" y="657"/>
                  </a:cxn>
                  <a:cxn ang="0">
                    <a:pos x="387" y="663"/>
                  </a:cxn>
                  <a:cxn ang="0">
                    <a:pos x="490" y="663"/>
                  </a:cxn>
                  <a:cxn ang="0">
                    <a:pos x="507" y="663"/>
                  </a:cxn>
                  <a:cxn ang="0">
                    <a:pos x="493" y="653"/>
                  </a:cxn>
                  <a:cxn ang="0">
                    <a:pos x="460" y="627"/>
                  </a:cxn>
                  <a:cxn ang="0">
                    <a:pos x="406" y="563"/>
                  </a:cxn>
                  <a:cxn ang="0">
                    <a:pos x="251" y="367"/>
                  </a:cxn>
                  <a:cxn ang="0">
                    <a:pos x="205" y="316"/>
                  </a:cxn>
                  <a:cxn ang="0">
                    <a:pos x="204" y="316"/>
                  </a:cxn>
                  <a:cxn ang="0">
                    <a:pos x="211" y="316"/>
                  </a:cxn>
                  <a:cxn ang="0">
                    <a:pos x="370" y="155"/>
                  </a:cxn>
                  <a:cxn ang="0">
                    <a:pos x="370" y="151"/>
                  </a:cxn>
                  <a:cxn ang="0">
                    <a:pos x="206" y="0"/>
                  </a:cxn>
                  <a:cxn ang="0">
                    <a:pos x="0" y="0"/>
                  </a:cxn>
                  <a:cxn ang="0">
                    <a:pos x="5" y="8"/>
                  </a:cxn>
                  <a:cxn ang="0">
                    <a:pos x="17" y="34"/>
                  </a:cxn>
                  <a:cxn ang="0">
                    <a:pos x="138" y="278"/>
                  </a:cxn>
                  <a:cxn ang="0">
                    <a:pos x="104" y="276"/>
                  </a:cxn>
                  <a:cxn ang="0">
                    <a:pos x="104" y="57"/>
                  </a:cxn>
                  <a:cxn ang="0">
                    <a:pos x="167" y="50"/>
                  </a:cxn>
                  <a:cxn ang="0">
                    <a:pos x="288" y="158"/>
                  </a:cxn>
                  <a:cxn ang="0">
                    <a:pos x="288" y="166"/>
                  </a:cxn>
                  <a:cxn ang="0">
                    <a:pos x="155" y="277"/>
                  </a:cxn>
                  <a:cxn ang="0">
                    <a:pos x="138" y="278"/>
                  </a:cxn>
                </a:cxnLst>
                <a:rect l="0" t="0" r="r" b="b"/>
                <a:pathLst>
                  <a:path w="507" h="663">
                    <a:moveTo>
                      <a:pt x="17" y="34"/>
                    </a:moveTo>
                    <a:cubicBezTo>
                      <a:pt x="21" y="58"/>
                      <a:pt x="22" y="71"/>
                      <a:pt x="22" y="95"/>
                    </a:cubicBezTo>
                    <a:cubicBezTo>
                      <a:pt x="22" y="561"/>
                      <a:pt x="22" y="561"/>
                      <a:pt x="22" y="561"/>
                    </a:cubicBezTo>
                    <a:cubicBezTo>
                      <a:pt x="22" y="586"/>
                      <a:pt x="22" y="615"/>
                      <a:pt x="19" y="626"/>
                    </a:cubicBezTo>
                    <a:cubicBezTo>
                      <a:pt x="18" y="636"/>
                      <a:pt x="15" y="641"/>
                      <a:pt x="9" y="652"/>
                    </a:cubicBezTo>
                    <a:cubicBezTo>
                      <a:pt x="5" y="660"/>
                      <a:pt x="5" y="660"/>
                      <a:pt x="5" y="660"/>
                    </a:cubicBezTo>
                    <a:cubicBezTo>
                      <a:pt x="110" y="660"/>
                      <a:pt x="110" y="660"/>
                      <a:pt x="110" y="660"/>
                    </a:cubicBezTo>
                    <a:cubicBezTo>
                      <a:pt x="118" y="660"/>
                      <a:pt x="118" y="660"/>
                      <a:pt x="118" y="660"/>
                    </a:cubicBezTo>
                    <a:cubicBezTo>
                      <a:pt x="115" y="653"/>
                      <a:pt x="115" y="653"/>
                      <a:pt x="115" y="653"/>
                    </a:cubicBezTo>
                    <a:cubicBezTo>
                      <a:pt x="111" y="640"/>
                      <a:pt x="107" y="634"/>
                      <a:pt x="106" y="622"/>
                    </a:cubicBezTo>
                    <a:cubicBezTo>
                      <a:pt x="103" y="613"/>
                      <a:pt x="103" y="607"/>
                      <a:pt x="103" y="600"/>
                    </a:cubicBezTo>
                    <a:cubicBezTo>
                      <a:pt x="103" y="596"/>
                      <a:pt x="103" y="592"/>
                      <a:pt x="103" y="588"/>
                    </a:cubicBezTo>
                    <a:cubicBezTo>
                      <a:pt x="103" y="299"/>
                      <a:pt x="103" y="299"/>
                      <a:pt x="103" y="299"/>
                    </a:cubicBezTo>
                    <a:cubicBezTo>
                      <a:pt x="104" y="300"/>
                      <a:pt x="104" y="300"/>
                      <a:pt x="105" y="301"/>
                    </a:cubicBezTo>
                    <a:cubicBezTo>
                      <a:pt x="112" y="307"/>
                      <a:pt x="115" y="312"/>
                      <a:pt x="122" y="322"/>
                    </a:cubicBezTo>
                    <a:cubicBezTo>
                      <a:pt x="383" y="661"/>
                      <a:pt x="383" y="661"/>
                      <a:pt x="383" y="661"/>
                    </a:cubicBezTo>
                    <a:cubicBezTo>
                      <a:pt x="387" y="657"/>
                      <a:pt x="387" y="657"/>
                      <a:pt x="387" y="657"/>
                    </a:cubicBezTo>
                    <a:cubicBezTo>
                      <a:pt x="387" y="657"/>
                      <a:pt x="387" y="657"/>
                      <a:pt x="387" y="657"/>
                    </a:cubicBezTo>
                    <a:cubicBezTo>
                      <a:pt x="387" y="663"/>
                      <a:pt x="387" y="663"/>
                      <a:pt x="387" y="663"/>
                    </a:cubicBezTo>
                    <a:cubicBezTo>
                      <a:pt x="490" y="663"/>
                      <a:pt x="490" y="663"/>
                      <a:pt x="490" y="663"/>
                    </a:cubicBezTo>
                    <a:cubicBezTo>
                      <a:pt x="507" y="663"/>
                      <a:pt x="507" y="663"/>
                      <a:pt x="507" y="663"/>
                    </a:cubicBezTo>
                    <a:cubicBezTo>
                      <a:pt x="493" y="653"/>
                      <a:pt x="493" y="653"/>
                      <a:pt x="493" y="653"/>
                    </a:cubicBezTo>
                    <a:cubicBezTo>
                      <a:pt x="480" y="643"/>
                      <a:pt x="473" y="637"/>
                      <a:pt x="460" y="627"/>
                    </a:cubicBezTo>
                    <a:cubicBezTo>
                      <a:pt x="441" y="610"/>
                      <a:pt x="426" y="589"/>
                      <a:pt x="406" y="563"/>
                    </a:cubicBezTo>
                    <a:cubicBezTo>
                      <a:pt x="251" y="367"/>
                      <a:pt x="251" y="367"/>
                      <a:pt x="251" y="367"/>
                    </a:cubicBezTo>
                    <a:cubicBezTo>
                      <a:pt x="234" y="346"/>
                      <a:pt x="223" y="334"/>
                      <a:pt x="205" y="316"/>
                    </a:cubicBezTo>
                    <a:cubicBezTo>
                      <a:pt x="205" y="316"/>
                      <a:pt x="204" y="316"/>
                      <a:pt x="204" y="316"/>
                    </a:cubicBezTo>
                    <a:cubicBezTo>
                      <a:pt x="207" y="316"/>
                      <a:pt x="209" y="316"/>
                      <a:pt x="211" y="316"/>
                    </a:cubicBezTo>
                    <a:cubicBezTo>
                      <a:pt x="300" y="316"/>
                      <a:pt x="369" y="241"/>
                      <a:pt x="370" y="155"/>
                    </a:cubicBezTo>
                    <a:cubicBezTo>
                      <a:pt x="370" y="154"/>
                      <a:pt x="370" y="152"/>
                      <a:pt x="370" y="151"/>
                    </a:cubicBezTo>
                    <a:cubicBezTo>
                      <a:pt x="370" y="57"/>
                      <a:pt x="292" y="0"/>
                      <a:pt x="206" y="0"/>
                    </a:cubicBezTo>
                    <a:cubicBezTo>
                      <a:pt x="0" y="0"/>
                      <a:pt x="0" y="0"/>
                      <a:pt x="0" y="0"/>
                    </a:cubicBezTo>
                    <a:cubicBezTo>
                      <a:pt x="5" y="8"/>
                      <a:pt x="5" y="8"/>
                      <a:pt x="5" y="8"/>
                    </a:cubicBezTo>
                    <a:cubicBezTo>
                      <a:pt x="10" y="18"/>
                      <a:pt x="14" y="24"/>
                      <a:pt x="17" y="34"/>
                    </a:cubicBezTo>
                    <a:close/>
                    <a:moveTo>
                      <a:pt x="138" y="278"/>
                    </a:moveTo>
                    <a:cubicBezTo>
                      <a:pt x="125" y="278"/>
                      <a:pt x="113" y="277"/>
                      <a:pt x="104" y="276"/>
                    </a:cubicBezTo>
                    <a:cubicBezTo>
                      <a:pt x="104" y="57"/>
                      <a:pt x="104" y="57"/>
                      <a:pt x="104" y="57"/>
                    </a:cubicBezTo>
                    <a:cubicBezTo>
                      <a:pt x="125" y="51"/>
                      <a:pt x="140" y="51"/>
                      <a:pt x="167" y="50"/>
                    </a:cubicBezTo>
                    <a:cubicBezTo>
                      <a:pt x="270" y="56"/>
                      <a:pt x="283" y="106"/>
                      <a:pt x="288" y="158"/>
                    </a:cubicBezTo>
                    <a:cubicBezTo>
                      <a:pt x="288" y="160"/>
                      <a:pt x="288" y="164"/>
                      <a:pt x="288" y="166"/>
                    </a:cubicBezTo>
                    <a:cubicBezTo>
                      <a:pt x="288" y="230"/>
                      <a:pt x="239" y="271"/>
                      <a:pt x="155" y="277"/>
                    </a:cubicBezTo>
                    <a:cubicBezTo>
                      <a:pt x="149" y="278"/>
                      <a:pt x="143" y="278"/>
                      <a:pt x="138" y="278"/>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9" name="Freeform 203"/>
              <p:cNvSpPr>
                <a:spLocks noChangeAspect="1"/>
              </p:cNvSpPr>
              <p:nvPr userDrawn="1"/>
            </p:nvSpPr>
            <p:spPr bwMode="black">
              <a:xfrm>
                <a:off x="5258" y="976"/>
                <a:ext cx="47" cy="60"/>
              </a:xfrm>
              <a:custGeom>
                <a:avLst/>
                <a:gdLst/>
                <a:ahLst/>
                <a:cxnLst>
                  <a:cxn ang="0">
                    <a:pos x="11" y="40"/>
                  </a:cxn>
                  <a:cxn ang="0">
                    <a:pos x="12" y="54"/>
                  </a:cxn>
                  <a:cxn ang="0">
                    <a:pos x="11" y="69"/>
                  </a:cxn>
                  <a:cxn ang="0">
                    <a:pos x="11" y="442"/>
                  </a:cxn>
                  <a:cxn ang="0">
                    <a:pos x="273" y="670"/>
                  </a:cxn>
                  <a:cxn ang="0">
                    <a:pos x="277" y="670"/>
                  </a:cxn>
                  <a:cxn ang="0">
                    <a:pos x="524" y="446"/>
                  </a:cxn>
                  <a:cxn ang="0">
                    <a:pos x="524" y="66"/>
                  </a:cxn>
                  <a:cxn ang="0">
                    <a:pos x="523" y="50"/>
                  </a:cxn>
                  <a:cxn ang="0">
                    <a:pos x="525" y="35"/>
                  </a:cxn>
                  <a:cxn ang="0">
                    <a:pos x="519" y="34"/>
                  </a:cxn>
                  <a:cxn ang="0">
                    <a:pos x="525" y="35"/>
                  </a:cxn>
                  <a:cxn ang="0">
                    <a:pos x="531" y="7"/>
                  </a:cxn>
                  <a:cxn ang="0">
                    <a:pos x="534" y="0"/>
                  </a:cxn>
                  <a:cxn ang="0">
                    <a:pos x="436" y="0"/>
                  </a:cxn>
                  <a:cxn ang="0">
                    <a:pos x="427" y="0"/>
                  </a:cxn>
                  <a:cxn ang="0">
                    <a:pos x="430" y="8"/>
                  </a:cxn>
                  <a:cxn ang="0">
                    <a:pos x="439" y="36"/>
                  </a:cxn>
                  <a:cxn ang="0">
                    <a:pos x="440" y="67"/>
                  </a:cxn>
                  <a:cxn ang="0">
                    <a:pos x="440" y="440"/>
                  </a:cxn>
                  <a:cxn ang="0">
                    <a:pos x="277" y="603"/>
                  </a:cxn>
                  <a:cxn ang="0">
                    <a:pos x="271" y="603"/>
                  </a:cxn>
                  <a:cxn ang="0">
                    <a:pos x="93" y="434"/>
                  </a:cxn>
                  <a:cxn ang="0">
                    <a:pos x="93" y="63"/>
                  </a:cxn>
                  <a:cxn ang="0">
                    <a:pos x="93" y="51"/>
                  </a:cxn>
                  <a:cxn ang="0">
                    <a:pos x="95" y="34"/>
                  </a:cxn>
                  <a:cxn ang="0">
                    <a:pos x="102" y="8"/>
                  </a:cxn>
                  <a:cxn ang="0">
                    <a:pos x="106" y="0"/>
                  </a:cxn>
                  <a:cxn ang="0">
                    <a:pos x="9" y="0"/>
                  </a:cxn>
                  <a:cxn ang="0">
                    <a:pos x="0" y="0"/>
                  </a:cxn>
                  <a:cxn ang="0">
                    <a:pos x="3" y="8"/>
                  </a:cxn>
                  <a:cxn ang="0">
                    <a:pos x="11" y="40"/>
                  </a:cxn>
                </a:cxnLst>
                <a:rect l="0" t="0" r="r" b="b"/>
                <a:pathLst>
                  <a:path w="534" h="670">
                    <a:moveTo>
                      <a:pt x="11" y="40"/>
                    </a:moveTo>
                    <a:cubicBezTo>
                      <a:pt x="11" y="46"/>
                      <a:pt x="12" y="50"/>
                      <a:pt x="12" y="54"/>
                    </a:cubicBezTo>
                    <a:cubicBezTo>
                      <a:pt x="12" y="59"/>
                      <a:pt x="11" y="63"/>
                      <a:pt x="11" y="69"/>
                    </a:cubicBezTo>
                    <a:cubicBezTo>
                      <a:pt x="11" y="442"/>
                      <a:pt x="11" y="442"/>
                      <a:pt x="11" y="442"/>
                    </a:cubicBezTo>
                    <a:cubicBezTo>
                      <a:pt x="11" y="577"/>
                      <a:pt x="129" y="670"/>
                      <a:pt x="273" y="670"/>
                    </a:cubicBezTo>
                    <a:cubicBezTo>
                      <a:pt x="274" y="670"/>
                      <a:pt x="276" y="670"/>
                      <a:pt x="277" y="670"/>
                    </a:cubicBezTo>
                    <a:cubicBezTo>
                      <a:pt x="414" y="668"/>
                      <a:pt x="524" y="574"/>
                      <a:pt x="524" y="446"/>
                    </a:cubicBezTo>
                    <a:cubicBezTo>
                      <a:pt x="524" y="66"/>
                      <a:pt x="524" y="66"/>
                      <a:pt x="524" y="66"/>
                    </a:cubicBezTo>
                    <a:cubicBezTo>
                      <a:pt x="524" y="59"/>
                      <a:pt x="523" y="54"/>
                      <a:pt x="523" y="50"/>
                    </a:cubicBezTo>
                    <a:cubicBezTo>
                      <a:pt x="523" y="45"/>
                      <a:pt x="524" y="41"/>
                      <a:pt x="525" y="35"/>
                    </a:cubicBezTo>
                    <a:cubicBezTo>
                      <a:pt x="519" y="34"/>
                      <a:pt x="519" y="34"/>
                      <a:pt x="519" y="34"/>
                    </a:cubicBezTo>
                    <a:cubicBezTo>
                      <a:pt x="525" y="35"/>
                      <a:pt x="525" y="35"/>
                      <a:pt x="525" y="35"/>
                    </a:cubicBezTo>
                    <a:cubicBezTo>
                      <a:pt x="526" y="24"/>
                      <a:pt x="528" y="18"/>
                      <a:pt x="531" y="7"/>
                    </a:cubicBezTo>
                    <a:cubicBezTo>
                      <a:pt x="534" y="0"/>
                      <a:pt x="534" y="0"/>
                      <a:pt x="534" y="0"/>
                    </a:cubicBezTo>
                    <a:cubicBezTo>
                      <a:pt x="436" y="0"/>
                      <a:pt x="436" y="0"/>
                      <a:pt x="436" y="0"/>
                    </a:cubicBezTo>
                    <a:cubicBezTo>
                      <a:pt x="427" y="0"/>
                      <a:pt x="427" y="0"/>
                      <a:pt x="427" y="0"/>
                    </a:cubicBezTo>
                    <a:cubicBezTo>
                      <a:pt x="430" y="8"/>
                      <a:pt x="430" y="8"/>
                      <a:pt x="430" y="8"/>
                    </a:cubicBezTo>
                    <a:cubicBezTo>
                      <a:pt x="435" y="18"/>
                      <a:pt x="436" y="24"/>
                      <a:pt x="439" y="36"/>
                    </a:cubicBezTo>
                    <a:cubicBezTo>
                      <a:pt x="440" y="47"/>
                      <a:pt x="440" y="54"/>
                      <a:pt x="440" y="67"/>
                    </a:cubicBezTo>
                    <a:cubicBezTo>
                      <a:pt x="440" y="440"/>
                      <a:pt x="440" y="440"/>
                      <a:pt x="440" y="440"/>
                    </a:cubicBezTo>
                    <a:cubicBezTo>
                      <a:pt x="440" y="529"/>
                      <a:pt x="373" y="600"/>
                      <a:pt x="277" y="603"/>
                    </a:cubicBezTo>
                    <a:cubicBezTo>
                      <a:pt x="275" y="603"/>
                      <a:pt x="273" y="603"/>
                      <a:pt x="271" y="603"/>
                    </a:cubicBezTo>
                    <a:cubicBezTo>
                      <a:pt x="176" y="603"/>
                      <a:pt x="93" y="529"/>
                      <a:pt x="93" y="434"/>
                    </a:cubicBezTo>
                    <a:cubicBezTo>
                      <a:pt x="93" y="63"/>
                      <a:pt x="93" y="63"/>
                      <a:pt x="93" y="63"/>
                    </a:cubicBezTo>
                    <a:cubicBezTo>
                      <a:pt x="93" y="58"/>
                      <a:pt x="93" y="54"/>
                      <a:pt x="93" y="51"/>
                    </a:cubicBezTo>
                    <a:cubicBezTo>
                      <a:pt x="93" y="45"/>
                      <a:pt x="93" y="40"/>
                      <a:pt x="95" y="34"/>
                    </a:cubicBezTo>
                    <a:cubicBezTo>
                      <a:pt x="97" y="22"/>
                      <a:pt x="98" y="17"/>
                      <a:pt x="102" y="8"/>
                    </a:cubicBezTo>
                    <a:cubicBezTo>
                      <a:pt x="106" y="0"/>
                      <a:pt x="106" y="0"/>
                      <a:pt x="106" y="0"/>
                    </a:cubicBezTo>
                    <a:cubicBezTo>
                      <a:pt x="9" y="0"/>
                      <a:pt x="9" y="0"/>
                      <a:pt x="9" y="0"/>
                    </a:cubicBezTo>
                    <a:cubicBezTo>
                      <a:pt x="0" y="0"/>
                      <a:pt x="0" y="0"/>
                      <a:pt x="0" y="0"/>
                    </a:cubicBezTo>
                    <a:cubicBezTo>
                      <a:pt x="3" y="8"/>
                      <a:pt x="3" y="8"/>
                      <a:pt x="3" y="8"/>
                    </a:cubicBezTo>
                    <a:cubicBezTo>
                      <a:pt x="7" y="20"/>
                      <a:pt x="9" y="26"/>
                      <a:pt x="11" y="4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0" name="Freeform 204"/>
              <p:cNvSpPr>
                <a:spLocks noChangeAspect="1"/>
              </p:cNvSpPr>
              <p:nvPr userDrawn="1"/>
            </p:nvSpPr>
            <p:spPr bwMode="black">
              <a:xfrm>
                <a:off x="5237" y="1075"/>
                <a:ext cx="37" cy="60"/>
              </a:xfrm>
              <a:custGeom>
                <a:avLst/>
                <a:gdLst/>
                <a:ahLst/>
                <a:cxnLst>
                  <a:cxn ang="0">
                    <a:pos x="0" y="165"/>
                  </a:cxn>
                  <a:cxn ang="0">
                    <a:pos x="1" y="167"/>
                  </a:cxn>
                  <a:cxn ang="0">
                    <a:pos x="105" y="321"/>
                  </a:cxn>
                  <a:cxn ang="0">
                    <a:pos x="223" y="389"/>
                  </a:cxn>
                  <a:cxn ang="0">
                    <a:pos x="320" y="508"/>
                  </a:cxn>
                  <a:cxn ang="0">
                    <a:pos x="171" y="626"/>
                  </a:cxn>
                  <a:cxn ang="0">
                    <a:pos x="161" y="626"/>
                  </a:cxn>
                  <a:cxn ang="0">
                    <a:pos x="12" y="583"/>
                  </a:cxn>
                  <a:cxn ang="0">
                    <a:pos x="3" y="576"/>
                  </a:cxn>
                  <a:cxn ang="0">
                    <a:pos x="3" y="656"/>
                  </a:cxn>
                  <a:cxn ang="0">
                    <a:pos x="154" y="681"/>
                  </a:cxn>
                  <a:cxn ang="0">
                    <a:pos x="154" y="675"/>
                  </a:cxn>
                  <a:cxn ang="0">
                    <a:pos x="154" y="675"/>
                  </a:cxn>
                  <a:cxn ang="0">
                    <a:pos x="154" y="681"/>
                  </a:cxn>
                  <a:cxn ang="0">
                    <a:pos x="165" y="681"/>
                  </a:cxn>
                  <a:cxn ang="0">
                    <a:pos x="413" y="505"/>
                  </a:cxn>
                  <a:cxn ang="0">
                    <a:pos x="413" y="497"/>
                  </a:cxn>
                  <a:cxn ang="0">
                    <a:pos x="262" y="313"/>
                  </a:cxn>
                  <a:cxn ang="0">
                    <a:pos x="159" y="253"/>
                  </a:cxn>
                  <a:cxn ang="0">
                    <a:pos x="85" y="162"/>
                  </a:cxn>
                  <a:cxn ang="0">
                    <a:pos x="84" y="155"/>
                  </a:cxn>
                  <a:cxn ang="0">
                    <a:pos x="214" y="53"/>
                  </a:cxn>
                  <a:cxn ang="0">
                    <a:pos x="222" y="54"/>
                  </a:cxn>
                  <a:cxn ang="0">
                    <a:pos x="342" y="96"/>
                  </a:cxn>
                  <a:cxn ang="0">
                    <a:pos x="352" y="105"/>
                  </a:cxn>
                  <a:cxn ang="0">
                    <a:pos x="352" y="25"/>
                  </a:cxn>
                  <a:cxn ang="0">
                    <a:pos x="216" y="1"/>
                  </a:cxn>
                  <a:cxn ang="0">
                    <a:pos x="207" y="0"/>
                  </a:cxn>
                  <a:cxn ang="0">
                    <a:pos x="0" y="165"/>
                  </a:cxn>
                </a:cxnLst>
                <a:rect l="0" t="0" r="r" b="b"/>
                <a:pathLst>
                  <a:path w="413" h="682">
                    <a:moveTo>
                      <a:pt x="0" y="165"/>
                    </a:moveTo>
                    <a:cubicBezTo>
                      <a:pt x="0" y="166"/>
                      <a:pt x="1" y="167"/>
                      <a:pt x="1" y="167"/>
                    </a:cubicBezTo>
                    <a:cubicBezTo>
                      <a:pt x="1" y="238"/>
                      <a:pt x="41" y="283"/>
                      <a:pt x="105" y="321"/>
                    </a:cubicBezTo>
                    <a:cubicBezTo>
                      <a:pt x="223" y="389"/>
                      <a:pt x="223" y="389"/>
                      <a:pt x="223" y="389"/>
                    </a:cubicBezTo>
                    <a:cubicBezTo>
                      <a:pt x="277" y="419"/>
                      <a:pt x="320" y="450"/>
                      <a:pt x="320" y="508"/>
                    </a:cubicBezTo>
                    <a:cubicBezTo>
                      <a:pt x="320" y="583"/>
                      <a:pt x="266" y="626"/>
                      <a:pt x="171" y="626"/>
                    </a:cubicBezTo>
                    <a:cubicBezTo>
                      <a:pt x="168" y="626"/>
                      <a:pt x="165" y="626"/>
                      <a:pt x="161" y="626"/>
                    </a:cubicBezTo>
                    <a:cubicBezTo>
                      <a:pt x="99" y="625"/>
                      <a:pt x="59" y="621"/>
                      <a:pt x="12" y="583"/>
                    </a:cubicBezTo>
                    <a:cubicBezTo>
                      <a:pt x="3" y="576"/>
                      <a:pt x="3" y="576"/>
                      <a:pt x="3" y="576"/>
                    </a:cubicBezTo>
                    <a:cubicBezTo>
                      <a:pt x="3" y="656"/>
                      <a:pt x="3" y="656"/>
                      <a:pt x="3" y="656"/>
                    </a:cubicBezTo>
                    <a:cubicBezTo>
                      <a:pt x="61" y="682"/>
                      <a:pt x="98" y="680"/>
                      <a:pt x="154" y="681"/>
                    </a:cubicBezTo>
                    <a:cubicBezTo>
                      <a:pt x="154" y="675"/>
                      <a:pt x="154" y="675"/>
                      <a:pt x="154" y="675"/>
                    </a:cubicBezTo>
                    <a:cubicBezTo>
                      <a:pt x="154" y="675"/>
                      <a:pt x="154" y="675"/>
                      <a:pt x="154" y="675"/>
                    </a:cubicBezTo>
                    <a:cubicBezTo>
                      <a:pt x="154" y="681"/>
                      <a:pt x="154" y="681"/>
                      <a:pt x="154" y="681"/>
                    </a:cubicBezTo>
                    <a:cubicBezTo>
                      <a:pt x="157" y="681"/>
                      <a:pt x="161" y="681"/>
                      <a:pt x="165" y="681"/>
                    </a:cubicBezTo>
                    <a:cubicBezTo>
                      <a:pt x="278" y="680"/>
                      <a:pt x="412" y="643"/>
                      <a:pt x="413" y="505"/>
                    </a:cubicBezTo>
                    <a:cubicBezTo>
                      <a:pt x="413" y="503"/>
                      <a:pt x="413" y="500"/>
                      <a:pt x="413" y="497"/>
                    </a:cubicBezTo>
                    <a:cubicBezTo>
                      <a:pt x="408" y="384"/>
                      <a:pt x="339" y="357"/>
                      <a:pt x="262" y="313"/>
                    </a:cubicBezTo>
                    <a:cubicBezTo>
                      <a:pt x="159" y="253"/>
                      <a:pt x="159" y="253"/>
                      <a:pt x="159" y="253"/>
                    </a:cubicBezTo>
                    <a:cubicBezTo>
                      <a:pt x="118" y="229"/>
                      <a:pt x="89" y="206"/>
                      <a:pt x="85" y="162"/>
                    </a:cubicBezTo>
                    <a:cubicBezTo>
                      <a:pt x="84" y="160"/>
                      <a:pt x="84" y="158"/>
                      <a:pt x="84" y="155"/>
                    </a:cubicBezTo>
                    <a:cubicBezTo>
                      <a:pt x="84" y="95"/>
                      <a:pt x="149" y="53"/>
                      <a:pt x="214" y="53"/>
                    </a:cubicBezTo>
                    <a:cubicBezTo>
                      <a:pt x="216" y="53"/>
                      <a:pt x="219" y="53"/>
                      <a:pt x="222" y="54"/>
                    </a:cubicBezTo>
                    <a:cubicBezTo>
                      <a:pt x="273" y="55"/>
                      <a:pt x="307" y="63"/>
                      <a:pt x="342" y="96"/>
                    </a:cubicBezTo>
                    <a:cubicBezTo>
                      <a:pt x="352" y="105"/>
                      <a:pt x="352" y="105"/>
                      <a:pt x="352" y="105"/>
                    </a:cubicBezTo>
                    <a:cubicBezTo>
                      <a:pt x="352" y="25"/>
                      <a:pt x="352" y="25"/>
                      <a:pt x="352" y="25"/>
                    </a:cubicBezTo>
                    <a:cubicBezTo>
                      <a:pt x="300" y="1"/>
                      <a:pt x="267" y="2"/>
                      <a:pt x="216" y="1"/>
                    </a:cubicBezTo>
                    <a:cubicBezTo>
                      <a:pt x="213" y="0"/>
                      <a:pt x="209" y="0"/>
                      <a:pt x="207" y="0"/>
                    </a:cubicBezTo>
                    <a:cubicBezTo>
                      <a:pt x="99" y="1"/>
                      <a:pt x="1" y="62"/>
                      <a:pt x="0" y="165"/>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grpSp>
        <p:sp>
          <p:nvSpPr>
            <p:cNvPr id="48" name="Rectangle 205"/>
            <p:cNvSpPr>
              <a:spLocks noChangeAspect="1" noChangeArrowheads="1"/>
            </p:cNvSpPr>
            <p:nvPr userDrawn="1"/>
          </p:nvSpPr>
          <p:spPr bwMode="auto">
            <a:xfrm>
              <a:off x="2790" y="0"/>
              <a:ext cx="756" cy="756"/>
            </a:xfrm>
            <a:prstGeom prst="rect">
              <a:avLst/>
            </a:prstGeom>
            <a:solidFill>
              <a:srgbClr val="000000"/>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sp>
          <p:nvSpPr>
            <p:cNvPr id="49" name="Freeform 206"/>
            <p:cNvSpPr>
              <a:spLocks noChangeAspect="1" noEditPoints="1"/>
            </p:cNvSpPr>
            <p:nvPr userDrawn="1"/>
          </p:nvSpPr>
          <p:spPr bwMode="white">
            <a:xfrm>
              <a:off x="2868" y="53"/>
              <a:ext cx="587" cy="637"/>
            </a:xfrm>
            <a:custGeom>
              <a:avLst/>
              <a:gdLst/>
              <a:ahLst/>
              <a:cxnLst>
                <a:cxn ang="0">
                  <a:pos x="743" y="1280"/>
                </a:cxn>
                <a:cxn ang="0">
                  <a:pos x="731" y="152"/>
                </a:cxn>
                <a:cxn ang="0">
                  <a:pos x="4037" y="252"/>
                </a:cxn>
                <a:cxn ang="0">
                  <a:pos x="1456" y="222"/>
                </a:cxn>
                <a:cxn ang="0">
                  <a:pos x="2677" y="560"/>
                </a:cxn>
                <a:cxn ang="0">
                  <a:pos x="2824" y="308"/>
                </a:cxn>
                <a:cxn ang="0">
                  <a:pos x="4037" y="252"/>
                </a:cxn>
                <a:cxn ang="0">
                  <a:pos x="4146" y="906"/>
                </a:cxn>
                <a:cxn ang="0">
                  <a:pos x="4105" y="2222"/>
                </a:cxn>
                <a:cxn ang="0">
                  <a:pos x="4326" y="2160"/>
                </a:cxn>
                <a:cxn ang="0">
                  <a:pos x="4350" y="756"/>
                </a:cxn>
                <a:cxn ang="0">
                  <a:pos x="4920" y="2133"/>
                </a:cxn>
                <a:cxn ang="0">
                  <a:pos x="4707" y="219"/>
                </a:cxn>
                <a:cxn ang="0">
                  <a:pos x="6369" y="153"/>
                </a:cxn>
                <a:cxn ang="0">
                  <a:pos x="965" y="4496"/>
                </a:cxn>
                <a:cxn ang="0">
                  <a:pos x="1785" y="3476"/>
                </a:cxn>
                <a:cxn ang="0">
                  <a:pos x="1184" y="2731"/>
                </a:cxn>
                <a:cxn ang="0">
                  <a:pos x="1195" y="3626"/>
                </a:cxn>
                <a:cxn ang="0">
                  <a:pos x="4080" y="2784"/>
                </a:cxn>
                <a:cxn ang="0">
                  <a:pos x="2457" y="2593"/>
                </a:cxn>
                <a:cxn ang="0">
                  <a:pos x="3850" y="3975"/>
                </a:cxn>
                <a:cxn ang="0">
                  <a:pos x="5713" y="4665"/>
                </a:cxn>
                <a:cxn ang="0">
                  <a:pos x="4830" y="4656"/>
                </a:cxn>
                <a:cxn ang="0">
                  <a:pos x="4511" y="2590"/>
                </a:cxn>
                <a:cxn ang="0">
                  <a:pos x="5758" y="4377"/>
                </a:cxn>
                <a:cxn ang="0">
                  <a:pos x="4794" y="3468"/>
                </a:cxn>
                <a:cxn ang="0">
                  <a:pos x="3545" y="7166"/>
                </a:cxn>
                <a:cxn ang="0">
                  <a:pos x="1689" y="7022"/>
                </a:cxn>
                <a:cxn ang="0">
                  <a:pos x="3374" y="6684"/>
                </a:cxn>
                <a:cxn ang="0">
                  <a:pos x="5212" y="7097"/>
                </a:cxn>
                <a:cxn ang="0">
                  <a:pos x="4005" y="5033"/>
                </a:cxn>
                <a:cxn ang="0">
                  <a:pos x="4290" y="5864"/>
                </a:cxn>
                <a:cxn ang="0">
                  <a:pos x="4298" y="6942"/>
                </a:cxn>
                <a:cxn ang="0">
                  <a:pos x="334" y="5755"/>
                </a:cxn>
                <a:cxn ang="0">
                  <a:pos x="484" y="5969"/>
                </a:cxn>
                <a:cxn ang="0">
                  <a:pos x="371" y="5959"/>
                </a:cxn>
                <a:cxn ang="0">
                  <a:pos x="228" y="6106"/>
                </a:cxn>
                <a:cxn ang="0">
                  <a:pos x="450" y="6090"/>
                </a:cxn>
                <a:cxn ang="0">
                  <a:pos x="454" y="6205"/>
                </a:cxn>
                <a:cxn ang="0">
                  <a:pos x="655" y="6210"/>
                </a:cxn>
                <a:cxn ang="0">
                  <a:pos x="587" y="6053"/>
                </a:cxn>
                <a:cxn ang="0">
                  <a:pos x="877" y="6081"/>
                </a:cxn>
                <a:cxn ang="0">
                  <a:pos x="713" y="5963"/>
                </a:cxn>
                <a:cxn ang="0">
                  <a:pos x="764" y="5880"/>
                </a:cxn>
                <a:cxn ang="0">
                  <a:pos x="671" y="5717"/>
                </a:cxn>
                <a:cxn ang="0">
                  <a:pos x="528" y="5859"/>
                </a:cxn>
                <a:cxn ang="0">
                  <a:pos x="388" y="5708"/>
                </a:cxn>
                <a:cxn ang="0">
                  <a:pos x="6357" y="5708"/>
                </a:cxn>
                <a:cxn ang="0">
                  <a:pos x="6217" y="5859"/>
                </a:cxn>
                <a:cxn ang="0">
                  <a:pos x="6073" y="5717"/>
                </a:cxn>
                <a:cxn ang="0">
                  <a:pos x="5981" y="5880"/>
                </a:cxn>
                <a:cxn ang="0">
                  <a:pos x="6032" y="5963"/>
                </a:cxn>
                <a:cxn ang="0">
                  <a:pos x="5867" y="6081"/>
                </a:cxn>
                <a:cxn ang="0">
                  <a:pos x="6157" y="6053"/>
                </a:cxn>
                <a:cxn ang="0">
                  <a:pos x="6090" y="6210"/>
                </a:cxn>
                <a:cxn ang="0">
                  <a:pos x="6291" y="6205"/>
                </a:cxn>
                <a:cxn ang="0">
                  <a:pos x="6294" y="6090"/>
                </a:cxn>
                <a:cxn ang="0">
                  <a:pos x="6516" y="6106"/>
                </a:cxn>
                <a:cxn ang="0">
                  <a:pos x="6374" y="5959"/>
                </a:cxn>
                <a:cxn ang="0">
                  <a:pos x="6261" y="5969"/>
                </a:cxn>
                <a:cxn ang="0">
                  <a:pos x="6410" y="5755"/>
                </a:cxn>
              </a:cxnLst>
              <a:rect l="0" t="0" r="r" b="b"/>
              <a:pathLst>
                <a:path w="6602" h="7166">
                  <a:moveTo>
                    <a:pt x="500" y="2260"/>
                  </a:moveTo>
                  <a:cubicBezTo>
                    <a:pt x="310" y="2257"/>
                    <a:pt x="190" y="2263"/>
                    <a:pt x="12" y="2195"/>
                  </a:cubicBezTo>
                  <a:cubicBezTo>
                    <a:pt x="12" y="1965"/>
                    <a:pt x="12" y="1965"/>
                    <a:pt x="12" y="1965"/>
                  </a:cubicBezTo>
                  <a:cubicBezTo>
                    <a:pt x="172" y="2096"/>
                    <a:pt x="316" y="2111"/>
                    <a:pt x="523" y="2114"/>
                  </a:cubicBezTo>
                  <a:cubicBezTo>
                    <a:pt x="868" y="2125"/>
                    <a:pt x="1079" y="1970"/>
                    <a:pt x="1079" y="1698"/>
                  </a:cubicBezTo>
                  <a:cubicBezTo>
                    <a:pt x="1079" y="1491"/>
                    <a:pt x="924" y="1383"/>
                    <a:pt x="743" y="1280"/>
                  </a:cubicBezTo>
                  <a:cubicBezTo>
                    <a:pt x="345" y="1052"/>
                    <a:pt x="345" y="1052"/>
                    <a:pt x="345" y="1052"/>
                  </a:cubicBezTo>
                  <a:cubicBezTo>
                    <a:pt x="131" y="927"/>
                    <a:pt x="6" y="783"/>
                    <a:pt x="3" y="550"/>
                  </a:cubicBezTo>
                  <a:cubicBezTo>
                    <a:pt x="0" y="205"/>
                    <a:pt x="339" y="0"/>
                    <a:pt x="707" y="12"/>
                  </a:cubicBezTo>
                  <a:cubicBezTo>
                    <a:pt x="880" y="17"/>
                    <a:pt x="988" y="12"/>
                    <a:pt x="1146" y="76"/>
                  </a:cubicBezTo>
                  <a:cubicBezTo>
                    <a:pt x="1146" y="301"/>
                    <a:pt x="1146" y="301"/>
                    <a:pt x="1146" y="301"/>
                  </a:cubicBezTo>
                  <a:cubicBezTo>
                    <a:pt x="1023" y="184"/>
                    <a:pt x="900" y="158"/>
                    <a:pt x="731" y="152"/>
                  </a:cubicBezTo>
                  <a:cubicBezTo>
                    <a:pt x="491" y="137"/>
                    <a:pt x="228" y="298"/>
                    <a:pt x="248" y="538"/>
                  </a:cubicBezTo>
                  <a:cubicBezTo>
                    <a:pt x="263" y="693"/>
                    <a:pt x="368" y="778"/>
                    <a:pt x="506" y="856"/>
                  </a:cubicBezTo>
                  <a:cubicBezTo>
                    <a:pt x="854" y="1058"/>
                    <a:pt x="854" y="1058"/>
                    <a:pt x="854" y="1058"/>
                  </a:cubicBezTo>
                  <a:cubicBezTo>
                    <a:pt x="1117" y="1210"/>
                    <a:pt x="1336" y="1292"/>
                    <a:pt x="1351" y="1663"/>
                  </a:cubicBezTo>
                  <a:cubicBezTo>
                    <a:pt x="1368" y="2146"/>
                    <a:pt x="895" y="2269"/>
                    <a:pt x="500" y="2260"/>
                  </a:cubicBezTo>
                  <a:close/>
                  <a:moveTo>
                    <a:pt x="4037" y="252"/>
                  </a:moveTo>
                  <a:cubicBezTo>
                    <a:pt x="4020" y="283"/>
                    <a:pt x="4007" y="302"/>
                    <a:pt x="3996" y="335"/>
                  </a:cubicBezTo>
                  <a:cubicBezTo>
                    <a:pt x="3306" y="2258"/>
                    <a:pt x="3306" y="2258"/>
                    <a:pt x="3306" y="2258"/>
                  </a:cubicBezTo>
                  <a:cubicBezTo>
                    <a:pt x="2760" y="795"/>
                    <a:pt x="2760" y="795"/>
                    <a:pt x="2760" y="795"/>
                  </a:cubicBezTo>
                  <a:cubicBezTo>
                    <a:pt x="2226" y="2269"/>
                    <a:pt x="2226" y="2269"/>
                    <a:pt x="2226" y="2269"/>
                  </a:cubicBezTo>
                  <a:cubicBezTo>
                    <a:pt x="1494" y="299"/>
                    <a:pt x="1494" y="299"/>
                    <a:pt x="1494" y="299"/>
                  </a:cubicBezTo>
                  <a:cubicBezTo>
                    <a:pt x="1486" y="269"/>
                    <a:pt x="1478" y="250"/>
                    <a:pt x="1456" y="222"/>
                  </a:cubicBezTo>
                  <a:cubicBezTo>
                    <a:pt x="1431" y="191"/>
                    <a:pt x="1414" y="175"/>
                    <a:pt x="1381" y="155"/>
                  </a:cubicBezTo>
                  <a:cubicBezTo>
                    <a:pt x="1760" y="155"/>
                    <a:pt x="1760" y="155"/>
                    <a:pt x="1760" y="155"/>
                  </a:cubicBezTo>
                  <a:cubicBezTo>
                    <a:pt x="1746" y="177"/>
                    <a:pt x="1738" y="191"/>
                    <a:pt x="1735" y="216"/>
                  </a:cubicBezTo>
                  <a:cubicBezTo>
                    <a:pt x="1730" y="238"/>
                    <a:pt x="1727" y="255"/>
                    <a:pt x="1735" y="277"/>
                  </a:cubicBezTo>
                  <a:cubicBezTo>
                    <a:pt x="2242" y="1717"/>
                    <a:pt x="2242" y="1717"/>
                    <a:pt x="2242" y="1717"/>
                  </a:cubicBezTo>
                  <a:cubicBezTo>
                    <a:pt x="2677" y="560"/>
                    <a:pt x="2677" y="560"/>
                    <a:pt x="2677" y="560"/>
                  </a:cubicBezTo>
                  <a:cubicBezTo>
                    <a:pt x="2575" y="299"/>
                    <a:pt x="2575" y="299"/>
                    <a:pt x="2575" y="299"/>
                  </a:cubicBezTo>
                  <a:cubicBezTo>
                    <a:pt x="2561" y="263"/>
                    <a:pt x="2541" y="247"/>
                    <a:pt x="2519" y="219"/>
                  </a:cubicBezTo>
                  <a:cubicBezTo>
                    <a:pt x="2500" y="194"/>
                    <a:pt x="2483" y="177"/>
                    <a:pt x="2461" y="155"/>
                  </a:cubicBezTo>
                  <a:cubicBezTo>
                    <a:pt x="2838" y="155"/>
                    <a:pt x="2838" y="155"/>
                    <a:pt x="2838" y="155"/>
                  </a:cubicBezTo>
                  <a:cubicBezTo>
                    <a:pt x="2827" y="175"/>
                    <a:pt x="2821" y="186"/>
                    <a:pt x="2816" y="208"/>
                  </a:cubicBezTo>
                  <a:cubicBezTo>
                    <a:pt x="2807" y="247"/>
                    <a:pt x="2813" y="272"/>
                    <a:pt x="2824" y="308"/>
                  </a:cubicBezTo>
                  <a:cubicBezTo>
                    <a:pt x="3334" y="1723"/>
                    <a:pt x="3334" y="1723"/>
                    <a:pt x="3334" y="1723"/>
                  </a:cubicBezTo>
                  <a:cubicBezTo>
                    <a:pt x="3804" y="324"/>
                    <a:pt x="3804" y="324"/>
                    <a:pt x="3804" y="324"/>
                  </a:cubicBezTo>
                  <a:cubicBezTo>
                    <a:pt x="3821" y="288"/>
                    <a:pt x="3832" y="263"/>
                    <a:pt x="3829" y="227"/>
                  </a:cubicBezTo>
                  <a:cubicBezTo>
                    <a:pt x="3827" y="197"/>
                    <a:pt x="3821" y="177"/>
                    <a:pt x="3804" y="153"/>
                  </a:cubicBezTo>
                  <a:cubicBezTo>
                    <a:pt x="4109" y="153"/>
                    <a:pt x="4109" y="153"/>
                    <a:pt x="4109" y="153"/>
                  </a:cubicBezTo>
                  <a:cubicBezTo>
                    <a:pt x="4079" y="189"/>
                    <a:pt x="4062" y="213"/>
                    <a:pt x="4037" y="252"/>
                  </a:cubicBezTo>
                  <a:close/>
                  <a:moveTo>
                    <a:pt x="4350" y="756"/>
                  </a:moveTo>
                  <a:cubicBezTo>
                    <a:pt x="4110" y="756"/>
                    <a:pt x="4110" y="756"/>
                    <a:pt x="4110" y="756"/>
                  </a:cubicBezTo>
                  <a:cubicBezTo>
                    <a:pt x="4097" y="756"/>
                    <a:pt x="4097" y="756"/>
                    <a:pt x="4097" y="756"/>
                  </a:cubicBezTo>
                  <a:cubicBezTo>
                    <a:pt x="4104" y="767"/>
                    <a:pt x="4104" y="767"/>
                    <a:pt x="4104" y="767"/>
                  </a:cubicBezTo>
                  <a:cubicBezTo>
                    <a:pt x="4119" y="789"/>
                    <a:pt x="4127" y="806"/>
                    <a:pt x="4135" y="832"/>
                  </a:cubicBezTo>
                  <a:cubicBezTo>
                    <a:pt x="4145" y="861"/>
                    <a:pt x="4146" y="878"/>
                    <a:pt x="4146" y="906"/>
                  </a:cubicBezTo>
                  <a:cubicBezTo>
                    <a:pt x="4146" y="2091"/>
                    <a:pt x="4146" y="2091"/>
                    <a:pt x="4146" y="2091"/>
                  </a:cubicBezTo>
                  <a:cubicBezTo>
                    <a:pt x="4146" y="2119"/>
                    <a:pt x="4146" y="2138"/>
                    <a:pt x="4135" y="2164"/>
                  </a:cubicBezTo>
                  <a:cubicBezTo>
                    <a:pt x="4135" y="2164"/>
                    <a:pt x="4135" y="2164"/>
                    <a:pt x="4135" y="2164"/>
                  </a:cubicBezTo>
                  <a:cubicBezTo>
                    <a:pt x="4135" y="2165"/>
                    <a:pt x="4135" y="2165"/>
                    <a:pt x="4135" y="2165"/>
                  </a:cubicBezTo>
                  <a:cubicBezTo>
                    <a:pt x="4129" y="2183"/>
                    <a:pt x="4124" y="2194"/>
                    <a:pt x="4112" y="2211"/>
                  </a:cubicBezTo>
                  <a:cubicBezTo>
                    <a:pt x="4105" y="2222"/>
                    <a:pt x="4105" y="2222"/>
                    <a:pt x="4105" y="2222"/>
                  </a:cubicBezTo>
                  <a:cubicBezTo>
                    <a:pt x="4118" y="2222"/>
                    <a:pt x="4118" y="2222"/>
                    <a:pt x="4118" y="2222"/>
                  </a:cubicBezTo>
                  <a:cubicBezTo>
                    <a:pt x="4346" y="2222"/>
                    <a:pt x="4346" y="2222"/>
                    <a:pt x="4346" y="2222"/>
                  </a:cubicBezTo>
                  <a:cubicBezTo>
                    <a:pt x="4359" y="2222"/>
                    <a:pt x="4359" y="2222"/>
                    <a:pt x="4359" y="2222"/>
                  </a:cubicBezTo>
                  <a:cubicBezTo>
                    <a:pt x="4352" y="2212"/>
                    <a:pt x="4352" y="2212"/>
                    <a:pt x="4352" y="2212"/>
                  </a:cubicBezTo>
                  <a:cubicBezTo>
                    <a:pt x="4349" y="2207"/>
                    <a:pt x="4346" y="2202"/>
                    <a:pt x="4343" y="2198"/>
                  </a:cubicBezTo>
                  <a:cubicBezTo>
                    <a:pt x="4335" y="2185"/>
                    <a:pt x="4328" y="2176"/>
                    <a:pt x="4326" y="2160"/>
                  </a:cubicBezTo>
                  <a:cubicBezTo>
                    <a:pt x="4320" y="2112"/>
                    <a:pt x="4320" y="2047"/>
                    <a:pt x="4320" y="1972"/>
                  </a:cubicBezTo>
                  <a:cubicBezTo>
                    <a:pt x="4320" y="902"/>
                    <a:pt x="4320" y="902"/>
                    <a:pt x="4320" y="902"/>
                  </a:cubicBezTo>
                  <a:cubicBezTo>
                    <a:pt x="4320" y="880"/>
                    <a:pt x="4320" y="868"/>
                    <a:pt x="4333" y="822"/>
                  </a:cubicBezTo>
                  <a:cubicBezTo>
                    <a:pt x="4341" y="801"/>
                    <a:pt x="4347" y="786"/>
                    <a:pt x="4356" y="766"/>
                  </a:cubicBezTo>
                  <a:cubicBezTo>
                    <a:pt x="4361" y="756"/>
                    <a:pt x="4361" y="756"/>
                    <a:pt x="4361" y="756"/>
                  </a:cubicBezTo>
                  <a:lnTo>
                    <a:pt x="4350" y="756"/>
                  </a:lnTo>
                  <a:close/>
                  <a:moveTo>
                    <a:pt x="6579" y="244"/>
                  </a:moveTo>
                  <a:cubicBezTo>
                    <a:pt x="6571" y="288"/>
                    <a:pt x="6571" y="313"/>
                    <a:pt x="6571" y="355"/>
                  </a:cubicBezTo>
                  <a:cubicBezTo>
                    <a:pt x="6574" y="2291"/>
                    <a:pt x="6574" y="2291"/>
                    <a:pt x="6574" y="2291"/>
                  </a:cubicBezTo>
                  <a:cubicBezTo>
                    <a:pt x="4901" y="443"/>
                    <a:pt x="4901" y="443"/>
                    <a:pt x="4901" y="443"/>
                  </a:cubicBezTo>
                  <a:cubicBezTo>
                    <a:pt x="4901" y="1981"/>
                    <a:pt x="4901" y="1981"/>
                    <a:pt x="4901" y="1981"/>
                  </a:cubicBezTo>
                  <a:cubicBezTo>
                    <a:pt x="4901" y="2042"/>
                    <a:pt x="4901" y="2042"/>
                    <a:pt x="4920" y="2133"/>
                  </a:cubicBezTo>
                  <a:cubicBezTo>
                    <a:pt x="4926" y="2166"/>
                    <a:pt x="4934" y="2186"/>
                    <a:pt x="4945" y="2222"/>
                  </a:cubicBezTo>
                  <a:cubicBezTo>
                    <a:pt x="4682" y="2222"/>
                    <a:pt x="4682" y="2222"/>
                    <a:pt x="4682" y="2222"/>
                  </a:cubicBezTo>
                  <a:cubicBezTo>
                    <a:pt x="4702" y="2194"/>
                    <a:pt x="4713" y="2177"/>
                    <a:pt x="4718" y="2147"/>
                  </a:cubicBezTo>
                  <a:cubicBezTo>
                    <a:pt x="4729" y="2105"/>
                    <a:pt x="4729" y="2078"/>
                    <a:pt x="4729" y="2036"/>
                  </a:cubicBezTo>
                  <a:cubicBezTo>
                    <a:pt x="4729" y="308"/>
                    <a:pt x="4729" y="308"/>
                    <a:pt x="4729" y="308"/>
                  </a:cubicBezTo>
                  <a:cubicBezTo>
                    <a:pt x="4729" y="274"/>
                    <a:pt x="4724" y="250"/>
                    <a:pt x="4707" y="219"/>
                  </a:cubicBezTo>
                  <a:cubicBezTo>
                    <a:pt x="4693" y="189"/>
                    <a:pt x="4677" y="172"/>
                    <a:pt x="4649" y="155"/>
                  </a:cubicBezTo>
                  <a:cubicBezTo>
                    <a:pt x="4954" y="155"/>
                    <a:pt x="4954" y="155"/>
                    <a:pt x="4954" y="155"/>
                  </a:cubicBezTo>
                  <a:cubicBezTo>
                    <a:pt x="6402" y="1809"/>
                    <a:pt x="6402" y="1809"/>
                    <a:pt x="6402" y="1809"/>
                  </a:cubicBezTo>
                  <a:cubicBezTo>
                    <a:pt x="6402" y="496"/>
                    <a:pt x="6402" y="496"/>
                    <a:pt x="6402" y="496"/>
                  </a:cubicBezTo>
                  <a:cubicBezTo>
                    <a:pt x="6402" y="396"/>
                    <a:pt x="6408" y="333"/>
                    <a:pt x="6388" y="233"/>
                  </a:cubicBezTo>
                  <a:cubicBezTo>
                    <a:pt x="6383" y="202"/>
                    <a:pt x="6377" y="183"/>
                    <a:pt x="6369" y="153"/>
                  </a:cubicBezTo>
                  <a:cubicBezTo>
                    <a:pt x="6602" y="153"/>
                    <a:pt x="6602" y="153"/>
                    <a:pt x="6602" y="153"/>
                  </a:cubicBezTo>
                  <a:cubicBezTo>
                    <a:pt x="6591" y="186"/>
                    <a:pt x="6585" y="208"/>
                    <a:pt x="6579" y="244"/>
                  </a:cubicBezTo>
                  <a:close/>
                  <a:moveTo>
                    <a:pt x="1464" y="4662"/>
                  </a:moveTo>
                  <a:cubicBezTo>
                    <a:pt x="913" y="4662"/>
                    <a:pt x="913" y="4662"/>
                    <a:pt x="913" y="4662"/>
                  </a:cubicBezTo>
                  <a:cubicBezTo>
                    <a:pt x="929" y="4640"/>
                    <a:pt x="935" y="4626"/>
                    <a:pt x="946" y="4604"/>
                  </a:cubicBezTo>
                  <a:cubicBezTo>
                    <a:pt x="960" y="4565"/>
                    <a:pt x="965" y="4537"/>
                    <a:pt x="965" y="4496"/>
                  </a:cubicBezTo>
                  <a:cubicBezTo>
                    <a:pt x="965" y="2792"/>
                    <a:pt x="965" y="2792"/>
                    <a:pt x="965" y="2792"/>
                  </a:cubicBezTo>
                  <a:cubicBezTo>
                    <a:pt x="965" y="2745"/>
                    <a:pt x="957" y="2715"/>
                    <a:pt x="938" y="2670"/>
                  </a:cubicBezTo>
                  <a:cubicBezTo>
                    <a:pt x="924" y="2640"/>
                    <a:pt x="913" y="2621"/>
                    <a:pt x="893" y="2593"/>
                  </a:cubicBezTo>
                  <a:cubicBezTo>
                    <a:pt x="1519" y="2593"/>
                    <a:pt x="1519" y="2593"/>
                    <a:pt x="1519" y="2593"/>
                  </a:cubicBezTo>
                  <a:cubicBezTo>
                    <a:pt x="1788" y="2593"/>
                    <a:pt x="1996" y="2820"/>
                    <a:pt x="2010" y="3089"/>
                  </a:cubicBezTo>
                  <a:cubicBezTo>
                    <a:pt x="2015" y="3285"/>
                    <a:pt x="1935" y="3391"/>
                    <a:pt x="1785" y="3476"/>
                  </a:cubicBezTo>
                  <a:cubicBezTo>
                    <a:pt x="1708" y="3524"/>
                    <a:pt x="1708" y="3524"/>
                    <a:pt x="1708" y="3524"/>
                  </a:cubicBezTo>
                  <a:cubicBezTo>
                    <a:pt x="1791" y="3554"/>
                    <a:pt x="1791" y="3554"/>
                    <a:pt x="1791" y="3554"/>
                  </a:cubicBezTo>
                  <a:cubicBezTo>
                    <a:pt x="2021" y="3632"/>
                    <a:pt x="2148" y="3801"/>
                    <a:pt x="2148" y="4072"/>
                  </a:cubicBezTo>
                  <a:cubicBezTo>
                    <a:pt x="2145" y="4438"/>
                    <a:pt x="1885" y="4662"/>
                    <a:pt x="1464" y="4662"/>
                  </a:cubicBezTo>
                  <a:close/>
                  <a:moveTo>
                    <a:pt x="1386" y="2731"/>
                  </a:moveTo>
                  <a:cubicBezTo>
                    <a:pt x="1184" y="2731"/>
                    <a:pt x="1184" y="2731"/>
                    <a:pt x="1184" y="2731"/>
                  </a:cubicBezTo>
                  <a:cubicBezTo>
                    <a:pt x="1184" y="3476"/>
                    <a:pt x="1184" y="3476"/>
                    <a:pt x="1184" y="3476"/>
                  </a:cubicBezTo>
                  <a:cubicBezTo>
                    <a:pt x="1364" y="3476"/>
                    <a:pt x="1364" y="3476"/>
                    <a:pt x="1364" y="3476"/>
                  </a:cubicBezTo>
                  <a:cubicBezTo>
                    <a:pt x="1666" y="3476"/>
                    <a:pt x="1805" y="3313"/>
                    <a:pt x="1796" y="3089"/>
                  </a:cubicBezTo>
                  <a:cubicBezTo>
                    <a:pt x="1785" y="2881"/>
                    <a:pt x="1644" y="2731"/>
                    <a:pt x="1386" y="2731"/>
                  </a:cubicBezTo>
                  <a:close/>
                  <a:moveTo>
                    <a:pt x="1375" y="3609"/>
                  </a:moveTo>
                  <a:cubicBezTo>
                    <a:pt x="1306" y="3609"/>
                    <a:pt x="1264" y="3609"/>
                    <a:pt x="1195" y="3626"/>
                  </a:cubicBezTo>
                  <a:cubicBezTo>
                    <a:pt x="1195" y="4512"/>
                    <a:pt x="1195" y="4512"/>
                    <a:pt x="1195" y="4512"/>
                  </a:cubicBezTo>
                  <a:cubicBezTo>
                    <a:pt x="1270" y="4534"/>
                    <a:pt x="1320" y="4543"/>
                    <a:pt x="1397" y="4537"/>
                  </a:cubicBezTo>
                  <a:cubicBezTo>
                    <a:pt x="1669" y="4521"/>
                    <a:pt x="1935" y="4368"/>
                    <a:pt x="1926" y="4069"/>
                  </a:cubicBezTo>
                  <a:cubicBezTo>
                    <a:pt x="1918" y="3715"/>
                    <a:pt x="1649" y="3618"/>
                    <a:pt x="1375" y="3609"/>
                  </a:cubicBezTo>
                  <a:close/>
                  <a:moveTo>
                    <a:pt x="4083" y="2684"/>
                  </a:moveTo>
                  <a:cubicBezTo>
                    <a:pt x="4077" y="2723"/>
                    <a:pt x="4080" y="2745"/>
                    <a:pt x="4080" y="2784"/>
                  </a:cubicBezTo>
                  <a:cubicBezTo>
                    <a:pt x="4080" y="3994"/>
                    <a:pt x="4080" y="3994"/>
                    <a:pt x="4080" y="3994"/>
                  </a:cubicBezTo>
                  <a:cubicBezTo>
                    <a:pt x="4080" y="4393"/>
                    <a:pt x="3739" y="4684"/>
                    <a:pt x="3313" y="4692"/>
                  </a:cubicBezTo>
                  <a:cubicBezTo>
                    <a:pt x="2856" y="4698"/>
                    <a:pt x="2485" y="4404"/>
                    <a:pt x="2485" y="3983"/>
                  </a:cubicBezTo>
                  <a:cubicBezTo>
                    <a:pt x="2485" y="2795"/>
                    <a:pt x="2485" y="2795"/>
                    <a:pt x="2485" y="2795"/>
                  </a:cubicBezTo>
                  <a:cubicBezTo>
                    <a:pt x="2485" y="2759"/>
                    <a:pt x="2487" y="2737"/>
                    <a:pt x="2482" y="2701"/>
                  </a:cubicBezTo>
                  <a:cubicBezTo>
                    <a:pt x="2476" y="2657"/>
                    <a:pt x="2471" y="2632"/>
                    <a:pt x="2457" y="2593"/>
                  </a:cubicBezTo>
                  <a:cubicBezTo>
                    <a:pt x="2740" y="2593"/>
                    <a:pt x="2740" y="2593"/>
                    <a:pt x="2740" y="2593"/>
                  </a:cubicBezTo>
                  <a:cubicBezTo>
                    <a:pt x="2726" y="2623"/>
                    <a:pt x="2720" y="2643"/>
                    <a:pt x="2715" y="2679"/>
                  </a:cubicBezTo>
                  <a:cubicBezTo>
                    <a:pt x="2706" y="2715"/>
                    <a:pt x="2709" y="2740"/>
                    <a:pt x="2709" y="2776"/>
                  </a:cubicBezTo>
                  <a:cubicBezTo>
                    <a:pt x="2709" y="3958"/>
                    <a:pt x="2709" y="3958"/>
                    <a:pt x="2709" y="3958"/>
                  </a:cubicBezTo>
                  <a:cubicBezTo>
                    <a:pt x="2709" y="4277"/>
                    <a:pt x="2994" y="4523"/>
                    <a:pt x="3313" y="4512"/>
                  </a:cubicBezTo>
                  <a:cubicBezTo>
                    <a:pt x="3629" y="4504"/>
                    <a:pt x="3850" y="4269"/>
                    <a:pt x="3850" y="3975"/>
                  </a:cubicBezTo>
                  <a:cubicBezTo>
                    <a:pt x="3850" y="2789"/>
                    <a:pt x="3850" y="2789"/>
                    <a:pt x="3850" y="2789"/>
                  </a:cubicBezTo>
                  <a:cubicBezTo>
                    <a:pt x="3850" y="2748"/>
                    <a:pt x="3850" y="2723"/>
                    <a:pt x="3845" y="2684"/>
                  </a:cubicBezTo>
                  <a:cubicBezTo>
                    <a:pt x="3836" y="2648"/>
                    <a:pt x="3831" y="2626"/>
                    <a:pt x="3817" y="2593"/>
                  </a:cubicBezTo>
                  <a:cubicBezTo>
                    <a:pt x="4105" y="2593"/>
                    <a:pt x="4105" y="2593"/>
                    <a:pt x="4105" y="2593"/>
                  </a:cubicBezTo>
                  <a:cubicBezTo>
                    <a:pt x="4094" y="2626"/>
                    <a:pt x="4088" y="2648"/>
                    <a:pt x="4083" y="2684"/>
                  </a:cubicBezTo>
                  <a:close/>
                  <a:moveTo>
                    <a:pt x="5713" y="4665"/>
                  </a:moveTo>
                  <a:cubicBezTo>
                    <a:pt x="4882" y="3584"/>
                    <a:pt x="4882" y="3584"/>
                    <a:pt x="4882" y="3584"/>
                  </a:cubicBezTo>
                  <a:cubicBezTo>
                    <a:pt x="4860" y="3557"/>
                    <a:pt x="4852" y="3537"/>
                    <a:pt x="4827" y="3518"/>
                  </a:cubicBezTo>
                  <a:cubicBezTo>
                    <a:pt x="4816" y="3507"/>
                    <a:pt x="4805" y="3501"/>
                    <a:pt x="4791" y="3493"/>
                  </a:cubicBezTo>
                  <a:cubicBezTo>
                    <a:pt x="4791" y="4443"/>
                    <a:pt x="4791" y="4443"/>
                    <a:pt x="4791" y="4443"/>
                  </a:cubicBezTo>
                  <a:cubicBezTo>
                    <a:pt x="4791" y="4487"/>
                    <a:pt x="4788" y="4512"/>
                    <a:pt x="4799" y="4557"/>
                  </a:cubicBezTo>
                  <a:cubicBezTo>
                    <a:pt x="4805" y="4595"/>
                    <a:pt x="4816" y="4618"/>
                    <a:pt x="4830" y="4656"/>
                  </a:cubicBezTo>
                  <a:cubicBezTo>
                    <a:pt x="4525" y="4656"/>
                    <a:pt x="4525" y="4656"/>
                    <a:pt x="4525" y="4656"/>
                  </a:cubicBezTo>
                  <a:cubicBezTo>
                    <a:pt x="4542" y="4623"/>
                    <a:pt x="4555" y="4604"/>
                    <a:pt x="4558" y="4570"/>
                  </a:cubicBezTo>
                  <a:cubicBezTo>
                    <a:pt x="4567" y="4529"/>
                    <a:pt x="4567" y="4438"/>
                    <a:pt x="4567" y="4360"/>
                  </a:cubicBezTo>
                  <a:cubicBezTo>
                    <a:pt x="4567" y="2875"/>
                    <a:pt x="4567" y="2875"/>
                    <a:pt x="4567" y="2875"/>
                  </a:cubicBezTo>
                  <a:cubicBezTo>
                    <a:pt x="4567" y="2798"/>
                    <a:pt x="4564" y="2754"/>
                    <a:pt x="4550" y="2676"/>
                  </a:cubicBezTo>
                  <a:cubicBezTo>
                    <a:pt x="4542" y="2640"/>
                    <a:pt x="4528" y="2621"/>
                    <a:pt x="4511" y="2590"/>
                  </a:cubicBezTo>
                  <a:cubicBezTo>
                    <a:pt x="5134" y="2590"/>
                    <a:pt x="5134" y="2590"/>
                    <a:pt x="5134" y="2590"/>
                  </a:cubicBezTo>
                  <a:cubicBezTo>
                    <a:pt x="5406" y="2590"/>
                    <a:pt x="5650" y="2770"/>
                    <a:pt x="5641" y="3066"/>
                  </a:cubicBezTo>
                  <a:cubicBezTo>
                    <a:pt x="5636" y="3355"/>
                    <a:pt x="5384" y="3601"/>
                    <a:pt x="5079" y="3554"/>
                  </a:cubicBezTo>
                  <a:cubicBezTo>
                    <a:pt x="5096" y="3568"/>
                    <a:pt x="5104" y="3579"/>
                    <a:pt x="5121" y="3593"/>
                  </a:cubicBezTo>
                  <a:cubicBezTo>
                    <a:pt x="5179" y="3648"/>
                    <a:pt x="5212" y="3684"/>
                    <a:pt x="5265" y="3751"/>
                  </a:cubicBezTo>
                  <a:cubicBezTo>
                    <a:pt x="5758" y="4377"/>
                    <a:pt x="5758" y="4377"/>
                    <a:pt x="5758" y="4377"/>
                  </a:cubicBezTo>
                  <a:cubicBezTo>
                    <a:pt x="5821" y="4460"/>
                    <a:pt x="5871" y="4526"/>
                    <a:pt x="5935" y="4582"/>
                  </a:cubicBezTo>
                  <a:cubicBezTo>
                    <a:pt x="5974" y="4615"/>
                    <a:pt x="5999" y="4634"/>
                    <a:pt x="6040" y="4665"/>
                  </a:cubicBezTo>
                  <a:lnTo>
                    <a:pt x="5713" y="4665"/>
                  </a:lnTo>
                  <a:close/>
                  <a:moveTo>
                    <a:pt x="5013" y="2715"/>
                  </a:moveTo>
                  <a:cubicBezTo>
                    <a:pt x="4927" y="2715"/>
                    <a:pt x="4874" y="2718"/>
                    <a:pt x="4794" y="2754"/>
                  </a:cubicBezTo>
                  <a:cubicBezTo>
                    <a:pt x="4794" y="3468"/>
                    <a:pt x="4794" y="3468"/>
                    <a:pt x="4794" y="3468"/>
                  </a:cubicBezTo>
                  <a:cubicBezTo>
                    <a:pt x="4833" y="3474"/>
                    <a:pt x="4907" y="3476"/>
                    <a:pt x="4974" y="3474"/>
                  </a:cubicBezTo>
                  <a:cubicBezTo>
                    <a:pt x="5259" y="3451"/>
                    <a:pt x="5431" y="3302"/>
                    <a:pt x="5414" y="3072"/>
                  </a:cubicBezTo>
                  <a:cubicBezTo>
                    <a:pt x="5403" y="2906"/>
                    <a:pt x="5348" y="2729"/>
                    <a:pt x="5013" y="2715"/>
                  </a:cubicBezTo>
                  <a:close/>
                  <a:moveTo>
                    <a:pt x="3551" y="5119"/>
                  </a:moveTo>
                  <a:cubicBezTo>
                    <a:pt x="3542" y="5163"/>
                    <a:pt x="3542" y="5188"/>
                    <a:pt x="3542" y="5230"/>
                  </a:cubicBezTo>
                  <a:cubicBezTo>
                    <a:pt x="3545" y="7166"/>
                    <a:pt x="3545" y="7166"/>
                    <a:pt x="3545" y="7166"/>
                  </a:cubicBezTo>
                  <a:cubicBezTo>
                    <a:pt x="1872" y="5318"/>
                    <a:pt x="1872" y="5318"/>
                    <a:pt x="1872" y="5318"/>
                  </a:cubicBezTo>
                  <a:cubicBezTo>
                    <a:pt x="1872" y="6856"/>
                    <a:pt x="1872" y="6856"/>
                    <a:pt x="1872" y="6856"/>
                  </a:cubicBezTo>
                  <a:cubicBezTo>
                    <a:pt x="1872" y="6917"/>
                    <a:pt x="1872" y="6917"/>
                    <a:pt x="1892" y="7008"/>
                  </a:cubicBezTo>
                  <a:cubicBezTo>
                    <a:pt x="1897" y="7041"/>
                    <a:pt x="1905" y="7061"/>
                    <a:pt x="1917" y="7097"/>
                  </a:cubicBezTo>
                  <a:cubicBezTo>
                    <a:pt x="1654" y="7097"/>
                    <a:pt x="1654" y="7097"/>
                    <a:pt x="1654" y="7097"/>
                  </a:cubicBezTo>
                  <a:cubicBezTo>
                    <a:pt x="1673" y="7069"/>
                    <a:pt x="1684" y="7052"/>
                    <a:pt x="1689" y="7022"/>
                  </a:cubicBezTo>
                  <a:cubicBezTo>
                    <a:pt x="1701" y="6980"/>
                    <a:pt x="1701" y="6953"/>
                    <a:pt x="1701" y="6911"/>
                  </a:cubicBezTo>
                  <a:cubicBezTo>
                    <a:pt x="1701" y="5183"/>
                    <a:pt x="1701" y="5183"/>
                    <a:pt x="1701" y="5183"/>
                  </a:cubicBezTo>
                  <a:cubicBezTo>
                    <a:pt x="1701" y="5150"/>
                    <a:pt x="1695" y="5125"/>
                    <a:pt x="1678" y="5094"/>
                  </a:cubicBezTo>
                  <a:cubicBezTo>
                    <a:pt x="1665" y="5064"/>
                    <a:pt x="1648" y="5047"/>
                    <a:pt x="1620" y="5030"/>
                  </a:cubicBezTo>
                  <a:cubicBezTo>
                    <a:pt x="1925" y="5030"/>
                    <a:pt x="1925" y="5030"/>
                    <a:pt x="1925" y="5030"/>
                  </a:cubicBezTo>
                  <a:cubicBezTo>
                    <a:pt x="3374" y="6684"/>
                    <a:pt x="3374" y="6684"/>
                    <a:pt x="3374" y="6684"/>
                  </a:cubicBezTo>
                  <a:cubicBezTo>
                    <a:pt x="3374" y="5371"/>
                    <a:pt x="3374" y="5371"/>
                    <a:pt x="3374" y="5371"/>
                  </a:cubicBezTo>
                  <a:cubicBezTo>
                    <a:pt x="3374" y="5271"/>
                    <a:pt x="3379" y="5208"/>
                    <a:pt x="3360" y="5108"/>
                  </a:cubicBezTo>
                  <a:cubicBezTo>
                    <a:pt x="3354" y="5077"/>
                    <a:pt x="3349" y="5058"/>
                    <a:pt x="3340" y="5028"/>
                  </a:cubicBezTo>
                  <a:cubicBezTo>
                    <a:pt x="3573" y="5028"/>
                    <a:pt x="3573" y="5028"/>
                    <a:pt x="3573" y="5028"/>
                  </a:cubicBezTo>
                  <a:cubicBezTo>
                    <a:pt x="3562" y="5061"/>
                    <a:pt x="3556" y="5083"/>
                    <a:pt x="3551" y="5119"/>
                  </a:cubicBezTo>
                  <a:close/>
                  <a:moveTo>
                    <a:pt x="5212" y="7097"/>
                  </a:moveTo>
                  <a:cubicBezTo>
                    <a:pt x="4019" y="7097"/>
                    <a:pt x="4019" y="7097"/>
                    <a:pt x="4019" y="7097"/>
                  </a:cubicBezTo>
                  <a:cubicBezTo>
                    <a:pt x="4038" y="7069"/>
                    <a:pt x="4046" y="7050"/>
                    <a:pt x="4055" y="7019"/>
                  </a:cubicBezTo>
                  <a:cubicBezTo>
                    <a:pt x="4066" y="6980"/>
                    <a:pt x="4060" y="6953"/>
                    <a:pt x="4060" y="6914"/>
                  </a:cubicBezTo>
                  <a:cubicBezTo>
                    <a:pt x="4060" y="5180"/>
                    <a:pt x="4060" y="5180"/>
                    <a:pt x="4060" y="5180"/>
                  </a:cubicBezTo>
                  <a:cubicBezTo>
                    <a:pt x="4060" y="5144"/>
                    <a:pt x="4055" y="5122"/>
                    <a:pt x="4044" y="5091"/>
                  </a:cubicBezTo>
                  <a:cubicBezTo>
                    <a:pt x="4032" y="5066"/>
                    <a:pt x="4024" y="5053"/>
                    <a:pt x="4005" y="5033"/>
                  </a:cubicBezTo>
                  <a:cubicBezTo>
                    <a:pt x="5060" y="5033"/>
                    <a:pt x="5060" y="5033"/>
                    <a:pt x="5060" y="5033"/>
                  </a:cubicBezTo>
                  <a:cubicBezTo>
                    <a:pt x="5060" y="5241"/>
                    <a:pt x="5060" y="5241"/>
                    <a:pt x="5060" y="5241"/>
                  </a:cubicBezTo>
                  <a:cubicBezTo>
                    <a:pt x="5035" y="5216"/>
                    <a:pt x="5013" y="5202"/>
                    <a:pt x="4980" y="5191"/>
                  </a:cubicBezTo>
                  <a:cubicBezTo>
                    <a:pt x="4933" y="5174"/>
                    <a:pt x="4899" y="5183"/>
                    <a:pt x="4852" y="5183"/>
                  </a:cubicBezTo>
                  <a:cubicBezTo>
                    <a:pt x="4290" y="5183"/>
                    <a:pt x="4290" y="5183"/>
                    <a:pt x="4290" y="5183"/>
                  </a:cubicBezTo>
                  <a:cubicBezTo>
                    <a:pt x="4290" y="5864"/>
                    <a:pt x="4290" y="5864"/>
                    <a:pt x="4290" y="5864"/>
                  </a:cubicBezTo>
                  <a:cubicBezTo>
                    <a:pt x="5060" y="5864"/>
                    <a:pt x="5060" y="5864"/>
                    <a:pt x="5060" y="5864"/>
                  </a:cubicBezTo>
                  <a:cubicBezTo>
                    <a:pt x="5060" y="6061"/>
                    <a:pt x="5060" y="6061"/>
                    <a:pt x="5060" y="6061"/>
                  </a:cubicBezTo>
                  <a:cubicBezTo>
                    <a:pt x="5019" y="6041"/>
                    <a:pt x="4991" y="6033"/>
                    <a:pt x="4944" y="6022"/>
                  </a:cubicBezTo>
                  <a:cubicBezTo>
                    <a:pt x="4911" y="6016"/>
                    <a:pt x="4886" y="6016"/>
                    <a:pt x="4852" y="6016"/>
                  </a:cubicBezTo>
                  <a:cubicBezTo>
                    <a:pt x="4298" y="6016"/>
                    <a:pt x="4298" y="6016"/>
                    <a:pt x="4298" y="6016"/>
                  </a:cubicBezTo>
                  <a:cubicBezTo>
                    <a:pt x="4298" y="6942"/>
                    <a:pt x="4298" y="6942"/>
                    <a:pt x="4298" y="6942"/>
                  </a:cubicBezTo>
                  <a:cubicBezTo>
                    <a:pt x="4960" y="6942"/>
                    <a:pt x="4960" y="6942"/>
                    <a:pt x="4960" y="6942"/>
                  </a:cubicBezTo>
                  <a:cubicBezTo>
                    <a:pt x="5052" y="6942"/>
                    <a:pt x="5104" y="6936"/>
                    <a:pt x="5190" y="6908"/>
                  </a:cubicBezTo>
                  <a:cubicBezTo>
                    <a:pt x="5229" y="6897"/>
                    <a:pt x="5251" y="6886"/>
                    <a:pt x="5284" y="6864"/>
                  </a:cubicBezTo>
                  <a:lnTo>
                    <a:pt x="5212" y="7097"/>
                  </a:lnTo>
                  <a:close/>
                  <a:moveTo>
                    <a:pt x="326" y="5704"/>
                  </a:moveTo>
                  <a:cubicBezTo>
                    <a:pt x="327" y="5723"/>
                    <a:pt x="339" y="5734"/>
                    <a:pt x="334" y="5755"/>
                  </a:cubicBezTo>
                  <a:cubicBezTo>
                    <a:pt x="329" y="5776"/>
                    <a:pt x="317" y="5800"/>
                    <a:pt x="317" y="5823"/>
                  </a:cubicBezTo>
                  <a:cubicBezTo>
                    <a:pt x="317" y="5853"/>
                    <a:pt x="343" y="5892"/>
                    <a:pt x="369" y="5910"/>
                  </a:cubicBezTo>
                  <a:cubicBezTo>
                    <a:pt x="374" y="5913"/>
                    <a:pt x="384" y="5915"/>
                    <a:pt x="389" y="5917"/>
                  </a:cubicBezTo>
                  <a:cubicBezTo>
                    <a:pt x="398" y="5922"/>
                    <a:pt x="402" y="5929"/>
                    <a:pt x="410" y="5931"/>
                  </a:cubicBezTo>
                  <a:cubicBezTo>
                    <a:pt x="415" y="5933"/>
                    <a:pt x="424" y="5930"/>
                    <a:pt x="428" y="5931"/>
                  </a:cubicBezTo>
                  <a:cubicBezTo>
                    <a:pt x="431" y="5932"/>
                    <a:pt x="482" y="5965"/>
                    <a:pt x="484" y="5969"/>
                  </a:cubicBezTo>
                  <a:cubicBezTo>
                    <a:pt x="486" y="5974"/>
                    <a:pt x="482" y="5986"/>
                    <a:pt x="478" y="5990"/>
                  </a:cubicBezTo>
                  <a:cubicBezTo>
                    <a:pt x="468" y="6003"/>
                    <a:pt x="454" y="6003"/>
                    <a:pt x="442" y="6001"/>
                  </a:cubicBezTo>
                  <a:cubicBezTo>
                    <a:pt x="438" y="6004"/>
                    <a:pt x="438" y="6004"/>
                    <a:pt x="438" y="6004"/>
                  </a:cubicBezTo>
                  <a:cubicBezTo>
                    <a:pt x="432" y="6001"/>
                    <a:pt x="424" y="5997"/>
                    <a:pt x="422" y="5994"/>
                  </a:cubicBezTo>
                  <a:cubicBezTo>
                    <a:pt x="417" y="5990"/>
                    <a:pt x="415" y="5982"/>
                    <a:pt x="411" y="5978"/>
                  </a:cubicBezTo>
                  <a:cubicBezTo>
                    <a:pt x="407" y="5975"/>
                    <a:pt x="378" y="5962"/>
                    <a:pt x="371" y="5959"/>
                  </a:cubicBezTo>
                  <a:cubicBezTo>
                    <a:pt x="357" y="5954"/>
                    <a:pt x="323" y="5954"/>
                    <a:pt x="308" y="5962"/>
                  </a:cubicBezTo>
                  <a:cubicBezTo>
                    <a:pt x="299" y="5966"/>
                    <a:pt x="285" y="5982"/>
                    <a:pt x="279" y="5988"/>
                  </a:cubicBezTo>
                  <a:cubicBezTo>
                    <a:pt x="275" y="5991"/>
                    <a:pt x="270" y="5993"/>
                    <a:pt x="267" y="5996"/>
                  </a:cubicBezTo>
                  <a:cubicBezTo>
                    <a:pt x="255" y="6011"/>
                    <a:pt x="251" y="6036"/>
                    <a:pt x="243" y="6051"/>
                  </a:cubicBezTo>
                  <a:cubicBezTo>
                    <a:pt x="237" y="6062"/>
                    <a:pt x="226" y="6069"/>
                    <a:pt x="222" y="6080"/>
                  </a:cubicBezTo>
                  <a:cubicBezTo>
                    <a:pt x="219" y="6091"/>
                    <a:pt x="223" y="6093"/>
                    <a:pt x="228" y="6106"/>
                  </a:cubicBezTo>
                  <a:cubicBezTo>
                    <a:pt x="229" y="6106"/>
                    <a:pt x="233" y="6105"/>
                    <a:pt x="233" y="6105"/>
                  </a:cubicBezTo>
                  <a:cubicBezTo>
                    <a:pt x="233" y="6105"/>
                    <a:pt x="262" y="6125"/>
                    <a:pt x="274" y="6138"/>
                  </a:cubicBezTo>
                  <a:cubicBezTo>
                    <a:pt x="287" y="6152"/>
                    <a:pt x="322" y="6169"/>
                    <a:pt x="337" y="6169"/>
                  </a:cubicBezTo>
                  <a:cubicBezTo>
                    <a:pt x="344" y="6168"/>
                    <a:pt x="370" y="6164"/>
                    <a:pt x="374" y="6163"/>
                  </a:cubicBezTo>
                  <a:cubicBezTo>
                    <a:pt x="386" y="6161"/>
                    <a:pt x="405" y="6152"/>
                    <a:pt x="416" y="6143"/>
                  </a:cubicBezTo>
                  <a:cubicBezTo>
                    <a:pt x="420" y="6139"/>
                    <a:pt x="448" y="6094"/>
                    <a:pt x="450" y="6090"/>
                  </a:cubicBezTo>
                  <a:cubicBezTo>
                    <a:pt x="451" y="6087"/>
                    <a:pt x="484" y="6048"/>
                    <a:pt x="498" y="6057"/>
                  </a:cubicBezTo>
                  <a:cubicBezTo>
                    <a:pt x="499" y="6057"/>
                    <a:pt x="518" y="6074"/>
                    <a:pt x="521" y="6082"/>
                  </a:cubicBezTo>
                  <a:cubicBezTo>
                    <a:pt x="523" y="6086"/>
                    <a:pt x="520" y="6102"/>
                    <a:pt x="518" y="6107"/>
                  </a:cubicBezTo>
                  <a:cubicBezTo>
                    <a:pt x="512" y="6120"/>
                    <a:pt x="494" y="6125"/>
                    <a:pt x="481" y="6139"/>
                  </a:cubicBezTo>
                  <a:cubicBezTo>
                    <a:pt x="478" y="6143"/>
                    <a:pt x="458" y="6171"/>
                    <a:pt x="455" y="6181"/>
                  </a:cubicBezTo>
                  <a:cubicBezTo>
                    <a:pt x="452" y="6188"/>
                    <a:pt x="454" y="6197"/>
                    <a:pt x="454" y="6205"/>
                  </a:cubicBezTo>
                  <a:cubicBezTo>
                    <a:pt x="453" y="6227"/>
                    <a:pt x="455" y="6253"/>
                    <a:pt x="479" y="6279"/>
                  </a:cubicBezTo>
                  <a:cubicBezTo>
                    <a:pt x="483" y="6283"/>
                    <a:pt x="495" y="6291"/>
                    <a:pt x="499" y="6295"/>
                  </a:cubicBezTo>
                  <a:cubicBezTo>
                    <a:pt x="515" y="6311"/>
                    <a:pt x="533" y="6341"/>
                    <a:pt x="552" y="6337"/>
                  </a:cubicBezTo>
                  <a:cubicBezTo>
                    <a:pt x="570" y="6334"/>
                    <a:pt x="580" y="6313"/>
                    <a:pt x="600" y="6301"/>
                  </a:cubicBezTo>
                  <a:cubicBezTo>
                    <a:pt x="621" y="6288"/>
                    <a:pt x="643" y="6268"/>
                    <a:pt x="651" y="6247"/>
                  </a:cubicBezTo>
                  <a:cubicBezTo>
                    <a:pt x="655" y="6238"/>
                    <a:pt x="654" y="6220"/>
                    <a:pt x="655" y="6210"/>
                  </a:cubicBezTo>
                  <a:cubicBezTo>
                    <a:pt x="655" y="6208"/>
                    <a:pt x="648" y="6179"/>
                    <a:pt x="643" y="6168"/>
                  </a:cubicBezTo>
                  <a:cubicBezTo>
                    <a:pt x="639" y="6159"/>
                    <a:pt x="635" y="6146"/>
                    <a:pt x="626" y="6135"/>
                  </a:cubicBezTo>
                  <a:cubicBezTo>
                    <a:pt x="615" y="6122"/>
                    <a:pt x="587" y="6115"/>
                    <a:pt x="581" y="6099"/>
                  </a:cubicBezTo>
                  <a:cubicBezTo>
                    <a:pt x="580" y="6098"/>
                    <a:pt x="584" y="6092"/>
                    <a:pt x="584" y="6091"/>
                  </a:cubicBezTo>
                  <a:cubicBezTo>
                    <a:pt x="583" y="6086"/>
                    <a:pt x="579" y="6085"/>
                    <a:pt x="579" y="6080"/>
                  </a:cubicBezTo>
                  <a:cubicBezTo>
                    <a:pt x="578" y="6076"/>
                    <a:pt x="585" y="6056"/>
                    <a:pt x="587" y="6053"/>
                  </a:cubicBezTo>
                  <a:cubicBezTo>
                    <a:pt x="603" y="6036"/>
                    <a:pt x="635" y="6042"/>
                    <a:pt x="646" y="6053"/>
                  </a:cubicBezTo>
                  <a:cubicBezTo>
                    <a:pt x="661" y="6069"/>
                    <a:pt x="658" y="6089"/>
                    <a:pt x="667" y="6104"/>
                  </a:cubicBezTo>
                  <a:cubicBezTo>
                    <a:pt x="686" y="6139"/>
                    <a:pt x="737" y="6162"/>
                    <a:pt x="763" y="6158"/>
                  </a:cubicBezTo>
                  <a:cubicBezTo>
                    <a:pt x="769" y="6157"/>
                    <a:pt x="788" y="6154"/>
                    <a:pt x="794" y="6151"/>
                  </a:cubicBezTo>
                  <a:cubicBezTo>
                    <a:pt x="810" y="6143"/>
                    <a:pt x="822" y="6128"/>
                    <a:pt x="831" y="6119"/>
                  </a:cubicBezTo>
                  <a:cubicBezTo>
                    <a:pt x="843" y="6107"/>
                    <a:pt x="870" y="6095"/>
                    <a:pt x="877" y="6081"/>
                  </a:cubicBezTo>
                  <a:cubicBezTo>
                    <a:pt x="884" y="6069"/>
                    <a:pt x="865" y="6036"/>
                    <a:pt x="860" y="6022"/>
                  </a:cubicBezTo>
                  <a:cubicBezTo>
                    <a:pt x="854" y="6006"/>
                    <a:pt x="839" y="5970"/>
                    <a:pt x="821" y="5958"/>
                  </a:cubicBezTo>
                  <a:cubicBezTo>
                    <a:pt x="819" y="5956"/>
                    <a:pt x="798" y="5950"/>
                    <a:pt x="791" y="5949"/>
                  </a:cubicBezTo>
                  <a:cubicBezTo>
                    <a:pt x="787" y="5948"/>
                    <a:pt x="778" y="5952"/>
                    <a:pt x="774" y="5949"/>
                  </a:cubicBezTo>
                  <a:cubicBezTo>
                    <a:pt x="771" y="5945"/>
                    <a:pt x="771" y="5945"/>
                    <a:pt x="771" y="5945"/>
                  </a:cubicBezTo>
                  <a:cubicBezTo>
                    <a:pt x="759" y="5946"/>
                    <a:pt x="724" y="5957"/>
                    <a:pt x="713" y="5963"/>
                  </a:cubicBezTo>
                  <a:cubicBezTo>
                    <a:pt x="686" y="5977"/>
                    <a:pt x="675" y="5991"/>
                    <a:pt x="651" y="5994"/>
                  </a:cubicBezTo>
                  <a:cubicBezTo>
                    <a:pt x="651" y="5994"/>
                    <a:pt x="647" y="5994"/>
                    <a:pt x="646" y="5994"/>
                  </a:cubicBezTo>
                  <a:cubicBezTo>
                    <a:pt x="643" y="5994"/>
                    <a:pt x="624" y="5981"/>
                    <a:pt x="621" y="5976"/>
                  </a:cubicBezTo>
                  <a:cubicBezTo>
                    <a:pt x="619" y="5972"/>
                    <a:pt x="622" y="5962"/>
                    <a:pt x="623" y="5957"/>
                  </a:cubicBezTo>
                  <a:cubicBezTo>
                    <a:pt x="633" y="5910"/>
                    <a:pt x="703" y="5925"/>
                    <a:pt x="730" y="5912"/>
                  </a:cubicBezTo>
                  <a:cubicBezTo>
                    <a:pt x="746" y="5905"/>
                    <a:pt x="757" y="5890"/>
                    <a:pt x="764" y="5880"/>
                  </a:cubicBezTo>
                  <a:cubicBezTo>
                    <a:pt x="771" y="5868"/>
                    <a:pt x="782" y="5821"/>
                    <a:pt x="778" y="5808"/>
                  </a:cubicBezTo>
                  <a:cubicBezTo>
                    <a:pt x="777" y="5804"/>
                    <a:pt x="761" y="5754"/>
                    <a:pt x="767" y="5733"/>
                  </a:cubicBezTo>
                  <a:cubicBezTo>
                    <a:pt x="769" y="5727"/>
                    <a:pt x="774" y="5715"/>
                    <a:pt x="772" y="5709"/>
                  </a:cubicBezTo>
                  <a:cubicBezTo>
                    <a:pt x="770" y="5706"/>
                    <a:pt x="761" y="5699"/>
                    <a:pt x="761" y="5699"/>
                  </a:cubicBezTo>
                  <a:cubicBezTo>
                    <a:pt x="747" y="5704"/>
                    <a:pt x="735" y="5713"/>
                    <a:pt x="720" y="5716"/>
                  </a:cubicBezTo>
                  <a:cubicBezTo>
                    <a:pt x="704" y="5719"/>
                    <a:pt x="686" y="5715"/>
                    <a:pt x="671" y="5717"/>
                  </a:cubicBezTo>
                  <a:cubicBezTo>
                    <a:pt x="642" y="5721"/>
                    <a:pt x="605" y="5739"/>
                    <a:pt x="590" y="5771"/>
                  </a:cubicBezTo>
                  <a:cubicBezTo>
                    <a:pt x="561" y="5834"/>
                    <a:pt x="591" y="5873"/>
                    <a:pt x="593" y="5884"/>
                  </a:cubicBezTo>
                  <a:cubicBezTo>
                    <a:pt x="593" y="5889"/>
                    <a:pt x="596" y="5888"/>
                    <a:pt x="596" y="5893"/>
                  </a:cubicBezTo>
                  <a:cubicBezTo>
                    <a:pt x="597" y="5908"/>
                    <a:pt x="568" y="5928"/>
                    <a:pt x="554" y="5926"/>
                  </a:cubicBezTo>
                  <a:cubicBezTo>
                    <a:pt x="544" y="5924"/>
                    <a:pt x="525" y="5905"/>
                    <a:pt x="524" y="5891"/>
                  </a:cubicBezTo>
                  <a:cubicBezTo>
                    <a:pt x="524" y="5890"/>
                    <a:pt x="525" y="5865"/>
                    <a:pt x="528" y="5859"/>
                  </a:cubicBezTo>
                  <a:cubicBezTo>
                    <a:pt x="529" y="5854"/>
                    <a:pt x="532" y="5839"/>
                    <a:pt x="532" y="5835"/>
                  </a:cubicBezTo>
                  <a:cubicBezTo>
                    <a:pt x="531" y="5821"/>
                    <a:pt x="535" y="5798"/>
                    <a:pt x="529" y="5784"/>
                  </a:cubicBezTo>
                  <a:cubicBezTo>
                    <a:pt x="526" y="5778"/>
                    <a:pt x="513" y="5751"/>
                    <a:pt x="508" y="5746"/>
                  </a:cubicBezTo>
                  <a:cubicBezTo>
                    <a:pt x="506" y="5744"/>
                    <a:pt x="459" y="5714"/>
                    <a:pt x="456" y="5714"/>
                  </a:cubicBezTo>
                  <a:cubicBezTo>
                    <a:pt x="453" y="5713"/>
                    <a:pt x="434" y="5711"/>
                    <a:pt x="431" y="5711"/>
                  </a:cubicBezTo>
                  <a:cubicBezTo>
                    <a:pt x="421" y="5710"/>
                    <a:pt x="388" y="5708"/>
                    <a:pt x="388" y="5708"/>
                  </a:cubicBezTo>
                  <a:cubicBezTo>
                    <a:pt x="388" y="5708"/>
                    <a:pt x="351" y="5687"/>
                    <a:pt x="348" y="5686"/>
                  </a:cubicBezTo>
                  <a:cubicBezTo>
                    <a:pt x="346" y="5684"/>
                    <a:pt x="333" y="5688"/>
                    <a:pt x="332" y="5688"/>
                  </a:cubicBezTo>
                  <a:cubicBezTo>
                    <a:pt x="330" y="5693"/>
                    <a:pt x="325" y="5699"/>
                    <a:pt x="326" y="5704"/>
                  </a:cubicBezTo>
                  <a:close/>
                  <a:moveTo>
                    <a:pt x="6412" y="5688"/>
                  </a:moveTo>
                  <a:cubicBezTo>
                    <a:pt x="6411" y="5688"/>
                    <a:pt x="6399" y="5684"/>
                    <a:pt x="6396" y="5686"/>
                  </a:cubicBezTo>
                  <a:cubicBezTo>
                    <a:pt x="6394" y="5687"/>
                    <a:pt x="6357" y="5708"/>
                    <a:pt x="6357" y="5708"/>
                  </a:cubicBezTo>
                  <a:cubicBezTo>
                    <a:pt x="6356" y="5708"/>
                    <a:pt x="6323" y="5710"/>
                    <a:pt x="6314" y="5711"/>
                  </a:cubicBezTo>
                  <a:cubicBezTo>
                    <a:pt x="6311" y="5711"/>
                    <a:pt x="6291" y="5713"/>
                    <a:pt x="6288" y="5714"/>
                  </a:cubicBezTo>
                  <a:cubicBezTo>
                    <a:pt x="6285" y="5714"/>
                    <a:pt x="6238" y="5744"/>
                    <a:pt x="6237" y="5746"/>
                  </a:cubicBezTo>
                  <a:cubicBezTo>
                    <a:pt x="6232" y="5751"/>
                    <a:pt x="6218" y="5778"/>
                    <a:pt x="6216" y="5784"/>
                  </a:cubicBezTo>
                  <a:cubicBezTo>
                    <a:pt x="6209" y="5798"/>
                    <a:pt x="6213" y="5821"/>
                    <a:pt x="6212" y="5835"/>
                  </a:cubicBezTo>
                  <a:cubicBezTo>
                    <a:pt x="6212" y="5840"/>
                    <a:pt x="6215" y="5854"/>
                    <a:pt x="6217" y="5859"/>
                  </a:cubicBezTo>
                  <a:cubicBezTo>
                    <a:pt x="6219" y="5865"/>
                    <a:pt x="6221" y="5890"/>
                    <a:pt x="6221" y="5891"/>
                  </a:cubicBezTo>
                  <a:cubicBezTo>
                    <a:pt x="6220" y="5905"/>
                    <a:pt x="6201" y="5924"/>
                    <a:pt x="6190" y="5926"/>
                  </a:cubicBezTo>
                  <a:cubicBezTo>
                    <a:pt x="6176" y="5928"/>
                    <a:pt x="6147" y="5908"/>
                    <a:pt x="6148" y="5893"/>
                  </a:cubicBezTo>
                  <a:cubicBezTo>
                    <a:pt x="6148" y="5888"/>
                    <a:pt x="6151" y="5889"/>
                    <a:pt x="6152" y="5884"/>
                  </a:cubicBezTo>
                  <a:cubicBezTo>
                    <a:pt x="6153" y="5873"/>
                    <a:pt x="6183" y="5834"/>
                    <a:pt x="6154" y="5771"/>
                  </a:cubicBezTo>
                  <a:cubicBezTo>
                    <a:pt x="6139" y="5739"/>
                    <a:pt x="6102" y="5721"/>
                    <a:pt x="6073" y="5717"/>
                  </a:cubicBezTo>
                  <a:cubicBezTo>
                    <a:pt x="6058" y="5715"/>
                    <a:pt x="6040" y="5719"/>
                    <a:pt x="6024" y="5716"/>
                  </a:cubicBezTo>
                  <a:cubicBezTo>
                    <a:pt x="6010" y="5713"/>
                    <a:pt x="5998" y="5704"/>
                    <a:pt x="5983" y="5699"/>
                  </a:cubicBezTo>
                  <a:cubicBezTo>
                    <a:pt x="5983" y="5699"/>
                    <a:pt x="5974" y="5706"/>
                    <a:pt x="5973" y="5709"/>
                  </a:cubicBezTo>
                  <a:cubicBezTo>
                    <a:pt x="5971" y="5715"/>
                    <a:pt x="5975" y="5727"/>
                    <a:pt x="5977" y="5733"/>
                  </a:cubicBezTo>
                  <a:cubicBezTo>
                    <a:pt x="5984" y="5754"/>
                    <a:pt x="5967" y="5804"/>
                    <a:pt x="5966" y="5808"/>
                  </a:cubicBezTo>
                  <a:cubicBezTo>
                    <a:pt x="5962" y="5821"/>
                    <a:pt x="5973" y="5868"/>
                    <a:pt x="5981" y="5880"/>
                  </a:cubicBezTo>
                  <a:cubicBezTo>
                    <a:pt x="5987" y="5890"/>
                    <a:pt x="5998" y="5905"/>
                    <a:pt x="6014" y="5912"/>
                  </a:cubicBezTo>
                  <a:cubicBezTo>
                    <a:pt x="6042" y="5925"/>
                    <a:pt x="6111" y="5910"/>
                    <a:pt x="6121" y="5957"/>
                  </a:cubicBezTo>
                  <a:cubicBezTo>
                    <a:pt x="6122" y="5962"/>
                    <a:pt x="6125" y="5972"/>
                    <a:pt x="6123" y="5976"/>
                  </a:cubicBezTo>
                  <a:cubicBezTo>
                    <a:pt x="6121" y="5981"/>
                    <a:pt x="6101" y="5994"/>
                    <a:pt x="6098" y="5994"/>
                  </a:cubicBezTo>
                  <a:cubicBezTo>
                    <a:pt x="6098" y="5994"/>
                    <a:pt x="6093" y="5994"/>
                    <a:pt x="6093" y="5994"/>
                  </a:cubicBezTo>
                  <a:cubicBezTo>
                    <a:pt x="6069" y="5991"/>
                    <a:pt x="6059" y="5977"/>
                    <a:pt x="6032" y="5963"/>
                  </a:cubicBezTo>
                  <a:cubicBezTo>
                    <a:pt x="6021" y="5957"/>
                    <a:pt x="5985" y="5946"/>
                    <a:pt x="5973" y="5945"/>
                  </a:cubicBezTo>
                  <a:cubicBezTo>
                    <a:pt x="5970" y="5949"/>
                    <a:pt x="5970" y="5949"/>
                    <a:pt x="5970" y="5949"/>
                  </a:cubicBezTo>
                  <a:cubicBezTo>
                    <a:pt x="5967" y="5952"/>
                    <a:pt x="5957" y="5948"/>
                    <a:pt x="5953" y="5949"/>
                  </a:cubicBezTo>
                  <a:cubicBezTo>
                    <a:pt x="5947" y="5950"/>
                    <a:pt x="5925" y="5956"/>
                    <a:pt x="5923" y="5958"/>
                  </a:cubicBezTo>
                  <a:cubicBezTo>
                    <a:pt x="5906" y="5970"/>
                    <a:pt x="5891" y="6006"/>
                    <a:pt x="5884" y="6022"/>
                  </a:cubicBezTo>
                  <a:cubicBezTo>
                    <a:pt x="5879" y="6036"/>
                    <a:pt x="5861" y="6069"/>
                    <a:pt x="5867" y="6081"/>
                  </a:cubicBezTo>
                  <a:cubicBezTo>
                    <a:pt x="5875" y="6096"/>
                    <a:pt x="5902" y="6107"/>
                    <a:pt x="5914" y="6119"/>
                  </a:cubicBezTo>
                  <a:cubicBezTo>
                    <a:pt x="5922" y="6128"/>
                    <a:pt x="5935" y="6143"/>
                    <a:pt x="5951" y="6151"/>
                  </a:cubicBezTo>
                  <a:cubicBezTo>
                    <a:pt x="5956" y="6154"/>
                    <a:pt x="5976" y="6157"/>
                    <a:pt x="5981" y="6158"/>
                  </a:cubicBezTo>
                  <a:cubicBezTo>
                    <a:pt x="6008" y="6162"/>
                    <a:pt x="6058" y="6139"/>
                    <a:pt x="6078" y="6104"/>
                  </a:cubicBezTo>
                  <a:cubicBezTo>
                    <a:pt x="6087" y="6089"/>
                    <a:pt x="6083" y="6069"/>
                    <a:pt x="6098" y="6054"/>
                  </a:cubicBezTo>
                  <a:cubicBezTo>
                    <a:pt x="6109" y="6042"/>
                    <a:pt x="6142" y="6036"/>
                    <a:pt x="6157" y="6053"/>
                  </a:cubicBezTo>
                  <a:cubicBezTo>
                    <a:pt x="6160" y="6056"/>
                    <a:pt x="6166" y="6076"/>
                    <a:pt x="6166" y="6080"/>
                  </a:cubicBezTo>
                  <a:cubicBezTo>
                    <a:pt x="6165" y="6085"/>
                    <a:pt x="6161" y="6086"/>
                    <a:pt x="6161" y="6091"/>
                  </a:cubicBezTo>
                  <a:cubicBezTo>
                    <a:pt x="6161" y="6092"/>
                    <a:pt x="6164" y="6098"/>
                    <a:pt x="6164" y="6099"/>
                  </a:cubicBezTo>
                  <a:cubicBezTo>
                    <a:pt x="6157" y="6116"/>
                    <a:pt x="6130" y="6122"/>
                    <a:pt x="6118" y="6135"/>
                  </a:cubicBezTo>
                  <a:cubicBezTo>
                    <a:pt x="6109" y="6146"/>
                    <a:pt x="6106" y="6159"/>
                    <a:pt x="6101" y="6168"/>
                  </a:cubicBezTo>
                  <a:cubicBezTo>
                    <a:pt x="6096" y="6179"/>
                    <a:pt x="6090" y="6208"/>
                    <a:pt x="6090" y="6210"/>
                  </a:cubicBezTo>
                  <a:cubicBezTo>
                    <a:pt x="6091" y="6220"/>
                    <a:pt x="6089" y="6239"/>
                    <a:pt x="6093" y="6247"/>
                  </a:cubicBezTo>
                  <a:cubicBezTo>
                    <a:pt x="6101" y="6268"/>
                    <a:pt x="6123" y="6288"/>
                    <a:pt x="6144" y="6301"/>
                  </a:cubicBezTo>
                  <a:cubicBezTo>
                    <a:pt x="6164" y="6313"/>
                    <a:pt x="6174" y="6334"/>
                    <a:pt x="6193" y="6337"/>
                  </a:cubicBezTo>
                  <a:cubicBezTo>
                    <a:pt x="6212" y="6341"/>
                    <a:pt x="6230" y="6311"/>
                    <a:pt x="6246" y="6295"/>
                  </a:cubicBezTo>
                  <a:cubicBezTo>
                    <a:pt x="6250" y="6291"/>
                    <a:pt x="6262" y="6283"/>
                    <a:pt x="6266" y="6279"/>
                  </a:cubicBezTo>
                  <a:cubicBezTo>
                    <a:pt x="6289" y="6253"/>
                    <a:pt x="6291" y="6227"/>
                    <a:pt x="6291" y="6205"/>
                  </a:cubicBezTo>
                  <a:cubicBezTo>
                    <a:pt x="6291" y="6197"/>
                    <a:pt x="6293" y="6188"/>
                    <a:pt x="6290" y="6181"/>
                  </a:cubicBezTo>
                  <a:cubicBezTo>
                    <a:pt x="6286" y="6171"/>
                    <a:pt x="6267" y="6143"/>
                    <a:pt x="6263" y="6139"/>
                  </a:cubicBezTo>
                  <a:cubicBezTo>
                    <a:pt x="6250" y="6125"/>
                    <a:pt x="6232" y="6120"/>
                    <a:pt x="6226" y="6107"/>
                  </a:cubicBezTo>
                  <a:cubicBezTo>
                    <a:pt x="6224" y="6102"/>
                    <a:pt x="6221" y="6086"/>
                    <a:pt x="6223" y="6082"/>
                  </a:cubicBezTo>
                  <a:cubicBezTo>
                    <a:pt x="6227" y="6074"/>
                    <a:pt x="6246" y="6057"/>
                    <a:pt x="6247" y="6057"/>
                  </a:cubicBezTo>
                  <a:cubicBezTo>
                    <a:pt x="6261" y="6048"/>
                    <a:pt x="6294" y="6087"/>
                    <a:pt x="6294" y="6090"/>
                  </a:cubicBezTo>
                  <a:cubicBezTo>
                    <a:pt x="6296" y="6094"/>
                    <a:pt x="6324" y="6139"/>
                    <a:pt x="6328" y="6143"/>
                  </a:cubicBezTo>
                  <a:cubicBezTo>
                    <a:pt x="6339" y="6152"/>
                    <a:pt x="6358" y="6161"/>
                    <a:pt x="6370" y="6163"/>
                  </a:cubicBezTo>
                  <a:cubicBezTo>
                    <a:pt x="6375" y="6164"/>
                    <a:pt x="6401" y="6168"/>
                    <a:pt x="6408" y="6169"/>
                  </a:cubicBezTo>
                  <a:cubicBezTo>
                    <a:pt x="6423" y="6169"/>
                    <a:pt x="6457" y="6152"/>
                    <a:pt x="6470" y="6139"/>
                  </a:cubicBezTo>
                  <a:cubicBezTo>
                    <a:pt x="6483" y="6125"/>
                    <a:pt x="6511" y="6105"/>
                    <a:pt x="6511" y="6105"/>
                  </a:cubicBezTo>
                  <a:cubicBezTo>
                    <a:pt x="6511" y="6105"/>
                    <a:pt x="6516" y="6106"/>
                    <a:pt x="6516" y="6106"/>
                  </a:cubicBezTo>
                  <a:cubicBezTo>
                    <a:pt x="6522" y="6093"/>
                    <a:pt x="6526" y="6091"/>
                    <a:pt x="6522" y="6080"/>
                  </a:cubicBezTo>
                  <a:cubicBezTo>
                    <a:pt x="6519" y="6069"/>
                    <a:pt x="6507" y="6062"/>
                    <a:pt x="6501" y="6051"/>
                  </a:cubicBezTo>
                  <a:cubicBezTo>
                    <a:pt x="6493" y="6036"/>
                    <a:pt x="6489" y="6011"/>
                    <a:pt x="6478" y="5996"/>
                  </a:cubicBezTo>
                  <a:cubicBezTo>
                    <a:pt x="6475" y="5993"/>
                    <a:pt x="6469" y="5991"/>
                    <a:pt x="6466" y="5988"/>
                  </a:cubicBezTo>
                  <a:cubicBezTo>
                    <a:pt x="6459" y="5982"/>
                    <a:pt x="6445" y="5966"/>
                    <a:pt x="6437" y="5962"/>
                  </a:cubicBezTo>
                  <a:cubicBezTo>
                    <a:pt x="6422" y="5954"/>
                    <a:pt x="6387" y="5954"/>
                    <a:pt x="6374" y="5959"/>
                  </a:cubicBezTo>
                  <a:cubicBezTo>
                    <a:pt x="6366" y="5962"/>
                    <a:pt x="6338" y="5975"/>
                    <a:pt x="6334" y="5979"/>
                  </a:cubicBezTo>
                  <a:cubicBezTo>
                    <a:pt x="6329" y="5982"/>
                    <a:pt x="6327" y="5990"/>
                    <a:pt x="6322" y="5994"/>
                  </a:cubicBezTo>
                  <a:cubicBezTo>
                    <a:pt x="6320" y="5997"/>
                    <a:pt x="6312" y="6001"/>
                    <a:pt x="6307" y="6004"/>
                  </a:cubicBezTo>
                  <a:cubicBezTo>
                    <a:pt x="6303" y="6001"/>
                    <a:pt x="6303" y="6001"/>
                    <a:pt x="6303" y="6001"/>
                  </a:cubicBezTo>
                  <a:cubicBezTo>
                    <a:pt x="6291" y="6003"/>
                    <a:pt x="6276" y="6003"/>
                    <a:pt x="6266" y="5991"/>
                  </a:cubicBezTo>
                  <a:cubicBezTo>
                    <a:pt x="6263" y="5986"/>
                    <a:pt x="6258" y="5974"/>
                    <a:pt x="6261" y="5969"/>
                  </a:cubicBezTo>
                  <a:cubicBezTo>
                    <a:pt x="6263" y="5965"/>
                    <a:pt x="6313" y="5932"/>
                    <a:pt x="6317" y="5931"/>
                  </a:cubicBezTo>
                  <a:cubicBezTo>
                    <a:pt x="6320" y="5930"/>
                    <a:pt x="6330" y="5933"/>
                    <a:pt x="6334" y="5932"/>
                  </a:cubicBezTo>
                  <a:cubicBezTo>
                    <a:pt x="6343" y="5929"/>
                    <a:pt x="6347" y="5922"/>
                    <a:pt x="6356" y="5917"/>
                  </a:cubicBezTo>
                  <a:cubicBezTo>
                    <a:pt x="6360" y="5915"/>
                    <a:pt x="6371" y="5913"/>
                    <a:pt x="6375" y="5910"/>
                  </a:cubicBezTo>
                  <a:cubicBezTo>
                    <a:pt x="6402" y="5892"/>
                    <a:pt x="6427" y="5853"/>
                    <a:pt x="6428" y="5823"/>
                  </a:cubicBezTo>
                  <a:cubicBezTo>
                    <a:pt x="6428" y="5800"/>
                    <a:pt x="6416" y="5776"/>
                    <a:pt x="6410" y="5755"/>
                  </a:cubicBezTo>
                  <a:cubicBezTo>
                    <a:pt x="6405" y="5734"/>
                    <a:pt x="6418" y="5723"/>
                    <a:pt x="6419" y="5704"/>
                  </a:cubicBezTo>
                  <a:cubicBezTo>
                    <a:pt x="6419" y="5699"/>
                    <a:pt x="6414" y="5693"/>
                    <a:pt x="6412" y="5688"/>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grpSp>
      <p:sp>
        <p:nvSpPr>
          <p:cNvPr id="5122" name="Rectangle 2"/>
          <p:cNvSpPr>
            <a:spLocks noGrp="1" noChangeArrowheads="1"/>
          </p:cNvSpPr>
          <p:nvPr>
            <p:ph type="ctrTitle"/>
          </p:nvPr>
        </p:nvSpPr>
        <p:spPr>
          <a:xfrm>
            <a:off x="723914" y="668347"/>
            <a:ext cx="6862763" cy="2619375"/>
          </a:xfrm>
        </p:spPr>
        <p:txBody>
          <a:bodyPr anchor="b"/>
          <a:lstStyle>
            <a:lvl1pPr>
              <a:defRPr/>
            </a:lvl1pPr>
          </a:lstStyle>
          <a:p>
            <a:r>
              <a:rPr lang="en-US"/>
              <a:t>Click to edit Master title style</a:t>
            </a:r>
            <a:endParaRPr lang="en-AU"/>
          </a:p>
        </p:txBody>
      </p:sp>
      <p:sp>
        <p:nvSpPr>
          <p:cNvPr id="5123" name="Rectangle 3"/>
          <p:cNvSpPr>
            <a:spLocks noGrp="1" noChangeArrowheads="1"/>
          </p:cNvSpPr>
          <p:nvPr>
            <p:ph type="subTitle" idx="1"/>
          </p:nvPr>
        </p:nvSpPr>
        <p:spPr>
          <a:xfrm>
            <a:off x="725488" y="3262313"/>
            <a:ext cx="6862762" cy="2254251"/>
          </a:xfrm>
        </p:spPr>
        <p:txBody>
          <a:bodyPr/>
          <a:lstStyle>
            <a:lvl1pPr marL="0" indent="0">
              <a:buFontTx/>
              <a:buNone/>
              <a:defRPr sz="3600"/>
            </a:lvl1pPr>
          </a:lstStyle>
          <a:p>
            <a:r>
              <a:rPr lang="en-US"/>
              <a:t>Click to edit Master subtitle style</a:t>
            </a:r>
            <a:endParaRPr lang="en-AU"/>
          </a:p>
        </p:txBody>
      </p:sp>
    </p:spTree>
  </p:cSld>
  <p:clrMapOvr>
    <a:overrideClrMapping bg1="dk2" tx1="lt1" bg2="dk1" tx2="lt2" accent1="accent1" accent2="accent2" accent3="accent3" accent4="accent4" accent5="accent5" accent6="accent6" hlink="hlink" folHlink="folHlink"/>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 black">
    <p:spTree>
      <p:nvGrpSpPr>
        <p:cNvPr id="1" name=""/>
        <p:cNvGrpSpPr/>
        <p:nvPr/>
      </p:nvGrpSpPr>
      <p:grpSpPr>
        <a:xfrm>
          <a:off x="0" y="0"/>
          <a:ext cx="0" cy="0"/>
          <a:chOff x="0" y="0"/>
          <a:chExt cx="0" cy="0"/>
        </a:xfrm>
      </p:grpSpPr>
      <p:sp>
        <p:nvSpPr>
          <p:cNvPr id="3" name="Rectangle 2"/>
          <p:cNvSpPr/>
          <p:nvPr userDrawn="1"/>
        </p:nvSpPr>
        <p:spPr>
          <a:xfrm>
            <a:off x="8845550" y="10"/>
            <a:ext cx="298450" cy="296863"/>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ndParaRPr>
          </a:p>
        </p:txBody>
      </p:sp>
      <p:sp>
        <p:nvSpPr>
          <p:cNvPr id="4" name="Rectangle 3"/>
          <p:cNvSpPr/>
          <p:nvPr userDrawn="1"/>
        </p:nvSpPr>
        <p:spPr>
          <a:xfrm>
            <a:off x="8845564" y="293688"/>
            <a:ext cx="301625"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FFFFFF"/>
                </a:solidFill>
              </a:rPr>
              <a:t> </a:t>
            </a:r>
          </a:p>
        </p:txBody>
      </p:sp>
      <p:sp>
        <p:nvSpPr>
          <p:cNvPr id="5" name="TextBox 4"/>
          <p:cNvSpPr txBox="1"/>
          <p:nvPr userDrawn="1"/>
        </p:nvSpPr>
        <p:spPr>
          <a:xfrm>
            <a:off x="7088190" y="228610"/>
            <a:ext cx="1685925" cy="461665"/>
          </a:xfrm>
          <a:prstGeom prst="rect">
            <a:avLst/>
          </a:prstGeom>
          <a:noFill/>
        </p:spPr>
        <p:txBody>
          <a:bodyPr>
            <a:spAutoFit/>
          </a:bodyPr>
          <a:lstStyle/>
          <a:p>
            <a:pPr>
              <a:defRPr/>
            </a:pPr>
            <a:r>
              <a:rPr lang="en-US" sz="2400" dirty="0">
                <a:solidFill>
                  <a:srgbClr val="AAAAAA"/>
                </a:solidFill>
                <a:latin typeface="Arial"/>
                <a:ea typeface="ＭＳ Ｐゴシック" charset="-128"/>
                <a:cs typeface="Arial"/>
              </a:rPr>
              <a:t>Swinburne</a:t>
            </a:r>
          </a:p>
        </p:txBody>
      </p:sp>
      <p:sp>
        <p:nvSpPr>
          <p:cNvPr id="7" name="Content Placeholder 2"/>
          <p:cNvSpPr>
            <a:spLocks noGrp="1"/>
          </p:cNvSpPr>
          <p:nvPr>
            <p:ph idx="1" hasCustomPrompt="1"/>
          </p:nvPr>
        </p:nvSpPr>
        <p:spPr>
          <a:xfrm>
            <a:off x="376238" y="1695453"/>
            <a:ext cx="4195762" cy="4283075"/>
          </a:xfrm>
          <a:prstGeom prst="rect">
            <a:avLst/>
          </a:prstGeom>
        </p:spPr>
        <p:txBody>
          <a:bodyPr/>
          <a:lstStyle>
            <a:lvl1pPr marL="360000" indent="-360000">
              <a:lnSpc>
                <a:spcPct val="100000"/>
              </a:lnSpc>
              <a:spcBef>
                <a:spcPts val="600"/>
              </a:spcBef>
              <a:spcAft>
                <a:spcPts val="0"/>
              </a:spcAft>
              <a:buFont typeface="Arial" pitchFamily="34" charset="0"/>
              <a:buChar char="-"/>
              <a:defRPr sz="2400">
                <a:solidFill>
                  <a:schemeClr val="tx1"/>
                </a:solidFill>
              </a:defRPr>
            </a:lvl1pPr>
            <a:lvl2pPr marL="720000" indent="-360000">
              <a:lnSpc>
                <a:spcPct val="100000"/>
              </a:lnSpc>
              <a:spcBef>
                <a:spcPts val="600"/>
              </a:spcBef>
              <a:spcAft>
                <a:spcPts val="0"/>
              </a:spcAft>
              <a:buFont typeface="Arial" pitchFamily="34" charset="0"/>
              <a:buChar char="-"/>
              <a:defRPr sz="2400">
                <a:solidFill>
                  <a:schemeClr val="tx1"/>
                </a:solidFill>
              </a:defRPr>
            </a:lvl2pPr>
            <a:lvl3pPr marL="1080000" indent="-360000">
              <a:lnSpc>
                <a:spcPct val="100000"/>
              </a:lnSpc>
              <a:spcBef>
                <a:spcPts val="600"/>
              </a:spcBef>
              <a:spcAft>
                <a:spcPts val="0"/>
              </a:spcAft>
              <a:buFont typeface="Arial" pitchFamily="34" charset="0"/>
              <a:buChar char="-"/>
              <a:defRPr sz="2200">
                <a:solidFill>
                  <a:schemeClr val="tx1"/>
                </a:solidFill>
              </a:defRPr>
            </a:lvl3pPr>
            <a:lvl4pPr>
              <a:buNone/>
              <a:defRPr sz="2400">
                <a:solidFill>
                  <a:schemeClr val="tx1"/>
                </a:solidFill>
              </a:defRPr>
            </a:lvl4pPr>
            <a:lvl5pPr>
              <a:buNone/>
              <a:defRPr sz="2400">
                <a:solidFill>
                  <a:schemeClr val="tx1"/>
                </a:solidFill>
              </a:defRPr>
            </a:lvl5pPr>
          </a:lstStyle>
          <a:p>
            <a:pPr lvl="0"/>
            <a:r>
              <a:rPr lang="en-US" dirty="0"/>
              <a:t>First level</a:t>
            </a:r>
          </a:p>
          <a:p>
            <a:pPr lvl="1"/>
            <a:r>
              <a:rPr lang="en-US" dirty="0"/>
              <a:t>Second level</a:t>
            </a:r>
          </a:p>
          <a:p>
            <a:pPr lvl="2"/>
            <a:r>
              <a:rPr lang="en-US" dirty="0"/>
              <a:t>Third level</a:t>
            </a:r>
          </a:p>
        </p:txBody>
      </p:sp>
      <p:sp>
        <p:nvSpPr>
          <p:cNvPr id="10" name="Title 1"/>
          <p:cNvSpPr>
            <a:spLocks noGrp="1"/>
          </p:cNvSpPr>
          <p:nvPr>
            <p:ph type="title" hasCustomPrompt="1"/>
          </p:nvPr>
        </p:nvSpPr>
        <p:spPr>
          <a:xfrm>
            <a:off x="376239" y="285751"/>
            <a:ext cx="6386512"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12" name="Content Placeholder 2"/>
          <p:cNvSpPr>
            <a:spLocks noGrp="1"/>
          </p:cNvSpPr>
          <p:nvPr>
            <p:ph idx="11" hasCustomPrompt="1"/>
          </p:nvPr>
        </p:nvSpPr>
        <p:spPr>
          <a:xfrm>
            <a:off x="4652963" y="1695453"/>
            <a:ext cx="4195762" cy="4283075"/>
          </a:xfrm>
          <a:prstGeom prst="rect">
            <a:avLst/>
          </a:prstGeom>
        </p:spPr>
        <p:txBody>
          <a:bodyPr/>
          <a:lstStyle>
            <a:lvl1pPr marL="360000" indent="-360000">
              <a:lnSpc>
                <a:spcPct val="100000"/>
              </a:lnSpc>
              <a:spcBef>
                <a:spcPts val="600"/>
              </a:spcBef>
              <a:spcAft>
                <a:spcPts val="0"/>
              </a:spcAft>
              <a:buFont typeface="Arial" pitchFamily="34" charset="0"/>
              <a:buChar char="-"/>
              <a:defRPr sz="2400">
                <a:solidFill>
                  <a:schemeClr val="tx1"/>
                </a:solidFill>
              </a:defRPr>
            </a:lvl1pPr>
            <a:lvl2pPr marL="720000" indent="-360000">
              <a:lnSpc>
                <a:spcPct val="100000"/>
              </a:lnSpc>
              <a:spcBef>
                <a:spcPts val="600"/>
              </a:spcBef>
              <a:spcAft>
                <a:spcPts val="0"/>
              </a:spcAft>
              <a:buFont typeface="Arial" pitchFamily="34" charset="0"/>
              <a:buChar char="-"/>
              <a:defRPr sz="2400">
                <a:solidFill>
                  <a:schemeClr val="tx1"/>
                </a:solidFill>
              </a:defRPr>
            </a:lvl2pPr>
            <a:lvl3pPr marL="1080000" indent="-360000">
              <a:lnSpc>
                <a:spcPct val="100000"/>
              </a:lnSpc>
              <a:spcBef>
                <a:spcPts val="600"/>
              </a:spcBef>
              <a:spcAft>
                <a:spcPts val="0"/>
              </a:spcAft>
              <a:buFont typeface="Arial" pitchFamily="34" charset="0"/>
              <a:buChar char="-"/>
              <a:defRPr sz="2200">
                <a:solidFill>
                  <a:schemeClr val="tx1"/>
                </a:solidFill>
              </a:defRPr>
            </a:lvl3pPr>
            <a:lvl4pPr>
              <a:buNone/>
              <a:defRPr sz="2400">
                <a:solidFill>
                  <a:schemeClr val="tx1"/>
                </a:solidFill>
              </a:defRPr>
            </a:lvl4pPr>
            <a:lvl5pPr>
              <a:buNone/>
              <a:defRPr sz="2400">
                <a:solidFill>
                  <a:schemeClr val="tx1"/>
                </a:solidFill>
              </a:defRPr>
            </a:lvl5pPr>
          </a:lstStyle>
          <a:p>
            <a:pPr lvl="0"/>
            <a:r>
              <a:rPr lang="en-US" dirty="0"/>
              <a:t>First level</a:t>
            </a:r>
          </a:p>
          <a:p>
            <a:pPr lvl="1"/>
            <a:r>
              <a:rPr lang="en-US" dirty="0"/>
              <a:t>Second level</a:t>
            </a:r>
          </a:p>
          <a:p>
            <a:pPr lvl="2"/>
            <a:r>
              <a:rPr lang="en-US" dirty="0"/>
              <a:t>Third level</a:t>
            </a:r>
          </a:p>
        </p:txBody>
      </p:sp>
      <p:sp>
        <p:nvSpPr>
          <p:cNvPr id="13" name="Slide Number Placeholder 4"/>
          <p:cNvSpPr>
            <a:spLocks noGrp="1"/>
          </p:cNvSpPr>
          <p:nvPr>
            <p:ph type="sldNum" sz="quarter" idx="10"/>
          </p:nvPr>
        </p:nvSpPr>
        <p:spPr>
          <a:xfrm>
            <a:off x="6648450" y="6470652"/>
            <a:ext cx="2133600" cy="365125"/>
          </a:xfrm>
          <a:prstGeom prst="rect">
            <a:avLst/>
          </a:prstGeom>
        </p:spPr>
        <p:txBody>
          <a:bodyPr/>
          <a:lstStyle>
            <a:lvl1pPr algn="r">
              <a:defRPr sz="1200" smtClean="0">
                <a:solidFill>
                  <a:schemeClr val="tx1"/>
                </a:solidFill>
              </a:defRPr>
            </a:lvl1pPr>
          </a:lstStyle>
          <a:p>
            <a:pPr>
              <a:defRPr/>
            </a:pPr>
            <a:fld id="{02AEB0F0-5540-4FE2-9628-2CB6653FEAB5}" type="slidenum">
              <a:rPr lang="en-US">
                <a:solidFill>
                  <a:srgbClr val="FFFFFF"/>
                </a:solidFill>
                <a:ea typeface="ＭＳ Ｐゴシック"/>
              </a:rPr>
              <a:pPr>
                <a:defRPr/>
              </a:pPr>
              <a:t>‹#›</a:t>
            </a:fld>
            <a:endParaRPr lang="en-US" dirty="0">
              <a:solidFill>
                <a:srgbClr val="FFFFFF"/>
              </a:solidFill>
              <a:ea typeface="ＭＳ Ｐゴシック"/>
            </a:endParaRPr>
          </a:p>
        </p:txBody>
      </p:sp>
      <p:sp>
        <p:nvSpPr>
          <p:cNvPr id="14" name="Text Placeholder 9"/>
          <p:cNvSpPr>
            <a:spLocks noGrp="1"/>
          </p:cNvSpPr>
          <p:nvPr>
            <p:ph type="body" sz="quarter" idx="12" hasCustomPrompt="1"/>
          </p:nvPr>
        </p:nvSpPr>
        <p:spPr>
          <a:xfrm>
            <a:off x="376239" y="952500"/>
            <a:ext cx="8267700" cy="390525"/>
          </a:xfrm>
          <a:prstGeom prst="rect">
            <a:avLst/>
          </a:prstGeom>
        </p:spPr>
        <p:txBody>
          <a:bodyPr/>
          <a:lstStyle>
            <a:lvl1pPr>
              <a:defRPr/>
            </a:lvl1pPr>
          </a:lstStyle>
          <a:p>
            <a:pPr lvl="0"/>
            <a:r>
              <a:rPr lang="en-US" dirty="0"/>
              <a:t>Slide title</a:t>
            </a:r>
            <a:endParaRPr lang="en-AU" dirty="0"/>
          </a:p>
        </p:txBody>
      </p:sp>
    </p:spTree>
    <p:extLst>
      <p:ext uri="{BB962C8B-B14F-4D97-AF65-F5344CB8AC3E}">
        <p14:creationId xmlns:p14="http://schemas.microsoft.com/office/powerpoint/2010/main" val="1383930399"/>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64DE7D9E-A1DE-4337-B5C8-7A6B71846151}" type="slidenum">
              <a:rPr lang="en-AU">
                <a:solidFill>
                  <a:srgbClr val="000000"/>
                </a:solidFill>
              </a:rPr>
              <a:pPr>
                <a:defRPr/>
              </a:pPr>
              <a:t>‹#›</a:t>
            </a:fld>
            <a:endParaRPr lang="en-AU" dirty="0">
              <a:solidFill>
                <a:srgbClr val="000000"/>
              </a:solidFill>
            </a:endParaRP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218FD291-C13D-4E7D-B7C4-57F66602BD4B}" type="slidenum">
              <a:rPr lang="en-AU">
                <a:solidFill>
                  <a:srgbClr val="000000"/>
                </a:solidFill>
              </a:rPr>
              <a:pPr>
                <a:defRPr/>
              </a:pPr>
              <a:t>‹#›</a:t>
            </a:fld>
            <a:endParaRPr lang="en-AU" dirty="0">
              <a:solidFill>
                <a:srgbClr val="000000"/>
              </a:solidFill>
            </a:endParaRP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722313" y="1663709"/>
            <a:ext cx="3916362" cy="4314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791075" y="1663709"/>
            <a:ext cx="3917950" cy="4314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AB4F4CE2-E938-45B7-BACE-D03AAF529C79}" type="slidenum">
              <a:rPr lang="en-AU">
                <a:solidFill>
                  <a:srgbClr val="000000"/>
                </a:solidFill>
              </a:rPr>
              <a:pPr>
                <a:defRPr/>
              </a:pPr>
              <a:t>‹#›</a:t>
            </a:fld>
            <a:endParaRPr lang="en-AU" dirty="0">
              <a:solidFill>
                <a:srgbClr val="000000"/>
              </a:solidFill>
            </a:endParaRP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fld id="{E1C9A54F-3006-469B-BF63-5DB8E1C7E012}" type="slidenum">
              <a:rPr lang="en-AU">
                <a:solidFill>
                  <a:srgbClr val="000000"/>
                </a:solidFill>
              </a:rPr>
              <a:pPr>
                <a:defRPr/>
              </a:pPr>
              <a:t>‹#›</a:t>
            </a:fld>
            <a:endParaRPr lang="en-AU" dirty="0">
              <a:solidFill>
                <a:srgbClr val="000000"/>
              </a:solidFill>
            </a:endParaRP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17B23E75-D415-4CE0-89CE-5331750AD996}" type="slidenum">
              <a:rPr lang="en-AU">
                <a:solidFill>
                  <a:srgbClr val="000000"/>
                </a:solidFill>
              </a:rPr>
              <a:pPr>
                <a:defRPr/>
              </a:pPr>
              <a:t>‹#›</a:t>
            </a:fld>
            <a:endParaRPr lang="en-AU" dirty="0">
              <a:solidFill>
                <a:srgbClr val="000000"/>
              </a:solidFill>
            </a:endParaRP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fld id="{383E3D7C-E59C-468C-8332-2B2AC63A331C}" type="slidenum">
              <a:rPr lang="en-AU">
                <a:solidFill>
                  <a:srgbClr val="000000"/>
                </a:solidFill>
              </a:rPr>
              <a:pPr>
                <a:defRPr/>
              </a:pPr>
              <a:t>‹#›</a:t>
            </a:fld>
            <a:endParaRPr lang="en-AU" dirty="0">
              <a:solidFill>
                <a:srgbClr val="000000"/>
              </a:solidFill>
            </a:endParaRP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4" y="273049"/>
            <a:ext cx="3008313" cy="1162051"/>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6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14"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9D7E6EEA-5294-4166-B40C-3E7F174AFB54}" type="slidenum">
              <a:rPr lang="en-AU">
                <a:solidFill>
                  <a:srgbClr val="000000"/>
                </a:solidFill>
              </a:rPr>
              <a:pPr>
                <a:defRPr/>
              </a:pPr>
              <a:t>‹#›</a:t>
            </a:fld>
            <a:endParaRPr lang="en-AU" dirty="0">
              <a:solidFill>
                <a:srgbClr val="000000"/>
              </a:solidFill>
            </a:endParaRP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lang="en-AU" noProof="0" dirty="0"/>
          </a:p>
        </p:txBody>
      </p:sp>
      <p:sp>
        <p:nvSpPr>
          <p:cNvPr id="4" name="Text Placeholder 3"/>
          <p:cNvSpPr>
            <a:spLocks noGrp="1"/>
          </p:cNvSpPr>
          <p:nvPr>
            <p:ph type="body" sz="half" idx="2"/>
          </p:nvPr>
        </p:nvSpPr>
        <p:spPr>
          <a:xfrm>
            <a:off x="1792288" y="5367346"/>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987B59D0-FE11-465C-A06A-7315C7D09EA4}" type="slidenum">
              <a:rPr lang="en-AU">
                <a:solidFill>
                  <a:srgbClr val="000000"/>
                </a:solidFill>
              </a:rPr>
              <a:pPr>
                <a:defRPr/>
              </a:pPr>
              <a:t>‹#›</a:t>
            </a:fld>
            <a:endParaRPr lang="en-AU" dirty="0">
              <a:solidFill>
                <a:srgbClr val="000000"/>
              </a:solidFill>
            </a:endParaRPr>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D6BD1607-06B6-4F47-A693-4DA415096593}" type="slidenum">
              <a:rPr lang="en-AU">
                <a:solidFill>
                  <a:srgbClr val="000000"/>
                </a:solidFill>
              </a:rPr>
              <a:pPr>
                <a:defRPr/>
              </a:pPr>
              <a:t>‹#›</a:t>
            </a:fld>
            <a:endParaRPr lang="en-AU" dirty="0">
              <a:solidFill>
                <a:srgbClr val="000000"/>
              </a:solidFill>
            </a:endParaRPr>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11956" y="655647"/>
            <a:ext cx="1997075" cy="5322887"/>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719138" y="655647"/>
            <a:ext cx="5840412" cy="53228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F8EFE62B-651F-4F7D-9F7C-70131229AEBE}" type="slidenum">
              <a:rPr lang="en-AU">
                <a:solidFill>
                  <a:srgbClr val="000000"/>
                </a:solidFill>
              </a:rPr>
              <a:pPr>
                <a:defRPr/>
              </a:pPr>
              <a:t>‹#›</a:t>
            </a:fld>
            <a:endParaRPr lang="en-AU" dirty="0">
              <a:solidFill>
                <a:srgbClr val="000000"/>
              </a:solidFill>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Title Slide">
    <p:spTree>
      <p:nvGrpSpPr>
        <p:cNvPr id="1" name=""/>
        <p:cNvGrpSpPr/>
        <p:nvPr/>
      </p:nvGrpSpPr>
      <p:grpSpPr>
        <a:xfrm>
          <a:off x="0" y="0"/>
          <a:ext cx="0" cy="0"/>
          <a:chOff x="0" y="0"/>
          <a:chExt cx="0" cy="0"/>
        </a:xfrm>
      </p:grpSpPr>
      <p:pic>
        <p:nvPicPr>
          <p:cNvPr id="4" name="Picture 5" descr="swin logo v black box reversed.png"/>
          <p:cNvPicPr>
            <a:picLocks noChangeAspect="1"/>
          </p:cNvPicPr>
          <p:nvPr userDrawn="1"/>
        </p:nvPicPr>
        <p:blipFill>
          <a:blip r:embed="rId2"/>
          <a:srcRect/>
          <a:stretch>
            <a:fillRect/>
          </a:stretch>
        </p:blipFill>
        <p:spPr bwMode="auto">
          <a:xfrm>
            <a:off x="7699389" y="3"/>
            <a:ext cx="1444625" cy="2882900"/>
          </a:xfrm>
          <a:prstGeom prst="rect">
            <a:avLst/>
          </a:prstGeom>
          <a:noFill/>
          <a:ln w="9525">
            <a:noFill/>
            <a:miter lim="800000"/>
            <a:headEnd/>
            <a:tailEnd/>
          </a:ln>
        </p:spPr>
      </p:pic>
      <p:sp>
        <p:nvSpPr>
          <p:cNvPr id="10" name="Text Placeholder 9"/>
          <p:cNvSpPr>
            <a:spLocks noGrp="1"/>
          </p:cNvSpPr>
          <p:nvPr>
            <p:ph type="body" sz="quarter" idx="13" hasCustomPrompt="1"/>
          </p:nvPr>
        </p:nvSpPr>
        <p:spPr>
          <a:xfrm>
            <a:off x="295288" y="371475"/>
            <a:ext cx="6553201" cy="914400"/>
          </a:xfrm>
          <a:prstGeom prst="rect">
            <a:avLst/>
          </a:prstGeom>
        </p:spPr>
        <p:txBody>
          <a:bodyPr/>
          <a:lstStyle>
            <a:lvl1pPr marL="0" indent="0">
              <a:defRPr>
                <a:solidFill>
                  <a:schemeClr val="accent4"/>
                </a:solidFill>
              </a:defRPr>
            </a:lvl1pPr>
          </a:lstStyle>
          <a:p>
            <a:pPr lvl="0"/>
            <a:r>
              <a:rPr lang="en-US" dirty="0"/>
              <a:t>Presenter name</a:t>
            </a:r>
          </a:p>
        </p:txBody>
      </p:sp>
      <p:sp>
        <p:nvSpPr>
          <p:cNvPr id="14" name="Text Placeholder 13"/>
          <p:cNvSpPr>
            <a:spLocks noGrp="1"/>
          </p:cNvSpPr>
          <p:nvPr>
            <p:ph type="body" sz="quarter" idx="14" hasCustomPrompt="1"/>
          </p:nvPr>
        </p:nvSpPr>
        <p:spPr>
          <a:xfrm>
            <a:off x="304800" y="1438277"/>
            <a:ext cx="6591300" cy="1133475"/>
          </a:xfrm>
          <a:prstGeom prst="rect">
            <a:avLst/>
          </a:prstGeom>
        </p:spPr>
        <p:txBody>
          <a:bodyPr/>
          <a:lstStyle>
            <a:lvl1pPr marL="0" indent="0">
              <a:defRPr baseline="0"/>
            </a:lvl1pPr>
          </a:lstStyle>
          <a:p>
            <a:pPr lvl="0"/>
            <a:r>
              <a:rPr lang="en-US" dirty="0"/>
              <a:t>Presentation title</a:t>
            </a:r>
          </a:p>
        </p:txBody>
      </p:sp>
    </p:spTree>
    <p:extLst>
      <p:ext uri="{BB962C8B-B14F-4D97-AF65-F5344CB8AC3E}">
        <p14:creationId xmlns:p14="http://schemas.microsoft.com/office/powerpoint/2010/main" val="2403661308"/>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14" y="329185"/>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ounded Rectangle 9"/>
          <p:cNvSpPr/>
          <p:nvPr/>
        </p:nvSpPr>
        <p:spPr>
          <a:xfrm>
            <a:off x="418608" y="434163"/>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5" name="Title 4"/>
          <p:cNvSpPr>
            <a:spLocks noGrp="1"/>
          </p:cNvSpPr>
          <p:nvPr>
            <p:ph type="ctrTitle"/>
          </p:nvPr>
        </p:nvSpPr>
        <p:spPr>
          <a:xfrm>
            <a:off x="722376" y="1820207"/>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a:t>Click to edit Master title style</a:t>
            </a:r>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19" name="Date Placeholder 18"/>
          <p:cNvSpPr>
            <a:spLocks noGrp="1"/>
          </p:cNvSpPr>
          <p:nvPr>
            <p:ph type="dt" sz="half" idx="10"/>
          </p:nvPr>
        </p:nvSpPr>
        <p:spPr/>
        <p:txBody>
          <a:bodyPr/>
          <a:lstStyle/>
          <a:p>
            <a:endParaRPr lang="en-AU" dirty="0"/>
          </a:p>
        </p:txBody>
      </p:sp>
      <p:sp>
        <p:nvSpPr>
          <p:cNvPr id="8" name="Footer Placeholder 7"/>
          <p:cNvSpPr>
            <a:spLocks noGrp="1"/>
          </p:cNvSpPr>
          <p:nvPr>
            <p:ph type="ftr" sz="quarter" idx="11"/>
          </p:nvPr>
        </p:nvSpPr>
        <p:spPr/>
        <p:txBody>
          <a:bodyPr/>
          <a:lstStyle/>
          <a:p>
            <a:endParaRPr lang="en-AU" dirty="0"/>
          </a:p>
        </p:txBody>
      </p:sp>
      <p:sp>
        <p:nvSpPr>
          <p:cNvPr id="11" name="Slide Number Placeholder 10"/>
          <p:cNvSpPr>
            <a:spLocks noGrp="1"/>
          </p:cNvSpPr>
          <p:nvPr>
            <p:ph type="sldNum" sz="quarter" idx="12"/>
          </p:nvPr>
        </p:nvSpPr>
        <p:spPr/>
        <p:txBody>
          <a:bodyPr/>
          <a:lstStyle/>
          <a:p>
            <a:fld id="{F078D308-0C15-4F16-A65F-B069BAEFA4A9}" type="slidenum">
              <a:rPr lang="en-AU" smtClean="0"/>
              <a:pPr/>
              <a:t>‹#›</a:t>
            </a:fld>
            <a:endParaRPr lang="en-AU" dirty="0"/>
          </a:p>
        </p:txBody>
      </p:sp>
      <p:grpSp>
        <p:nvGrpSpPr>
          <p:cNvPr id="9" name="Group 209"/>
          <p:cNvGrpSpPr>
            <a:grpSpLocks/>
          </p:cNvGrpSpPr>
          <p:nvPr userDrawn="1"/>
        </p:nvGrpSpPr>
        <p:grpSpPr bwMode="auto">
          <a:xfrm>
            <a:off x="14" y="3"/>
            <a:ext cx="9142413" cy="6859588"/>
            <a:chOff x="0" y="0"/>
            <a:chExt cx="5759" cy="4321"/>
          </a:xfrm>
        </p:grpSpPr>
        <p:pic>
          <p:nvPicPr>
            <p:cNvPr id="12" name="Picture 93" descr="P-01 BW 150dpi GY AA Q8"/>
            <p:cNvPicPr>
              <a:picLocks noChangeAspect="1" noChangeArrowheads="1"/>
            </p:cNvPicPr>
            <p:nvPr userDrawn="1"/>
          </p:nvPicPr>
          <p:blipFill>
            <a:blip r:embed="rId2" cstate="print"/>
            <a:srcRect/>
            <a:stretch>
              <a:fillRect/>
            </a:stretch>
          </p:blipFill>
          <p:spPr bwMode="auto">
            <a:xfrm>
              <a:off x="0" y="1916"/>
              <a:ext cx="2193" cy="2404"/>
            </a:xfrm>
            <a:prstGeom prst="rect">
              <a:avLst/>
            </a:prstGeom>
            <a:noFill/>
            <a:ln w="9525">
              <a:noFill/>
              <a:miter lim="800000"/>
              <a:headEnd/>
              <a:tailEnd/>
            </a:ln>
          </p:spPr>
        </p:pic>
        <p:pic>
          <p:nvPicPr>
            <p:cNvPr id="13" name="Picture 51" descr="P-01 Bac 150dpi 8bit AA"/>
            <p:cNvPicPr>
              <a:picLocks noChangeAspect="1" noChangeArrowheads="1"/>
            </p:cNvPicPr>
            <p:nvPr userDrawn="1"/>
          </p:nvPicPr>
          <p:blipFill>
            <a:blip r:embed="rId3" cstate="print"/>
            <a:srcRect/>
            <a:stretch>
              <a:fillRect/>
            </a:stretch>
          </p:blipFill>
          <p:spPr bwMode="hidden">
            <a:xfrm>
              <a:off x="1" y="0"/>
              <a:ext cx="5758" cy="4321"/>
            </a:xfrm>
            <a:prstGeom prst="rect">
              <a:avLst/>
            </a:prstGeom>
            <a:noFill/>
            <a:ln w="9525">
              <a:noFill/>
              <a:miter lim="800000"/>
              <a:headEnd/>
              <a:tailEnd/>
            </a:ln>
          </p:spPr>
        </p:pic>
        <p:grpSp>
          <p:nvGrpSpPr>
            <p:cNvPr id="14" name="Group 92"/>
            <p:cNvGrpSpPr>
              <a:grpSpLocks/>
            </p:cNvGrpSpPr>
            <p:nvPr userDrawn="1"/>
          </p:nvGrpSpPr>
          <p:grpSpPr bwMode="auto">
            <a:xfrm>
              <a:off x="4858" y="0"/>
              <a:ext cx="756" cy="1512"/>
              <a:chOff x="4858" y="0"/>
              <a:chExt cx="756" cy="1512"/>
            </a:xfrm>
          </p:grpSpPr>
          <p:sp>
            <p:nvSpPr>
              <p:cNvPr id="16" name="Rectangle 56"/>
              <p:cNvSpPr>
                <a:spLocks noChangeAspect="1" noChangeArrowheads="1"/>
              </p:cNvSpPr>
              <p:nvPr userDrawn="1"/>
            </p:nvSpPr>
            <p:spPr bwMode="auto">
              <a:xfrm>
                <a:off x="4858" y="756"/>
                <a:ext cx="756" cy="756"/>
              </a:xfrm>
              <a:prstGeom prst="rect">
                <a:avLst/>
              </a:prstGeom>
              <a:solidFill>
                <a:srgbClr val="F0F0F0"/>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sp>
            <p:nvSpPr>
              <p:cNvPr id="17" name="Rectangle 17"/>
              <p:cNvSpPr>
                <a:spLocks noChangeAspect="1" noChangeArrowheads="1"/>
              </p:cNvSpPr>
              <p:nvPr userDrawn="1"/>
            </p:nvSpPr>
            <p:spPr bwMode="hidden">
              <a:xfrm>
                <a:off x="4858" y="756"/>
                <a:ext cx="756" cy="756"/>
              </a:xfrm>
              <a:prstGeom prst="rect">
                <a:avLst/>
              </a:prstGeom>
              <a:solidFill>
                <a:srgbClr val="ED1C2E"/>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grpSp>
            <p:nvGrpSpPr>
              <p:cNvPr id="18" name="Group 52"/>
              <p:cNvGrpSpPr>
                <a:grpSpLocks/>
              </p:cNvGrpSpPr>
              <p:nvPr userDrawn="1"/>
            </p:nvGrpSpPr>
            <p:grpSpPr bwMode="auto">
              <a:xfrm>
                <a:off x="4946" y="975"/>
                <a:ext cx="576" cy="261"/>
                <a:chOff x="4946" y="975"/>
                <a:chExt cx="576" cy="261"/>
              </a:xfrm>
            </p:grpSpPr>
            <p:sp>
              <p:nvSpPr>
                <p:cNvPr id="23" name="Freeform 22"/>
                <p:cNvSpPr>
                  <a:spLocks noChangeAspect="1"/>
                </p:cNvSpPr>
                <p:nvPr userDrawn="1"/>
              </p:nvSpPr>
              <p:spPr bwMode="black">
                <a:xfrm>
                  <a:off x="4946" y="1076"/>
                  <a:ext cx="48" cy="59"/>
                </a:xfrm>
                <a:custGeom>
                  <a:avLst/>
                  <a:gdLst/>
                  <a:ahLst/>
                  <a:cxnLst>
                    <a:cxn ang="0">
                      <a:pos x="277" y="671"/>
                    </a:cxn>
                    <a:cxn ang="0">
                      <a:pos x="523" y="446"/>
                    </a:cxn>
                    <a:cxn ang="0">
                      <a:pos x="523" y="66"/>
                    </a:cxn>
                    <a:cxn ang="0">
                      <a:pos x="523" y="50"/>
                    </a:cxn>
                    <a:cxn ang="0">
                      <a:pos x="524" y="36"/>
                    </a:cxn>
                    <a:cxn ang="0">
                      <a:pos x="519" y="35"/>
                    </a:cxn>
                    <a:cxn ang="0">
                      <a:pos x="519" y="35"/>
                    </a:cxn>
                    <a:cxn ang="0">
                      <a:pos x="524" y="35"/>
                    </a:cxn>
                    <a:cxn ang="0">
                      <a:pos x="531" y="8"/>
                    </a:cxn>
                    <a:cxn ang="0">
                      <a:pos x="533" y="0"/>
                    </a:cxn>
                    <a:cxn ang="0">
                      <a:pos x="435" y="0"/>
                    </a:cxn>
                    <a:cxn ang="0">
                      <a:pos x="427" y="0"/>
                    </a:cxn>
                    <a:cxn ang="0">
                      <a:pos x="430" y="8"/>
                    </a:cxn>
                    <a:cxn ang="0">
                      <a:pos x="438" y="36"/>
                    </a:cxn>
                    <a:cxn ang="0">
                      <a:pos x="440" y="68"/>
                    </a:cxn>
                    <a:cxn ang="0">
                      <a:pos x="440" y="440"/>
                    </a:cxn>
                    <a:cxn ang="0">
                      <a:pos x="276" y="603"/>
                    </a:cxn>
                    <a:cxn ang="0">
                      <a:pos x="270" y="603"/>
                    </a:cxn>
                    <a:cxn ang="0">
                      <a:pos x="93" y="435"/>
                    </a:cxn>
                    <a:cxn ang="0">
                      <a:pos x="93" y="63"/>
                    </a:cxn>
                    <a:cxn ang="0">
                      <a:pos x="93" y="51"/>
                    </a:cxn>
                    <a:cxn ang="0">
                      <a:pos x="94" y="34"/>
                    </a:cxn>
                    <a:cxn ang="0">
                      <a:pos x="102" y="8"/>
                    </a:cxn>
                    <a:cxn ang="0">
                      <a:pos x="105" y="0"/>
                    </a:cxn>
                    <a:cxn ang="0">
                      <a:pos x="8" y="0"/>
                    </a:cxn>
                    <a:cxn ang="0">
                      <a:pos x="0" y="0"/>
                    </a:cxn>
                    <a:cxn ang="0">
                      <a:pos x="3" y="8"/>
                    </a:cxn>
                    <a:cxn ang="0">
                      <a:pos x="10" y="41"/>
                    </a:cxn>
                    <a:cxn ang="0">
                      <a:pos x="11" y="55"/>
                    </a:cxn>
                    <a:cxn ang="0">
                      <a:pos x="11" y="69"/>
                    </a:cxn>
                    <a:cxn ang="0">
                      <a:pos x="11" y="443"/>
                    </a:cxn>
                    <a:cxn ang="0">
                      <a:pos x="272" y="671"/>
                    </a:cxn>
                    <a:cxn ang="0">
                      <a:pos x="277" y="671"/>
                    </a:cxn>
                  </a:cxnLst>
                  <a:rect l="0" t="0" r="r" b="b"/>
                  <a:pathLst>
                    <a:path w="533" h="671">
                      <a:moveTo>
                        <a:pt x="277" y="671"/>
                      </a:moveTo>
                      <a:cubicBezTo>
                        <a:pt x="413" y="668"/>
                        <a:pt x="523" y="575"/>
                        <a:pt x="523" y="446"/>
                      </a:cubicBezTo>
                      <a:cubicBezTo>
                        <a:pt x="523" y="66"/>
                        <a:pt x="523" y="66"/>
                        <a:pt x="523" y="66"/>
                      </a:cubicBezTo>
                      <a:cubicBezTo>
                        <a:pt x="523" y="60"/>
                        <a:pt x="523" y="55"/>
                        <a:pt x="523" y="50"/>
                      </a:cubicBezTo>
                      <a:cubicBezTo>
                        <a:pt x="523" y="46"/>
                        <a:pt x="523" y="41"/>
                        <a:pt x="524" y="36"/>
                      </a:cubicBezTo>
                      <a:cubicBezTo>
                        <a:pt x="519" y="35"/>
                        <a:pt x="519" y="35"/>
                        <a:pt x="519" y="35"/>
                      </a:cubicBezTo>
                      <a:cubicBezTo>
                        <a:pt x="519" y="35"/>
                        <a:pt x="519" y="35"/>
                        <a:pt x="519" y="35"/>
                      </a:cubicBezTo>
                      <a:cubicBezTo>
                        <a:pt x="524" y="35"/>
                        <a:pt x="524" y="35"/>
                        <a:pt x="524" y="35"/>
                      </a:cubicBezTo>
                      <a:cubicBezTo>
                        <a:pt x="526" y="24"/>
                        <a:pt x="527" y="18"/>
                        <a:pt x="531" y="8"/>
                      </a:cubicBezTo>
                      <a:cubicBezTo>
                        <a:pt x="533" y="0"/>
                        <a:pt x="533" y="0"/>
                        <a:pt x="533" y="0"/>
                      </a:cubicBezTo>
                      <a:cubicBezTo>
                        <a:pt x="435" y="0"/>
                        <a:pt x="435" y="0"/>
                        <a:pt x="435" y="0"/>
                      </a:cubicBezTo>
                      <a:cubicBezTo>
                        <a:pt x="427" y="0"/>
                        <a:pt x="427" y="0"/>
                        <a:pt x="427" y="0"/>
                      </a:cubicBezTo>
                      <a:cubicBezTo>
                        <a:pt x="430" y="8"/>
                        <a:pt x="430" y="8"/>
                        <a:pt x="430" y="8"/>
                      </a:cubicBezTo>
                      <a:cubicBezTo>
                        <a:pt x="434" y="18"/>
                        <a:pt x="436" y="25"/>
                        <a:pt x="438" y="36"/>
                      </a:cubicBezTo>
                      <a:cubicBezTo>
                        <a:pt x="440" y="47"/>
                        <a:pt x="440" y="55"/>
                        <a:pt x="440" y="68"/>
                      </a:cubicBezTo>
                      <a:cubicBezTo>
                        <a:pt x="440" y="440"/>
                        <a:pt x="440" y="440"/>
                        <a:pt x="440" y="440"/>
                      </a:cubicBezTo>
                      <a:cubicBezTo>
                        <a:pt x="440" y="529"/>
                        <a:pt x="373" y="600"/>
                        <a:pt x="276" y="603"/>
                      </a:cubicBezTo>
                      <a:cubicBezTo>
                        <a:pt x="274" y="603"/>
                        <a:pt x="272" y="603"/>
                        <a:pt x="270" y="603"/>
                      </a:cubicBezTo>
                      <a:cubicBezTo>
                        <a:pt x="176" y="603"/>
                        <a:pt x="93" y="529"/>
                        <a:pt x="93" y="435"/>
                      </a:cubicBezTo>
                      <a:cubicBezTo>
                        <a:pt x="93" y="63"/>
                        <a:pt x="93" y="63"/>
                        <a:pt x="93" y="63"/>
                      </a:cubicBezTo>
                      <a:cubicBezTo>
                        <a:pt x="93" y="59"/>
                        <a:pt x="93" y="55"/>
                        <a:pt x="93" y="51"/>
                      </a:cubicBezTo>
                      <a:cubicBezTo>
                        <a:pt x="93" y="46"/>
                        <a:pt x="93" y="41"/>
                        <a:pt x="94" y="34"/>
                      </a:cubicBezTo>
                      <a:cubicBezTo>
                        <a:pt x="96" y="23"/>
                        <a:pt x="98" y="18"/>
                        <a:pt x="102" y="8"/>
                      </a:cubicBezTo>
                      <a:cubicBezTo>
                        <a:pt x="105" y="0"/>
                        <a:pt x="105" y="0"/>
                        <a:pt x="105" y="0"/>
                      </a:cubicBezTo>
                      <a:cubicBezTo>
                        <a:pt x="8" y="0"/>
                        <a:pt x="8" y="0"/>
                        <a:pt x="8" y="0"/>
                      </a:cubicBezTo>
                      <a:cubicBezTo>
                        <a:pt x="0" y="0"/>
                        <a:pt x="0" y="0"/>
                        <a:pt x="0" y="0"/>
                      </a:cubicBezTo>
                      <a:cubicBezTo>
                        <a:pt x="3" y="8"/>
                        <a:pt x="3" y="8"/>
                        <a:pt x="3" y="8"/>
                      </a:cubicBezTo>
                      <a:cubicBezTo>
                        <a:pt x="7" y="20"/>
                        <a:pt x="9" y="27"/>
                        <a:pt x="10" y="41"/>
                      </a:cubicBezTo>
                      <a:cubicBezTo>
                        <a:pt x="11" y="46"/>
                        <a:pt x="11" y="50"/>
                        <a:pt x="11" y="55"/>
                      </a:cubicBezTo>
                      <a:cubicBezTo>
                        <a:pt x="11" y="59"/>
                        <a:pt x="11" y="64"/>
                        <a:pt x="11" y="69"/>
                      </a:cubicBezTo>
                      <a:cubicBezTo>
                        <a:pt x="11" y="443"/>
                        <a:pt x="11" y="443"/>
                        <a:pt x="11" y="443"/>
                      </a:cubicBezTo>
                      <a:cubicBezTo>
                        <a:pt x="11" y="577"/>
                        <a:pt x="129" y="671"/>
                        <a:pt x="272" y="671"/>
                      </a:cubicBezTo>
                      <a:cubicBezTo>
                        <a:pt x="274" y="671"/>
                        <a:pt x="275" y="671"/>
                        <a:pt x="277" y="67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4" name="Freeform 23"/>
                <p:cNvSpPr>
                  <a:spLocks noChangeAspect="1"/>
                </p:cNvSpPr>
                <p:nvPr userDrawn="1"/>
              </p:nvSpPr>
              <p:spPr bwMode="black">
                <a:xfrm>
                  <a:off x="5009" y="975"/>
                  <a:ext cx="37" cy="61"/>
                </a:xfrm>
                <a:custGeom>
                  <a:avLst/>
                  <a:gdLst/>
                  <a:ahLst/>
                  <a:cxnLst>
                    <a:cxn ang="0">
                      <a:pos x="105" y="320"/>
                    </a:cxn>
                    <a:cxn ang="0">
                      <a:pos x="223" y="388"/>
                    </a:cxn>
                    <a:cxn ang="0">
                      <a:pos x="321" y="508"/>
                    </a:cxn>
                    <a:cxn ang="0">
                      <a:pos x="172" y="626"/>
                    </a:cxn>
                    <a:cxn ang="0">
                      <a:pos x="161" y="626"/>
                    </a:cxn>
                    <a:cxn ang="0">
                      <a:pos x="12" y="583"/>
                    </a:cxn>
                    <a:cxn ang="0">
                      <a:pos x="3" y="575"/>
                    </a:cxn>
                    <a:cxn ang="0">
                      <a:pos x="3" y="656"/>
                    </a:cxn>
                    <a:cxn ang="0">
                      <a:pos x="154" y="680"/>
                    </a:cxn>
                    <a:cxn ang="0">
                      <a:pos x="165" y="680"/>
                    </a:cxn>
                    <a:cxn ang="0">
                      <a:pos x="413" y="505"/>
                    </a:cxn>
                    <a:cxn ang="0">
                      <a:pos x="413" y="497"/>
                    </a:cxn>
                    <a:cxn ang="0">
                      <a:pos x="262" y="312"/>
                    </a:cxn>
                    <a:cxn ang="0">
                      <a:pos x="159" y="252"/>
                    </a:cxn>
                    <a:cxn ang="0">
                      <a:pos x="85" y="162"/>
                    </a:cxn>
                    <a:cxn ang="0">
                      <a:pos x="84" y="155"/>
                    </a:cxn>
                    <a:cxn ang="0">
                      <a:pos x="214" y="53"/>
                    </a:cxn>
                    <a:cxn ang="0">
                      <a:pos x="222" y="53"/>
                    </a:cxn>
                    <a:cxn ang="0">
                      <a:pos x="342" y="96"/>
                    </a:cxn>
                    <a:cxn ang="0">
                      <a:pos x="352" y="105"/>
                    </a:cxn>
                    <a:cxn ang="0">
                      <a:pos x="352" y="25"/>
                    </a:cxn>
                    <a:cxn ang="0">
                      <a:pos x="216" y="0"/>
                    </a:cxn>
                    <a:cxn ang="0">
                      <a:pos x="207" y="0"/>
                    </a:cxn>
                    <a:cxn ang="0">
                      <a:pos x="0" y="165"/>
                    </a:cxn>
                    <a:cxn ang="0">
                      <a:pos x="1" y="167"/>
                    </a:cxn>
                    <a:cxn ang="0">
                      <a:pos x="105" y="320"/>
                    </a:cxn>
                  </a:cxnLst>
                  <a:rect l="0" t="0" r="r" b="b"/>
                  <a:pathLst>
                    <a:path w="413" h="681">
                      <a:moveTo>
                        <a:pt x="105" y="320"/>
                      </a:moveTo>
                      <a:cubicBezTo>
                        <a:pt x="223" y="388"/>
                        <a:pt x="223" y="388"/>
                        <a:pt x="223" y="388"/>
                      </a:cubicBezTo>
                      <a:cubicBezTo>
                        <a:pt x="277" y="419"/>
                        <a:pt x="321" y="449"/>
                        <a:pt x="321" y="508"/>
                      </a:cubicBezTo>
                      <a:cubicBezTo>
                        <a:pt x="320" y="582"/>
                        <a:pt x="266" y="625"/>
                        <a:pt x="172" y="626"/>
                      </a:cubicBezTo>
                      <a:cubicBezTo>
                        <a:pt x="168" y="626"/>
                        <a:pt x="165" y="626"/>
                        <a:pt x="161" y="626"/>
                      </a:cubicBezTo>
                      <a:cubicBezTo>
                        <a:pt x="99" y="625"/>
                        <a:pt x="59" y="621"/>
                        <a:pt x="12" y="583"/>
                      </a:cubicBezTo>
                      <a:cubicBezTo>
                        <a:pt x="3" y="575"/>
                        <a:pt x="3" y="575"/>
                        <a:pt x="3" y="575"/>
                      </a:cubicBezTo>
                      <a:cubicBezTo>
                        <a:pt x="3" y="656"/>
                        <a:pt x="3" y="656"/>
                        <a:pt x="3" y="656"/>
                      </a:cubicBezTo>
                      <a:cubicBezTo>
                        <a:pt x="61" y="681"/>
                        <a:pt x="98" y="679"/>
                        <a:pt x="154" y="680"/>
                      </a:cubicBezTo>
                      <a:cubicBezTo>
                        <a:pt x="158" y="680"/>
                        <a:pt x="162" y="680"/>
                        <a:pt x="165" y="680"/>
                      </a:cubicBezTo>
                      <a:cubicBezTo>
                        <a:pt x="279" y="680"/>
                        <a:pt x="412" y="642"/>
                        <a:pt x="413" y="505"/>
                      </a:cubicBezTo>
                      <a:cubicBezTo>
                        <a:pt x="413" y="502"/>
                        <a:pt x="413" y="500"/>
                        <a:pt x="413" y="497"/>
                      </a:cubicBezTo>
                      <a:cubicBezTo>
                        <a:pt x="409" y="384"/>
                        <a:pt x="339" y="357"/>
                        <a:pt x="262" y="312"/>
                      </a:cubicBezTo>
                      <a:cubicBezTo>
                        <a:pt x="159" y="252"/>
                        <a:pt x="159" y="252"/>
                        <a:pt x="159" y="252"/>
                      </a:cubicBezTo>
                      <a:cubicBezTo>
                        <a:pt x="118" y="229"/>
                        <a:pt x="89" y="205"/>
                        <a:pt x="85" y="162"/>
                      </a:cubicBezTo>
                      <a:cubicBezTo>
                        <a:pt x="84" y="159"/>
                        <a:pt x="84" y="157"/>
                        <a:pt x="84" y="155"/>
                      </a:cubicBezTo>
                      <a:cubicBezTo>
                        <a:pt x="85" y="95"/>
                        <a:pt x="150" y="53"/>
                        <a:pt x="214" y="53"/>
                      </a:cubicBezTo>
                      <a:cubicBezTo>
                        <a:pt x="216" y="53"/>
                        <a:pt x="219" y="53"/>
                        <a:pt x="222" y="53"/>
                      </a:cubicBezTo>
                      <a:cubicBezTo>
                        <a:pt x="273" y="55"/>
                        <a:pt x="307" y="62"/>
                        <a:pt x="342" y="96"/>
                      </a:cubicBezTo>
                      <a:cubicBezTo>
                        <a:pt x="352" y="105"/>
                        <a:pt x="352" y="105"/>
                        <a:pt x="352" y="105"/>
                      </a:cubicBezTo>
                      <a:cubicBezTo>
                        <a:pt x="352" y="25"/>
                        <a:pt x="352" y="25"/>
                        <a:pt x="352" y="25"/>
                      </a:cubicBezTo>
                      <a:cubicBezTo>
                        <a:pt x="300" y="0"/>
                        <a:pt x="267" y="2"/>
                        <a:pt x="216" y="0"/>
                      </a:cubicBezTo>
                      <a:cubicBezTo>
                        <a:pt x="213" y="0"/>
                        <a:pt x="210" y="0"/>
                        <a:pt x="207" y="0"/>
                      </a:cubicBezTo>
                      <a:cubicBezTo>
                        <a:pt x="99" y="0"/>
                        <a:pt x="0" y="61"/>
                        <a:pt x="0" y="165"/>
                      </a:cubicBezTo>
                      <a:cubicBezTo>
                        <a:pt x="0" y="166"/>
                        <a:pt x="0" y="166"/>
                        <a:pt x="1" y="167"/>
                      </a:cubicBezTo>
                      <a:cubicBezTo>
                        <a:pt x="1" y="238"/>
                        <a:pt x="41" y="283"/>
                        <a:pt x="105" y="32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5" name="Freeform 24"/>
                <p:cNvSpPr>
                  <a:spLocks noChangeAspect="1"/>
                </p:cNvSpPr>
                <p:nvPr userDrawn="1"/>
              </p:nvSpPr>
              <p:spPr bwMode="black">
                <a:xfrm>
                  <a:off x="4962" y="1175"/>
                  <a:ext cx="47" cy="59"/>
                </a:xfrm>
                <a:custGeom>
                  <a:avLst/>
                  <a:gdLst/>
                  <a:ahLst/>
                  <a:cxnLst>
                    <a:cxn ang="0">
                      <a:pos x="23" y="0"/>
                    </a:cxn>
                    <a:cxn ang="0">
                      <a:pos x="3" y="71"/>
                    </a:cxn>
                    <a:cxn ang="0">
                      <a:pos x="0" y="84"/>
                    </a:cxn>
                    <a:cxn ang="0">
                      <a:pos x="12" y="77"/>
                    </a:cxn>
                    <a:cxn ang="0">
                      <a:pos x="44" y="64"/>
                    </a:cxn>
                    <a:cxn ang="0">
                      <a:pos x="65" y="60"/>
                    </a:cxn>
                    <a:cxn ang="0">
                      <a:pos x="223" y="60"/>
                    </a:cxn>
                    <a:cxn ang="0">
                      <a:pos x="223" y="598"/>
                    </a:cxn>
                    <a:cxn ang="0">
                      <a:pos x="223" y="618"/>
                    </a:cxn>
                    <a:cxn ang="0">
                      <a:pos x="222" y="632"/>
                    </a:cxn>
                    <a:cxn ang="0">
                      <a:pos x="214" y="651"/>
                    </a:cxn>
                    <a:cxn ang="0">
                      <a:pos x="209" y="660"/>
                    </a:cxn>
                    <a:cxn ang="0">
                      <a:pos x="320" y="660"/>
                    </a:cxn>
                    <a:cxn ang="0">
                      <a:pos x="330" y="660"/>
                    </a:cxn>
                    <a:cxn ang="0">
                      <a:pos x="325" y="651"/>
                    </a:cxn>
                    <a:cxn ang="0">
                      <a:pos x="316" y="630"/>
                    </a:cxn>
                    <a:cxn ang="0">
                      <a:pos x="312" y="604"/>
                    </a:cxn>
                    <a:cxn ang="0">
                      <a:pos x="313" y="596"/>
                    </a:cxn>
                    <a:cxn ang="0">
                      <a:pos x="313" y="58"/>
                    </a:cxn>
                    <a:cxn ang="0">
                      <a:pos x="449" y="58"/>
                    </a:cxn>
                    <a:cxn ang="0">
                      <a:pos x="485" y="64"/>
                    </a:cxn>
                    <a:cxn ang="0">
                      <a:pos x="487" y="59"/>
                    </a:cxn>
                    <a:cxn ang="0">
                      <a:pos x="486" y="64"/>
                    </a:cxn>
                    <a:cxn ang="0">
                      <a:pos x="514" y="74"/>
                    </a:cxn>
                    <a:cxn ang="0">
                      <a:pos x="523" y="79"/>
                    </a:cxn>
                    <a:cxn ang="0">
                      <a:pos x="516" y="5"/>
                    </a:cxn>
                    <a:cxn ang="0">
                      <a:pos x="23" y="0"/>
                    </a:cxn>
                  </a:cxnLst>
                  <a:rect l="0" t="0" r="r" b="b"/>
                  <a:pathLst>
                    <a:path w="523" h="660">
                      <a:moveTo>
                        <a:pt x="23" y="0"/>
                      </a:moveTo>
                      <a:cubicBezTo>
                        <a:pt x="3" y="71"/>
                        <a:pt x="3" y="71"/>
                        <a:pt x="3" y="71"/>
                      </a:cubicBezTo>
                      <a:cubicBezTo>
                        <a:pt x="0" y="84"/>
                        <a:pt x="0" y="84"/>
                        <a:pt x="0" y="84"/>
                      </a:cubicBezTo>
                      <a:cubicBezTo>
                        <a:pt x="12" y="77"/>
                        <a:pt x="12" y="77"/>
                        <a:pt x="12" y="77"/>
                      </a:cubicBezTo>
                      <a:cubicBezTo>
                        <a:pt x="23" y="70"/>
                        <a:pt x="30" y="66"/>
                        <a:pt x="44" y="64"/>
                      </a:cubicBezTo>
                      <a:cubicBezTo>
                        <a:pt x="53" y="61"/>
                        <a:pt x="57" y="61"/>
                        <a:pt x="65" y="60"/>
                      </a:cubicBezTo>
                      <a:cubicBezTo>
                        <a:pt x="223" y="60"/>
                        <a:pt x="223" y="60"/>
                        <a:pt x="223" y="60"/>
                      </a:cubicBezTo>
                      <a:cubicBezTo>
                        <a:pt x="223" y="598"/>
                        <a:pt x="223" y="598"/>
                        <a:pt x="223" y="598"/>
                      </a:cubicBezTo>
                      <a:cubicBezTo>
                        <a:pt x="223" y="606"/>
                        <a:pt x="223" y="612"/>
                        <a:pt x="223" y="618"/>
                      </a:cubicBezTo>
                      <a:cubicBezTo>
                        <a:pt x="223" y="623"/>
                        <a:pt x="223" y="627"/>
                        <a:pt x="222" y="632"/>
                      </a:cubicBezTo>
                      <a:cubicBezTo>
                        <a:pt x="220" y="639"/>
                        <a:pt x="218" y="644"/>
                        <a:pt x="214" y="651"/>
                      </a:cubicBezTo>
                      <a:cubicBezTo>
                        <a:pt x="209" y="660"/>
                        <a:pt x="209" y="660"/>
                        <a:pt x="209" y="660"/>
                      </a:cubicBezTo>
                      <a:cubicBezTo>
                        <a:pt x="320" y="660"/>
                        <a:pt x="320" y="660"/>
                        <a:pt x="320" y="660"/>
                      </a:cubicBezTo>
                      <a:cubicBezTo>
                        <a:pt x="330" y="660"/>
                        <a:pt x="330" y="660"/>
                        <a:pt x="330" y="660"/>
                      </a:cubicBezTo>
                      <a:cubicBezTo>
                        <a:pt x="325" y="651"/>
                        <a:pt x="325" y="651"/>
                        <a:pt x="325" y="651"/>
                      </a:cubicBezTo>
                      <a:cubicBezTo>
                        <a:pt x="320" y="642"/>
                        <a:pt x="317" y="637"/>
                        <a:pt x="316" y="630"/>
                      </a:cubicBezTo>
                      <a:cubicBezTo>
                        <a:pt x="313" y="612"/>
                        <a:pt x="312" y="609"/>
                        <a:pt x="312" y="604"/>
                      </a:cubicBezTo>
                      <a:cubicBezTo>
                        <a:pt x="312" y="602"/>
                        <a:pt x="313" y="600"/>
                        <a:pt x="313" y="596"/>
                      </a:cubicBezTo>
                      <a:cubicBezTo>
                        <a:pt x="313" y="58"/>
                        <a:pt x="313" y="58"/>
                        <a:pt x="313" y="58"/>
                      </a:cubicBezTo>
                      <a:cubicBezTo>
                        <a:pt x="449" y="58"/>
                        <a:pt x="449" y="58"/>
                        <a:pt x="449" y="58"/>
                      </a:cubicBezTo>
                      <a:cubicBezTo>
                        <a:pt x="463" y="58"/>
                        <a:pt x="472" y="59"/>
                        <a:pt x="485" y="64"/>
                      </a:cubicBezTo>
                      <a:cubicBezTo>
                        <a:pt x="487" y="59"/>
                        <a:pt x="487" y="59"/>
                        <a:pt x="487" y="59"/>
                      </a:cubicBezTo>
                      <a:cubicBezTo>
                        <a:pt x="486" y="64"/>
                        <a:pt x="486" y="64"/>
                        <a:pt x="486" y="64"/>
                      </a:cubicBezTo>
                      <a:cubicBezTo>
                        <a:pt x="497" y="66"/>
                        <a:pt x="504" y="69"/>
                        <a:pt x="514" y="74"/>
                      </a:cubicBezTo>
                      <a:cubicBezTo>
                        <a:pt x="523" y="79"/>
                        <a:pt x="523" y="79"/>
                        <a:pt x="523" y="79"/>
                      </a:cubicBezTo>
                      <a:cubicBezTo>
                        <a:pt x="516" y="5"/>
                        <a:pt x="516" y="5"/>
                        <a:pt x="516" y="5"/>
                      </a:cubicBezTo>
                      <a:lnTo>
                        <a:pt x="2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6" name="Freeform 25"/>
                <p:cNvSpPr>
                  <a:spLocks noChangeAspect="1"/>
                </p:cNvSpPr>
                <p:nvPr userDrawn="1"/>
              </p:nvSpPr>
              <p:spPr bwMode="black">
                <a:xfrm>
                  <a:off x="5130" y="976"/>
                  <a:ext cx="11" cy="59"/>
                </a:xfrm>
                <a:custGeom>
                  <a:avLst/>
                  <a:gdLst/>
                  <a:ahLst/>
                  <a:cxnLst>
                    <a:cxn ang="0">
                      <a:pos x="19" y="37"/>
                    </a:cxn>
                    <a:cxn ang="0">
                      <a:pos x="24" y="69"/>
                    </a:cxn>
                    <a:cxn ang="0">
                      <a:pos x="24" y="598"/>
                    </a:cxn>
                    <a:cxn ang="0">
                      <a:pos x="19" y="629"/>
                    </a:cxn>
                    <a:cxn ang="0">
                      <a:pos x="9" y="650"/>
                    </a:cxn>
                    <a:cxn ang="0">
                      <a:pos x="3" y="659"/>
                    </a:cxn>
                    <a:cxn ang="0">
                      <a:pos x="116" y="659"/>
                    </a:cxn>
                    <a:cxn ang="0">
                      <a:pos x="126" y="659"/>
                    </a:cxn>
                    <a:cxn ang="0">
                      <a:pos x="120" y="651"/>
                    </a:cxn>
                    <a:cxn ang="0">
                      <a:pos x="109" y="628"/>
                    </a:cxn>
                    <a:cxn ang="0">
                      <a:pos x="106" y="545"/>
                    </a:cxn>
                    <a:cxn ang="0">
                      <a:pos x="106" y="67"/>
                    </a:cxn>
                    <a:cxn ang="0">
                      <a:pos x="112" y="32"/>
                    </a:cxn>
                    <a:cxn ang="0">
                      <a:pos x="112" y="32"/>
                    </a:cxn>
                    <a:cxn ang="0">
                      <a:pos x="122" y="8"/>
                    </a:cxn>
                    <a:cxn ang="0">
                      <a:pos x="126" y="0"/>
                    </a:cxn>
                    <a:cxn ang="0">
                      <a:pos x="10" y="0"/>
                    </a:cxn>
                    <a:cxn ang="0">
                      <a:pos x="0" y="0"/>
                    </a:cxn>
                    <a:cxn ang="0">
                      <a:pos x="6" y="9"/>
                    </a:cxn>
                    <a:cxn ang="0">
                      <a:pos x="19" y="37"/>
                    </a:cxn>
                  </a:cxnLst>
                  <a:rect l="0" t="0" r="r" b="b"/>
                  <a:pathLst>
                    <a:path w="126" h="659">
                      <a:moveTo>
                        <a:pt x="19" y="37"/>
                      </a:moveTo>
                      <a:cubicBezTo>
                        <a:pt x="23" y="49"/>
                        <a:pt x="24" y="56"/>
                        <a:pt x="24" y="69"/>
                      </a:cubicBezTo>
                      <a:cubicBezTo>
                        <a:pt x="24" y="598"/>
                        <a:pt x="24" y="598"/>
                        <a:pt x="24" y="598"/>
                      </a:cubicBezTo>
                      <a:cubicBezTo>
                        <a:pt x="24" y="611"/>
                        <a:pt x="24" y="618"/>
                        <a:pt x="19" y="629"/>
                      </a:cubicBezTo>
                      <a:cubicBezTo>
                        <a:pt x="16" y="638"/>
                        <a:pt x="14" y="643"/>
                        <a:pt x="9" y="650"/>
                      </a:cubicBezTo>
                      <a:cubicBezTo>
                        <a:pt x="3" y="659"/>
                        <a:pt x="3" y="659"/>
                        <a:pt x="3" y="659"/>
                      </a:cubicBezTo>
                      <a:cubicBezTo>
                        <a:pt x="116" y="659"/>
                        <a:pt x="116" y="659"/>
                        <a:pt x="116" y="659"/>
                      </a:cubicBezTo>
                      <a:cubicBezTo>
                        <a:pt x="126" y="659"/>
                        <a:pt x="126" y="659"/>
                        <a:pt x="126" y="659"/>
                      </a:cubicBezTo>
                      <a:cubicBezTo>
                        <a:pt x="120" y="651"/>
                        <a:pt x="120" y="651"/>
                        <a:pt x="120" y="651"/>
                      </a:cubicBezTo>
                      <a:cubicBezTo>
                        <a:pt x="115" y="641"/>
                        <a:pt x="110" y="637"/>
                        <a:pt x="109" y="628"/>
                      </a:cubicBezTo>
                      <a:cubicBezTo>
                        <a:pt x="107" y="607"/>
                        <a:pt x="106" y="578"/>
                        <a:pt x="106" y="545"/>
                      </a:cubicBezTo>
                      <a:cubicBezTo>
                        <a:pt x="106" y="67"/>
                        <a:pt x="106" y="67"/>
                        <a:pt x="106" y="67"/>
                      </a:cubicBezTo>
                      <a:cubicBezTo>
                        <a:pt x="107" y="58"/>
                        <a:pt x="106" y="53"/>
                        <a:pt x="112" y="32"/>
                      </a:cubicBezTo>
                      <a:cubicBezTo>
                        <a:pt x="112" y="32"/>
                        <a:pt x="112" y="32"/>
                        <a:pt x="112" y="32"/>
                      </a:cubicBezTo>
                      <a:cubicBezTo>
                        <a:pt x="116" y="23"/>
                        <a:pt x="118" y="16"/>
                        <a:pt x="122" y="8"/>
                      </a:cubicBezTo>
                      <a:cubicBezTo>
                        <a:pt x="126" y="0"/>
                        <a:pt x="126" y="0"/>
                        <a:pt x="126" y="0"/>
                      </a:cubicBezTo>
                      <a:cubicBezTo>
                        <a:pt x="10" y="0"/>
                        <a:pt x="10" y="0"/>
                        <a:pt x="10" y="0"/>
                      </a:cubicBezTo>
                      <a:cubicBezTo>
                        <a:pt x="0" y="0"/>
                        <a:pt x="0" y="0"/>
                        <a:pt x="0" y="0"/>
                      </a:cubicBezTo>
                      <a:cubicBezTo>
                        <a:pt x="6" y="9"/>
                        <a:pt x="6" y="9"/>
                        <a:pt x="6" y="9"/>
                      </a:cubicBezTo>
                      <a:cubicBezTo>
                        <a:pt x="12" y="19"/>
                        <a:pt x="16" y="26"/>
                        <a:pt x="19" y="3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7" name="Freeform 26"/>
                <p:cNvSpPr>
                  <a:spLocks noChangeAspect="1"/>
                </p:cNvSpPr>
                <p:nvPr userDrawn="1"/>
              </p:nvSpPr>
              <p:spPr bwMode="black">
                <a:xfrm>
                  <a:off x="5016" y="1175"/>
                  <a:ext cx="38" cy="59"/>
                </a:xfrm>
                <a:custGeom>
                  <a:avLst/>
                  <a:gdLst/>
                  <a:ahLst/>
                  <a:cxnLst>
                    <a:cxn ang="0">
                      <a:pos x="384" y="589"/>
                    </a:cxn>
                    <a:cxn ang="0">
                      <a:pos x="314" y="599"/>
                    </a:cxn>
                    <a:cxn ang="0">
                      <a:pos x="111" y="599"/>
                    </a:cxn>
                    <a:cxn ang="0">
                      <a:pos x="111" y="320"/>
                    </a:cxn>
                    <a:cxn ang="0">
                      <a:pos x="280" y="320"/>
                    </a:cxn>
                    <a:cxn ang="0">
                      <a:pos x="308" y="321"/>
                    </a:cxn>
                    <a:cxn ang="0">
                      <a:pos x="343" y="333"/>
                    </a:cxn>
                    <a:cxn ang="0">
                      <a:pos x="350" y="337"/>
                    </a:cxn>
                    <a:cxn ang="0">
                      <a:pos x="350" y="266"/>
                    </a:cxn>
                    <a:cxn ang="0">
                      <a:pos x="350" y="260"/>
                    </a:cxn>
                    <a:cxn ang="0">
                      <a:pos x="109" y="260"/>
                    </a:cxn>
                    <a:cxn ang="0">
                      <a:pos x="109" y="58"/>
                    </a:cxn>
                    <a:cxn ang="0">
                      <a:pos x="280" y="58"/>
                    </a:cxn>
                    <a:cxn ang="0">
                      <a:pos x="300" y="57"/>
                    </a:cxn>
                    <a:cxn ang="0">
                      <a:pos x="318" y="60"/>
                    </a:cxn>
                    <a:cxn ang="0">
                      <a:pos x="341" y="75"/>
                    </a:cxn>
                    <a:cxn ang="0">
                      <a:pos x="350" y="84"/>
                    </a:cxn>
                    <a:cxn ang="0">
                      <a:pos x="350" y="5"/>
                    </a:cxn>
                    <a:cxn ang="0">
                      <a:pos x="350" y="0"/>
                    </a:cxn>
                    <a:cxn ang="0">
                      <a:pos x="0" y="0"/>
                    </a:cxn>
                    <a:cxn ang="0">
                      <a:pos x="10" y="9"/>
                    </a:cxn>
                    <a:cxn ang="0">
                      <a:pos x="21" y="26"/>
                    </a:cxn>
                    <a:cxn ang="0">
                      <a:pos x="25" y="51"/>
                    </a:cxn>
                    <a:cxn ang="0">
                      <a:pos x="25" y="596"/>
                    </a:cxn>
                    <a:cxn ang="0">
                      <a:pos x="26" y="612"/>
                    </a:cxn>
                    <a:cxn ang="0">
                      <a:pos x="24" y="627"/>
                    </a:cxn>
                    <a:cxn ang="0">
                      <a:pos x="13" y="650"/>
                    </a:cxn>
                    <a:cxn ang="0">
                      <a:pos x="7" y="659"/>
                    </a:cxn>
                    <a:cxn ang="0">
                      <a:pos x="393" y="659"/>
                    </a:cxn>
                    <a:cxn ang="0">
                      <a:pos x="393" y="653"/>
                    </a:cxn>
                    <a:cxn ang="0">
                      <a:pos x="393" y="653"/>
                    </a:cxn>
                    <a:cxn ang="0">
                      <a:pos x="398" y="655"/>
                    </a:cxn>
                    <a:cxn ang="0">
                      <a:pos x="421" y="582"/>
                    </a:cxn>
                    <a:cxn ang="0">
                      <a:pos x="425" y="566"/>
                    </a:cxn>
                    <a:cxn ang="0">
                      <a:pos x="412" y="575"/>
                    </a:cxn>
                    <a:cxn ang="0">
                      <a:pos x="384" y="589"/>
                    </a:cxn>
                  </a:cxnLst>
                  <a:rect l="0" t="0" r="r" b="b"/>
                  <a:pathLst>
                    <a:path w="425" h="659">
                      <a:moveTo>
                        <a:pt x="384" y="589"/>
                      </a:move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0" y="337"/>
                        <a:pt x="350" y="337"/>
                        <a:pt x="350" y="337"/>
                      </a:cubicBezTo>
                      <a:cubicBezTo>
                        <a:pt x="350" y="266"/>
                        <a:pt x="350" y="266"/>
                        <a:pt x="350" y="266"/>
                      </a:cubicBezTo>
                      <a:cubicBezTo>
                        <a:pt x="350" y="260"/>
                        <a:pt x="350" y="260"/>
                        <a:pt x="350" y="260"/>
                      </a:cubicBezTo>
                      <a:cubicBezTo>
                        <a:pt x="109" y="260"/>
                        <a:pt x="109" y="260"/>
                        <a:pt x="109" y="260"/>
                      </a:cubicBezTo>
                      <a:cubicBezTo>
                        <a:pt x="109" y="58"/>
                        <a:pt x="109" y="58"/>
                        <a:pt x="109" y="58"/>
                      </a:cubicBezTo>
                      <a:cubicBezTo>
                        <a:pt x="280" y="58"/>
                        <a:pt x="280" y="58"/>
                        <a:pt x="280" y="58"/>
                      </a:cubicBezTo>
                      <a:cubicBezTo>
                        <a:pt x="287" y="58"/>
                        <a:pt x="294" y="57"/>
                        <a:pt x="300" y="57"/>
                      </a:cubicBezTo>
                      <a:cubicBezTo>
                        <a:pt x="306" y="57"/>
                        <a:pt x="311" y="58"/>
                        <a:pt x="318" y="60"/>
                      </a:cubicBezTo>
                      <a:cubicBezTo>
                        <a:pt x="328" y="64"/>
                        <a:pt x="334" y="67"/>
                        <a:pt x="341" y="75"/>
                      </a:cubicBezTo>
                      <a:cubicBezTo>
                        <a:pt x="350" y="84"/>
                        <a:pt x="350" y="84"/>
                        <a:pt x="350" y="84"/>
                      </a:cubicBezTo>
                      <a:cubicBezTo>
                        <a:pt x="350" y="5"/>
                        <a:pt x="350" y="5"/>
                        <a:pt x="350" y="5"/>
                      </a:cubicBezTo>
                      <a:cubicBezTo>
                        <a:pt x="350" y="0"/>
                        <a:pt x="350" y="0"/>
                        <a:pt x="350" y="0"/>
                      </a:cubicBezTo>
                      <a:cubicBezTo>
                        <a:pt x="0" y="0"/>
                        <a:pt x="0" y="0"/>
                        <a:pt x="0" y="0"/>
                      </a:cubicBezTo>
                      <a:cubicBezTo>
                        <a:pt x="10" y="9"/>
                        <a:pt x="10" y="9"/>
                        <a:pt x="10" y="9"/>
                      </a:cubicBezTo>
                      <a:cubicBezTo>
                        <a:pt x="15" y="15"/>
                        <a:pt x="17" y="18"/>
                        <a:pt x="21" y="26"/>
                      </a:cubicBezTo>
                      <a:cubicBezTo>
                        <a:pt x="24" y="35"/>
                        <a:pt x="25" y="41"/>
                        <a:pt x="25" y="51"/>
                      </a:cubicBezTo>
                      <a:cubicBezTo>
                        <a:pt x="25" y="596"/>
                        <a:pt x="25" y="596"/>
                        <a:pt x="25" y="596"/>
                      </a:cubicBezTo>
                      <a:cubicBezTo>
                        <a:pt x="25" y="602"/>
                        <a:pt x="26" y="607"/>
                        <a:pt x="26" y="612"/>
                      </a:cubicBezTo>
                      <a:cubicBezTo>
                        <a:pt x="26" y="617"/>
                        <a:pt x="25" y="622"/>
                        <a:pt x="24" y="627"/>
                      </a:cubicBezTo>
                      <a:cubicBezTo>
                        <a:pt x="21" y="636"/>
                        <a:pt x="19" y="641"/>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6"/>
                        <a:pt x="425" y="566"/>
                        <a:pt x="425" y="566"/>
                      </a:cubicBezTo>
                      <a:cubicBezTo>
                        <a:pt x="412" y="575"/>
                        <a:pt x="412" y="575"/>
                        <a:pt x="412" y="575"/>
                      </a:cubicBezTo>
                      <a:cubicBezTo>
                        <a:pt x="402" y="582"/>
                        <a:pt x="396" y="585"/>
                        <a:pt x="384" y="58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8" name="Freeform 27"/>
                <p:cNvSpPr>
                  <a:spLocks noChangeAspect="1"/>
                </p:cNvSpPr>
                <p:nvPr userDrawn="1"/>
              </p:nvSpPr>
              <p:spPr bwMode="black">
                <a:xfrm>
                  <a:off x="5066" y="1076"/>
                  <a:ext cx="11" cy="58"/>
                </a:xfrm>
                <a:custGeom>
                  <a:avLst/>
                  <a:gdLst/>
                  <a:ahLst/>
                  <a:cxnLst>
                    <a:cxn ang="0">
                      <a:pos x="126" y="0"/>
                    </a:cxn>
                    <a:cxn ang="0">
                      <a:pos x="10" y="0"/>
                    </a:cxn>
                    <a:cxn ang="0">
                      <a:pos x="0" y="0"/>
                    </a:cxn>
                    <a:cxn ang="0">
                      <a:pos x="5" y="9"/>
                    </a:cxn>
                    <a:cxn ang="0">
                      <a:pos x="18" y="37"/>
                    </a:cxn>
                    <a:cxn ang="0">
                      <a:pos x="23" y="69"/>
                    </a:cxn>
                    <a:cxn ang="0">
                      <a:pos x="23" y="598"/>
                    </a:cxn>
                    <a:cxn ang="0">
                      <a:pos x="19" y="630"/>
                    </a:cxn>
                    <a:cxn ang="0">
                      <a:pos x="9" y="651"/>
                    </a:cxn>
                    <a:cxn ang="0">
                      <a:pos x="3" y="659"/>
                    </a:cxn>
                    <a:cxn ang="0">
                      <a:pos x="115" y="659"/>
                    </a:cxn>
                    <a:cxn ang="0">
                      <a:pos x="125" y="659"/>
                    </a:cxn>
                    <a:cxn ang="0">
                      <a:pos x="120" y="651"/>
                    </a:cxn>
                    <a:cxn ang="0">
                      <a:pos x="108" y="628"/>
                    </a:cxn>
                    <a:cxn ang="0">
                      <a:pos x="106" y="545"/>
                    </a:cxn>
                    <a:cxn ang="0">
                      <a:pos x="106" y="68"/>
                    </a:cxn>
                    <a:cxn ang="0">
                      <a:pos x="112" y="33"/>
                    </a:cxn>
                    <a:cxn ang="0">
                      <a:pos x="112" y="33"/>
                    </a:cxn>
                    <a:cxn ang="0">
                      <a:pos x="122" y="8"/>
                    </a:cxn>
                    <a:cxn ang="0">
                      <a:pos x="126" y="0"/>
                    </a:cxn>
                  </a:cxnLst>
                  <a:rect l="0" t="0" r="r" b="b"/>
                  <a:pathLst>
                    <a:path w="126" h="659">
                      <a:moveTo>
                        <a:pt x="126" y="0"/>
                      </a:moveTo>
                      <a:cubicBezTo>
                        <a:pt x="10" y="0"/>
                        <a:pt x="10" y="0"/>
                        <a:pt x="10" y="0"/>
                      </a:cubicBezTo>
                      <a:cubicBezTo>
                        <a:pt x="0" y="0"/>
                        <a:pt x="0" y="0"/>
                        <a:pt x="0" y="0"/>
                      </a:cubicBezTo>
                      <a:cubicBezTo>
                        <a:pt x="5" y="9"/>
                        <a:pt x="5" y="9"/>
                        <a:pt x="5" y="9"/>
                      </a:cubicBezTo>
                      <a:cubicBezTo>
                        <a:pt x="12" y="19"/>
                        <a:pt x="15" y="26"/>
                        <a:pt x="18" y="37"/>
                      </a:cubicBezTo>
                      <a:cubicBezTo>
                        <a:pt x="23" y="50"/>
                        <a:pt x="23" y="56"/>
                        <a:pt x="23" y="69"/>
                      </a:cubicBezTo>
                      <a:cubicBezTo>
                        <a:pt x="23" y="598"/>
                        <a:pt x="23" y="598"/>
                        <a:pt x="23" y="598"/>
                      </a:cubicBezTo>
                      <a:cubicBezTo>
                        <a:pt x="23" y="611"/>
                        <a:pt x="23"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4" y="642"/>
                        <a:pt x="110" y="637"/>
                        <a:pt x="108" y="628"/>
                      </a:cubicBezTo>
                      <a:cubicBezTo>
                        <a:pt x="106" y="608"/>
                        <a:pt x="106" y="578"/>
                        <a:pt x="106" y="545"/>
                      </a:cubicBezTo>
                      <a:cubicBezTo>
                        <a:pt x="106" y="68"/>
                        <a:pt x="106" y="68"/>
                        <a:pt x="106" y="68"/>
                      </a:cubicBezTo>
                      <a:cubicBezTo>
                        <a:pt x="106" y="58"/>
                        <a:pt x="106" y="53"/>
                        <a:pt x="112" y="33"/>
                      </a:cubicBezTo>
                      <a:cubicBezTo>
                        <a:pt x="112" y="33"/>
                        <a:pt x="112" y="33"/>
                        <a:pt x="112" y="33"/>
                      </a:cubicBezTo>
                      <a:cubicBezTo>
                        <a:pt x="115" y="23"/>
                        <a:pt x="118" y="17"/>
                        <a:pt x="122" y="8"/>
                      </a:cubicBezTo>
                      <a:lnTo>
                        <a:pt x="126"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9" name="Freeform 28"/>
                <p:cNvSpPr>
                  <a:spLocks noChangeAspect="1"/>
                </p:cNvSpPr>
                <p:nvPr userDrawn="1"/>
              </p:nvSpPr>
              <p:spPr bwMode="black">
                <a:xfrm>
                  <a:off x="5045" y="976"/>
                  <a:ext cx="79" cy="61"/>
                </a:xfrm>
                <a:custGeom>
                  <a:avLst/>
                  <a:gdLst/>
                  <a:ahLst/>
                  <a:cxnLst>
                    <a:cxn ang="0">
                      <a:pos x="39" y="31"/>
                    </a:cxn>
                    <a:cxn ang="0">
                      <a:pos x="51" y="53"/>
                    </a:cxn>
                    <a:cxn ang="0">
                      <a:pos x="286" y="686"/>
                    </a:cxn>
                    <a:cxn ang="0">
                      <a:pos x="453" y="224"/>
                    </a:cxn>
                    <a:cxn ang="0">
                      <a:pos x="625" y="683"/>
                    </a:cxn>
                    <a:cxn ang="0">
                      <a:pos x="847" y="65"/>
                    </a:cxn>
                    <a:cxn ang="0">
                      <a:pos x="859" y="40"/>
                    </a:cxn>
                    <a:cxn ang="0">
                      <a:pos x="859" y="40"/>
                    </a:cxn>
                    <a:cxn ang="0">
                      <a:pos x="881" y="9"/>
                    </a:cxn>
                    <a:cxn ang="0">
                      <a:pos x="889" y="0"/>
                    </a:cxn>
                    <a:cxn ang="0">
                      <a:pos x="781" y="0"/>
                    </a:cxn>
                    <a:cxn ang="0">
                      <a:pos x="771" y="0"/>
                    </a:cxn>
                    <a:cxn ang="0">
                      <a:pos x="777" y="9"/>
                    </a:cxn>
                    <a:cxn ang="0">
                      <a:pos x="783" y="30"/>
                    </a:cxn>
                    <a:cxn ang="0">
                      <a:pos x="783" y="33"/>
                    </a:cxn>
                    <a:cxn ang="0">
                      <a:pos x="776" y="57"/>
                    </a:cxn>
                    <a:cxn ang="0">
                      <a:pos x="633" y="482"/>
                    </a:cxn>
                    <a:cxn ang="0">
                      <a:pos x="479" y="53"/>
                    </a:cxn>
                    <a:cxn ang="0">
                      <a:pos x="475" y="34"/>
                    </a:cxn>
                    <a:cxn ang="0">
                      <a:pos x="476" y="25"/>
                    </a:cxn>
                    <a:cxn ang="0">
                      <a:pos x="483" y="10"/>
                    </a:cxn>
                    <a:cxn ang="0">
                      <a:pos x="488" y="1"/>
                    </a:cxn>
                    <a:cxn ang="0">
                      <a:pos x="346" y="1"/>
                    </a:cxn>
                    <a:cxn ang="0">
                      <a:pos x="356" y="11"/>
                    </a:cxn>
                    <a:cxn ang="0">
                      <a:pos x="373" y="30"/>
                    </a:cxn>
                    <a:cxn ang="0">
                      <a:pos x="390" y="54"/>
                    </a:cxn>
                    <a:cxn ang="0">
                      <a:pos x="422" y="136"/>
                    </a:cxn>
                    <a:cxn ang="0">
                      <a:pos x="291" y="481"/>
                    </a:cxn>
                    <a:cxn ang="0">
                      <a:pos x="137" y="43"/>
                    </a:cxn>
                    <a:cxn ang="0">
                      <a:pos x="136" y="36"/>
                    </a:cxn>
                    <a:cxn ang="0">
                      <a:pos x="137" y="27"/>
                    </a:cxn>
                    <a:cxn ang="0">
                      <a:pos x="144" y="10"/>
                    </a:cxn>
                    <a:cxn ang="0">
                      <a:pos x="149" y="1"/>
                    </a:cxn>
                    <a:cxn ang="0">
                      <a:pos x="0" y="1"/>
                    </a:cxn>
                    <a:cxn ang="0">
                      <a:pos x="17" y="11"/>
                    </a:cxn>
                    <a:cxn ang="0">
                      <a:pos x="39" y="31"/>
                    </a:cxn>
                  </a:cxnLst>
                  <a:rect l="0" t="0" r="r" b="b"/>
                  <a:pathLst>
                    <a:path w="889" h="686">
                      <a:moveTo>
                        <a:pt x="39" y="31"/>
                      </a:moveTo>
                      <a:cubicBezTo>
                        <a:pt x="46" y="39"/>
                        <a:pt x="48" y="44"/>
                        <a:pt x="51" y="53"/>
                      </a:cubicBezTo>
                      <a:cubicBezTo>
                        <a:pt x="286" y="686"/>
                        <a:pt x="286" y="686"/>
                        <a:pt x="286" y="686"/>
                      </a:cubicBezTo>
                      <a:cubicBezTo>
                        <a:pt x="453" y="224"/>
                        <a:pt x="453" y="224"/>
                        <a:pt x="453" y="224"/>
                      </a:cubicBezTo>
                      <a:cubicBezTo>
                        <a:pt x="625" y="683"/>
                        <a:pt x="625" y="683"/>
                        <a:pt x="625" y="683"/>
                      </a:cubicBezTo>
                      <a:cubicBezTo>
                        <a:pt x="847" y="65"/>
                        <a:pt x="847" y="65"/>
                        <a:pt x="847" y="65"/>
                      </a:cubicBezTo>
                      <a:cubicBezTo>
                        <a:pt x="850" y="55"/>
                        <a:pt x="854" y="50"/>
                        <a:pt x="859" y="40"/>
                      </a:cubicBezTo>
                      <a:cubicBezTo>
                        <a:pt x="859" y="40"/>
                        <a:pt x="859" y="40"/>
                        <a:pt x="859" y="40"/>
                      </a:cubicBezTo>
                      <a:cubicBezTo>
                        <a:pt x="867" y="28"/>
                        <a:pt x="872" y="20"/>
                        <a:pt x="881" y="9"/>
                      </a:cubicBezTo>
                      <a:cubicBezTo>
                        <a:pt x="889" y="0"/>
                        <a:pt x="889" y="0"/>
                        <a:pt x="889" y="0"/>
                      </a:cubicBezTo>
                      <a:cubicBezTo>
                        <a:pt x="781" y="0"/>
                        <a:pt x="781" y="0"/>
                        <a:pt x="781" y="0"/>
                      </a:cubicBezTo>
                      <a:cubicBezTo>
                        <a:pt x="771" y="0"/>
                        <a:pt x="771" y="0"/>
                        <a:pt x="771" y="0"/>
                      </a:cubicBezTo>
                      <a:cubicBezTo>
                        <a:pt x="777" y="9"/>
                        <a:pt x="777" y="9"/>
                        <a:pt x="777" y="9"/>
                      </a:cubicBezTo>
                      <a:cubicBezTo>
                        <a:pt x="781" y="16"/>
                        <a:pt x="783" y="21"/>
                        <a:pt x="783" y="30"/>
                      </a:cubicBezTo>
                      <a:cubicBezTo>
                        <a:pt x="783" y="30"/>
                        <a:pt x="783" y="32"/>
                        <a:pt x="783" y="33"/>
                      </a:cubicBezTo>
                      <a:cubicBezTo>
                        <a:pt x="783" y="41"/>
                        <a:pt x="781" y="47"/>
                        <a:pt x="776" y="57"/>
                      </a:cubicBezTo>
                      <a:cubicBezTo>
                        <a:pt x="633" y="482"/>
                        <a:pt x="633" y="482"/>
                        <a:pt x="633" y="482"/>
                      </a:cubicBezTo>
                      <a:cubicBezTo>
                        <a:pt x="479" y="53"/>
                        <a:pt x="479" y="53"/>
                        <a:pt x="479" y="53"/>
                      </a:cubicBezTo>
                      <a:cubicBezTo>
                        <a:pt x="476" y="45"/>
                        <a:pt x="475" y="40"/>
                        <a:pt x="475" y="34"/>
                      </a:cubicBezTo>
                      <a:cubicBezTo>
                        <a:pt x="475" y="31"/>
                        <a:pt x="475" y="28"/>
                        <a:pt x="476" y="25"/>
                      </a:cubicBezTo>
                      <a:cubicBezTo>
                        <a:pt x="478" y="18"/>
                        <a:pt x="479" y="16"/>
                        <a:pt x="483" y="10"/>
                      </a:cubicBezTo>
                      <a:cubicBezTo>
                        <a:pt x="488" y="1"/>
                        <a:pt x="488" y="1"/>
                        <a:pt x="488" y="1"/>
                      </a:cubicBezTo>
                      <a:cubicBezTo>
                        <a:pt x="346" y="1"/>
                        <a:pt x="346" y="1"/>
                        <a:pt x="346" y="1"/>
                      </a:cubicBezTo>
                      <a:cubicBezTo>
                        <a:pt x="356" y="11"/>
                        <a:pt x="356" y="11"/>
                        <a:pt x="356" y="11"/>
                      </a:cubicBezTo>
                      <a:cubicBezTo>
                        <a:pt x="363" y="17"/>
                        <a:pt x="367" y="22"/>
                        <a:pt x="373" y="30"/>
                      </a:cubicBezTo>
                      <a:cubicBezTo>
                        <a:pt x="381" y="39"/>
                        <a:pt x="386" y="44"/>
                        <a:pt x="390" y="54"/>
                      </a:cubicBezTo>
                      <a:cubicBezTo>
                        <a:pt x="422" y="136"/>
                        <a:pt x="422" y="136"/>
                        <a:pt x="422" y="136"/>
                      </a:cubicBezTo>
                      <a:cubicBezTo>
                        <a:pt x="291" y="481"/>
                        <a:pt x="291" y="481"/>
                        <a:pt x="291" y="481"/>
                      </a:cubicBezTo>
                      <a:cubicBezTo>
                        <a:pt x="137" y="43"/>
                        <a:pt x="137" y="43"/>
                        <a:pt x="137" y="43"/>
                      </a:cubicBezTo>
                      <a:cubicBezTo>
                        <a:pt x="136" y="40"/>
                        <a:pt x="136" y="38"/>
                        <a:pt x="136" y="36"/>
                      </a:cubicBezTo>
                      <a:cubicBezTo>
                        <a:pt x="136" y="34"/>
                        <a:pt x="136" y="31"/>
                        <a:pt x="137" y="27"/>
                      </a:cubicBezTo>
                      <a:cubicBezTo>
                        <a:pt x="138" y="20"/>
                        <a:pt x="140" y="17"/>
                        <a:pt x="144" y="10"/>
                      </a:cubicBezTo>
                      <a:cubicBezTo>
                        <a:pt x="149" y="1"/>
                        <a:pt x="149" y="1"/>
                        <a:pt x="149" y="1"/>
                      </a:cubicBezTo>
                      <a:cubicBezTo>
                        <a:pt x="0" y="1"/>
                        <a:pt x="0" y="1"/>
                        <a:pt x="0" y="1"/>
                      </a:cubicBezTo>
                      <a:cubicBezTo>
                        <a:pt x="17" y="11"/>
                        <a:pt x="17" y="11"/>
                        <a:pt x="17" y="11"/>
                      </a:cubicBezTo>
                      <a:cubicBezTo>
                        <a:pt x="27" y="17"/>
                        <a:pt x="32" y="22"/>
                        <a:pt x="39" y="3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0" name="Freeform 29"/>
                <p:cNvSpPr>
                  <a:spLocks noChangeAspect="1"/>
                </p:cNvSpPr>
                <p:nvPr userDrawn="1"/>
              </p:nvSpPr>
              <p:spPr bwMode="black">
                <a:xfrm>
                  <a:off x="5298" y="1076"/>
                  <a:ext cx="46" cy="58"/>
                </a:xfrm>
                <a:custGeom>
                  <a:avLst/>
                  <a:gdLst/>
                  <a:ahLst/>
                  <a:cxnLst>
                    <a:cxn ang="0">
                      <a:pos x="64" y="61"/>
                    </a:cxn>
                    <a:cxn ang="0">
                      <a:pos x="222" y="61"/>
                    </a:cxn>
                    <a:cxn ang="0">
                      <a:pos x="222" y="598"/>
                    </a:cxn>
                    <a:cxn ang="0">
                      <a:pos x="223" y="619"/>
                    </a:cxn>
                    <a:cxn ang="0">
                      <a:pos x="222" y="633"/>
                    </a:cxn>
                    <a:cxn ang="0">
                      <a:pos x="213" y="652"/>
                    </a:cxn>
                    <a:cxn ang="0">
                      <a:pos x="209" y="660"/>
                    </a:cxn>
                    <a:cxn ang="0">
                      <a:pos x="319" y="660"/>
                    </a:cxn>
                    <a:cxn ang="0">
                      <a:pos x="329" y="660"/>
                    </a:cxn>
                    <a:cxn ang="0">
                      <a:pos x="324" y="652"/>
                    </a:cxn>
                    <a:cxn ang="0">
                      <a:pos x="315" y="631"/>
                    </a:cxn>
                    <a:cxn ang="0">
                      <a:pos x="312" y="604"/>
                    </a:cxn>
                    <a:cxn ang="0">
                      <a:pos x="312" y="596"/>
                    </a:cxn>
                    <a:cxn ang="0">
                      <a:pos x="312" y="59"/>
                    </a:cxn>
                    <a:cxn ang="0">
                      <a:pos x="448" y="59"/>
                    </a:cxn>
                    <a:cxn ang="0">
                      <a:pos x="485" y="64"/>
                    </a:cxn>
                    <a:cxn ang="0">
                      <a:pos x="486" y="59"/>
                    </a:cxn>
                    <a:cxn ang="0">
                      <a:pos x="486" y="59"/>
                    </a:cxn>
                    <a:cxn ang="0">
                      <a:pos x="485" y="65"/>
                    </a:cxn>
                    <a:cxn ang="0">
                      <a:pos x="513" y="74"/>
                    </a:cxn>
                    <a:cxn ang="0">
                      <a:pos x="522" y="79"/>
                    </a:cxn>
                    <a:cxn ang="0">
                      <a:pos x="515" y="5"/>
                    </a:cxn>
                    <a:cxn ang="0">
                      <a:pos x="22" y="0"/>
                    </a:cxn>
                    <a:cxn ang="0">
                      <a:pos x="2" y="72"/>
                    </a:cxn>
                    <a:cxn ang="0">
                      <a:pos x="0" y="84"/>
                    </a:cxn>
                    <a:cxn ang="0">
                      <a:pos x="11" y="78"/>
                    </a:cxn>
                    <a:cxn ang="0">
                      <a:pos x="43" y="65"/>
                    </a:cxn>
                    <a:cxn ang="0">
                      <a:pos x="64" y="61"/>
                    </a:cxn>
                  </a:cxnLst>
                  <a:rect l="0" t="0" r="r" b="b"/>
                  <a:pathLst>
                    <a:path w="522" h="660">
                      <a:moveTo>
                        <a:pt x="64" y="61"/>
                      </a:moveTo>
                      <a:cubicBezTo>
                        <a:pt x="222" y="61"/>
                        <a:pt x="222" y="61"/>
                        <a:pt x="222" y="61"/>
                      </a:cubicBezTo>
                      <a:cubicBezTo>
                        <a:pt x="222" y="598"/>
                        <a:pt x="222" y="598"/>
                        <a:pt x="222" y="598"/>
                      </a:cubicBezTo>
                      <a:cubicBezTo>
                        <a:pt x="222" y="606"/>
                        <a:pt x="223" y="613"/>
                        <a:pt x="223" y="619"/>
                      </a:cubicBezTo>
                      <a:cubicBezTo>
                        <a:pt x="223" y="623"/>
                        <a:pt x="223" y="628"/>
                        <a:pt x="222" y="633"/>
                      </a:cubicBezTo>
                      <a:cubicBezTo>
                        <a:pt x="219" y="640"/>
                        <a:pt x="218" y="644"/>
                        <a:pt x="213" y="652"/>
                      </a:cubicBezTo>
                      <a:cubicBezTo>
                        <a:pt x="209" y="660"/>
                        <a:pt x="209" y="660"/>
                        <a:pt x="209" y="660"/>
                      </a:cubicBezTo>
                      <a:cubicBezTo>
                        <a:pt x="319" y="660"/>
                        <a:pt x="319" y="660"/>
                        <a:pt x="319" y="660"/>
                      </a:cubicBezTo>
                      <a:cubicBezTo>
                        <a:pt x="329" y="660"/>
                        <a:pt x="329" y="660"/>
                        <a:pt x="329" y="660"/>
                      </a:cubicBezTo>
                      <a:cubicBezTo>
                        <a:pt x="324" y="652"/>
                        <a:pt x="324" y="652"/>
                        <a:pt x="324" y="652"/>
                      </a:cubicBezTo>
                      <a:cubicBezTo>
                        <a:pt x="319" y="643"/>
                        <a:pt x="316" y="638"/>
                        <a:pt x="315" y="631"/>
                      </a:cubicBezTo>
                      <a:cubicBezTo>
                        <a:pt x="312" y="612"/>
                        <a:pt x="312" y="610"/>
                        <a:pt x="312" y="604"/>
                      </a:cubicBezTo>
                      <a:cubicBezTo>
                        <a:pt x="312" y="602"/>
                        <a:pt x="312" y="600"/>
                        <a:pt x="312" y="596"/>
                      </a:cubicBezTo>
                      <a:cubicBezTo>
                        <a:pt x="312" y="59"/>
                        <a:pt x="312" y="59"/>
                        <a:pt x="312" y="59"/>
                      </a:cubicBezTo>
                      <a:cubicBezTo>
                        <a:pt x="448" y="59"/>
                        <a:pt x="448" y="59"/>
                        <a:pt x="448" y="59"/>
                      </a:cubicBezTo>
                      <a:cubicBezTo>
                        <a:pt x="462" y="59"/>
                        <a:pt x="471" y="60"/>
                        <a:pt x="485" y="64"/>
                      </a:cubicBezTo>
                      <a:cubicBezTo>
                        <a:pt x="486" y="59"/>
                        <a:pt x="486" y="59"/>
                        <a:pt x="486" y="59"/>
                      </a:cubicBezTo>
                      <a:cubicBezTo>
                        <a:pt x="486" y="59"/>
                        <a:pt x="486" y="59"/>
                        <a:pt x="486" y="59"/>
                      </a:cubicBezTo>
                      <a:cubicBezTo>
                        <a:pt x="485" y="65"/>
                        <a:pt x="485" y="65"/>
                        <a:pt x="485" y="65"/>
                      </a:cubicBezTo>
                      <a:cubicBezTo>
                        <a:pt x="496" y="67"/>
                        <a:pt x="503" y="69"/>
                        <a:pt x="513" y="74"/>
                      </a:cubicBezTo>
                      <a:cubicBezTo>
                        <a:pt x="522" y="79"/>
                        <a:pt x="522" y="79"/>
                        <a:pt x="522" y="79"/>
                      </a:cubicBezTo>
                      <a:cubicBezTo>
                        <a:pt x="515" y="5"/>
                        <a:pt x="515" y="5"/>
                        <a:pt x="515" y="5"/>
                      </a:cubicBezTo>
                      <a:cubicBezTo>
                        <a:pt x="22" y="0"/>
                        <a:pt x="22" y="0"/>
                        <a:pt x="22" y="0"/>
                      </a:cubicBezTo>
                      <a:cubicBezTo>
                        <a:pt x="2" y="72"/>
                        <a:pt x="2" y="72"/>
                        <a:pt x="2" y="72"/>
                      </a:cubicBezTo>
                      <a:cubicBezTo>
                        <a:pt x="0" y="84"/>
                        <a:pt x="0" y="84"/>
                        <a:pt x="0" y="84"/>
                      </a:cubicBezTo>
                      <a:cubicBezTo>
                        <a:pt x="11" y="78"/>
                        <a:pt x="11" y="78"/>
                        <a:pt x="11" y="78"/>
                      </a:cubicBezTo>
                      <a:cubicBezTo>
                        <a:pt x="22" y="71"/>
                        <a:pt x="30" y="67"/>
                        <a:pt x="43" y="65"/>
                      </a:cubicBezTo>
                      <a:cubicBezTo>
                        <a:pt x="52" y="62"/>
                        <a:pt x="56" y="61"/>
                        <a:pt x="64" y="6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1" name="Freeform 30"/>
                <p:cNvSpPr>
                  <a:spLocks noChangeAspect="1"/>
                </p:cNvSpPr>
                <p:nvPr userDrawn="1"/>
              </p:nvSpPr>
              <p:spPr bwMode="black">
                <a:xfrm>
                  <a:off x="5082" y="1076"/>
                  <a:ext cx="61" cy="60"/>
                </a:xfrm>
                <a:custGeom>
                  <a:avLst/>
                  <a:gdLst/>
                  <a:ahLst/>
                  <a:cxnLst>
                    <a:cxn ang="0">
                      <a:pos x="657" y="42"/>
                    </a:cxn>
                    <a:cxn ang="0">
                      <a:pos x="678" y="10"/>
                    </a:cxn>
                    <a:cxn ang="0">
                      <a:pos x="684" y="1"/>
                    </a:cxn>
                    <a:cxn ang="0">
                      <a:pos x="583" y="1"/>
                    </a:cxn>
                    <a:cxn ang="0">
                      <a:pos x="575" y="1"/>
                    </a:cxn>
                    <a:cxn ang="0">
                      <a:pos x="577" y="9"/>
                    </a:cxn>
                    <a:cxn ang="0">
                      <a:pos x="581" y="30"/>
                    </a:cxn>
                    <a:cxn ang="0">
                      <a:pos x="571" y="58"/>
                    </a:cxn>
                    <a:cxn ang="0">
                      <a:pos x="357" y="517"/>
                    </a:cxn>
                    <a:cxn ang="0">
                      <a:pos x="129" y="38"/>
                    </a:cxn>
                    <a:cxn ang="0">
                      <a:pos x="125" y="22"/>
                    </a:cxn>
                    <a:cxn ang="0">
                      <a:pos x="128" y="9"/>
                    </a:cxn>
                    <a:cxn ang="0">
                      <a:pos x="133" y="0"/>
                    </a:cxn>
                    <a:cxn ang="0">
                      <a:pos x="19" y="0"/>
                    </a:cxn>
                    <a:cxn ang="0">
                      <a:pos x="0" y="0"/>
                    </a:cxn>
                    <a:cxn ang="0">
                      <a:pos x="16" y="11"/>
                    </a:cxn>
                    <a:cxn ang="0">
                      <a:pos x="35" y="30"/>
                    </a:cxn>
                    <a:cxn ang="0">
                      <a:pos x="45" y="51"/>
                    </a:cxn>
                    <a:cxn ang="0">
                      <a:pos x="354" y="682"/>
                    </a:cxn>
                    <a:cxn ang="0">
                      <a:pos x="644" y="67"/>
                    </a:cxn>
                    <a:cxn ang="0">
                      <a:pos x="657" y="42"/>
                    </a:cxn>
                    <a:cxn ang="0">
                      <a:pos x="652" y="39"/>
                    </a:cxn>
                    <a:cxn ang="0">
                      <a:pos x="652" y="39"/>
                    </a:cxn>
                    <a:cxn ang="0">
                      <a:pos x="657" y="42"/>
                    </a:cxn>
                  </a:cxnLst>
                  <a:rect l="0" t="0" r="r" b="b"/>
                  <a:pathLst>
                    <a:path w="684" h="682">
                      <a:moveTo>
                        <a:pt x="657" y="42"/>
                      </a:moveTo>
                      <a:cubicBezTo>
                        <a:pt x="664" y="29"/>
                        <a:pt x="669" y="22"/>
                        <a:pt x="678" y="10"/>
                      </a:cubicBezTo>
                      <a:cubicBezTo>
                        <a:pt x="684" y="1"/>
                        <a:pt x="684" y="1"/>
                        <a:pt x="684" y="1"/>
                      </a:cubicBezTo>
                      <a:cubicBezTo>
                        <a:pt x="583" y="1"/>
                        <a:pt x="583" y="1"/>
                        <a:pt x="583" y="1"/>
                      </a:cubicBezTo>
                      <a:cubicBezTo>
                        <a:pt x="575" y="1"/>
                        <a:pt x="575" y="1"/>
                        <a:pt x="575" y="1"/>
                      </a:cubicBezTo>
                      <a:cubicBezTo>
                        <a:pt x="577" y="9"/>
                        <a:pt x="577" y="9"/>
                        <a:pt x="577" y="9"/>
                      </a:cubicBezTo>
                      <a:cubicBezTo>
                        <a:pt x="580" y="17"/>
                        <a:pt x="581" y="22"/>
                        <a:pt x="581" y="30"/>
                      </a:cubicBezTo>
                      <a:cubicBezTo>
                        <a:pt x="580" y="41"/>
                        <a:pt x="575" y="47"/>
                        <a:pt x="571" y="58"/>
                      </a:cubicBezTo>
                      <a:cubicBezTo>
                        <a:pt x="357" y="517"/>
                        <a:pt x="357" y="517"/>
                        <a:pt x="357" y="517"/>
                      </a:cubicBezTo>
                      <a:cubicBezTo>
                        <a:pt x="129" y="38"/>
                        <a:pt x="129" y="38"/>
                        <a:pt x="129" y="38"/>
                      </a:cubicBezTo>
                      <a:cubicBezTo>
                        <a:pt x="126" y="31"/>
                        <a:pt x="125" y="28"/>
                        <a:pt x="125" y="22"/>
                      </a:cubicBezTo>
                      <a:cubicBezTo>
                        <a:pt x="125" y="17"/>
                        <a:pt x="126" y="15"/>
                        <a:pt x="128" y="9"/>
                      </a:cubicBezTo>
                      <a:cubicBezTo>
                        <a:pt x="133" y="0"/>
                        <a:pt x="133" y="0"/>
                        <a:pt x="133" y="0"/>
                      </a:cubicBezTo>
                      <a:cubicBezTo>
                        <a:pt x="19" y="0"/>
                        <a:pt x="19" y="0"/>
                        <a:pt x="19" y="0"/>
                      </a:cubicBezTo>
                      <a:cubicBezTo>
                        <a:pt x="0" y="0"/>
                        <a:pt x="0" y="0"/>
                        <a:pt x="0" y="0"/>
                      </a:cubicBezTo>
                      <a:cubicBezTo>
                        <a:pt x="16" y="11"/>
                        <a:pt x="16" y="11"/>
                        <a:pt x="16" y="11"/>
                      </a:cubicBezTo>
                      <a:cubicBezTo>
                        <a:pt x="25" y="17"/>
                        <a:pt x="30" y="21"/>
                        <a:pt x="35" y="30"/>
                      </a:cubicBezTo>
                      <a:cubicBezTo>
                        <a:pt x="40" y="37"/>
                        <a:pt x="42" y="43"/>
                        <a:pt x="45" y="51"/>
                      </a:cubicBezTo>
                      <a:cubicBezTo>
                        <a:pt x="354" y="682"/>
                        <a:pt x="354" y="682"/>
                        <a:pt x="354" y="682"/>
                      </a:cubicBezTo>
                      <a:cubicBezTo>
                        <a:pt x="644" y="67"/>
                        <a:pt x="644" y="67"/>
                        <a:pt x="644" y="67"/>
                      </a:cubicBezTo>
                      <a:cubicBezTo>
                        <a:pt x="648" y="57"/>
                        <a:pt x="651" y="52"/>
                        <a:pt x="657" y="42"/>
                      </a:cubicBezTo>
                      <a:cubicBezTo>
                        <a:pt x="652" y="39"/>
                        <a:pt x="652" y="39"/>
                        <a:pt x="652" y="39"/>
                      </a:cubicBezTo>
                      <a:cubicBezTo>
                        <a:pt x="653" y="39"/>
                        <a:pt x="652" y="39"/>
                        <a:pt x="652" y="39"/>
                      </a:cubicBezTo>
                      <a:lnTo>
                        <a:pt x="657" y="42"/>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2" name="Freeform 31"/>
                <p:cNvSpPr>
                  <a:spLocks noChangeAspect="1" noEditPoints="1"/>
                </p:cNvSpPr>
                <p:nvPr userDrawn="1"/>
              </p:nvSpPr>
              <p:spPr bwMode="black">
                <a:xfrm>
                  <a:off x="5193" y="1076"/>
                  <a:ext cx="45" cy="58"/>
                </a:xfrm>
                <a:custGeom>
                  <a:avLst/>
                  <a:gdLst/>
                  <a:ahLst/>
                  <a:cxnLst>
                    <a:cxn ang="0">
                      <a:pos x="490" y="663"/>
                    </a:cxn>
                    <a:cxn ang="0">
                      <a:pos x="507" y="663"/>
                    </a:cxn>
                    <a:cxn ang="0">
                      <a:pos x="493" y="653"/>
                    </a:cxn>
                    <a:cxn ang="0">
                      <a:pos x="460" y="627"/>
                    </a:cxn>
                    <a:cxn ang="0">
                      <a:pos x="405" y="564"/>
                    </a:cxn>
                    <a:cxn ang="0">
                      <a:pos x="251" y="367"/>
                    </a:cxn>
                    <a:cxn ang="0">
                      <a:pos x="205" y="317"/>
                    </a:cxn>
                    <a:cxn ang="0">
                      <a:pos x="204" y="316"/>
                    </a:cxn>
                    <a:cxn ang="0">
                      <a:pos x="211" y="316"/>
                    </a:cxn>
                    <a:cxn ang="0">
                      <a:pos x="370" y="156"/>
                    </a:cxn>
                    <a:cxn ang="0">
                      <a:pos x="370" y="151"/>
                    </a:cxn>
                    <a:cxn ang="0">
                      <a:pos x="205" y="0"/>
                    </a:cxn>
                    <a:cxn ang="0">
                      <a:pos x="0" y="0"/>
                    </a:cxn>
                    <a:cxn ang="0">
                      <a:pos x="5" y="9"/>
                    </a:cxn>
                    <a:cxn ang="0">
                      <a:pos x="16" y="34"/>
                    </a:cxn>
                    <a:cxn ang="0">
                      <a:pos x="21" y="96"/>
                    </a:cxn>
                    <a:cxn ang="0">
                      <a:pos x="21" y="562"/>
                    </a:cxn>
                    <a:cxn ang="0">
                      <a:pos x="19" y="627"/>
                    </a:cxn>
                    <a:cxn ang="0">
                      <a:pos x="9" y="652"/>
                    </a:cxn>
                    <a:cxn ang="0">
                      <a:pos x="5" y="661"/>
                    </a:cxn>
                    <a:cxn ang="0">
                      <a:pos x="110" y="661"/>
                    </a:cxn>
                    <a:cxn ang="0">
                      <a:pos x="117" y="661"/>
                    </a:cxn>
                    <a:cxn ang="0">
                      <a:pos x="115" y="653"/>
                    </a:cxn>
                    <a:cxn ang="0">
                      <a:pos x="105" y="623"/>
                    </a:cxn>
                    <a:cxn ang="0">
                      <a:pos x="103" y="601"/>
                    </a:cxn>
                    <a:cxn ang="0">
                      <a:pos x="103" y="588"/>
                    </a:cxn>
                    <a:cxn ang="0">
                      <a:pos x="103" y="300"/>
                    </a:cxn>
                    <a:cxn ang="0">
                      <a:pos x="105" y="302"/>
                    </a:cxn>
                    <a:cxn ang="0">
                      <a:pos x="122" y="322"/>
                    </a:cxn>
                    <a:cxn ang="0">
                      <a:pos x="383" y="661"/>
                    </a:cxn>
                    <a:cxn ang="0">
                      <a:pos x="387" y="658"/>
                    </a:cxn>
                    <a:cxn ang="0">
                      <a:pos x="387" y="658"/>
                    </a:cxn>
                    <a:cxn ang="0">
                      <a:pos x="387" y="663"/>
                    </a:cxn>
                    <a:cxn ang="0">
                      <a:pos x="490" y="663"/>
                    </a:cxn>
                    <a:cxn ang="0">
                      <a:pos x="104" y="57"/>
                    </a:cxn>
                    <a:cxn ang="0">
                      <a:pos x="167" y="51"/>
                    </a:cxn>
                    <a:cxn ang="0">
                      <a:pos x="288" y="158"/>
                    </a:cxn>
                    <a:cxn ang="0">
                      <a:pos x="288" y="167"/>
                    </a:cxn>
                    <a:cxn ang="0">
                      <a:pos x="154" y="278"/>
                    </a:cxn>
                    <a:cxn ang="0">
                      <a:pos x="138" y="278"/>
                    </a:cxn>
                    <a:cxn ang="0">
                      <a:pos x="104" y="277"/>
                    </a:cxn>
                    <a:cxn ang="0">
                      <a:pos x="104" y="57"/>
                    </a:cxn>
                  </a:cxnLst>
                  <a:rect l="0" t="0" r="r" b="b"/>
                  <a:pathLst>
                    <a:path w="507" h="663">
                      <a:moveTo>
                        <a:pt x="490" y="663"/>
                      </a:moveTo>
                      <a:cubicBezTo>
                        <a:pt x="507" y="663"/>
                        <a:pt x="507" y="663"/>
                        <a:pt x="507" y="663"/>
                      </a:cubicBezTo>
                      <a:cubicBezTo>
                        <a:pt x="493" y="653"/>
                        <a:pt x="493" y="653"/>
                        <a:pt x="493" y="653"/>
                      </a:cubicBezTo>
                      <a:cubicBezTo>
                        <a:pt x="480" y="643"/>
                        <a:pt x="472" y="637"/>
                        <a:pt x="460" y="627"/>
                      </a:cubicBezTo>
                      <a:cubicBezTo>
                        <a:pt x="441" y="610"/>
                        <a:pt x="425" y="590"/>
                        <a:pt x="405" y="564"/>
                      </a:cubicBezTo>
                      <a:cubicBezTo>
                        <a:pt x="251" y="367"/>
                        <a:pt x="251" y="367"/>
                        <a:pt x="251" y="367"/>
                      </a:cubicBezTo>
                      <a:cubicBezTo>
                        <a:pt x="234" y="346"/>
                        <a:pt x="223" y="334"/>
                        <a:pt x="205" y="317"/>
                      </a:cubicBezTo>
                      <a:cubicBezTo>
                        <a:pt x="204" y="317"/>
                        <a:pt x="204" y="316"/>
                        <a:pt x="204" y="316"/>
                      </a:cubicBezTo>
                      <a:cubicBezTo>
                        <a:pt x="206" y="316"/>
                        <a:pt x="209" y="316"/>
                        <a:pt x="211" y="316"/>
                      </a:cubicBezTo>
                      <a:cubicBezTo>
                        <a:pt x="300" y="316"/>
                        <a:pt x="368" y="242"/>
                        <a:pt x="370" y="156"/>
                      </a:cubicBezTo>
                      <a:cubicBezTo>
                        <a:pt x="370" y="154"/>
                        <a:pt x="370" y="153"/>
                        <a:pt x="370" y="151"/>
                      </a:cubicBezTo>
                      <a:cubicBezTo>
                        <a:pt x="370" y="57"/>
                        <a:pt x="291" y="1"/>
                        <a:pt x="205" y="0"/>
                      </a:cubicBezTo>
                      <a:cubicBezTo>
                        <a:pt x="0" y="0"/>
                        <a:pt x="0" y="0"/>
                        <a:pt x="0" y="0"/>
                      </a:cubicBezTo>
                      <a:cubicBezTo>
                        <a:pt x="5" y="9"/>
                        <a:pt x="5" y="9"/>
                        <a:pt x="5" y="9"/>
                      </a:cubicBezTo>
                      <a:cubicBezTo>
                        <a:pt x="10" y="19"/>
                        <a:pt x="14" y="24"/>
                        <a:pt x="16" y="34"/>
                      </a:cubicBezTo>
                      <a:cubicBezTo>
                        <a:pt x="21" y="58"/>
                        <a:pt x="21" y="71"/>
                        <a:pt x="21" y="96"/>
                      </a:cubicBezTo>
                      <a:cubicBezTo>
                        <a:pt x="21" y="562"/>
                        <a:pt x="21" y="562"/>
                        <a:pt x="21" y="562"/>
                      </a:cubicBezTo>
                      <a:cubicBezTo>
                        <a:pt x="21" y="586"/>
                        <a:pt x="21" y="615"/>
                        <a:pt x="19" y="627"/>
                      </a:cubicBezTo>
                      <a:cubicBezTo>
                        <a:pt x="18" y="636"/>
                        <a:pt x="14" y="641"/>
                        <a:pt x="9" y="652"/>
                      </a:cubicBezTo>
                      <a:cubicBezTo>
                        <a:pt x="5" y="661"/>
                        <a:pt x="5" y="661"/>
                        <a:pt x="5" y="661"/>
                      </a:cubicBezTo>
                      <a:cubicBezTo>
                        <a:pt x="110" y="661"/>
                        <a:pt x="110" y="661"/>
                        <a:pt x="110" y="661"/>
                      </a:cubicBezTo>
                      <a:cubicBezTo>
                        <a:pt x="117" y="661"/>
                        <a:pt x="117" y="661"/>
                        <a:pt x="117" y="661"/>
                      </a:cubicBezTo>
                      <a:cubicBezTo>
                        <a:pt x="115" y="653"/>
                        <a:pt x="115" y="653"/>
                        <a:pt x="115" y="653"/>
                      </a:cubicBezTo>
                      <a:cubicBezTo>
                        <a:pt x="110" y="640"/>
                        <a:pt x="107" y="634"/>
                        <a:pt x="105" y="623"/>
                      </a:cubicBezTo>
                      <a:cubicBezTo>
                        <a:pt x="103" y="614"/>
                        <a:pt x="103" y="608"/>
                        <a:pt x="103" y="601"/>
                      </a:cubicBezTo>
                      <a:cubicBezTo>
                        <a:pt x="103" y="597"/>
                        <a:pt x="103" y="593"/>
                        <a:pt x="103" y="588"/>
                      </a:cubicBezTo>
                      <a:cubicBezTo>
                        <a:pt x="103" y="300"/>
                        <a:pt x="103" y="300"/>
                        <a:pt x="103" y="300"/>
                      </a:cubicBezTo>
                      <a:cubicBezTo>
                        <a:pt x="104" y="301"/>
                        <a:pt x="104" y="301"/>
                        <a:pt x="105" y="302"/>
                      </a:cubicBezTo>
                      <a:cubicBezTo>
                        <a:pt x="112" y="307"/>
                        <a:pt x="114" y="313"/>
                        <a:pt x="122" y="322"/>
                      </a:cubicBezTo>
                      <a:cubicBezTo>
                        <a:pt x="383" y="661"/>
                        <a:pt x="383" y="661"/>
                        <a:pt x="383" y="661"/>
                      </a:cubicBezTo>
                      <a:cubicBezTo>
                        <a:pt x="387" y="658"/>
                        <a:pt x="387" y="658"/>
                        <a:pt x="387" y="658"/>
                      </a:cubicBezTo>
                      <a:cubicBezTo>
                        <a:pt x="387" y="658"/>
                        <a:pt x="387" y="658"/>
                        <a:pt x="387" y="658"/>
                      </a:cubicBezTo>
                      <a:cubicBezTo>
                        <a:pt x="387" y="663"/>
                        <a:pt x="387" y="663"/>
                        <a:pt x="387" y="663"/>
                      </a:cubicBezTo>
                      <a:lnTo>
                        <a:pt x="490" y="663"/>
                      </a:lnTo>
                      <a:close/>
                      <a:moveTo>
                        <a:pt x="104" y="57"/>
                      </a:moveTo>
                      <a:cubicBezTo>
                        <a:pt x="125" y="52"/>
                        <a:pt x="140" y="51"/>
                        <a:pt x="167" y="51"/>
                      </a:cubicBezTo>
                      <a:cubicBezTo>
                        <a:pt x="270" y="56"/>
                        <a:pt x="283" y="107"/>
                        <a:pt x="288" y="158"/>
                      </a:cubicBezTo>
                      <a:cubicBezTo>
                        <a:pt x="288" y="161"/>
                        <a:pt x="288" y="164"/>
                        <a:pt x="288" y="167"/>
                      </a:cubicBezTo>
                      <a:cubicBezTo>
                        <a:pt x="288" y="230"/>
                        <a:pt x="239" y="271"/>
                        <a:pt x="154" y="278"/>
                      </a:cubicBezTo>
                      <a:cubicBezTo>
                        <a:pt x="149" y="278"/>
                        <a:pt x="143" y="278"/>
                        <a:pt x="138" y="278"/>
                      </a:cubicBezTo>
                      <a:cubicBezTo>
                        <a:pt x="125" y="278"/>
                        <a:pt x="113" y="278"/>
                        <a:pt x="104" y="277"/>
                      </a:cubicBezTo>
                      <a:lnTo>
                        <a:pt x="104" y="57"/>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3" name="Freeform 32"/>
                <p:cNvSpPr>
                  <a:spLocks noChangeAspect="1" noEditPoints="1"/>
                </p:cNvSpPr>
                <p:nvPr userDrawn="1"/>
              </p:nvSpPr>
              <p:spPr bwMode="black">
                <a:xfrm>
                  <a:off x="5232" y="1174"/>
                  <a:ext cx="60" cy="60"/>
                </a:xfrm>
                <a:custGeom>
                  <a:avLst/>
                  <a:gdLst/>
                  <a:ahLst/>
                  <a:cxnLst>
                    <a:cxn ang="0">
                      <a:pos x="345" y="0"/>
                    </a:cxn>
                    <a:cxn ang="0">
                      <a:pos x="335" y="0"/>
                    </a:cxn>
                    <a:cxn ang="0">
                      <a:pos x="0" y="337"/>
                    </a:cxn>
                    <a:cxn ang="0">
                      <a:pos x="330" y="675"/>
                    </a:cxn>
                    <a:cxn ang="0">
                      <a:pos x="330" y="669"/>
                    </a:cxn>
                    <a:cxn ang="0">
                      <a:pos x="330" y="675"/>
                    </a:cxn>
                    <a:cxn ang="0">
                      <a:pos x="338" y="674"/>
                    </a:cxn>
                    <a:cxn ang="0">
                      <a:pos x="674" y="341"/>
                    </a:cxn>
                    <a:cxn ang="0">
                      <a:pos x="674" y="335"/>
                    </a:cxn>
                    <a:cxn ang="0">
                      <a:pos x="345" y="0"/>
                    </a:cxn>
                    <a:cxn ang="0">
                      <a:pos x="336" y="64"/>
                    </a:cxn>
                    <a:cxn ang="0">
                      <a:pos x="339" y="64"/>
                    </a:cxn>
                    <a:cxn ang="0">
                      <a:pos x="592" y="335"/>
                    </a:cxn>
                    <a:cxn ang="0">
                      <a:pos x="337" y="610"/>
                    </a:cxn>
                    <a:cxn ang="0">
                      <a:pos x="332" y="610"/>
                    </a:cxn>
                    <a:cxn ang="0">
                      <a:pos x="85" y="339"/>
                    </a:cxn>
                    <a:cxn ang="0">
                      <a:pos x="85" y="334"/>
                    </a:cxn>
                    <a:cxn ang="0">
                      <a:pos x="336" y="64"/>
                    </a:cxn>
                  </a:cxnLst>
                  <a:rect l="0" t="0" r="r" b="b"/>
                  <a:pathLst>
                    <a:path w="674" h="675">
                      <a:moveTo>
                        <a:pt x="345" y="0"/>
                      </a:moveTo>
                      <a:cubicBezTo>
                        <a:pt x="341"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4"/>
                        <a:pt x="338" y="674"/>
                      </a:cubicBezTo>
                      <a:cubicBezTo>
                        <a:pt x="520" y="674"/>
                        <a:pt x="674" y="533"/>
                        <a:pt x="674" y="341"/>
                      </a:cubicBezTo>
                      <a:cubicBezTo>
                        <a:pt x="674" y="339"/>
                        <a:pt x="674" y="337"/>
                        <a:pt x="674" y="335"/>
                      </a:cubicBezTo>
                      <a:cubicBezTo>
                        <a:pt x="670" y="154"/>
                        <a:pt x="533" y="7"/>
                        <a:pt x="345" y="0"/>
                      </a:cubicBezTo>
                      <a:close/>
                      <a:moveTo>
                        <a:pt x="336" y="64"/>
                      </a:moveTo>
                      <a:cubicBezTo>
                        <a:pt x="337" y="64"/>
                        <a:pt x="338" y="64"/>
                        <a:pt x="339" y="64"/>
                      </a:cubicBezTo>
                      <a:cubicBezTo>
                        <a:pt x="488" y="67"/>
                        <a:pt x="590" y="191"/>
                        <a:pt x="592" y="335"/>
                      </a:cubicBezTo>
                      <a:cubicBezTo>
                        <a:pt x="592" y="479"/>
                        <a:pt x="481" y="609"/>
                        <a:pt x="337" y="610"/>
                      </a:cubicBezTo>
                      <a:cubicBezTo>
                        <a:pt x="335" y="610"/>
                        <a:pt x="333" y="610"/>
                        <a:pt x="332" y="610"/>
                      </a:cubicBezTo>
                      <a:cubicBezTo>
                        <a:pt x="186" y="606"/>
                        <a:pt x="85" y="480"/>
                        <a:pt x="85" y="339"/>
                      </a:cubicBezTo>
                      <a:cubicBezTo>
                        <a:pt x="85" y="337"/>
                        <a:pt x="85" y="335"/>
                        <a:pt x="85" y="334"/>
                      </a:cubicBezTo>
                      <a:cubicBezTo>
                        <a:pt x="88" y="191"/>
                        <a:pt x="186" y="64"/>
                        <a:pt x="336" y="64"/>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4" name="Freeform 33"/>
                <p:cNvSpPr>
                  <a:spLocks noChangeAspect="1"/>
                </p:cNvSpPr>
                <p:nvPr userDrawn="1"/>
              </p:nvSpPr>
              <p:spPr bwMode="black">
                <a:xfrm>
                  <a:off x="5055" y="1174"/>
                  <a:ext cx="52" cy="61"/>
                </a:xfrm>
                <a:custGeom>
                  <a:avLst/>
                  <a:gdLst/>
                  <a:ahLst/>
                  <a:cxnLst>
                    <a:cxn ang="0">
                      <a:pos x="379" y="617"/>
                    </a:cxn>
                    <a:cxn ang="0">
                      <a:pos x="370" y="617"/>
                    </a:cxn>
                    <a:cxn ang="0">
                      <a:pos x="84" y="347"/>
                    </a:cxn>
                    <a:cxn ang="0">
                      <a:pos x="84" y="342"/>
                    </a:cxn>
                    <a:cxn ang="0">
                      <a:pos x="368" y="62"/>
                    </a:cxn>
                    <a:cxn ang="0">
                      <a:pos x="375" y="62"/>
                    </a:cxn>
                    <a:cxn ang="0">
                      <a:pos x="523" y="102"/>
                    </a:cxn>
                    <a:cxn ang="0">
                      <a:pos x="532" y="107"/>
                    </a:cxn>
                    <a:cxn ang="0">
                      <a:pos x="532" y="34"/>
                    </a:cxn>
                    <a:cxn ang="0">
                      <a:pos x="373" y="0"/>
                    </a:cxn>
                    <a:cxn ang="0">
                      <a:pos x="369" y="0"/>
                    </a:cxn>
                    <a:cxn ang="0">
                      <a:pos x="0" y="341"/>
                    </a:cxn>
                    <a:cxn ang="0">
                      <a:pos x="1" y="343"/>
                    </a:cxn>
                    <a:cxn ang="0">
                      <a:pos x="360" y="681"/>
                    </a:cxn>
                    <a:cxn ang="0">
                      <a:pos x="380" y="680"/>
                    </a:cxn>
                    <a:cxn ang="0">
                      <a:pos x="538" y="657"/>
                    </a:cxn>
                    <a:cxn ang="0">
                      <a:pos x="537" y="652"/>
                    </a:cxn>
                    <a:cxn ang="0">
                      <a:pos x="542" y="654"/>
                    </a:cxn>
                    <a:cxn ang="0">
                      <a:pos x="583" y="550"/>
                    </a:cxn>
                    <a:cxn ang="0">
                      <a:pos x="568" y="561"/>
                    </a:cxn>
                    <a:cxn ang="0">
                      <a:pos x="379" y="617"/>
                    </a:cxn>
                  </a:cxnLst>
                  <a:rect l="0" t="0" r="r" b="b"/>
                  <a:pathLst>
                    <a:path w="583" h="681">
                      <a:moveTo>
                        <a:pt x="379" y="617"/>
                      </a:moveTo>
                      <a:cubicBezTo>
                        <a:pt x="376" y="617"/>
                        <a:pt x="373" y="617"/>
                        <a:pt x="370" y="617"/>
                      </a:cubicBezTo>
                      <a:cubicBezTo>
                        <a:pt x="208" y="617"/>
                        <a:pt x="84" y="507"/>
                        <a:pt x="84" y="347"/>
                      </a:cubicBezTo>
                      <a:cubicBezTo>
                        <a:pt x="84" y="346"/>
                        <a:pt x="84" y="344"/>
                        <a:pt x="84" y="342"/>
                      </a:cubicBezTo>
                      <a:cubicBezTo>
                        <a:pt x="85" y="187"/>
                        <a:pt x="200" y="62"/>
                        <a:pt x="368" y="62"/>
                      </a:cubicBezTo>
                      <a:cubicBezTo>
                        <a:pt x="370" y="62"/>
                        <a:pt x="372" y="62"/>
                        <a:pt x="375" y="62"/>
                      </a:cubicBezTo>
                      <a:cubicBezTo>
                        <a:pt x="435" y="63"/>
                        <a:pt x="472" y="73"/>
                        <a:pt x="523" y="102"/>
                      </a:cubicBezTo>
                      <a:cubicBezTo>
                        <a:pt x="532" y="107"/>
                        <a:pt x="532" y="107"/>
                        <a:pt x="532" y="107"/>
                      </a:cubicBezTo>
                      <a:cubicBezTo>
                        <a:pt x="532" y="34"/>
                        <a:pt x="532" y="34"/>
                        <a:pt x="532" y="34"/>
                      </a:cubicBezTo>
                      <a:cubicBezTo>
                        <a:pt x="472" y="4"/>
                        <a:pt x="432" y="1"/>
                        <a:pt x="373" y="0"/>
                      </a:cubicBezTo>
                      <a:cubicBezTo>
                        <a:pt x="372" y="0"/>
                        <a:pt x="370" y="0"/>
                        <a:pt x="369" y="0"/>
                      </a:cubicBezTo>
                      <a:cubicBezTo>
                        <a:pt x="159" y="0"/>
                        <a:pt x="1" y="145"/>
                        <a:pt x="0" y="341"/>
                      </a:cubicBezTo>
                      <a:cubicBezTo>
                        <a:pt x="0" y="342"/>
                        <a:pt x="0" y="343"/>
                        <a:pt x="1" y="343"/>
                      </a:cubicBezTo>
                      <a:cubicBezTo>
                        <a:pt x="1" y="533"/>
                        <a:pt x="151" y="681"/>
                        <a:pt x="360" y="681"/>
                      </a:cubicBezTo>
                      <a:cubicBezTo>
                        <a:pt x="367" y="681"/>
                        <a:pt x="373" y="680"/>
                        <a:pt x="380" y="680"/>
                      </a:cubicBezTo>
                      <a:cubicBezTo>
                        <a:pt x="442" y="678"/>
                        <a:pt x="480" y="678"/>
                        <a:pt x="538" y="657"/>
                      </a:cubicBezTo>
                      <a:cubicBezTo>
                        <a:pt x="537" y="652"/>
                        <a:pt x="537" y="652"/>
                        <a:pt x="537" y="652"/>
                      </a:cubicBezTo>
                      <a:cubicBezTo>
                        <a:pt x="542" y="654"/>
                        <a:pt x="542" y="654"/>
                        <a:pt x="542" y="654"/>
                      </a:cubicBezTo>
                      <a:cubicBezTo>
                        <a:pt x="583" y="550"/>
                        <a:pt x="583" y="550"/>
                        <a:pt x="583" y="550"/>
                      </a:cubicBezTo>
                      <a:cubicBezTo>
                        <a:pt x="568" y="561"/>
                        <a:pt x="568" y="561"/>
                        <a:pt x="568" y="561"/>
                      </a:cubicBezTo>
                      <a:cubicBezTo>
                        <a:pt x="506" y="605"/>
                        <a:pt x="438" y="616"/>
                        <a:pt x="379" y="61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5" name="Freeform 34"/>
                <p:cNvSpPr>
                  <a:spLocks noChangeAspect="1"/>
                </p:cNvSpPr>
                <p:nvPr userDrawn="1"/>
              </p:nvSpPr>
              <p:spPr bwMode="black">
                <a:xfrm>
                  <a:off x="5112" y="1175"/>
                  <a:ext cx="48" cy="59"/>
                </a:xfrm>
                <a:custGeom>
                  <a:avLst/>
                  <a:gdLst/>
                  <a:ahLst/>
                  <a:cxnLst>
                    <a:cxn ang="0">
                      <a:pos x="529" y="626"/>
                    </a:cxn>
                    <a:cxn ang="0">
                      <a:pos x="526" y="598"/>
                    </a:cxn>
                    <a:cxn ang="0">
                      <a:pos x="526" y="90"/>
                    </a:cxn>
                    <a:cxn ang="0">
                      <a:pos x="525" y="66"/>
                    </a:cxn>
                    <a:cxn ang="0">
                      <a:pos x="529" y="35"/>
                    </a:cxn>
                    <a:cxn ang="0">
                      <a:pos x="538" y="9"/>
                    </a:cxn>
                    <a:cxn ang="0">
                      <a:pos x="542" y="1"/>
                    </a:cxn>
                    <a:cxn ang="0">
                      <a:pos x="432" y="1"/>
                    </a:cxn>
                    <a:cxn ang="0">
                      <a:pos x="419" y="1"/>
                    </a:cxn>
                    <a:cxn ang="0">
                      <a:pos x="427" y="10"/>
                    </a:cxn>
                    <a:cxn ang="0">
                      <a:pos x="443" y="38"/>
                    </a:cxn>
                    <a:cxn ang="0">
                      <a:pos x="445" y="56"/>
                    </a:cxn>
                    <a:cxn ang="0">
                      <a:pos x="445" y="72"/>
                    </a:cxn>
                    <a:cxn ang="0">
                      <a:pos x="445" y="259"/>
                    </a:cxn>
                    <a:cxn ang="0">
                      <a:pos x="103" y="259"/>
                    </a:cxn>
                    <a:cxn ang="0">
                      <a:pos x="103" y="81"/>
                    </a:cxn>
                    <a:cxn ang="0">
                      <a:pos x="103" y="67"/>
                    </a:cxn>
                    <a:cxn ang="0">
                      <a:pos x="108" y="30"/>
                    </a:cxn>
                    <a:cxn ang="0">
                      <a:pos x="118" y="8"/>
                    </a:cxn>
                    <a:cxn ang="0">
                      <a:pos x="123" y="0"/>
                    </a:cxn>
                    <a:cxn ang="0">
                      <a:pos x="11" y="0"/>
                    </a:cxn>
                    <a:cxn ang="0">
                      <a:pos x="0" y="0"/>
                    </a:cxn>
                    <a:cxn ang="0">
                      <a:pos x="7" y="9"/>
                    </a:cxn>
                    <a:cxn ang="0">
                      <a:pos x="21" y="34"/>
                    </a:cxn>
                    <a:cxn ang="0">
                      <a:pos x="24" y="65"/>
                    </a:cxn>
                    <a:cxn ang="0">
                      <a:pos x="24" y="603"/>
                    </a:cxn>
                    <a:cxn ang="0">
                      <a:pos x="24" y="613"/>
                    </a:cxn>
                    <a:cxn ang="0">
                      <a:pos x="21" y="635"/>
                    </a:cxn>
                    <a:cxn ang="0">
                      <a:pos x="10" y="652"/>
                    </a:cxn>
                    <a:cxn ang="0">
                      <a:pos x="4" y="661"/>
                    </a:cxn>
                    <a:cxn ang="0">
                      <a:pos x="115" y="661"/>
                    </a:cxn>
                    <a:cxn ang="0">
                      <a:pos x="126" y="661"/>
                    </a:cxn>
                    <a:cxn ang="0">
                      <a:pos x="120" y="652"/>
                    </a:cxn>
                    <a:cxn ang="0">
                      <a:pos x="108" y="632"/>
                    </a:cxn>
                    <a:cxn ang="0">
                      <a:pos x="103" y="598"/>
                    </a:cxn>
                    <a:cxn ang="0">
                      <a:pos x="104" y="575"/>
                    </a:cxn>
                    <a:cxn ang="0">
                      <a:pos x="104" y="318"/>
                    </a:cxn>
                    <a:cxn ang="0">
                      <a:pos x="445" y="318"/>
                    </a:cxn>
                    <a:cxn ang="0">
                      <a:pos x="445" y="603"/>
                    </a:cxn>
                    <a:cxn ang="0">
                      <a:pos x="445" y="618"/>
                    </a:cxn>
                    <a:cxn ang="0">
                      <a:pos x="445" y="625"/>
                    </a:cxn>
                    <a:cxn ang="0">
                      <a:pos x="433" y="650"/>
                    </a:cxn>
                    <a:cxn ang="0">
                      <a:pos x="426" y="659"/>
                    </a:cxn>
                    <a:cxn ang="0">
                      <a:pos x="438" y="659"/>
                    </a:cxn>
                    <a:cxn ang="0">
                      <a:pos x="534" y="659"/>
                    </a:cxn>
                    <a:cxn ang="0">
                      <a:pos x="544" y="659"/>
                    </a:cxn>
                    <a:cxn ang="0">
                      <a:pos x="539" y="651"/>
                    </a:cxn>
                    <a:cxn ang="0">
                      <a:pos x="529" y="626"/>
                    </a:cxn>
                  </a:cxnLst>
                  <a:rect l="0" t="0" r="r" b="b"/>
                  <a:pathLst>
                    <a:path w="544" h="661">
                      <a:moveTo>
                        <a:pt x="529" y="626"/>
                      </a:moveTo>
                      <a:cubicBezTo>
                        <a:pt x="527" y="615"/>
                        <a:pt x="526" y="608"/>
                        <a:pt x="526" y="598"/>
                      </a:cubicBezTo>
                      <a:cubicBezTo>
                        <a:pt x="526" y="90"/>
                        <a:pt x="526" y="90"/>
                        <a:pt x="526" y="90"/>
                      </a:cubicBezTo>
                      <a:cubicBezTo>
                        <a:pt x="526" y="81"/>
                        <a:pt x="525" y="73"/>
                        <a:pt x="525" y="66"/>
                      </a:cubicBezTo>
                      <a:cubicBezTo>
                        <a:pt x="525" y="56"/>
                        <a:pt x="526" y="46"/>
                        <a:pt x="529" y="35"/>
                      </a:cubicBezTo>
                      <a:cubicBezTo>
                        <a:pt x="532" y="24"/>
                        <a:pt x="534" y="18"/>
                        <a:pt x="538" y="9"/>
                      </a:cubicBezTo>
                      <a:cubicBezTo>
                        <a:pt x="542" y="1"/>
                        <a:pt x="542" y="1"/>
                        <a:pt x="542" y="1"/>
                      </a:cubicBezTo>
                      <a:cubicBezTo>
                        <a:pt x="432" y="1"/>
                        <a:pt x="432" y="1"/>
                        <a:pt x="432" y="1"/>
                      </a:cubicBezTo>
                      <a:cubicBezTo>
                        <a:pt x="419" y="1"/>
                        <a:pt x="419" y="1"/>
                        <a:pt x="419" y="1"/>
                      </a:cubicBezTo>
                      <a:cubicBezTo>
                        <a:pt x="427" y="10"/>
                        <a:pt x="427" y="10"/>
                        <a:pt x="427" y="10"/>
                      </a:cubicBezTo>
                      <a:cubicBezTo>
                        <a:pt x="436" y="19"/>
                        <a:pt x="439" y="26"/>
                        <a:pt x="443" y="38"/>
                      </a:cubicBezTo>
                      <a:cubicBezTo>
                        <a:pt x="445" y="44"/>
                        <a:pt x="445" y="49"/>
                        <a:pt x="445" y="56"/>
                      </a:cubicBezTo>
                      <a:cubicBezTo>
                        <a:pt x="445" y="61"/>
                        <a:pt x="445" y="66"/>
                        <a:pt x="445" y="72"/>
                      </a:cubicBezTo>
                      <a:cubicBezTo>
                        <a:pt x="445" y="259"/>
                        <a:pt x="445" y="259"/>
                        <a:pt x="445" y="259"/>
                      </a:cubicBezTo>
                      <a:cubicBezTo>
                        <a:pt x="103" y="259"/>
                        <a:pt x="103" y="259"/>
                        <a:pt x="103" y="259"/>
                      </a:cubicBezTo>
                      <a:cubicBezTo>
                        <a:pt x="103" y="81"/>
                        <a:pt x="103" y="81"/>
                        <a:pt x="103" y="81"/>
                      </a:cubicBezTo>
                      <a:cubicBezTo>
                        <a:pt x="103" y="76"/>
                        <a:pt x="103" y="71"/>
                        <a:pt x="103" y="67"/>
                      </a:cubicBezTo>
                      <a:cubicBezTo>
                        <a:pt x="103" y="54"/>
                        <a:pt x="104" y="43"/>
                        <a:pt x="108" y="30"/>
                      </a:cubicBezTo>
                      <a:cubicBezTo>
                        <a:pt x="111" y="21"/>
                        <a:pt x="113" y="16"/>
                        <a:pt x="118" y="8"/>
                      </a:cubicBezTo>
                      <a:cubicBezTo>
                        <a:pt x="123" y="0"/>
                        <a:pt x="123" y="0"/>
                        <a:pt x="123" y="0"/>
                      </a:cubicBezTo>
                      <a:cubicBezTo>
                        <a:pt x="11" y="0"/>
                        <a:pt x="11" y="0"/>
                        <a:pt x="11" y="0"/>
                      </a:cubicBezTo>
                      <a:cubicBezTo>
                        <a:pt x="0" y="0"/>
                        <a:pt x="0" y="0"/>
                        <a:pt x="0" y="0"/>
                      </a:cubicBezTo>
                      <a:cubicBezTo>
                        <a:pt x="7" y="9"/>
                        <a:pt x="7" y="9"/>
                        <a:pt x="7" y="9"/>
                      </a:cubicBezTo>
                      <a:cubicBezTo>
                        <a:pt x="14" y="18"/>
                        <a:pt x="17" y="23"/>
                        <a:pt x="21" y="34"/>
                      </a:cubicBezTo>
                      <a:cubicBezTo>
                        <a:pt x="24" y="44"/>
                        <a:pt x="24" y="52"/>
                        <a:pt x="24" y="65"/>
                      </a:cubicBezTo>
                      <a:cubicBezTo>
                        <a:pt x="24" y="603"/>
                        <a:pt x="24" y="603"/>
                        <a:pt x="24" y="603"/>
                      </a:cubicBezTo>
                      <a:cubicBezTo>
                        <a:pt x="24" y="606"/>
                        <a:pt x="24" y="610"/>
                        <a:pt x="24" y="613"/>
                      </a:cubicBezTo>
                      <a:cubicBezTo>
                        <a:pt x="24" y="621"/>
                        <a:pt x="24" y="627"/>
                        <a:pt x="21" y="635"/>
                      </a:cubicBezTo>
                      <a:cubicBezTo>
                        <a:pt x="18" y="641"/>
                        <a:pt x="15" y="645"/>
                        <a:pt x="10" y="652"/>
                      </a:cubicBezTo>
                      <a:cubicBezTo>
                        <a:pt x="4" y="661"/>
                        <a:pt x="4" y="661"/>
                        <a:pt x="4" y="661"/>
                      </a:cubicBezTo>
                      <a:cubicBezTo>
                        <a:pt x="115" y="661"/>
                        <a:pt x="115" y="661"/>
                        <a:pt x="115" y="661"/>
                      </a:cubicBezTo>
                      <a:cubicBezTo>
                        <a:pt x="126" y="661"/>
                        <a:pt x="126" y="661"/>
                        <a:pt x="126" y="661"/>
                      </a:cubicBezTo>
                      <a:cubicBezTo>
                        <a:pt x="120" y="652"/>
                        <a:pt x="120" y="652"/>
                        <a:pt x="120" y="652"/>
                      </a:cubicBezTo>
                      <a:cubicBezTo>
                        <a:pt x="114" y="644"/>
                        <a:pt x="110" y="639"/>
                        <a:pt x="108" y="632"/>
                      </a:cubicBezTo>
                      <a:cubicBezTo>
                        <a:pt x="104" y="616"/>
                        <a:pt x="104" y="607"/>
                        <a:pt x="103" y="598"/>
                      </a:cubicBezTo>
                      <a:cubicBezTo>
                        <a:pt x="103" y="592"/>
                        <a:pt x="104" y="585"/>
                        <a:pt x="104" y="575"/>
                      </a:cubicBezTo>
                      <a:cubicBezTo>
                        <a:pt x="104" y="318"/>
                        <a:pt x="104" y="318"/>
                        <a:pt x="104" y="318"/>
                      </a:cubicBezTo>
                      <a:cubicBezTo>
                        <a:pt x="445" y="318"/>
                        <a:pt x="445" y="318"/>
                        <a:pt x="445" y="318"/>
                      </a:cubicBezTo>
                      <a:cubicBezTo>
                        <a:pt x="445" y="603"/>
                        <a:pt x="445" y="603"/>
                        <a:pt x="445" y="603"/>
                      </a:cubicBezTo>
                      <a:cubicBezTo>
                        <a:pt x="445" y="609"/>
                        <a:pt x="445" y="614"/>
                        <a:pt x="445" y="618"/>
                      </a:cubicBezTo>
                      <a:cubicBezTo>
                        <a:pt x="445" y="620"/>
                        <a:pt x="445" y="622"/>
                        <a:pt x="445" y="625"/>
                      </a:cubicBezTo>
                      <a:cubicBezTo>
                        <a:pt x="443" y="635"/>
                        <a:pt x="440" y="641"/>
                        <a:pt x="433" y="650"/>
                      </a:cubicBezTo>
                      <a:cubicBezTo>
                        <a:pt x="426" y="659"/>
                        <a:pt x="426" y="659"/>
                        <a:pt x="426" y="659"/>
                      </a:cubicBezTo>
                      <a:cubicBezTo>
                        <a:pt x="438" y="659"/>
                        <a:pt x="438" y="659"/>
                        <a:pt x="438" y="659"/>
                      </a:cubicBezTo>
                      <a:cubicBezTo>
                        <a:pt x="534" y="659"/>
                        <a:pt x="534" y="659"/>
                        <a:pt x="534" y="659"/>
                      </a:cubicBezTo>
                      <a:cubicBezTo>
                        <a:pt x="544" y="659"/>
                        <a:pt x="544" y="659"/>
                        <a:pt x="544" y="659"/>
                      </a:cubicBezTo>
                      <a:cubicBezTo>
                        <a:pt x="539" y="651"/>
                        <a:pt x="539" y="651"/>
                        <a:pt x="539" y="651"/>
                      </a:cubicBezTo>
                      <a:cubicBezTo>
                        <a:pt x="534" y="641"/>
                        <a:pt x="532" y="635"/>
                        <a:pt x="529" y="626"/>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6" name="Freeform 35"/>
                <p:cNvSpPr>
                  <a:spLocks noChangeAspect="1"/>
                </p:cNvSpPr>
                <p:nvPr userDrawn="1"/>
              </p:nvSpPr>
              <p:spPr bwMode="black">
                <a:xfrm>
                  <a:off x="5300" y="1175"/>
                  <a:ext cx="38" cy="59"/>
                </a:xfrm>
                <a:custGeom>
                  <a:avLst/>
                  <a:gdLst/>
                  <a:ahLst/>
                  <a:cxnLst>
                    <a:cxn ang="0">
                      <a:pos x="387" y="590"/>
                    </a:cxn>
                    <a:cxn ang="0">
                      <a:pos x="351" y="596"/>
                    </a:cxn>
                    <a:cxn ang="0">
                      <a:pos x="106" y="597"/>
                    </a:cxn>
                    <a:cxn ang="0">
                      <a:pos x="105" y="84"/>
                    </a:cxn>
                    <a:cxn ang="0">
                      <a:pos x="104" y="61"/>
                    </a:cxn>
                    <a:cxn ang="0">
                      <a:pos x="108" y="31"/>
                    </a:cxn>
                    <a:cxn ang="0">
                      <a:pos x="117" y="8"/>
                    </a:cxn>
                    <a:cxn ang="0">
                      <a:pos x="121" y="0"/>
                    </a:cxn>
                    <a:cxn ang="0">
                      <a:pos x="11" y="0"/>
                    </a:cxn>
                    <a:cxn ang="0">
                      <a:pos x="0" y="0"/>
                    </a:cxn>
                    <a:cxn ang="0">
                      <a:pos x="7" y="9"/>
                    </a:cxn>
                    <a:cxn ang="0">
                      <a:pos x="20" y="36"/>
                    </a:cxn>
                    <a:cxn ang="0">
                      <a:pos x="24" y="67"/>
                    </a:cxn>
                    <a:cxn ang="0">
                      <a:pos x="24" y="599"/>
                    </a:cxn>
                    <a:cxn ang="0">
                      <a:pos x="24" y="609"/>
                    </a:cxn>
                    <a:cxn ang="0">
                      <a:pos x="20" y="632"/>
                    </a:cxn>
                    <a:cxn ang="0">
                      <a:pos x="10" y="649"/>
                    </a:cxn>
                    <a:cxn ang="0">
                      <a:pos x="4" y="658"/>
                    </a:cxn>
                    <a:cxn ang="0">
                      <a:pos x="391" y="658"/>
                    </a:cxn>
                    <a:cxn ang="0">
                      <a:pos x="391" y="652"/>
                    </a:cxn>
                    <a:cxn ang="0">
                      <a:pos x="392" y="652"/>
                    </a:cxn>
                    <a:cxn ang="0">
                      <a:pos x="392" y="652"/>
                    </a:cxn>
                    <a:cxn ang="0">
                      <a:pos x="397" y="654"/>
                    </a:cxn>
                    <a:cxn ang="0">
                      <a:pos x="425" y="580"/>
                    </a:cxn>
                    <a:cxn ang="0">
                      <a:pos x="415" y="573"/>
                    </a:cxn>
                    <a:cxn ang="0">
                      <a:pos x="387" y="590"/>
                    </a:cxn>
                  </a:cxnLst>
                  <a:rect l="0" t="0" r="r" b="b"/>
                  <a:pathLst>
                    <a:path w="425" h="658">
                      <a:moveTo>
                        <a:pt x="387" y="590"/>
                      </a:moveTo>
                      <a:cubicBezTo>
                        <a:pt x="372" y="596"/>
                        <a:pt x="365" y="596"/>
                        <a:pt x="351" y="596"/>
                      </a:cubicBezTo>
                      <a:cubicBezTo>
                        <a:pt x="106" y="597"/>
                        <a:pt x="106" y="597"/>
                        <a:pt x="106" y="597"/>
                      </a:cubicBezTo>
                      <a:cubicBezTo>
                        <a:pt x="105" y="84"/>
                        <a:pt x="105" y="84"/>
                        <a:pt x="105" y="84"/>
                      </a:cubicBezTo>
                      <a:cubicBezTo>
                        <a:pt x="105" y="75"/>
                        <a:pt x="104" y="68"/>
                        <a:pt x="104" y="61"/>
                      </a:cubicBezTo>
                      <a:cubicBezTo>
                        <a:pt x="104" y="51"/>
                        <a:pt x="105" y="42"/>
                        <a:pt x="108" y="31"/>
                      </a:cubicBezTo>
                      <a:cubicBezTo>
                        <a:pt x="111" y="22"/>
                        <a:pt x="113" y="16"/>
                        <a:pt x="117" y="8"/>
                      </a:cubicBezTo>
                      <a:cubicBezTo>
                        <a:pt x="121" y="0"/>
                        <a:pt x="121" y="0"/>
                        <a:pt x="121" y="0"/>
                      </a:cubicBezTo>
                      <a:cubicBezTo>
                        <a:pt x="11" y="0"/>
                        <a:pt x="11" y="0"/>
                        <a:pt x="11" y="0"/>
                      </a:cubicBezTo>
                      <a:cubicBezTo>
                        <a:pt x="0" y="0"/>
                        <a:pt x="0" y="0"/>
                        <a:pt x="0" y="0"/>
                      </a:cubicBezTo>
                      <a:cubicBezTo>
                        <a:pt x="7" y="9"/>
                        <a:pt x="7" y="9"/>
                        <a:pt x="7" y="9"/>
                      </a:cubicBezTo>
                      <a:cubicBezTo>
                        <a:pt x="14" y="18"/>
                        <a:pt x="16" y="25"/>
                        <a:pt x="20" y="36"/>
                      </a:cubicBezTo>
                      <a:cubicBezTo>
                        <a:pt x="23" y="48"/>
                        <a:pt x="24" y="54"/>
                        <a:pt x="24" y="67"/>
                      </a:cubicBezTo>
                      <a:cubicBezTo>
                        <a:pt x="24" y="599"/>
                        <a:pt x="24" y="599"/>
                        <a:pt x="24" y="599"/>
                      </a:cubicBezTo>
                      <a:cubicBezTo>
                        <a:pt x="24" y="603"/>
                        <a:pt x="24" y="606"/>
                        <a:pt x="24" y="609"/>
                      </a:cubicBezTo>
                      <a:cubicBezTo>
                        <a:pt x="24" y="618"/>
                        <a:pt x="24" y="624"/>
                        <a:pt x="20" y="632"/>
                      </a:cubicBezTo>
                      <a:cubicBezTo>
                        <a:pt x="18" y="638"/>
                        <a:pt x="15" y="643"/>
                        <a:pt x="10" y="649"/>
                      </a:cubicBezTo>
                      <a:cubicBezTo>
                        <a:pt x="4" y="658"/>
                        <a:pt x="4" y="658"/>
                        <a:pt x="4" y="658"/>
                      </a:cubicBezTo>
                      <a:cubicBezTo>
                        <a:pt x="391" y="658"/>
                        <a:pt x="391" y="658"/>
                        <a:pt x="391" y="658"/>
                      </a:cubicBezTo>
                      <a:cubicBezTo>
                        <a:pt x="391" y="652"/>
                        <a:pt x="391" y="652"/>
                        <a:pt x="391" y="652"/>
                      </a:cubicBezTo>
                      <a:cubicBezTo>
                        <a:pt x="392" y="652"/>
                        <a:pt x="392" y="652"/>
                        <a:pt x="392" y="652"/>
                      </a:cubicBezTo>
                      <a:cubicBezTo>
                        <a:pt x="392" y="652"/>
                        <a:pt x="392" y="652"/>
                        <a:pt x="392" y="652"/>
                      </a:cubicBezTo>
                      <a:cubicBezTo>
                        <a:pt x="397" y="654"/>
                        <a:pt x="397" y="654"/>
                        <a:pt x="397" y="654"/>
                      </a:cubicBezTo>
                      <a:cubicBezTo>
                        <a:pt x="425" y="580"/>
                        <a:pt x="425" y="580"/>
                        <a:pt x="425" y="580"/>
                      </a:cubicBezTo>
                      <a:cubicBezTo>
                        <a:pt x="415" y="573"/>
                        <a:pt x="415" y="573"/>
                        <a:pt x="415" y="573"/>
                      </a:cubicBezTo>
                      <a:cubicBezTo>
                        <a:pt x="393" y="593"/>
                        <a:pt x="402" y="585"/>
                        <a:pt x="387" y="59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7" name="Freeform 36"/>
                <p:cNvSpPr>
                  <a:spLocks noChangeAspect="1"/>
                </p:cNvSpPr>
                <p:nvPr userDrawn="1"/>
              </p:nvSpPr>
              <p:spPr bwMode="black">
                <a:xfrm>
                  <a:off x="5168" y="1175"/>
                  <a:ext cx="57" cy="61"/>
                </a:xfrm>
                <a:custGeom>
                  <a:avLst/>
                  <a:gdLst/>
                  <a:ahLst/>
                  <a:cxnLst>
                    <a:cxn ang="0">
                      <a:pos x="553" y="0"/>
                    </a:cxn>
                    <a:cxn ang="0">
                      <a:pos x="555" y="7"/>
                    </a:cxn>
                    <a:cxn ang="0">
                      <a:pos x="561" y="32"/>
                    </a:cxn>
                    <a:cxn ang="0">
                      <a:pos x="565" y="82"/>
                    </a:cxn>
                    <a:cxn ang="0">
                      <a:pos x="565" y="113"/>
                    </a:cxn>
                    <a:cxn ang="0">
                      <a:pos x="565" y="511"/>
                    </a:cxn>
                    <a:cxn ang="0">
                      <a:pos x="120" y="3"/>
                    </a:cxn>
                    <a:cxn ang="0">
                      <a:pos x="20" y="1"/>
                    </a:cxn>
                    <a:cxn ang="0">
                      <a:pos x="0" y="1"/>
                    </a:cxn>
                    <a:cxn ang="0">
                      <a:pos x="17" y="11"/>
                    </a:cxn>
                    <a:cxn ang="0">
                      <a:pos x="33" y="29"/>
                    </a:cxn>
                    <a:cxn ang="0">
                      <a:pos x="40" y="54"/>
                    </a:cxn>
                    <a:cxn ang="0">
                      <a:pos x="40" y="597"/>
                    </a:cxn>
                    <a:cxn ang="0">
                      <a:pos x="37" y="630"/>
                    </a:cxn>
                    <a:cxn ang="0">
                      <a:pos x="26" y="652"/>
                    </a:cxn>
                    <a:cxn ang="0">
                      <a:pos x="19" y="661"/>
                    </a:cxn>
                    <a:cxn ang="0">
                      <a:pos x="113" y="661"/>
                    </a:cxn>
                    <a:cxn ang="0">
                      <a:pos x="121" y="661"/>
                    </a:cxn>
                    <a:cxn ang="0">
                      <a:pos x="119" y="653"/>
                    </a:cxn>
                    <a:cxn ang="0">
                      <a:pos x="111" y="626"/>
                    </a:cxn>
                    <a:cxn ang="0">
                      <a:pos x="105" y="579"/>
                    </a:cxn>
                    <a:cxn ang="0">
                      <a:pos x="105" y="111"/>
                    </a:cxn>
                    <a:cxn ang="0">
                      <a:pos x="630" y="692"/>
                    </a:cxn>
                    <a:cxn ang="0">
                      <a:pos x="629" y="69"/>
                    </a:cxn>
                    <a:cxn ang="0">
                      <a:pos x="632" y="35"/>
                    </a:cxn>
                    <a:cxn ang="0">
                      <a:pos x="626" y="34"/>
                    </a:cxn>
                    <a:cxn ang="0">
                      <a:pos x="626" y="34"/>
                    </a:cxn>
                    <a:cxn ang="0">
                      <a:pos x="632" y="35"/>
                    </a:cxn>
                    <a:cxn ang="0">
                      <a:pos x="639" y="7"/>
                    </a:cxn>
                    <a:cxn ang="0">
                      <a:pos x="641" y="0"/>
                    </a:cxn>
                    <a:cxn ang="0">
                      <a:pos x="560" y="0"/>
                    </a:cxn>
                    <a:cxn ang="0">
                      <a:pos x="553" y="0"/>
                    </a:cxn>
                  </a:cxnLst>
                  <a:rect l="0" t="0" r="r" b="b"/>
                  <a:pathLst>
                    <a:path w="641" h="692">
                      <a:moveTo>
                        <a:pt x="553" y="0"/>
                      </a:moveTo>
                      <a:cubicBezTo>
                        <a:pt x="555" y="7"/>
                        <a:pt x="555" y="7"/>
                        <a:pt x="555" y="7"/>
                      </a:cubicBezTo>
                      <a:cubicBezTo>
                        <a:pt x="557" y="17"/>
                        <a:pt x="559" y="22"/>
                        <a:pt x="561" y="32"/>
                      </a:cubicBezTo>
                      <a:cubicBezTo>
                        <a:pt x="565" y="51"/>
                        <a:pt x="565" y="66"/>
                        <a:pt x="565" y="82"/>
                      </a:cubicBezTo>
                      <a:cubicBezTo>
                        <a:pt x="565" y="92"/>
                        <a:pt x="565" y="102"/>
                        <a:pt x="565" y="113"/>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ubicBezTo>
                        <a:pt x="38" y="38"/>
                        <a:pt x="40" y="44"/>
                        <a:pt x="40" y="54"/>
                      </a:cubicBezTo>
                      <a:cubicBezTo>
                        <a:pt x="40" y="597"/>
                        <a:pt x="40" y="597"/>
                        <a:pt x="40" y="597"/>
                      </a:cubicBezTo>
                      <a:cubicBezTo>
                        <a:pt x="40" y="610"/>
                        <a:pt x="40" y="618"/>
                        <a:pt x="37" y="630"/>
                      </a:cubicBezTo>
                      <a:cubicBezTo>
                        <a:pt x="35" y="639"/>
                        <a:pt x="32" y="643"/>
                        <a:pt x="26" y="652"/>
                      </a:cubicBezTo>
                      <a:cubicBezTo>
                        <a:pt x="19" y="661"/>
                        <a:pt x="19" y="661"/>
                        <a:pt x="19" y="661"/>
                      </a:cubicBezTo>
                      <a:cubicBezTo>
                        <a:pt x="113" y="661"/>
                        <a:pt x="113" y="661"/>
                        <a:pt x="113" y="661"/>
                      </a:cubicBezTo>
                      <a:cubicBezTo>
                        <a:pt x="121" y="661"/>
                        <a:pt x="121" y="661"/>
                        <a:pt x="121" y="661"/>
                      </a:cubicBezTo>
                      <a:cubicBezTo>
                        <a:pt x="119" y="653"/>
                        <a:pt x="119" y="653"/>
                        <a:pt x="119" y="653"/>
                      </a:cubicBezTo>
                      <a:cubicBezTo>
                        <a:pt x="115" y="642"/>
                        <a:pt x="113" y="636"/>
                        <a:pt x="111" y="626"/>
                      </a:cubicBezTo>
                      <a:cubicBezTo>
                        <a:pt x="105" y="597"/>
                        <a:pt x="105" y="599"/>
                        <a:pt x="105" y="579"/>
                      </a:cubicBezTo>
                      <a:cubicBezTo>
                        <a:pt x="105" y="111"/>
                        <a:pt x="105" y="111"/>
                        <a:pt x="105" y="111"/>
                      </a:cubicBezTo>
                      <a:cubicBezTo>
                        <a:pt x="630" y="692"/>
                        <a:pt x="630" y="692"/>
                        <a:pt x="630" y="692"/>
                      </a:cubicBezTo>
                      <a:cubicBezTo>
                        <a:pt x="629" y="69"/>
                        <a:pt x="629" y="69"/>
                        <a:pt x="629" y="69"/>
                      </a:cubicBezTo>
                      <a:cubicBezTo>
                        <a:pt x="629" y="56"/>
                        <a:pt x="629" y="49"/>
                        <a:pt x="632" y="35"/>
                      </a:cubicBezTo>
                      <a:cubicBezTo>
                        <a:pt x="626" y="34"/>
                        <a:pt x="626" y="34"/>
                        <a:pt x="626" y="34"/>
                      </a:cubicBezTo>
                      <a:cubicBezTo>
                        <a:pt x="626" y="34"/>
                        <a:pt x="626" y="34"/>
                        <a:pt x="626" y="34"/>
                      </a:cubicBezTo>
                      <a:cubicBezTo>
                        <a:pt x="632" y="35"/>
                        <a:pt x="632" y="35"/>
                        <a:pt x="632" y="35"/>
                      </a:cubicBezTo>
                      <a:cubicBezTo>
                        <a:pt x="634" y="24"/>
                        <a:pt x="635" y="17"/>
                        <a:pt x="639" y="7"/>
                      </a:cubicBezTo>
                      <a:cubicBezTo>
                        <a:pt x="641" y="0"/>
                        <a:pt x="641" y="0"/>
                        <a:pt x="641" y="0"/>
                      </a:cubicBezTo>
                      <a:cubicBezTo>
                        <a:pt x="560" y="0"/>
                        <a:pt x="560" y="0"/>
                        <a:pt x="560" y="0"/>
                      </a:cubicBezTo>
                      <a:lnTo>
                        <a:pt x="55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8" name="Freeform 37"/>
                <p:cNvSpPr>
                  <a:spLocks noChangeAspect="1"/>
                </p:cNvSpPr>
                <p:nvPr userDrawn="1"/>
              </p:nvSpPr>
              <p:spPr bwMode="black">
                <a:xfrm>
                  <a:off x="5000" y="1076"/>
                  <a:ext cx="57" cy="61"/>
                </a:xfrm>
                <a:custGeom>
                  <a:avLst/>
                  <a:gdLst/>
                  <a:ahLst/>
                  <a:cxnLst>
                    <a:cxn ang="0">
                      <a:pos x="111" y="627"/>
                    </a:cxn>
                    <a:cxn ang="0">
                      <a:pos x="105" y="580"/>
                    </a:cxn>
                    <a:cxn ang="0">
                      <a:pos x="105" y="112"/>
                    </a:cxn>
                    <a:cxn ang="0">
                      <a:pos x="630" y="693"/>
                    </a:cxn>
                    <a:cxn ang="0">
                      <a:pos x="629" y="70"/>
                    </a:cxn>
                    <a:cxn ang="0">
                      <a:pos x="632" y="36"/>
                    </a:cxn>
                    <a:cxn ang="0">
                      <a:pos x="627" y="35"/>
                    </a:cxn>
                    <a:cxn ang="0">
                      <a:pos x="627" y="35"/>
                    </a:cxn>
                    <a:cxn ang="0">
                      <a:pos x="632" y="36"/>
                    </a:cxn>
                    <a:cxn ang="0">
                      <a:pos x="639" y="8"/>
                    </a:cxn>
                    <a:cxn ang="0">
                      <a:pos x="641" y="0"/>
                    </a:cxn>
                    <a:cxn ang="0">
                      <a:pos x="560" y="0"/>
                    </a:cxn>
                    <a:cxn ang="0">
                      <a:pos x="553" y="0"/>
                    </a:cxn>
                    <a:cxn ang="0">
                      <a:pos x="555" y="8"/>
                    </a:cxn>
                    <a:cxn ang="0">
                      <a:pos x="561" y="32"/>
                    </a:cxn>
                    <a:cxn ang="0">
                      <a:pos x="565" y="83"/>
                    </a:cxn>
                    <a:cxn ang="0">
                      <a:pos x="565" y="114"/>
                    </a:cxn>
                    <a:cxn ang="0">
                      <a:pos x="565" y="511"/>
                    </a:cxn>
                    <a:cxn ang="0">
                      <a:pos x="120" y="3"/>
                    </a:cxn>
                    <a:cxn ang="0">
                      <a:pos x="20" y="1"/>
                    </a:cxn>
                    <a:cxn ang="0">
                      <a:pos x="0" y="1"/>
                    </a:cxn>
                    <a:cxn ang="0">
                      <a:pos x="18" y="12"/>
                    </a:cxn>
                    <a:cxn ang="0">
                      <a:pos x="33" y="29"/>
                    </a:cxn>
                    <a:cxn ang="0">
                      <a:pos x="40" y="55"/>
                    </a:cxn>
                    <a:cxn ang="0">
                      <a:pos x="40" y="597"/>
                    </a:cxn>
                    <a:cxn ang="0">
                      <a:pos x="37" y="631"/>
                    </a:cxn>
                    <a:cxn ang="0">
                      <a:pos x="26" y="652"/>
                    </a:cxn>
                    <a:cxn ang="0">
                      <a:pos x="20" y="661"/>
                    </a:cxn>
                    <a:cxn ang="0">
                      <a:pos x="113" y="661"/>
                    </a:cxn>
                    <a:cxn ang="0">
                      <a:pos x="121" y="661"/>
                    </a:cxn>
                    <a:cxn ang="0">
                      <a:pos x="119" y="654"/>
                    </a:cxn>
                    <a:cxn ang="0">
                      <a:pos x="111" y="627"/>
                    </a:cxn>
                  </a:cxnLst>
                  <a:rect l="0" t="0" r="r" b="b"/>
                  <a:pathLst>
                    <a:path w="641" h="693">
                      <a:moveTo>
                        <a:pt x="111" y="627"/>
                      </a:moveTo>
                      <a:cubicBezTo>
                        <a:pt x="105" y="598"/>
                        <a:pt x="105" y="599"/>
                        <a:pt x="105" y="580"/>
                      </a:cubicBezTo>
                      <a:cubicBezTo>
                        <a:pt x="105" y="112"/>
                        <a:pt x="105" y="112"/>
                        <a:pt x="105" y="112"/>
                      </a:cubicBezTo>
                      <a:cubicBezTo>
                        <a:pt x="630" y="693"/>
                        <a:pt x="630" y="693"/>
                        <a:pt x="630" y="693"/>
                      </a:cubicBezTo>
                      <a:cubicBezTo>
                        <a:pt x="629" y="70"/>
                        <a:pt x="629" y="70"/>
                        <a:pt x="629" y="70"/>
                      </a:cubicBezTo>
                      <a:cubicBezTo>
                        <a:pt x="629" y="57"/>
                        <a:pt x="629" y="49"/>
                        <a:pt x="632" y="36"/>
                      </a:cubicBezTo>
                      <a:cubicBezTo>
                        <a:pt x="627" y="35"/>
                        <a:pt x="627" y="35"/>
                        <a:pt x="627" y="35"/>
                      </a:cubicBezTo>
                      <a:cubicBezTo>
                        <a:pt x="627" y="35"/>
                        <a:pt x="627" y="35"/>
                        <a:pt x="627" y="35"/>
                      </a:cubicBezTo>
                      <a:cubicBezTo>
                        <a:pt x="632" y="36"/>
                        <a:pt x="632" y="36"/>
                        <a:pt x="632" y="36"/>
                      </a:cubicBezTo>
                      <a:cubicBezTo>
                        <a:pt x="634" y="25"/>
                        <a:pt x="635" y="18"/>
                        <a:pt x="639" y="8"/>
                      </a:cubicBezTo>
                      <a:cubicBezTo>
                        <a:pt x="641" y="0"/>
                        <a:pt x="641" y="0"/>
                        <a:pt x="641" y="0"/>
                      </a:cubicBezTo>
                      <a:cubicBezTo>
                        <a:pt x="560" y="0"/>
                        <a:pt x="560" y="0"/>
                        <a:pt x="560" y="0"/>
                      </a:cubicBezTo>
                      <a:cubicBezTo>
                        <a:pt x="553" y="0"/>
                        <a:pt x="553" y="0"/>
                        <a:pt x="553" y="0"/>
                      </a:cubicBezTo>
                      <a:cubicBezTo>
                        <a:pt x="555" y="8"/>
                        <a:pt x="555" y="8"/>
                        <a:pt x="555" y="8"/>
                      </a:cubicBezTo>
                      <a:cubicBezTo>
                        <a:pt x="558" y="17"/>
                        <a:pt x="559" y="23"/>
                        <a:pt x="561" y="32"/>
                      </a:cubicBezTo>
                      <a:cubicBezTo>
                        <a:pt x="564" y="52"/>
                        <a:pt x="565" y="67"/>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8" y="12"/>
                        <a:pt x="18" y="12"/>
                        <a:pt x="18" y="12"/>
                      </a:cubicBezTo>
                      <a:cubicBezTo>
                        <a:pt x="25" y="17"/>
                        <a:pt x="29" y="20"/>
                        <a:pt x="33" y="29"/>
                      </a:cubicBezTo>
                      <a:cubicBezTo>
                        <a:pt x="38" y="39"/>
                        <a:pt x="40" y="45"/>
                        <a:pt x="40" y="55"/>
                      </a:cubicBezTo>
                      <a:cubicBezTo>
                        <a:pt x="40" y="597"/>
                        <a:pt x="40" y="597"/>
                        <a:pt x="40" y="597"/>
                      </a:cubicBezTo>
                      <a:cubicBezTo>
                        <a:pt x="40" y="611"/>
                        <a:pt x="40" y="618"/>
                        <a:pt x="37" y="631"/>
                      </a:cubicBezTo>
                      <a:cubicBezTo>
                        <a:pt x="35" y="640"/>
                        <a:pt x="32" y="644"/>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3"/>
                        <a:pt x="113" y="637"/>
                        <a:pt x="111" y="62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9" name="Freeform 38"/>
                <p:cNvSpPr>
                  <a:spLocks noChangeAspect="1"/>
                </p:cNvSpPr>
                <p:nvPr userDrawn="1"/>
              </p:nvSpPr>
              <p:spPr bwMode="black">
                <a:xfrm>
                  <a:off x="5424" y="976"/>
                  <a:ext cx="37" cy="59"/>
                </a:xfrm>
                <a:custGeom>
                  <a:avLst/>
                  <a:gdLst/>
                  <a:ahLst/>
                  <a:cxnLst>
                    <a:cxn ang="0">
                      <a:pos x="21" y="26"/>
                    </a:cxn>
                    <a:cxn ang="0">
                      <a:pos x="26" y="52"/>
                    </a:cxn>
                    <a:cxn ang="0">
                      <a:pos x="26" y="596"/>
                    </a:cxn>
                    <a:cxn ang="0">
                      <a:pos x="26" y="612"/>
                    </a:cxn>
                    <a:cxn ang="0">
                      <a:pos x="24" y="628"/>
                    </a:cxn>
                    <a:cxn ang="0">
                      <a:pos x="13" y="650"/>
                    </a:cxn>
                    <a:cxn ang="0">
                      <a:pos x="7" y="659"/>
                    </a:cxn>
                    <a:cxn ang="0">
                      <a:pos x="393" y="659"/>
                    </a:cxn>
                    <a:cxn ang="0">
                      <a:pos x="393" y="653"/>
                    </a:cxn>
                    <a:cxn ang="0">
                      <a:pos x="393" y="653"/>
                    </a:cxn>
                    <a:cxn ang="0">
                      <a:pos x="393" y="653"/>
                    </a:cxn>
                    <a:cxn ang="0">
                      <a:pos x="398" y="655"/>
                    </a:cxn>
                    <a:cxn ang="0">
                      <a:pos x="421" y="582"/>
                    </a:cxn>
                    <a:cxn ang="0">
                      <a:pos x="425" y="567"/>
                    </a:cxn>
                    <a:cxn ang="0">
                      <a:pos x="412" y="576"/>
                    </a:cxn>
                    <a:cxn ang="0">
                      <a:pos x="384" y="589"/>
                    </a:cxn>
                    <a:cxn ang="0">
                      <a:pos x="314" y="599"/>
                    </a:cxn>
                    <a:cxn ang="0">
                      <a:pos x="111" y="599"/>
                    </a:cxn>
                    <a:cxn ang="0">
                      <a:pos x="111" y="320"/>
                    </a:cxn>
                    <a:cxn ang="0">
                      <a:pos x="280" y="320"/>
                    </a:cxn>
                    <a:cxn ang="0">
                      <a:pos x="308" y="321"/>
                    </a:cxn>
                    <a:cxn ang="0">
                      <a:pos x="343" y="333"/>
                    </a:cxn>
                    <a:cxn ang="0">
                      <a:pos x="351" y="337"/>
                    </a:cxn>
                    <a:cxn ang="0">
                      <a:pos x="351" y="266"/>
                    </a:cxn>
                    <a:cxn ang="0">
                      <a:pos x="351" y="261"/>
                    </a:cxn>
                    <a:cxn ang="0">
                      <a:pos x="109" y="261"/>
                    </a:cxn>
                    <a:cxn ang="0">
                      <a:pos x="109" y="58"/>
                    </a:cxn>
                    <a:cxn ang="0">
                      <a:pos x="280" y="58"/>
                    </a:cxn>
                    <a:cxn ang="0">
                      <a:pos x="300" y="57"/>
                    </a:cxn>
                    <a:cxn ang="0">
                      <a:pos x="318" y="60"/>
                    </a:cxn>
                    <a:cxn ang="0">
                      <a:pos x="341" y="75"/>
                    </a:cxn>
                    <a:cxn ang="0">
                      <a:pos x="351" y="85"/>
                    </a:cxn>
                    <a:cxn ang="0">
                      <a:pos x="351" y="6"/>
                    </a:cxn>
                    <a:cxn ang="0">
                      <a:pos x="351" y="0"/>
                    </a:cxn>
                    <a:cxn ang="0">
                      <a:pos x="0" y="0"/>
                    </a:cxn>
                    <a:cxn ang="0">
                      <a:pos x="10" y="9"/>
                    </a:cxn>
                    <a:cxn ang="0">
                      <a:pos x="21" y="26"/>
                    </a:cxn>
                  </a:cxnLst>
                  <a:rect l="0" t="0" r="r" b="b"/>
                  <a:pathLst>
                    <a:path w="425" h="659">
                      <a:moveTo>
                        <a:pt x="21" y="26"/>
                      </a:moveTo>
                      <a:cubicBezTo>
                        <a:pt x="24" y="35"/>
                        <a:pt x="26" y="41"/>
                        <a:pt x="26" y="52"/>
                      </a:cubicBezTo>
                      <a:cubicBezTo>
                        <a:pt x="26" y="596"/>
                        <a:pt x="26" y="596"/>
                        <a:pt x="26" y="596"/>
                      </a:cubicBezTo>
                      <a:cubicBezTo>
                        <a:pt x="26" y="602"/>
                        <a:pt x="26" y="607"/>
                        <a:pt x="26" y="612"/>
                      </a:cubicBezTo>
                      <a:cubicBezTo>
                        <a:pt x="26" y="617"/>
                        <a:pt x="26" y="622"/>
                        <a:pt x="24" y="628"/>
                      </a:cubicBezTo>
                      <a:cubicBezTo>
                        <a:pt x="21" y="637"/>
                        <a:pt x="19" y="642"/>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1" y="337"/>
                        <a:pt x="351" y="337"/>
                        <a:pt x="351" y="337"/>
                      </a:cubicBezTo>
                      <a:cubicBezTo>
                        <a:pt x="351" y="266"/>
                        <a:pt x="351" y="266"/>
                        <a:pt x="351" y="266"/>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8" y="58"/>
                        <a:pt x="294" y="57"/>
                        <a:pt x="300" y="57"/>
                      </a:cubicBezTo>
                      <a:cubicBezTo>
                        <a:pt x="306" y="57"/>
                        <a:pt x="311" y="58"/>
                        <a:pt x="318" y="60"/>
                      </a:cubicBezTo>
                      <a:cubicBezTo>
                        <a:pt x="328" y="64"/>
                        <a:pt x="334" y="67"/>
                        <a:pt x="341" y="75"/>
                      </a:cubicBezTo>
                      <a:cubicBezTo>
                        <a:pt x="351" y="85"/>
                        <a:pt x="351" y="85"/>
                        <a:pt x="351" y="85"/>
                      </a:cubicBezTo>
                      <a:cubicBezTo>
                        <a:pt x="351" y="6"/>
                        <a:pt x="351" y="6"/>
                        <a:pt x="351" y="6"/>
                      </a:cubicBezTo>
                      <a:cubicBezTo>
                        <a:pt x="351" y="0"/>
                        <a:pt x="351" y="0"/>
                        <a:pt x="351" y="0"/>
                      </a:cubicBezTo>
                      <a:cubicBezTo>
                        <a:pt x="0" y="0"/>
                        <a:pt x="0" y="0"/>
                        <a:pt x="0" y="0"/>
                      </a:cubicBezTo>
                      <a:cubicBezTo>
                        <a:pt x="10" y="9"/>
                        <a:pt x="10" y="9"/>
                        <a:pt x="10" y="9"/>
                      </a:cubicBezTo>
                      <a:cubicBezTo>
                        <a:pt x="16" y="15"/>
                        <a:pt x="17" y="18"/>
                        <a:pt x="21" y="26"/>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0" name="Freeform 39"/>
                <p:cNvSpPr>
                  <a:spLocks noChangeAspect="1"/>
                </p:cNvSpPr>
                <p:nvPr userDrawn="1"/>
              </p:nvSpPr>
              <p:spPr bwMode="black">
                <a:xfrm>
                  <a:off x="5359" y="976"/>
                  <a:ext cx="57" cy="62"/>
                </a:xfrm>
                <a:custGeom>
                  <a:avLst/>
                  <a:gdLst/>
                  <a:ahLst/>
                  <a:cxnLst>
                    <a:cxn ang="0">
                      <a:pos x="33" y="29"/>
                    </a:cxn>
                    <a:cxn ang="0">
                      <a:pos x="40" y="54"/>
                    </a:cxn>
                    <a:cxn ang="0">
                      <a:pos x="40" y="597"/>
                    </a:cxn>
                    <a:cxn ang="0">
                      <a:pos x="36" y="631"/>
                    </a:cxn>
                    <a:cxn ang="0">
                      <a:pos x="26" y="652"/>
                    </a:cxn>
                    <a:cxn ang="0">
                      <a:pos x="20" y="661"/>
                    </a:cxn>
                    <a:cxn ang="0">
                      <a:pos x="113" y="661"/>
                    </a:cxn>
                    <a:cxn ang="0">
                      <a:pos x="121" y="661"/>
                    </a:cxn>
                    <a:cxn ang="0">
                      <a:pos x="119" y="654"/>
                    </a:cxn>
                    <a:cxn ang="0">
                      <a:pos x="111" y="627"/>
                    </a:cxn>
                    <a:cxn ang="0">
                      <a:pos x="105" y="580"/>
                    </a:cxn>
                    <a:cxn ang="0">
                      <a:pos x="105" y="112"/>
                    </a:cxn>
                    <a:cxn ang="0">
                      <a:pos x="630" y="692"/>
                    </a:cxn>
                    <a:cxn ang="0">
                      <a:pos x="629" y="69"/>
                    </a:cxn>
                    <a:cxn ang="0">
                      <a:pos x="632" y="36"/>
                    </a:cxn>
                    <a:cxn ang="0">
                      <a:pos x="626" y="34"/>
                    </a:cxn>
                    <a:cxn ang="0">
                      <a:pos x="626" y="34"/>
                    </a:cxn>
                    <a:cxn ang="0">
                      <a:pos x="632" y="35"/>
                    </a:cxn>
                    <a:cxn ang="0">
                      <a:pos x="638" y="7"/>
                    </a:cxn>
                    <a:cxn ang="0">
                      <a:pos x="641" y="0"/>
                    </a:cxn>
                    <a:cxn ang="0">
                      <a:pos x="560" y="0"/>
                    </a:cxn>
                    <a:cxn ang="0">
                      <a:pos x="553" y="0"/>
                    </a:cxn>
                    <a:cxn ang="0">
                      <a:pos x="555" y="7"/>
                    </a:cxn>
                    <a:cxn ang="0">
                      <a:pos x="561" y="32"/>
                    </a:cxn>
                    <a:cxn ang="0">
                      <a:pos x="565" y="83"/>
                    </a:cxn>
                    <a:cxn ang="0">
                      <a:pos x="565" y="114"/>
                    </a:cxn>
                    <a:cxn ang="0">
                      <a:pos x="565" y="511"/>
                    </a:cxn>
                    <a:cxn ang="0">
                      <a:pos x="120" y="3"/>
                    </a:cxn>
                    <a:cxn ang="0">
                      <a:pos x="20" y="1"/>
                    </a:cxn>
                    <a:cxn ang="0">
                      <a:pos x="0" y="1"/>
                    </a:cxn>
                    <a:cxn ang="0">
                      <a:pos x="17" y="11"/>
                    </a:cxn>
                    <a:cxn ang="0">
                      <a:pos x="33" y="29"/>
                    </a:cxn>
                  </a:cxnLst>
                  <a:rect l="0" t="0" r="r" b="b"/>
                  <a:pathLst>
                    <a:path w="641" h="692">
                      <a:moveTo>
                        <a:pt x="33" y="29"/>
                      </a:moveTo>
                      <a:cubicBezTo>
                        <a:pt x="38" y="38"/>
                        <a:pt x="40" y="45"/>
                        <a:pt x="40" y="54"/>
                      </a:cubicBezTo>
                      <a:cubicBezTo>
                        <a:pt x="40" y="597"/>
                        <a:pt x="40" y="597"/>
                        <a:pt x="40" y="597"/>
                      </a:cubicBezTo>
                      <a:cubicBezTo>
                        <a:pt x="40" y="610"/>
                        <a:pt x="40" y="618"/>
                        <a:pt x="36" y="631"/>
                      </a:cubicBezTo>
                      <a:cubicBezTo>
                        <a:pt x="34" y="639"/>
                        <a:pt x="32" y="643"/>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2"/>
                        <a:pt x="112" y="637"/>
                        <a:pt x="111" y="627"/>
                      </a:cubicBezTo>
                      <a:cubicBezTo>
                        <a:pt x="105" y="597"/>
                        <a:pt x="105" y="599"/>
                        <a:pt x="105" y="580"/>
                      </a:cubicBezTo>
                      <a:cubicBezTo>
                        <a:pt x="105" y="112"/>
                        <a:pt x="105" y="112"/>
                        <a:pt x="105" y="112"/>
                      </a:cubicBezTo>
                      <a:cubicBezTo>
                        <a:pt x="630" y="692"/>
                        <a:pt x="630" y="692"/>
                        <a:pt x="630" y="692"/>
                      </a:cubicBezTo>
                      <a:cubicBezTo>
                        <a:pt x="629" y="69"/>
                        <a:pt x="629" y="69"/>
                        <a:pt x="629" y="69"/>
                      </a:cubicBezTo>
                      <a:cubicBezTo>
                        <a:pt x="629" y="56"/>
                        <a:pt x="629" y="49"/>
                        <a:pt x="632" y="36"/>
                      </a:cubicBezTo>
                      <a:cubicBezTo>
                        <a:pt x="626" y="34"/>
                        <a:pt x="626" y="34"/>
                        <a:pt x="626" y="34"/>
                      </a:cubicBezTo>
                      <a:cubicBezTo>
                        <a:pt x="626" y="34"/>
                        <a:pt x="626" y="34"/>
                        <a:pt x="626" y="34"/>
                      </a:cubicBezTo>
                      <a:cubicBezTo>
                        <a:pt x="632" y="35"/>
                        <a:pt x="632" y="35"/>
                        <a:pt x="632" y="35"/>
                      </a:cubicBezTo>
                      <a:cubicBezTo>
                        <a:pt x="633" y="24"/>
                        <a:pt x="635" y="18"/>
                        <a:pt x="638" y="7"/>
                      </a:cubicBezTo>
                      <a:cubicBezTo>
                        <a:pt x="641" y="0"/>
                        <a:pt x="641" y="0"/>
                        <a:pt x="641" y="0"/>
                      </a:cubicBezTo>
                      <a:cubicBezTo>
                        <a:pt x="560" y="0"/>
                        <a:pt x="560" y="0"/>
                        <a:pt x="560" y="0"/>
                      </a:cubicBezTo>
                      <a:cubicBezTo>
                        <a:pt x="553" y="0"/>
                        <a:pt x="553" y="0"/>
                        <a:pt x="553" y="0"/>
                      </a:cubicBezTo>
                      <a:cubicBezTo>
                        <a:pt x="555" y="7"/>
                        <a:pt x="555" y="7"/>
                        <a:pt x="555" y="7"/>
                      </a:cubicBezTo>
                      <a:cubicBezTo>
                        <a:pt x="557" y="17"/>
                        <a:pt x="559" y="23"/>
                        <a:pt x="561" y="32"/>
                      </a:cubicBezTo>
                      <a:cubicBezTo>
                        <a:pt x="564" y="52"/>
                        <a:pt x="565" y="66"/>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1" name="Freeform 40"/>
                <p:cNvSpPr>
                  <a:spLocks noChangeAspect="1"/>
                </p:cNvSpPr>
                <p:nvPr userDrawn="1"/>
              </p:nvSpPr>
              <p:spPr bwMode="black">
                <a:xfrm>
                  <a:off x="5348" y="1076"/>
                  <a:ext cx="48" cy="58"/>
                </a:xfrm>
                <a:custGeom>
                  <a:avLst/>
                  <a:gdLst/>
                  <a:ahLst/>
                  <a:cxnLst>
                    <a:cxn ang="0">
                      <a:pos x="481" y="62"/>
                    </a:cxn>
                    <a:cxn ang="0">
                      <a:pos x="500" y="34"/>
                    </a:cxn>
                    <a:cxn ang="0">
                      <a:pos x="522" y="10"/>
                    </a:cxn>
                    <a:cxn ang="0">
                      <a:pos x="532" y="0"/>
                    </a:cxn>
                    <a:cxn ang="0">
                      <a:pos x="429" y="0"/>
                    </a:cxn>
                    <a:cxn ang="0">
                      <a:pos x="423" y="0"/>
                    </a:cxn>
                    <a:cxn ang="0">
                      <a:pos x="423" y="7"/>
                    </a:cxn>
                    <a:cxn ang="0">
                      <a:pos x="424" y="14"/>
                    </a:cxn>
                    <a:cxn ang="0">
                      <a:pos x="423" y="22"/>
                    </a:cxn>
                    <a:cxn ang="0">
                      <a:pos x="415" y="40"/>
                    </a:cxn>
                    <a:cxn ang="0">
                      <a:pos x="272" y="266"/>
                    </a:cxn>
                    <a:cxn ang="0">
                      <a:pos x="141" y="54"/>
                    </a:cxn>
                    <a:cxn ang="0">
                      <a:pos x="127" y="28"/>
                    </a:cxn>
                    <a:cxn ang="0">
                      <a:pos x="125" y="14"/>
                    </a:cxn>
                    <a:cxn ang="0">
                      <a:pos x="126" y="8"/>
                    </a:cxn>
                    <a:cxn ang="0">
                      <a:pos x="126" y="1"/>
                    </a:cxn>
                    <a:cxn ang="0">
                      <a:pos x="16" y="1"/>
                    </a:cxn>
                    <a:cxn ang="0">
                      <a:pos x="0" y="1"/>
                    </a:cxn>
                    <a:cxn ang="0">
                      <a:pos x="12" y="11"/>
                    </a:cxn>
                    <a:cxn ang="0">
                      <a:pos x="31" y="30"/>
                    </a:cxn>
                    <a:cxn ang="0">
                      <a:pos x="47" y="53"/>
                    </a:cxn>
                    <a:cxn ang="0">
                      <a:pos x="223" y="331"/>
                    </a:cxn>
                    <a:cxn ang="0">
                      <a:pos x="223" y="619"/>
                    </a:cxn>
                    <a:cxn ang="0">
                      <a:pos x="223" y="628"/>
                    </a:cxn>
                    <a:cxn ang="0">
                      <a:pos x="222" y="635"/>
                    </a:cxn>
                    <a:cxn ang="0">
                      <a:pos x="216" y="654"/>
                    </a:cxn>
                    <a:cxn ang="0">
                      <a:pos x="212" y="662"/>
                    </a:cxn>
                    <a:cxn ang="0">
                      <a:pos x="306" y="662"/>
                    </a:cxn>
                    <a:cxn ang="0">
                      <a:pos x="313" y="662"/>
                    </a:cxn>
                    <a:cxn ang="0">
                      <a:pos x="311" y="655"/>
                    </a:cxn>
                    <a:cxn ang="0">
                      <a:pos x="306" y="636"/>
                    </a:cxn>
                    <a:cxn ang="0">
                      <a:pos x="303" y="616"/>
                    </a:cxn>
                    <a:cxn ang="0">
                      <a:pos x="303" y="328"/>
                    </a:cxn>
                    <a:cxn ang="0">
                      <a:pos x="481" y="62"/>
                    </a:cxn>
                  </a:cxnLst>
                  <a:rect l="0" t="0" r="r" b="b"/>
                  <a:pathLst>
                    <a:path w="532" h="662">
                      <a:moveTo>
                        <a:pt x="481" y="62"/>
                      </a:moveTo>
                      <a:cubicBezTo>
                        <a:pt x="489" y="51"/>
                        <a:pt x="493" y="44"/>
                        <a:pt x="500" y="34"/>
                      </a:cubicBezTo>
                      <a:cubicBezTo>
                        <a:pt x="507" y="24"/>
                        <a:pt x="512" y="19"/>
                        <a:pt x="522" y="10"/>
                      </a:cubicBezTo>
                      <a:cubicBezTo>
                        <a:pt x="532" y="0"/>
                        <a:pt x="532" y="0"/>
                        <a:pt x="532" y="0"/>
                      </a:cubicBezTo>
                      <a:cubicBezTo>
                        <a:pt x="429" y="0"/>
                        <a:pt x="429" y="0"/>
                        <a:pt x="429" y="0"/>
                      </a:cubicBezTo>
                      <a:cubicBezTo>
                        <a:pt x="423" y="0"/>
                        <a:pt x="423" y="0"/>
                        <a:pt x="423" y="0"/>
                      </a:cubicBezTo>
                      <a:cubicBezTo>
                        <a:pt x="423" y="7"/>
                        <a:pt x="423" y="7"/>
                        <a:pt x="423" y="7"/>
                      </a:cubicBezTo>
                      <a:cubicBezTo>
                        <a:pt x="424" y="10"/>
                        <a:pt x="424" y="12"/>
                        <a:pt x="424" y="14"/>
                      </a:cubicBezTo>
                      <a:cubicBezTo>
                        <a:pt x="424" y="17"/>
                        <a:pt x="424" y="19"/>
                        <a:pt x="423" y="22"/>
                      </a:cubicBezTo>
                      <a:cubicBezTo>
                        <a:pt x="422" y="28"/>
                        <a:pt x="419" y="33"/>
                        <a:pt x="415" y="40"/>
                      </a:cubicBezTo>
                      <a:cubicBezTo>
                        <a:pt x="272" y="266"/>
                        <a:pt x="272" y="266"/>
                        <a:pt x="272" y="266"/>
                      </a:cubicBezTo>
                      <a:cubicBezTo>
                        <a:pt x="141" y="54"/>
                        <a:pt x="141" y="54"/>
                        <a:pt x="141" y="54"/>
                      </a:cubicBezTo>
                      <a:cubicBezTo>
                        <a:pt x="135" y="44"/>
                        <a:pt x="131" y="38"/>
                        <a:pt x="127" y="28"/>
                      </a:cubicBezTo>
                      <a:cubicBezTo>
                        <a:pt x="126" y="23"/>
                        <a:pt x="125" y="19"/>
                        <a:pt x="125" y="14"/>
                      </a:cubicBezTo>
                      <a:cubicBezTo>
                        <a:pt x="125" y="12"/>
                        <a:pt x="126" y="10"/>
                        <a:pt x="126" y="8"/>
                      </a:cubicBezTo>
                      <a:cubicBezTo>
                        <a:pt x="126" y="1"/>
                        <a:pt x="126" y="1"/>
                        <a:pt x="126" y="1"/>
                      </a:cubicBezTo>
                      <a:cubicBezTo>
                        <a:pt x="16" y="1"/>
                        <a:pt x="16" y="1"/>
                        <a:pt x="16" y="1"/>
                      </a:cubicBezTo>
                      <a:cubicBezTo>
                        <a:pt x="0" y="1"/>
                        <a:pt x="0" y="1"/>
                        <a:pt x="0" y="1"/>
                      </a:cubicBezTo>
                      <a:cubicBezTo>
                        <a:pt x="12" y="11"/>
                        <a:pt x="12" y="11"/>
                        <a:pt x="12" y="11"/>
                      </a:cubicBezTo>
                      <a:cubicBezTo>
                        <a:pt x="21" y="18"/>
                        <a:pt x="25" y="23"/>
                        <a:pt x="31" y="30"/>
                      </a:cubicBezTo>
                      <a:cubicBezTo>
                        <a:pt x="37" y="39"/>
                        <a:pt x="41" y="44"/>
                        <a:pt x="47" y="53"/>
                      </a:cubicBezTo>
                      <a:cubicBezTo>
                        <a:pt x="223" y="331"/>
                        <a:pt x="223" y="331"/>
                        <a:pt x="223" y="331"/>
                      </a:cubicBezTo>
                      <a:cubicBezTo>
                        <a:pt x="223" y="619"/>
                        <a:pt x="223" y="619"/>
                        <a:pt x="223" y="619"/>
                      </a:cubicBezTo>
                      <a:cubicBezTo>
                        <a:pt x="223" y="623"/>
                        <a:pt x="223" y="626"/>
                        <a:pt x="223" y="628"/>
                      </a:cubicBezTo>
                      <a:cubicBezTo>
                        <a:pt x="223" y="631"/>
                        <a:pt x="223" y="633"/>
                        <a:pt x="222" y="635"/>
                      </a:cubicBezTo>
                      <a:cubicBezTo>
                        <a:pt x="221" y="642"/>
                        <a:pt x="219" y="647"/>
                        <a:pt x="216" y="654"/>
                      </a:cubicBezTo>
                      <a:cubicBezTo>
                        <a:pt x="212" y="662"/>
                        <a:pt x="212" y="662"/>
                        <a:pt x="212" y="662"/>
                      </a:cubicBezTo>
                      <a:cubicBezTo>
                        <a:pt x="306" y="662"/>
                        <a:pt x="306" y="662"/>
                        <a:pt x="306" y="662"/>
                      </a:cubicBezTo>
                      <a:cubicBezTo>
                        <a:pt x="313" y="662"/>
                        <a:pt x="313" y="662"/>
                        <a:pt x="313" y="662"/>
                      </a:cubicBezTo>
                      <a:cubicBezTo>
                        <a:pt x="311" y="655"/>
                        <a:pt x="311" y="655"/>
                        <a:pt x="311" y="655"/>
                      </a:cubicBezTo>
                      <a:cubicBezTo>
                        <a:pt x="308" y="647"/>
                        <a:pt x="308" y="643"/>
                        <a:pt x="306" y="636"/>
                      </a:cubicBezTo>
                      <a:cubicBezTo>
                        <a:pt x="304" y="628"/>
                        <a:pt x="303" y="623"/>
                        <a:pt x="303" y="616"/>
                      </a:cubicBezTo>
                      <a:cubicBezTo>
                        <a:pt x="303" y="328"/>
                        <a:pt x="303" y="328"/>
                        <a:pt x="303" y="328"/>
                      </a:cubicBezTo>
                      <a:lnTo>
                        <a:pt x="481" y="62"/>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2" name="Freeform 41"/>
                <p:cNvSpPr>
                  <a:spLocks noChangeAspect="1" noEditPoints="1"/>
                </p:cNvSpPr>
                <p:nvPr userDrawn="1"/>
              </p:nvSpPr>
              <p:spPr bwMode="black">
                <a:xfrm>
                  <a:off x="5424" y="1074"/>
                  <a:ext cx="60" cy="60"/>
                </a:xfrm>
                <a:custGeom>
                  <a:avLst/>
                  <a:gdLst/>
                  <a:ahLst/>
                  <a:cxnLst>
                    <a:cxn ang="0">
                      <a:pos x="336" y="0"/>
                    </a:cxn>
                    <a:cxn ang="0">
                      <a:pos x="0" y="338"/>
                    </a:cxn>
                    <a:cxn ang="0">
                      <a:pos x="330" y="675"/>
                    </a:cxn>
                    <a:cxn ang="0">
                      <a:pos x="330" y="670"/>
                    </a:cxn>
                    <a:cxn ang="0">
                      <a:pos x="330" y="675"/>
                    </a:cxn>
                    <a:cxn ang="0">
                      <a:pos x="338" y="675"/>
                    </a:cxn>
                    <a:cxn ang="0">
                      <a:pos x="674" y="342"/>
                    </a:cxn>
                    <a:cxn ang="0">
                      <a:pos x="674" y="336"/>
                    </a:cxn>
                    <a:cxn ang="0">
                      <a:pos x="345" y="0"/>
                    </a:cxn>
                    <a:cxn ang="0">
                      <a:pos x="336" y="0"/>
                    </a:cxn>
                    <a:cxn ang="0">
                      <a:pos x="336" y="65"/>
                    </a:cxn>
                    <a:cxn ang="0">
                      <a:pos x="339" y="65"/>
                    </a:cxn>
                    <a:cxn ang="0">
                      <a:pos x="340" y="59"/>
                    </a:cxn>
                    <a:cxn ang="0">
                      <a:pos x="340" y="59"/>
                    </a:cxn>
                    <a:cxn ang="0">
                      <a:pos x="340" y="65"/>
                    </a:cxn>
                    <a:cxn ang="0">
                      <a:pos x="592" y="336"/>
                    </a:cxn>
                    <a:cxn ang="0">
                      <a:pos x="337" y="610"/>
                    </a:cxn>
                    <a:cxn ang="0">
                      <a:pos x="332" y="610"/>
                    </a:cxn>
                    <a:cxn ang="0">
                      <a:pos x="85" y="339"/>
                    </a:cxn>
                    <a:cxn ang="0">
                      <a:pos x="85" y="334"/>
                    </a:cxn>
                    <a:cxn ang="0">
                      <a:pos x="336" y="65"/>
                    </a:cxn>
                  </a:cxnLst>
                  <a:rect l="0" t="0" r="r" b="b"/>
                  <a:pathLst>
                    <a:path w="674" h="675">
                      <a:moveTo>
                        <a:pt x="336" y="0"/>
                      </a:moveTo>
                      <a:cubicBezTo>
                        <a:pt x="151" y="0"/>
                        <a:pt x="0" y="154"/>
                        <a:pt x="0" y="338"/>
                      </a:cubicBezTo>
                      <a:cubicBezTo>
                        <a:pt x="0" y="521"/>
                        <a:pt x="148" y="669"/>
                        <a:pt x="330" y="675"/>
                      </a:cubicBezTo>
                      <a:cubicBezTo>
                        <a:pt x="330" y="670"/>
                        <a:pt x="330" y="670"/>
                        <a:pt x="330" y="670"/>
                      </a:cubicBezTo>
                      <a:cubicBezTo>
                        <a:pt x="330" y="675"/>
                        <a:pt x="330" y="675"/>
                        <a:pt x="330" y="675"/>
                      </a:cubicBezTo>
                      <a:cubicBezTo>
                        <a:pt x="333" y="675"/>
                        <a:pt x="336" y="675"/>
                        <a:pt x="338" y="675"/>
                      </a:cubicBezTo>
                      <a:cubicBezTo>
                        <a:pt x="520" y="675"/>
                        <a:pt x="674" y="534"/>
                        <a:pt x="674" y="342"/>
                      </a:cubicBezTo>
                      <a:cubicBezTo>
                        <a:pt x="674" y="340"/>
                        <a:pt x="674" y="338"/>
                        <a:pt x="674" y="336"/>
                      </a:cubicBezTo>
                      <a:cubicBezTo>
                        <a:pt x="671" y="154"/>
                        <a:pt x="533" y="7"/>
                        <a:pt x="345" y="0"/>
                      </a:cubicBezTo>
                      <a:cubicBezTo>
                        <a:pt x="342" y="0"/>
                        <a:pt x="338" y="0"/>
                        <a:pt x="336" y="0"/>
                      </a:cubicBezTo>
                      <a:close/>
                      <a:moveTo>
                        <a:pt x="336" y="65"/>
                      </a:moveTo>
                      <a:cubicBezTo>
                        <a:pt x="337" y="65"/>
                        <a:pt x="338" y="65"/>
                        <a:pt x="339" y="65"/>
                      </a:cubicBezTo>
                      <a:cubicBezTo>
                        <a:pt x="340" y="59"/>
                        <a:pt x="340" y="59"/>
                        <a:pt x="340" y="59"/>
                      </a:cubicBezTo>
                      <a:cubicBezTo>
                        <a:pt x="340" y="59"/>
                        <a:pt x="340" y="59"/>
                        <a:pt x="340" y="59"/>
                      </a:cubicBezTo>
                      <a:cubicBezTo>
                        <a:pt x="340" y="65"/>
                        <a:pt x="340" y="65"/>
                        <a:pt x="340" y="65"/>
                      </a:cubicBezTo>
                      <a:cubicBezTo>
                        <a:pt x="488" y="67"/>
                        <a:pt x="591" y="191"/>
                        <a:pt x="592" y="336"/>
                      </a:cubicBezTo>
                      <a:cubicBezTo>
                        <a:pt x="592" y="480"/>
                        <a:pt x="481" y="610"/>
                        <a:pt x="337" y="610"/>
                      </a:cubicBezTo>
                      <a:cubicBezTo>
                        <a:pt x="336" y="610"/>
                        <a:pt x="334" y="610"/>
                        <a:pt x="332" y="610"/>
                      </a:cubicBezTo>
                      <a:cubicBezTo>
                        <a:pt x="186" y="607"/>
                        <a:pt x="85" y="481"/>
                        <a:pt x="85" y="339"/>
                      </a:cubicBezTo>
                      <a:cubicBezTo>
                        <a:pt x="85" y="338"/>
                        <a:pt x="85" y="336"/>
                        <a:pt x="85" y="334"/>
                      </a:cubicBezTo>
                      <a:cubicBezTo>
                        <a:pt x="88" y="191"/>
                        <a:pt x="186" y="65"/>
                        <a:pt x="336" y="65"/>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3" name="Freeform 42"/>
                <p:cNvSpPr>
                  <a:spLocks noChangeAspect="1"/>
                </p:cNvSpPr>
                <p:nvPr userDrawn="1"/>
              </p:nvSpPr>
              <p:spPr bwMode="black">
                <a:xfrm>
                  <a:off x="5282" y="1076"/>
                  <a:ext cx="11" cy="58"/>
                </a:xfrm>
                <a:custGeom>
                  <a:avLst/>
                  <a:gdLst/>
                  <a:ahLst/>
                  <a:cxnLst>
                    <a:cxn ang="0">
                      <a:pos x="112" y="33"/>
                    </a:cxn>
                    <a:cxn ang="0">
                      <a:pos x="122" y="8"/>
                    </a:cxn>
                    <a:cxn ang="0">
                      <a:pos x="126" y="0"/>
                    </a:cxn>
                    <a:cxn ang="0">
                      <a:pos x="10" y="0"/>
                    </a:cxn>
                    <a:cxn ang="0">
                      <a:pos x="0" y="0"/>
                    </a:cxn>
                    <a:cxn ang="0">
                      <a:pos x="5" y="9"/>
                    </a:cxn>
                    <a:cxn ang="0">
                      <a:pos x="19" y="37"/>
                    </a:cxn>
                    <a:cxn ang="0">
                      <a:pos x="24" y="69"/>
                    </a:cxn>
                    <a:cxn ang="0">
                      <a:pos x="24" y="598"/>
                    </a:cxn>
                    <a:cxn ang="0">
                      <a:pos x="19" y="630"/>
                    </a:cxn>
                    <a:cxn ang="0">
                      <a:pos x="9" y="651"/>
                    </a:cxn>
                    <a:cxn ang="0">
                      <a:pos x="3" y="659"/>
                    </a:cxn>
                    <a:cxn ang="0">
                      <a:pos x="115" y="659"/>
                    </a:cxn>
                    <a:cxn ang="0">
                      <a:pos x="125" y="659"/>
                    </a:cxn>
                    <a:cxn ang="0">
                      <a:pos x="120" y="651"/>
                    </a:cxn>
                    <a:cxn ang="0">
                      <a:pos x="109" y="628"/>
                    </a:cxn>
                    <a:cxn ang="0">
                      <a:pos x="106" y="545"/>
                    </a:cxn>
                    <a:cxn ang="0">
                      <a:pos x="106" y="68"/>
                    </a:cxn>
                    <a:cxn ang="0">
                      <a:pos x="112" y="33"/>
                    </a:cxn>
                  </a:cxnLst>
                  <a:rect l="0" t="0" r="r" b="b"/>
                  <a:pathLst>
                    <a:path w="126" h="659">
                      <a:moveTo>
                        <a:pt x="112" y="33"/>
                      </a:moveTo>
                      <a:cubicBezTo>
                        <a:pt x="116" y="23"/>
                        <a:pt x="118" y="17"/>
                        <a:pt x="122" y="8"/>
                      </a:cubicBezTo>
                      <a:cubicBezTo>
                        <a:pt x="126" y="0"/>
                        <a:pt x="126" y="0"/>
                        <a:pt x="126" y="0"/>
                      </a:cubicBezTo>
                      <a:cubicBezTo>
                        <a:pt x="10" y="0"/>
                        <a:pt x="10" y="0"/>
                        <a:pt x="10" y="0"/>
                      </a:cubicBezTo>
                      <a:cubicBezTo>
                        <a:pt x="0" y="0"/>
                        <a:pt x="0" y="0"/>
                        <a:pt x="0" y="0"/>
                      </a:cubicBezTo>
                      <a:cubicBezTo>
                        <a:pt x="5" y="9"/>
                        <a:pt x="5" y="9"/>
                        <a:pt x="5" y="9"/>
                      </a:cubicBezTo>
                      <a:cubicBezTo>
                        <a:pt x="12" y="19"/>
                        <a:pt x="15" y="26"/>
                        <a:pt x="19" y="37"/>
                      </a:cubicBezTo>
                      <a:cubicBezTo>
                        <a:pt x="23" y="50"/>
                        <a:pt x="24" y="57"/>
                        <a:pt x="24" y="69"/>
                      </a:cubicBezTo>
                      <a:cubicBezTo>
                        <a:pt x="24" y="598"/>
                        <a:pt x="24" y="598"/>
                        <a:pt x="24" y="598"/>
                      </a:cubicBezTo>
                      <a:cubicBezTo>
                        <a:pt x="24" y="611"/>
                        <a:pt x="24"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5" y="642"/>
                        <a:pt x="110" y="637"/>
                        <a:pt x="109" y="628"/>
                      </a:cubicBezTo>
                      <a:cubicBezTo>
                        <a:pt x="106" y="608"/>
                        <a:pt x="106" y="578"/>
                        <a:pt x="106" y="545"/>
                      </a:cubicBezTo>
                      <a:cubicBezTo>
                        <a:pt x="106" y="68"/>
                        <a:pt x="106" y="68"/>
                        <a:pt x="106" y="68"/>
                      </a:cubicBezTo>
                      <a:cubicBezTo>
                        <a:pt x="106" y="58"/>
                        <a:pt x="106" y="53"/>
                        <a:pt x="112" y="33"/>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4" name="Freeform 43"/>
                <p:cNvSpPr>
                  <a:spLocks noChangeAspect="1"/>
                </p:cNvSpPr>
                <p:nvPr userDrawn="1"/>
              </p:nvSpPr>
              <p:spPr bwMode="black">
                <a:xfrm>
                  <a:off x="5461" y="1175"/>
                  <a:ext cx="47" cy="59"/>
                </a:xfrm>
                <a:custGeom>
                  <a:avLst/>
                  <a:gdLst/>
                  <a:ahLst/>
                  <a:cxnLst>
                    <a:cxn ang="0">
                      <a:pos x="423" y="0"/>
                    </a:cxn>
                    <a:cxn ang="0">
                      <a:pos x="424" y="6"/>
                    </a:cxn>
                    <a:cxn ang="0">
                      <a:pos x="424" y="14"/>
                    </a:cxn>
                    <a:cxn ang="0">
                      <a:pos x="424" y="21"/>
                    </a:cxn>
                    <a:cxn ang="0">
                      <a:pos x="415" y="39"/>
                    </a:cxn>
                    <a:cxn ang="0">
                      <a:pos x="272" y="265"/>
                    </a:cxn>
                    <a:cxn ang="0">
                      <a:pos x="141" y="53"/>
                    </a:cxn>
                    <a:cxn ang="0">
                      <a:pos x="127" y="27"/>
                    </a:cxn>
                    <a:cxn ang="0">
                      <a:pos x="125" y="13"/>
                    </a:cxn>
                    <a:cxn ang="0">
                      <a:pos x="126" y="7"/>
                    </a:cxn>
                    <a:cxn ang="0">
                      <a:pos x="127" y="1"/>
                    </a:cxn>
                    <a:cxn ang="0">
                      <a:pos x="16" y="1"/>
                    </a:cxn>
                    <a:cxn ang="0">
                      <a:pos x="0" y="1"/>
                    </a:cxn>
                    <a:cxn ang="0">
                      <a:pos x="13" y="11"/>
                    </a:cxn>
                    <a:cxn ang="0">
                      <a:pos x="31" y="29"/>
                    </a:cxn>
                    <a:cxn ang="0">
                      <a:pos x="47" y="53"/>
                    </a:cxn>
                    <a:cxn ang="0">
                      <a:pos x="224" y="330"/>
                    </a:cxn>
                    <a:cxn ang="0">
                      <a:pos x="223" y="619"/>
                    </a:cxn>
                    <a:cxn ang="0">
                      <a:pos x="223" y="628"/>
                    </a:cxn>
                    <a:cxn ang="0">
                      <a:pos x="222" y="634"/>
                    </a:cxn>
                    <a:cxn ang="0">
                      <a:pos x="216" y="654"/>
                    </a:cxn>
                    <a:cxn ang="0">
                      <a:pos x="213" y="662"/>
                    </a:cxn>
                    <a:cxn ang="0">
                      <a:pos x="306" y="662"/>
                    </a:cxn>
                    <a:cxn ang="0">
                      <a:pos x="314" y="662"/>
                    </a:cxn>
                    <a:cxn ang="0">
                      <a:pos x="311" y="654"/>
                    </a:cxn>
                    <a:cxn ang="0">
                      <a:pos x="306" y="635"/>
                    </a:cxn>
                    <a:cxn ang="0">
                      <a:pos x="303" y="615"/>
                    </a:cxn>
                    <a:cxn ang="0">
                      <a:pos x="303" y="327"/>
                    </a:cxn>
                    <a:cxn ang="0">
                      <a:pos x="482" y="62"/>
                    </a:cxn>
                    <a:cxn ang="0">
                      <a:pos x="501" y="33"/>
                    </a:cxn>
                    <a:cxn ang="0">
                      <a:pos x="496" y="30"/>
                    </a:cxn>
                    <a:cxn ang="0">
                      <a:pos x="496" y="30"/>
                    </a:cxn>
                    <a:cxn ang="0">
                      <a:pos x="501" y="33"/>
                    </a:cxn>
                    <a:cxn ang="0">
                      <a:pos x="522" y="10"/>
                    </a:cxn>
                    <a:cxn ang="0">
                      <a:pos x="533" y="0"/>
                    </a:cxn>
                    <a:cxn ang="0">
                      <a:pos x="429" y="0"/>
                    </a:cxn>
                    <a:cxn ang="0">
                      <a:pos x="423" y="0"/>
                    </a:cxn>
                  </a:cxnLst>
                  <a:rect l="0" t="0" r="r" b="b"/>
                  <a:pathLst>
                    <a:path w="533" h="662">
                      <a:moveTo>
                        <a:pt x="423" y="0"/>
                      </a:moveTo>
                      <a:cubicBezTo>
                        <a:pt x="424" y="6"/>
                        <a:pt x="424" y="6"/>
                        <a:pt x="424" y="6"/>
                      </a:cubicBezTo>
                      <a:cubicBezTo>
                        <a:pt x="424" y="9"/>
                        <a:pt x="424" y="11"/>
                        <a:pt x="424" y="14"/>
                      </a:cubicBezTo>
                      <a:cubicBezTo>
                        <a:pt x="424" y="16"/>
                        <a:pt x="424" y="18"/>
                        <a:pt x="424" y="21"/>
                      </a:cubicBezTo>
                      <a:cubicBezTo>
                        <a:pt x="422" y="27"/>
                        <a:pt x="419" y="32"/>
                        <a:pt x="415" y="39"/>
                      </a:cubicBezTo>
                      <a:cubicBezTo>
                        <a:pt x="272" y="265"/>
                        <a:pt x="272" y="265"/>
                        <a:pt x="272" y="265"/>
                      </a:cubicBezTo>
                      <a:cubicBezTo>
                        <a:pt x="141" y="53"/>
                        <a:pt x="141" y="53"/>
                        <a:pt x="141" y="53"/>
                      </a:cubicBezTo>
                      <a:cubicBezTo>
                        <a:pt x="135" y="43"/>
                        <a:pt x="131" y="38"/>
                        <a:pt x="127" y="27"/>
                      </a:cubicBezTo>
                      <a:cubicBezTo>
                        <a:pt x="126" y="22"/>
                        <a:pt x="125" y="18"/>
                        <a:pt x="125" y="13"/>
                      </a:cubicBezTo>
                      <a:cubicBezTo>
                        <a:pt x="125" y="11"/>
                        <a:pt x="126" y="9"/>
                        <a:pt x="126" y="7"/>
                      </a:cubicBezTo>
                      <a:cubicBezTo>
                        <a:pt x="127" y="1"/>
                        <a:pt x="127" y="1"/>
                        <a:pt x="127" y="1"/>
                      </a:cubicBezTo>
                      <a:cubicBezTo>
                        <a:pt x="16" y="1"/>
                        <a:pt x="16" y="1"/>
                        <a:pt x="16" y="1"/>
                      </a:cubicBezTo>
                      <a:cubicBezTo>
                        <a:pt x="0" y="1"/>
                        <a:pt x="0" y="1"/>
                        <a:pt x="0" y="1"/>
                      </a:cubicBezTo>
                      <a:cubicBezTo>
                        <a:pt x="13" y="11"/>
                        <a:pt x="13" y="11"/>
                        <a:pt x="13" y="11"/>
                      </a:cubicBezTo>
                      <a:cubicBezTo>
                        <a:pt x="21" y="17"/>
                        <a:pt x="25" y="22"/>
                        <a:pt x="31" y="29"/>
                      </a:cubicBezTo>
                      <a:cubicBezTo>
                        <a:pt x="38" y="38"/>
                        <a:pt x="41" y="43"/>
                        <a:pt x="47" y="53"/>
                      </a:cubicBezTo>
                      <a:cubicBezTo>
                        <a:pt x="224" y="330"/>
                        <a:pt x="224" y="330"/>
                        <a:pt x="224" y="330"/>
                      </a:cubicBezTo>
                      <a:cubicBezTo>
                        <a:pt x="223" y="619"/>
                        <a:pt x="223" y="619"/>
                        <a:pt x="223" y="619"/>
                      </a:cubicBezTo>
                      <a:cubicBezTo>
                        <a:pt x="223" y="622"/>
                        <a:pt x="223" y="625"/>
                        <a:pt x="223" y="628"/>
                      </a:cubicBezTo>
                      <a:cubicBezTo>
                        <a:pt x="223" y="630"/>
                        <a:pt x="223" y="632"/>
                        <a:pt x="222" y="634"/>
                      </a:cubicBezTo>
                      <a:cubicBezTo>
                        <a:pt x="221" y="642"/>
                        <a:pt x="219" y="646"/>
                        <a:pt x="216" y="654"/>
                      </a:cubicBezTo>
                      <a:cubicBezTo>
                        <a:pt x="213" y="662"/>
                        <a:pt x="213" y="662"/>
                        <a:pt x="213" y="662"/>
                      </a:cubicBezTo>
                      <a:cubicBezTo>
                        <a:pt x="306" y="662"/>
                        <a:pt x="306" y="662"/>
                        <a:pt x="306" y="662"/>
                      </a:cubicBezTo>
                      <a:cubicBezTo>
                        <a:pt x="314" y="662"/>
                        <a:pt x="314" y="662"/>
                        <a:pt x="314" y="662"/>
                      </a:cubicBezTo>
                      <a:cubicBezTo>
                        <a:pt x="311" y="654"/>
                        <a:pt x="311" y="654"/>
                        <a:pt x="311" y="654"/>
                      </a:cubicBezTo>
                      <a:cubicBezTo>
                        <a:pt x="308" y="647"/>
                        <a:pt x="308" y="642"/>
                        <a:pt x="306" y="635"/>
                      </a:cubicBezTo>
                      <a:cubicBezTo>
                        <a:pt x="304" y="627"/>
                        <a:pt x="303" y="623"/>
                        <a:pt x="303" y="615"/>
                      </a:cubicBezTo>
                      <a:cubicBezTo>
                        <a:pt x="303" y="327"/>
                        <a:pt x="303" y="327"/>
                        <a:pt x="303" y="327"/>
                      </a:cubicBezTo>
                      <a:cubicBezTo>
                        <a:pt x="482" y="62"/>
                        <a:pt x="482" y="62"/>
                        <a:pt x="482" y="62"/>
                      </a:cubicBezTo>
                      <a:cubicBezTo>
                        <a:pt x="489" y="50"/>
                        <a:pt x="493" y="44"/>
                        <a:pt x="501" y="33"/>
                      </a:cubicBezTo>
                      <a:cubicBezTo>
                        <a:pt x="496" y="30"/>
                        <a:pt x="496" y="30"/>
                        <a:pt x="496" y="30"/>
                      </a:cubicBezTo>
                      <a:cubicBezTo>
                        <a:pt x="496" y="30"/>
                        <a:pt x="496" y="30"/>
                        <a:pt x="496" y="30"/>
                      </a:cubicBezTo>
                      <a:cubicBezTo>
                        <a:pt x="501" y="33"/>
                        <a:pt x="501" y="33"/>
                        <a:pt x="501" y="33"/>
                      </a:cubicBezTo>
                      <a:cubicBezTo>
                        <a:pt x="508" y="24"/>
                        <a:pt x="512" y="18"/>
                        <a:pt x="522" y="10"/>
                      </a:cubicBezTo>
                      <a:cubicBezTo>
                        <a:pt x="533" y="0"/>
                        <a:pt x="533" y="0"/>
                        <a:pt x="533" y="0"/>
                      </a:cubicBezTo>
                      <a:cubicBezTo>
                        <a:pt x="429" y="0"/>
                        <a:pt x="429" y="0"/>
                        <a:pt x="429" y="0"/>
                      </a:cubicBezTo>
                      <a:lnTo>
                        <a:pt x="42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5" name="Freeform 44"/>
                <p:cNvSpPr>
                  <a:spLocks noChangeAspect="1"/>
                </p:cNvSpPr>
                <p:nvPr userDrawn="1"/>
              </p:nvSpPr>
              <p:spPr bwMode="black">
                <a:xfrm>
                  <a:off x="5492" y="1076"/>
                  <a:ext cx="30" cy="58"/>
                </a:xfrm>
                <a:custGeom>
                  <a:avLst/>
                  <a:gdLst/>
                  <a:ahLst/>
                  <a:cxnLst>
                    <a:cxn ang="0">
                      <a:pos x="102" y="261"/>
                    </a:cxn>
                    <a:cxn ang="0">
                      <a:pos x="102" y="59"/>
                    </a:cxn>
                    <a:cxn ang="0">
                      <a:pos x="273" y="59"/>
                    </a:cxn>
                    <a:cxn ang="0">
                      <a:pos x="288" y="59"/>
                    </a:cxn>
                    <a:cxn ang="0">
                      <a:pos x="313" y="62"/>
                    </a:cxn>
                    <a:cxn ang="0">
                      <a:pos x="335" y="76"/>
                    </a:cxn>
                    <a:cxn ang="0">
                      <a:pos x="344" y="83"/>
                    </a:cxn>
                    <a:cxn ang="0">
                      <a:pos x="344" y="6"/>
                    </a:cxn>
                    <a:cxn ang="0">
                      <a:pos x="344" y="0"/>
                    </a:cxn>
                    <a:cxn ang="0">
                      <a:pos x="0" y="0"/>
                    </a:cxn>
                    <a:cxn ang="0">
                      <a:pos x="6" y="9"/>
                    </a:cxn>
                    <a:cxn ang="0">
                      <a:pos x="16" y="27"/>
                    </a:cxn>
                    <a:cxn ang="0">
                      <a:pos x="21" y="52"/>
                    </a:cxn>
                    <a:cxn ang="0">
                      <a:pos x="21" y="596"/>
                    </a:cxn>
                    <a:cxn ang="0">
                      <a:pos x="21" y="616"/>
                    </a:cxn>
                    <a:cxn ang="0">
                      <a:pos x="20" y="629"/>
                    </a:cxn>
                    <a:cxn ang="0">
                      <a:pos x="10" y="653"/>
                    </a:cxn>
                    <a:cxn ang="0">
                      <a:pos x="5" y="661"/>
                    </a:cxn>
                    <a:cxn ang="0">
                      <a:pos x="110" y="661"/>
                    </a:cxn>
                    <a:cxn ang="0">
                      <a:pos x="117" y="661"/>
                    </a:cxn>
                    <a:cxn ang="0">
                      <a:pos x="115" y="654"/>
                    </a:cxn>
                    <a:cxn ang="0">
                      <a:pos x="109" y="636"/>
                    </a:cxn>
                    <a:cxn ang="0">
                      <a:pos x="104" y="552"/>
                    </a:cxn>
                    <a:cxn ang="0">
                      <a:pos x="104" y="320"/>
                    </a:cxn>
                    <a:cxn ang="0">
                      <a:pos x="273" y="320"/>
                    </a:cxn>
                    <a:cxn ang="0">
                      <a:pos x="297" y="320"/>
                    </a:cxn>
                    <a:cxn ang="0">
                      <a:pos x="310" y="320"/>
                    </a:cxn>
                    <a:cxn ang="0">
                      <a:pos x="310" y="315"/>
                    </a:cxn>
                    <a:cxn ang="0">
                      <a:pos x="310" y="320"/>
                    </a:cxn>
                    <a:cxn ang="0">
                      <a:pos x="338" y="325"/>
                    </a:cxn>
                    <a:cxn ang="0">
                      <a:pos x="345" y="327"/>
                    </a:cxn>
                    <a:cxn ang="0">
                      <a:pos x="345" y="267"/>
                    </a:cxn>
                    <a:cxn ang="0">
                      <a:pos x="345" y="261"/>
                    </a:cxn>
                    <a:cxn ang="0">
                      <a:pos x="102" y="261"/>
                    </a:cxn>
                  </a:cxnLst>
                  <a:rect l="0" t="0" r="r" b="b"/>
                  <a:pathLst>
                    <a:path w="345" h="661">
                      <a:moveTo>
                        <a:pt x="102" y="261"/>
                      </a:moveTo>
                      <a:cubicBezTo>
                        <a:pt x="102" y="59"/>
                        <a:pt x="102" y="59"/>
                        <a:pt x="102" y="59"/>
                      </a:cubicBezTo>
                      <a:cubicBezTo>
                        <a:pt x="273" y="59"/>
                        <a:pt x="273" y="59"/>
                        <a:pt x="273" y="59"/>
                      </a:cubicBezTo>
                      <a:cubicBezTo>
                        <a:pt x="278" y="59"/>
                        <a:pt x="283" y="59"/>
                        <a:pt x="288" y="59"/>
                      </a:cubicBezTo>
                      <a:cubicBezTo>
                        <a:pt x="297" y="59"/>
                        <a:pt x="305" y="60"/>
                        <a:pt x="313" y="62"/>
                      </a:cubicBezTo>
                      <a:cubicBezTo>
                        <a:pt x="322" y="65"/>
                        <a:pt x="326" y="68"/>
                        <a:pt x="335" y="76"/>
                      </a:cubicBezTo>
                      <a:cubicBezTo>
                        <a:pt x="344" y="83"/>
                        <a:pt x="344" y="83"/>
                        <a:pt x="344" y="83"/>
                      </a:cubicBezTo>
                      <a:cubicBezTo>
                        <a:pt x="344" y="6"/>
                        <a:pt x="344" y="6"/>
                        <a:pt x="344" y="6"/>
                      </a:cubicBezTo>
                      <a:cubicBezTo>
                        <a:pt x="344" y="0"/>
                        <a:pt x="344" y="0"/>
                        <a:pt x="344" y="0"/>
                      </a:cubicBezTo>
                      <a:cubicBezTo>
                        <a:pt x="0" y="0"/>
                        <a:pt x="0" y="0"/>
                        <a:pt x="0" y="0"/>
                      </a:cubicBezTo>
                      <a:cubicBezTo>
                        <a:pt x="6" y="9"/>
                        <a:pt x="6" y="9"/>
                        <a:pt x="6" y="9"/>
                      </a:cubicBezTo>
                      <a:cubicBezTo>
                        <a:pt x="10" y="15"/>
                        <a:pt x="14" y="20"/>
                        <a:pt x="16" y="27"/>
                      </a:cubicBezTo>
                      <a:cubicBezTo>
                        <a:pt x="19" y="36"/>
                        <a:pt x="21" y="42"/>
                        <a:pt x="21" y="52"/>
                      </a:cubicBezTo>
                      <a:cubicBezTo>
                        <a:pt x="21" y="596"/>
                        <a:pt x="21" y="596"/>
                        <a:pt x="21" y="596"/>
                      </a:cubicBezTo>
                      <a:cubicBezTo>
                        <a:pt x="21" y="604"/>
                        <a:pt x="21" y="610"/>
                        <a:pt x="21" y="616"/>
                      </a:cubicBezTo>
                      <a:cubicBezTo>
                        <a:pt x="21" y="620"/>
                        <a:pt x="21" y="624"/>
                        <a:pt x="20" y="629"/>
                      </a:cubicBezTo>
                      <a:cubicBezTo>
                        <a:pt x="18" y="638"/>
                        <a:pt x="15" y="644"/>
                        <a:pt x="10" y="653"/>
                      </a:cubicBezTo>
                      <a:cubicBezTo>
                        <a:pt x="5" y="661"/>
                        <a:pt x="5" y="661"/>
                        <a:pt x="5" y="661"/>
                      </a:cubicBezTo>
                      <a:cubicBezTo>
                        <a:pt x="110" y="661"/>
                        <a:pt x="110" y="661"/>
                        <a:pt x="110" y="661"/>
                      </a:cubicBezTo>
                      <a:cubicBezTo>
                        <a:pt x="117" y="661"/>
                        <a:pt x="117" y="661"/>
                        <a:pt x="117" y="661"/>
                      </a:cubicBezTo>
                      <a:cubicBezTo>
                        <a:pt x="115" y="654"/>
                        <a:pt x="115" y="654"/>
                        <a:pt x="115" y="654"/>
                      </a:cubicBezTo>
                      <a:cubicBezTo>
                        <a:pt x="113" y="645"/>
                        <a:pt x="110" y="643"/>
                        <a:pt x="109" y="636"/>
                      </a:cubicBezTo>
                      <a:cubicBezTo>
                        <a:pt x="105" y="598"/>
                        <a:pt x="104" y="584"/>
                        <a:pt x="104" y="552"/>
                      </a:cubicBezTo>
                      <a:cubicBezTo>
                        <a:pt x="104" y="320"/>
                        <a:pt x="104" y="320"/>
                        <a:pt x="104" y="320"/>
                      </a:cubicBezTo>
                      <a:cubicBezTo>
                        <a:pt x="273" y="320"/>
                        <a:pt x="273" y="320"/>
                        <a:pt x="273" y="320"/>
                      </a:cubicBezTo>
                      <a:cubicBezTo>
                        <a:pt x="282" y="320"/>
                        <a:pt x="289" y="320"/>
                        <a:pt x="297" y="320"/>
                      </a:cubicBezTo>
                      <a:cubicBezTo>
                        <a:pt x="300" y="320"/>
                        <a:pt x="305" y="320"/>
                        <a:pt x="310" y="320"/>
                      </a:cubicBezTo>
                      <a:cubicBezTo>
                        <a:pt x="310" y="315"/>
                        <a:pt x="310" y="315"/>
                        <a:pt x="310" y="315"/>
                      </a:cubicBezTo>
                      <a:cubicBezTo>
                        <a:pt x="310" y="320"/>
                        <a:pt x="310" y="320"/>
                        <a:pt x="310" y="320"/>
                      </a:cubicBezTo>
                      <a:cubicBezTo>
                        <a:pt x="320" y="320"/>
                        <a:pt x="326" y="323"/>
                        <a:pt x="338" y="325"/>
                      </a:cubicBezTo>
                      <a:cubicBezTo>
                        <a:pt x="345" y="327"/>
                        <a:pt x="345" y="327"/>
                        <a:pt x="345" y="327"/>
                      </a:cubicBezTo>
                      <a:cubicBezTo>
                        <a:pt x="345" y="267"/>
                        <a:pt x="345" y="267"/>
                        <a:pt x="345" y="267"/>
                      </a:cubicBezTo>
                      <a:cubicBezTo>
                        <a:pt x="345" y="261"/>
                        <a:pt x="345" y="261"/>
                        <a:pt x="345" y="261"/>
                      </a:cubicBezTo>
                      <a:lnTo>
                        <a:pt x="102" y="261"/>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6" name="Freeform 45"/>
                <p:cNvSpPr>
                  <a:spLocks noChangeAspect="1" noEditPoints="1"/>
                </p:cNvSpPr>
                <p:nvPr userDrawn="1"/>
              </p:nvSpPr>
              <p:spPr bwMode="black">
                <a:xfrm>
                  <a:off x="5338" y="1174"/>
                  <a:ext cx="60" cy="60"/>
                </a:xfrm>
                <a:custGeom>
                  <a:avLst/>
                  <a:gdLst/>
                  <a:ahLst/>
                  <a:cxnLst>
                    <a:cxn ang="0">
                      <a:pos x="345" y="0"/>
                    </a:cxn>
                    <a:cxn ang="0">
                      <a:pos x="335" y="0"/>
                    </a:cxn>
                    <a:cxn ang="0">
                      <a:pos x="0" y="337"/>
                    </a:cxn>
                    <a:cxn ang="0">
                      <a:pos x="330" y="675"/>
                    </a:cxn>
                    <a:cxn ang="0">
                      <a:pos x="330" y="669"/>
                    </a:cxn>
                    <a:cxn ang="0">
                      <a:pos x="330" y="675"/>
                    </a:cxn>
                    <a:cxn ang="0">
                      <a:pos x="338" y="675"/>
                    </a:cxn>
                    <a:cxn ang="0">
                      <a:pos x="674" y="341"/>
                    </a:cxn>
                    <a:cxn ang="0">
                      <a:pos x="674" y="335"/>
                    </a:cxn>
                    <a:cxn ang="0">
                      <a:pos x="345" y="0"/>
                    </a:cxn>
                    <a:cxn ang="0">
                      <a:pos x="85" y="334"/>
                    </a:cxn>
                    <a:cxn ang="0">
                      <a:pos x="336" y="64"/>
                    </a:cxn>
                    <a:cxn ang="0">
                      <a:pos x="339" y="64"/>
                    </a:cxn>
                    <a:cxn ang="0">
                      <a:pos x="592" y="335"/>
                    </a:cxn>
                    <a:cxn ang="0">
                      <a:pos x="337" y="610"/>
                    </a:cxn>
                    <a:cxn ang="0">
                      <a:pos x="332" y="610"/>
                    </a:cxn>
                    <a:cxn ang="0">
                      <a:pos x="85" y="339"/>
                    </a:cxn>
                    <a:cxn ang="0">
                      <a:pos x="85" y="334"/>
                    </a:cxn>
                  </a:cxnLst>
                  <a:rect l="0" t="0" r="r" b="b"/>
                  <a:pathLst>
                    <a:path w="674" h="675">
                      <a:moveTo>
                        <a:pt x="345" y="0"/>
                      </a:moveTo>
                      <a:cubicBezTo>
                        <a:pt x="342"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5"/>
                        <a:pt x="338" y="675"/>
                      </a:cubicBezTo>
                      <a:cubicBezTo>
                        <a:pt x="520" y="674"/>
                        <a:pt x="674" y="533"/>
                        <a:pt x="674" y="341"/>
                      </a:cubicBezTo>
                      <a:cubicBezTo>
                        <a:pt x="674" y="339"/>
                        <a:pt x="674" y="337"/>
                        <a:pt x="674" y="335"/>
                      </a:cubicBezTo>
                      <a:cubicBezTo>
                        <a:pt x="670" y="154"/>
                        <a:pt x="533" y="7"/>
                        <a:pt x="345" y="0"/>
                      </a:cubicBezTo>
                      <a:close/>
                      <a:moveTo>
                        <a:pt x="85" y="334"/>
                      </a:moveTo>
                      <a:cubicBezTo>
                        <a:pt x="88" y="191"/>
                        <a:pt x="186" y="64"/>
                        <a:pt x="336" y="64"/>
                      </a:cubicBezTo>
                      <a:cubicBezTo>
                        <a:pt x="337" y="64"/>
                        <a:pt x="338" y="64"/>
                        <a:pt x="339" y="64"/>
                      </a:cubicBezTo>
                      <a:cubicBezTo>
                        <a:pt x="488" y="67"/>
                        <a:pt x="591" y="191"/>
                        <a:pt x="592" y="335"/>
                      </a:cubicBezTo>
                      <a:cubicBezTo>
                        <a:pt x="592" y="479"/>
                        <a:pt x="481" y="609"/>
                        <a:pt x="337" y="610"/>
                      </a:cubicBezTo>
                      <a:cubicBezTo>
                        <a:pt x="335" y="610"/>
                        <a:pt x="334" y="610"/>
                        <a:pt x="332" y="610"/>
                      </a:cubicBezTo>
                      <a:cubicBezTo>
                        <a:pt x="186" y="606"/>
                        <a:pt x="85" y="480"/>
                        <a:pt x="85" y="339"/>
                      </a:cubicBezTo>
                      <a:cubicBezTo>
                        <a:pt x="85" y="337"/>
                        <a:pt x="85" y="335"/>
                        <a:pt x="85" y="334"/>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7" name="Freeform 46"/>
                <p:cNvSpPr>
                  <a:spLocks noChangeAspect="1" noEditPoints="1"/>
                </p:cNvSpPr>
                <p:nvPr userDrawn="1"/>
              </p:nvSpPr>
              <p:spPr bwMode="black">
                <a:xfrm>
                  <a:off x="5213" y="976"/>
                  <a:ext cx="36" cy="59"/>
                </a:xfrm>
                <a:custGeom>
                  <a:avLst/>
                  <a:gdLst/>
                  <a:ahLst/>
                  <a:cxnLst>
                    <a:cxn ang="0">
                      <a:pos x="20" y="32"/>
                    </a:cxn>
                    <a:cxn ang="0">
                      <a:pos x="28" y="68"/>
                    </a:cxn>
                    <a:cxn ang="0">
                      <a:pos x="28" y="603"/>
                    </a:cxn>
                    <a:cxn ang="0">
                      <a:pos x="22" y="635"/>
                    </a:cxn>
                    <a:cxn ang="0">
                      <a:pos x="13" y="652"/>
                    </a:cxn>
                    <a:cxn ang="0">
                      <a:pos x="6" y="661"/>
                    </a:cxn>
                    <a:cxn ang="0">
                      <a:pos x="191" y="661"/>
                    </a:cxn>
                    <a:cxn ang="0">
                      <a:pos x="192" y="661"/>
                    </a:cxn>
                    <a:cxn ang="0">
                      <a:pos x="411" y="470"/>
                    </a:cxn>
                    <a:cxn ang="0">
                      <a:pos x="295" y="302"/>
                    </a:cxn>
                    <a:cxn ang="0">
                      <a:pos x="280" y="297"/>
                    </a:cxn>
                    <a:cxn ang="0">
                      <a:pos x="294" y="288"/>
                    </a:cxn>
                    <a:cxn ang="0">
                      <a:pos x="367" y="167"/>
                    </a:cxn>
                    <a:cxn ang="0">
                      <a:pos x="367" y="161"/>
                    </a:cxn>
                    <a:cxn ang="0">
                      <a:pos x="208" y="0"/>
                    </a:cxn>
                    <a:cxn ang="0">
                      <a:pos x="0" y="0"/>
                    </a:cxn>
                    <a:cxn ang="0">
                      <a:pos x="7" y="9"/>
                    </a:cxn>
                    <a:cxn ang="0">
                      <a:pos x="20" y="32"/>
                    </a:cxn>
                    <a:cxn ang="0">
                      <a:pos x="159" y="277"/>
                    </a:cxn>
                    <a:cxn ang="0">
                      <a:pos x="108" y="277"/>
                    </a:cxn>
                    <a:cxn ang="0">
                      <a:pos x="108" y="55"/>
                    </a:cxn>
                    <a:cxn ang="0">
                      <a:pos x="166" y="55"/>
                    </a:cxn>
                    <a:cxn ang="0">
                      <a:pos x="289" y="162"/>
                    </a:cxn>
                    <a:cxn ang="0">
                      <a:pos x="289" y="167"/>
                    </a:cxn>
                    <a:cxn ang="0">
                      <a:pos x="159" y="277"/>
                    </a:cxn>
                    <a:cxn ang="0">
                      <a:pos x="156" y="611"/>
                    </a:cxn>
                    <a:cxn ang="0">
                      <a:pos x="108" y="603"/>
                    </a:cxn>
                    <a:cxn ang="0">
                      <a:pos x="112" y="330"/>
                    </a:cxn>
                    <a:cxn ang="0">
                      <a:pos x="163" y="330"/>
                    </a:cxn>
                    <a:cxn ang="0">
                      <a:pos x="330" y="469"/>
                    </a:cxn>
                    <a:cxn ang="0">
                      <a:pos x="330" y="473"/>
                    </a:cxn>
                    <a:cxn ang="0">
                      <a:pos x="169" y="611"/>
                    </a:cxn>
                    <a:cxn ang="0">
                      <a:pos x="156" y="611"/>
                    </a:cxn>
                  </a:cxnLst>
                  <a:rect l="0" t="0" r="r" b="b"/>
                  <a:pathLst>
                    <a:path w="411" h="661">
                      <a:moveTo>
                        <a:pt x="20" y="32"/>
                      </a:moveTo>
                      <a:cubicBezTo>
                        <a:pt x="26" y="46"/>
                        <a:pt x="28" y="54"/>
                        <a:pt x="28" y="68"/>
                      </a:cubicBezTo>
                      <a:cubicBezTo>
                        <a:pt x="28" y="603"/>
                        <a:pt x="28" y="603"/>
                        <a:pt x="28" y="603"/>
                      </a:cubicBezTo>
                      <a:cubicBezTo>
                        <a:pt x="28" y="616"/>
                        <a:pt x="27" y="623"/>
                        <a:pt x="22" y="635"/>
                      </a:cubicBezTo>
                      <a:cubicBezTo>
                        <a:pt x="19" y="642"/>
                        <a:pt x="18" y="645"/>
                        <a:pt x="13" y="652"/>
                      </a:cubicBezTo>
                      <a:cubicBezTo>
                        <a:pt x="6" y="661"/>
                        <a:pt x="6" y="661"/>
                        <a:pt x="6" y="661"/>
                      </a:cubicBezTo>
                      <a:cubicBezTo>
                        <a:pt x="191" y="661"/>
                        <a:pt x="191" y="661"/>
                        <a:pt x="191" y="661"/>
                      </a:cubicBezTo>
                      <a:cubicBezTo>
                        <a:pt x="191" y="661"/>
                        <a:pt x="191" y="661"/>
                        <a:pt x="192" y="661"/>
                      </a:cubicBezTo>
                      <a:cubicBezTo>
                        <a:pt x="325" y="661"/>
                        <a:pt x="410" y="588"/>
                        <a:pt x="411" y="470"/>
                      </a:cubicBezTo>
                      <a:cubicBezTo>
                        <a:pt x="411" y="383"/>
                        <a:pt x="369" y="327"/>
                        <a:pt x="295" y="302"/>
                      </a:cubicBezTo>
                      <a:cubicBezTo>
                        <a:pt x="280" y="297"/>
                        <a:pt x="280" y="297"/>
                        <a:pt x="280" y="297"/>
                      </a:cubicBezTo>
                      <a:cubicBezTo>
                        <a:pt x="294" y="288"/>
                        <a:pt x="294" y="288"/>
                        <a:pt x="294" y="288"/>
                      </a:cubicBezTo>
                      <a:cubicBezTo>
                        <a:pt x="340" y="261"/>
                        <a:pt x="368" y="227"/>
                        <a:pt x="367" y="167"/>
                      </a:cubicBezTo>
                      <a:cubicBezTo>
                        <a:pt x="367" y="165"/>
                        <a:pt x="367" y="163"/>
                        <a:pt x="367" y="161"/>
                      </a:cubicBezTo>
                      <a:cubicBezTo>
                        <a:pt x="363" y="74"/>
                        <a:pt x="296" y="0"/>
                        <a:pt x="208" y="0"/>
                      </a:cubicBezTo>
                      <a:cubicBezTo>
                        <a:pt x="0" y="0"/>
                        <a:pt x="0" y="0"/>
                        <a:pt x="0" y="0"/>
                      </a:cubicBezTo>
                      <a:cubicBezTo>
                        <a:pt x="7" y="9"/>
                        <a:pt x="7" y="9"/>
                        <a:pt x="7" y="9"/>
                      </a:cubicBezTo>
                      <a:cubicBezTo>
                        <a:pt x="13" y="17"/>
                        <a:pt x="16" y="23"/>
                        <a:pt x="20" y="32"/>
                      </a:cubicBezTo>
                      <a:close/>
                      <a:moveTo>
                        <a:pt x="159" y="277"/>
                      </a:moveTo>
                      <a:cubicBezTo>
                        <a:pt x="108" y="277"/>
                        <a:pt x="108" y="277"/>
                        <a:pt x="108" y="277"/>
                      </a:cubicBezTo>
                      <a:cubicBezTo>
                        <a:pt x="108" y="55"/>
                        <a:pt x="108" y="55"/>
                        <a:pt x="108" y="55"/>
                      </a:cubicBezTo>
                      <a:cubicBezTo>
                        <a:pt x="166" y="55"/>
                        <a:pt x="166" y="55"/>
                        <a:pt x="166" y="55"/>
                      </a:cubicBezTo>
                      <a:cubicBezTo>
                        <a:pt x="245" y="55"/>
                        <a:pt x="285" y="99"/>
                        <a:pt x="289" y="162"/>
                      </a:cubicBezTo>
                      <a:cubicBezTo>
                        <a:pt x="289" y="163"/>
                        <a:pt x="289" y="166"/>
                        <a:pt x="289" y="167"/>
                      </a:cubicBezTo>
                      <a:cubicBezTo>
                        <a:pt x="289" y="232"/>
                        <a:pt x="249" y="277"/>
                        <a:pt x="159" y="277"/>
                      </a:cubicBezTo>
                      <a:close/>
                      <a:moveTo>
                        <a:pt x="156" y="611"/>
                      </a:moveTo>
                      <a:cubicBezTo>
                        <a:pt x="139" y="611"/>
                        <a:pt x="126" y="608"/>
                        <a:pt x="108" y="603"/>
                      </a:cubicBezTo>
                      <a:cubicBezTo>
                        <a:pt x="112" y="330"/>
                        <a:pt x="112" y="330"/>
                        <a:pt x="112" y="330"/>
                      </a:cubicBezTo>
                      <a:cubicBezTo>
                        <a:pt x="129" y="330"/>
                        <a:pt x="141" y="330"/>
                        <a:pt x="163" y="330"/>
                      </a:cubicBezTo>
                      <a:cubicBezTo>
                        <a:pt x="248" y="334"/>
                        <a:pt x="327" y="362"/>
                        <a:pt x="330" y="469"/>
                      </a:cubicBezTo>
                      <a:cubicBezTo>
                        <a:pt x="330" y="470"/>
                        <a:pt x="330" y="472"/>
                        <a:pt x="330" y="473"/>
                      </a:cubicBezTo>
                      <a:cubicBezTo>
                        <a:pt x="330" y="560"/>
                        <a:pt x="252" y="605"/>
                        <a:pt x="169" y="611"/>
                      </a:cubicBezTo>
                      <a:cubicBezTo>
                        <a:pt x="164" y="611"/>
                        <a:pt x="160" y="611"/>
                        <a:pt x="156" y="61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8" name="Freeform 47"/>
                <p:cNvSpPr>
                  <a:spLocks noChangeAspect="1"/>
                </p:cNvSpPr>
                <p:nvPr userDrawn="1"/>
              </p:nvSpPr>
              <p:spPr bwMode="black">
                <a:xfrm>
                  <a:off x="5406" y="1174"/>
                  <a:ext cx="54" cy="61"/>
                </a:xfrm>
                <a:custGeom>
                  <a:avLst/>
                  <a:gdLst/>
                  <a:ahLst/>
                  <a:cxnLst>
                    <a:cxn ang="0">
                      <a:pos x="484" y="336"/>
                    </a:cxn>
                    <a:cxn ang="0">
                      <a:pos x="493" y="345"/>
                    </a:cxn>
                    <a:cxn ang="0">
                      <a:pos x="512" y="374"/>
                    </a:cxn>
                    <a:cxn ang="0">
                      <a:pos x="518" y="426"/>
                    </a:cxn>
                    <a:cxn ang="0">
                      <a:pos x="518" y="449"/>
                    </a:cxn>
                    <a:cxn ang="0">
                      <a:pos x="518" y="574"/>
                    </a:cxn>
                    <a:cxn ang="0">
                      <a:pos x="377" y="609"/>
                    </a:cxn>
                    <a:cxn ang="0">
                      <a:pos x="362" y="609"/>
                    </a:cxn>
                    <a:cxn ang="0">
                      <a:pos x="82" y="340"/>
                    </a:cxn>
                    <a:cxn ang="0">
                      <a:pos x="82" y="333"/>
                    </a:cxn>
                    <a:cxn ang="0">
                      <a:pos x="346" y="63"/>
                    </a:cxn>
                    <a:cxn ang="0">
                      <a:pos x="525" y="105"/>
                    </a:cxn>
                    <a:cxn ang="0">
                      <a:pos x="533" y="111"/>
                    </a:cxn>
                    <a:cxn ang="0">
                      <a:pos x="533" y="34"/>
                    </a:cxn>
                    <a:cxn ang="0">
                      <a:pos x="359" y="1"/>
                    </a:cxn>
                    <a:cxn ang="0">
                      <a:pos x="355" y="1"/>
                    </a:cxn>
                    <a:cxn ang="0">
                      <a:pos x="0" y="341"/>
                    </a:cxn>
                    <a:cxn ang="0">
                      <a:pos x="0" y="346"/>
                    </a:cxn>
                    <a:cxn ang="0">
                      <a:pos x="357" y="678"/>
                    </a:cxn>
                    <a:cxn ang="0">
                      <a:pos x="375" y="678"/>
                    </a:cxn>
                    <a:cxn ang="0">
                      <a:pos x="594" y="612"/>
                    </a:cxn>
                    <a:cxn ang="0">
                      <a:pos x="596" y="391"/>
                    </a:cxn>
                    <a:cxn ang="0">
                      <a:pos x="595" y="381"/>
                    </a:cxn>
                    <a:cxn ang="0">
                      <a:pos x="598" y="366"/>
                    </a:cxn>
                    <a:cxn ang="0">
                      <a:pos x="593" y="364"/>
                    </a:cxn>
                    <a:cxn ang="0">
                      <a:pos x="598" y="365"/>
                    </a:cxn>
                    <a:cxn ang="0">
                      <a:pos x="609" y="345"/>
                    </a:cxn>
                    <a:cxn ang="0">
                      <a:pos x="616" y="336"/>
                    </a:cxn>
                    <a:cxn ang="0">
                      <a:pos x="497" y="336"/>
                    </a:cxn>
                    <a:cxn ang="0">
                      <a:pos x="484" y="336"/>
                    </a:cxn>
                  </a:cxnLst>
                  <a:rect l="0" t="0" r="r" b="b"/>
                  <a:pathLst>
                    <a:path w="616" h="678">
                      <a:moveTo>
                        <a:pt x="484" y="336"/>
                      </a:moveTo>
                      <a:cubicBezTo>
                        <a:pt x="493" y="345"/>
                        <a:pt x="493" y="345"/>
                        <a:pt x="493" y="345"/>
                      </a:cubicBezTo>
                      <a:cubicBezTo>
                        <a:pt x="503" y="356"/>
                        <a:pt x="508" y="361"/>
                        <a:pt x="512" y="374"/>
                      </a:cubicBezTo>
                      <a:cubicBezTo>
                        <a:pt x="517" y="393"/>
                        <a:pt x="518" y="408"/>
                        <a:pt x="518" y="426"/>
                      </a:cubicBezTo>
                      <a:cubicBezTo>
                        <a:pt x="518" y="433"/>
                        <a:pt x="518" y="441"/>
                        <a:pt x="518" y="449"/>
                      </a:cubicBezTo>
                      <a:cubicBezTo>
                        <a:pt x="518" y="574"/>
                        <a:pt x="518" y="574"/>
                        <a:pt x="518" y="574"/>
                      </a:cubicBezTo>
                      <a:cubicBezTo>
                        <a:pt x="470" y="598"/>
                        <a:pt x="431" y="606"/>
                        <a:pt x="377" y="609"/>
                      </a:cubicBezTo>
                      <a:cubicBezTo>
                        <a:pt x="372" y="609"/>
                        <a:pt x="366" y="609"/>
                        <a:pt x="362" y="609"/>
                      </a:cubicBezTo>
                      <a:cubicBezTo>
                        <a:pt x="202" y="609"/>
                        <a:pt x="87" y="493"/>
                        <a:pt x="82" y="340"/>
                      </a:cubicBezTo>
                      <a:cubicBezTo>
                        <a:pt x="82" y="338"/>
                        <a:pt x="82" y="335"/>
                        <a:pt x="82" y="333"/>
                      </a:cubicBezTo>
                      <a:cubicBezTo>
                        <a:pt x="82" y="200"/>
                        <a:pt x="169" y="66"/>
                        <a:pt x="346" y="63"/>
                      </a:cubicBezTo>
                      <a:cubicBezTo>
                        <a:pt x="400" y="63"/>
                        <a:pt x="464" y="69"/>
                        <a:pt x="525" y="105"/>
                      </a:cubicBezTo>
                      <a:cubicBezTo>
                        <a:pt x="533" y="111"/>
                        <a:pt x="533" y="111"/>
                        <a:pt x="533" y="111"/>
                      </a:cubicBezTo>
                      <a:cubicBezTo>
                        <a:pt x="533" y="34"/>
                        <a:pt x="533" y="34"/>
                        <a:pt x="533" y="34"/>
                      </a:cubicBezTo>
                      <a:cubicBezTo>
                        <a:pt x="468" y="4"/>
                        <a:pt x="425" y="2"/>
                        <a:pt x="359" y="1"/>
                      </a:cubicBezTo>
                      <a:cubicBezTo>
                        <a:pt x="357" y="1"/>
                        <a:pt x="356" y="1"/>
                        <a:pt x="355" y="1"/>
                      </a:cubicBezTo>
                      <a:cubicBezTo>
                        <a:pt x="155" y="0"/>
                        <a:pt x="3" y="126"/>
                        <a:pt x="0" y="341"/>
                      </a:cubicBezTo>
                      <a:cubicBezTo>
                        <a:pt x="0" y="343"/>
                        <a:pt x="0" y="344"/>
                        <a:pt x="0" y="346"/>
                      </a:cubicBezTo>
                      <a:cubicBezTo>
                        <a:pt x="0" y="531"/>
                        <a:pt x="157" y="678"/>
                        <a:pt x="357" y="678"/>
                      </a:cubicBezTo>
                      <a:cubicBezTo>
                        <a:pt x="363" y="678"/>
                        <a:pt x="369" y="678"/>
                        <a:pt x="375" y="678"/>
                      </a:cubicBezTo>
                      <a:cubicBezTo>
                        <a:pt x="463" y="674"/>
                        <a:pt x="547" y="643"/>
                        <a:pt x="594" y="612"/>
                      </a:cubicBezTo>
                      <a:cubicBezTo>
                        <a:pt x="596" y="391"/>
                        <a:pt x="596" y="391"/>
                        <a:pt x="596" y="391"/>
                      </a:cubicBezTo>
                      <a:cubicBezTo>
                        <a:pt x="596" y="387"/>
                        <a:pt x="595" y="384"/>
                        <a:pt x="595" y="381"/>
                      </a:cubicBezTo>
                      <a:cubicBezTo>
                        <a:pt x="595" y="376"/>
                        <a:pt x="596" y="372"/>
                        <a:pt x="598" y="366"/>
                      </a:cubicBezTo>
                      <a:cubicBezTo>
                        <a:pt x="593" y="364"/>
                        <a:pt x="593" y="364"/>
                        <a:pt x="593" y="364"/>
                      </a:cubicBezTo>
                      <a:cubicBezTo>
                        <a:pt x="598" y="365"/>
                        <a:pt x="598" y="365"/>
                        <a:pt x="598" y="365"/>
                      </a:cubicBezTo>
                      <a:cubicBezTo>
                        <a:pt x="601" y="357"/>
                        <a:pt x="603" y="353"/>
                        <a:pt x="609" y="345"/>
                      </a:cubicBezTo>
                      <a:cubicBezTo>
                        <a:pt x="616" y="336"/>
                        <a:pt x="616" y="336"/>
                        <a:pt x="616" y="336"/>
                      </a:cubicBezTo>
                      <a:cubicBezTo>
                        <a:pt x="497" y="336"/>
                        <a:pt x="497" y="336"/>
                        <a:pt x="497" y="336"/>
                      </a:cubicBezTo>
                      <a:lnTo>
                        <a:pt x="484" y="336"/>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9" name="Freeform 48"/>
                <p:cNvSpPr>
                  <a:spLocks noChangeAspect="1"/>
                </p:cNvSpPr>
                <p:nvPr userDrawn="1"/>
              </p:nvSpPr>
              <p:spPr bwMode="black">
                <a:xfrm>
                  <a:off x="5148" y="976"/>
                  <a:ext cx="57" cy="62"/>
                </a:xfrm>
                <a:custGeom>
                  <a:avLst/>
                  <a:gdLst/>
                  <a:ahLst/>
                  <a:cxnLst>
                    <a:cxn ang="0">
                      <a:pos x="33" y="29"/>
                    </a:cxn>
                    <a:cxn ang="0">
                      <a:pos x="40" y="54"/>
                    </a:cxn>
                    <a:cxn ang="0">
                      <a:pos x="40" y="597"/>
                    </a:cxn>
                    <a:cxn ang="0">
                      <a:pos x="37" y="630"/>
                    </a:cxn>
                    <a:cxn ang="0">
                      <a:pos x="26" y="652"/>
                    </a:cxn>
                    <a:cxn ang="0">
                      <a:pos x="20" y="661"/>
                    </a:cxn>
                    <a:cxn ang="0">
                      <a:pos x="114" y="661"/>
                    </a:cxn>
                    <a:cxn ang="0">
                      <a:pos x="121" y="661"/>
                    </a:cxn>
                    <a:cxn ang="0">
                      <a:pos x="119" y="654"/>
                    </a:cxn>
                    <a:cxn ang="0">
                      <a:pos x="111" y="627"/>
                    </a:cxn>
                    <a:cxn ang="0">
                      <a:pos x="105" y="580"/>
                    </a:cxn>
                    <a:cxn ang="0">
                      <a:pos x="105" y="112"/>
                    </a:cxn>
                    <a:cxn ang="0">
                      <a:pos x="630" y="692"/>
                    </a:cxn>
                    <a:cxn ang="0">
                      <a:pos x="630" y="69"/>
                    </a:cxn>
                    <a:cxn ang="0">
                      <a:pos x="632" y="36"/>
                    </a:cxn>
                    <a:cxn ang="0">
                      <a:pos x="627" y="34"/>
                    </a:cxn>
                    <a:cxn ang="0">
                      <a:pos x="632" y="35"/>
                    </a:cxn>
                    <a:cxn ang="0">
                      <a:pos x="639" y="7"/>
                    </a:cxn>
                    <a:cxn ang="0">
                      <a:pos x="641" y="0"/>
                    </a:cxn>
                    <a:cxn ang="0">
                      <a:pos x="560" y="0"/>
                    </a:cxn>
                    <a:cxn ang="0">
                      <a:pos x="553" y="0"/>
                    </a:cxn>
                    <a:cxn ang="0">
                      <a:pos x="555" y="7"/>
                    </a:cxn>
                    <a:cxn ang="0">
                      <a:pos x="561" y="32"/>
                    </a:cxn>
                    <a:cxn ang="0">
                      <a:pos x="565" y="83"/>
                    </a:cxn>
                    <a:cxn ang="0">
                      <a:pos x="565" y="114"/>
                    </a:cxn>
                    <a:cxn ang="0">
                      <a:pos x="565" y="511"/>
                    </a:cxn>
                    <a:cxn ang="0">
                      <a:pos x="120" y="3"/>
                    </a:cxn>
                    <a:cxn ang="0">
                      <a:pos x="21" y="1"/>
                    </a:cxn>
                    <a:cxn ang="0">
                      <a:pos x="0" y="1"/>
                    </a:cxn>
                    <a:cxn ang="0">
                      <a:pos x="18" y="11"/>
                    </a:cxn>
                    <a:cxn ang="0">
                      <a:pos x="33" y="29"/>
                    </a:cxn>
                  </a:cxnLst>
                  <a:rect l="0" t="0" r="r" b="b"/>
                  <a:pathLst>
                    <a:path w="641" h="692">
                      <a:moveTo>
                        <a:pt x="33" y="29"/>
                      </a:moveTo>
                      <a:cubicBezTo>
                        <a:pt x="39" y="38"/>
                        <a:pt x="40" y="45"/>
                        <a:pt x="40" y="54"/>
                      </a:cubicBezTo>
                      <a:cubicBezTo>
                        <a:pt x="40" y="597"/>
                        <a:pt x="40" y="597"/>
                        <a:pt x="40" y="597"/>
                      </a:cubicBezTo>
                      <a:cubicBezTo>
                        <a:pt x="40" y="610"/>
                        <a:pt x="40" y="618"/>
                        <a:pt x="37" y="630"/>
                      </a:cubicBezTo>
                      <a:cubicBezTo>
                        <a:pt x="35" y="639"/>
                        <a:pt x="32" y="643"/>
                        <a:pt x="26" y="652"/>
                      </a:cubicBezTo>
                      <a:cubicBezTo>
                        <a:pt x="20" y="661"/>
                        <a:pt x="20" y="661"/>
                        <a:pt x="20" y="661"/>
                      </a:cubicBezTo>
                      <a:cubicBezTo>
                        <a:pt x="114" y="661"/>
                        <a:pt x="114" y="661"/>
                        <a:pt x="114" y="661"/>
                      </a:cubicBezTo>
                      <a:cubicBezTo>
                        <a:pt x="121" y="661"/>
                        <a:pt x="121" y="661"/>
                        <a:pt x="121" y="661"/>
                      </a:cubicBezTo>
                      <a:cubicBezTo>
                        <a:pt x="119" y="654"/>
                        <a:pt x="119" y="654"/>
                        <a:pt x="119" y="654"/>
                      </a:cubicBezTo>
                      <a:cubicBezTo>
                        <a:pt x="115" y="642"/>
                        <a:pt x="113" y="637"/>
                        <a:pt x="111" y="627"/>
                      </a:cubicBezTo>
                      <a:cubicBezTo>
                        <a:pt x="105" y="597"/>
                        <a:pt x="105" y="599"/>
                        <a:pt x="105" y="580"/>
                      </a:cubicBezTo>
                      <a:cubicBezTo>
                        <a:pt x="105" y="112"/>
                        <a:pt x="105" y="112"/>
                        <a:pt x="105" y="112"/>
                      </a:cubicBezTo>
                      <a:cubicBezTo>
                        <a:pt x="630" y="692"/>
                        <a:pt x="630" y="692"/>
                        <a:pt x="630" y="692"/>
                      </a:cubicBezTo>
                      <a:cubicBezTo>
                        <a:pt x="630" y="69"/>
                        <a:pt x="630" y="69"/>
                        <a:pt x="630" y="69"/>
                      </a:cubicBezTo>
                      <a:cubicBezTo>
                        <a:pt x="630" y="56"/>
                        <a:pt x="630" y="49"/>
                        <a:pt x="632" y="36"/>
                      </a:cubicBezTo>
                      <a:cubicBezTo>
                        <a:pt x="627" y="34"/>
                        <a:pt x="627" y="34"/>
                        <a:pt x="627" y="34"/>
                      </a:cubicBezTo>
                      <a:cubicBezTo>
                        <a:pt x="632" y="35"/>
                        <a:pt x="632" y="35"/>
                        <a:pt x="632" y="35"/>
                      </a:cubicBezTo>
                      <a:cubicBezTo>
                        <a:pt x="634" y="24"/>
                        <a:pt x="635" y="18"/>
                        <a:pt x="639" y="7"/>
                      </a:cubicBezTo>
                      <a:cubicBezTo>
                        <a:pt x="641" y="0"/>
                        <a:pt x="641" y="0"/>
                        <a:pt x="641" y="0"/>
                      </a:cubicBezTo>
                      <a:cubicBezTo>
                        <a:pt x="560" y="0"/>
                        <a:pt x="560" y="0"/>
                        <a:pt x="560" y="0"/>
                      </a:cubicBezTo>
                      <a:cubicBezTo>
                        <a:pt x="553" y="0"/>
                        <a:pt x="553" y="0"/>
                        <a:pt x="553" y="0"/>
                      </a:cubicBezTo>
                      <a:cubicBezTo>
                        <a:pt x="555" y="7"/>
                        <a:pt x="555" y="7"/>
                        <a:pt x="555" y="7"/>
                      </a:cubicBezTo>
                      <a:cubicBezTo>
                        <a:pt x="558" y="17"/>
                        <a:pt x="559" y="23"/>
                        <a:pt x="561" y="32"/>
                      </a:cubicBezTo>
                      <a:cubicBezTo>
                        <a:pt x="565" y="51"/>
                        <a:pt x="565" y="66"/>
                        <a:pt x="565" y="83"/>
                      </a:cubicBezTo>
                      <a:cubicBezTo>
                        <a:pt x="565" y="92"/>
                        <a:pt x="565" y="102"/>
                        <a:pt x="565" y="114"/>
                      </a:cubicBezTo>
                      <a:cubicBezTo>
                        <a:pt x="565" y="511"/>
                        <a:pt x="565" y="511"/>
                        <a:pt x="565" y="511"/>
                      </a:cubicBezTo>
                      <a:cubicBezTo>
                        <a:pt x="120" y="3"/>
                        <a:pt x="120" y="3"/>
                        <a:pt x="120" y="3"/>
                      </a:cubicBezTo>
                      <a:cubicBezTo>
                        <a:pt x="21" y="1"/>
                        <a:pt x="21" y="1"/>
                        <a:pt x="21" y="1"/>
                      </a:cubicBezTo>
                      <a:cubicBezTo>
                        <a:pt x="0" y="1"/>
                        <a:pt x="0" y="1"/>
                        <a:pt x="0" y="1"/>
                      </a:cubicBezTo>
                      <a:cubicBezTo>
                        <a:pt x="18" y="11"/>
                        <a:pt x="18" y="11"/>
                        <a:pt x="18" y="11"/>
                      </a:cubicBezTo>
                      <a:cubicBezTo>
                        <a:pt x="26" y="16"/>
                        <a:pt x="29" y="20"/>
                        <a:pt x="33" y="2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0" name="Freeform 49"/>
                <p:cNvSpPr>
                  <a:spLocks noChangeAspect="1"/>
                </p:cNvSpPr>
                <p:nvPr userDrawn="1"/>
              </p:nvSpPr>
              <p:spPr bwMode="black">
                <a:xfrm>
                  <a:off x="5149" y="1076"/>
                  <a:ext cx="38" cy="58"/>
                </a:xfrm>
                <a:custGeom>
                  <a:avLst/>
                  <a:gdLst/>
                  <a:ahLst/>
                  <a:cxnLst>
                    <a:cxn ang="0">
                      <a:pos x="13" y="650"/>
                    </a:cxn>
                    <a:cxn ang="0">
                      <a:pos x="7" y="659"/>
                    </a:cxn>
                    <a:cxn ang="0">
                      <a:pos x="393" y="659"/>
                    </a:cxn>
                    <a:cxn ang="0">
                      <a:pos x="393" y="654"/>
                    </a:cxn>
                    <a:cxn ang="0">
                      <a:pos x="393" y="654"/>
                    </a:cxn>
                    <a:cxn ang="0">
                      <a:pos x="393" y="654"/>
                    </a:cxn>
                    <a:cxn ang="0">
                      <a:pos x="398" y="655"/>
                    </a:cxn>
                    <a:cxn ang="0">
                      <a:pos x="421" y="582"/>
                    </a:cxn>
                    <a:cxn ang="0">
                      <a:pos x="425" y="567"/>
                    </a:cxn>
                    <a:cxn ang="0">
                      <a:pos x="412" y="576"/>
                    </a:cxn>
                    <a:cxn ang="0">
                      <a:pos x="384" y="589"/>
                    </a:cxn>
                    <a:cxn ang="0">
                      <a:pos x="314" y="599"/>
                    </a:cxn>
                    <a:cxn ang="0">
                      <a:pos x="111" y="599"/>
                    </a:cxn>
                    <a:cxn ang="0">
                      <a:pos x="111" y="320"/>
                    </a:cxn>
                    <a:cxn ang="0">
                      <a:pos x="280" y="320"/>
                    </a:cxn>
                    <a:cxn ang="0">
                      <a:pos x="307" y="322"/>
                    </a:cxn>
                    <a:cxn ang="0">
                      <a:pos x="343" y="334"/>
                    </a:cxn>
                    <a:cxn ang="0">
                      <a:pos x="351" y="337"/>
                    </a:cxn>
                    <a:cxn ang="0">
                      <a:pos x="351" y="267"/>
                    </a:cxn>
                    <a:cxn ang="0">
                      <a:pos x="351" y="261"/>
                    </a:cxn>
                    <a:cxn ang="0">
                      <a:pos x="109" y="261"/>
                    </a:cxn>
                    <a:cxn ang="0">
                      <a:pos x="109" y="58"/>
                    </a:cxn>
                    <a:cxn ang="0">
                      <a:pos x="280" y="58"/>
                    </a:cxn>
                    <a:cxn ang="0">
                      <a:pos x="300" y="58"/>
                    </a:cxn>
                    <a:cxn ang="0">
                      <a:pos x="318" y="61"/>
                    </a:cxn>
                    <a:cxn ang="0">
                      <a:pos x="341" y="75"/>
                    </a:cxn>
                    <a:cxn ang="0">
                      <a:pos x="351" y="84"/>
                    </a:cxn>
                    <a:cxn ang="0">
                      <a:pos x="351" y="6"/>
                    </a:cxn>
                    <a:cxn ang="0">
                      <a:pos x="351" y="0"/>
                    </a:cxn>
                    <a:cxn ang="0">
                      <a:pos x="0" y="0"/>
                    </a:cxn>
                    <a:cxn ang="0">
                      <a:pos x="10" y="10"/>
                    </a:cxn>
                    <a:cxn ang="0">
                      <a:pos x="21" y="26"/>
                    </a:cxn>
                    <a:cxn ang="0">
                      <a:pos x="25" y="52"/>
                    </a:cxn>
                    <a:cxn ang="0">
                      <a:pos x="25" y="596"/>
                    </a:cxn>
                    <a:cxn ang="0">
                      <a:pos x="26" y="613"/>
                    </a:cxn>
                    <a:cxn ang="0">
                      <a:pos x="24" y="628"/>
                    </a:cxn>
                    <a:cxn ang="0">
                      <a:pos x="13" y="650"/>
                    </a:cxn>
                  </a:cxnLst>
                  <a:rect l="0" t="0" r="r" b="b"/>
                  <a:pathLst>
                    <a:path w="425" h="659">
                      <a:moveTo>
                        <a:pt x="13" y="650"/>
                      </a:moveTo>
                      <a:cubicBezTo>
                        <a:pt x="7" y="659"/>
                        <a:pt x="7" y="659"/>
                        <a:pt x="7" y="659"/>
                      </a:cubicBezTo>
                      <a:cubicBezTo>
                        <a:pt x="393" y="659"/>
                        <a:pt x="393" y="659"/>
                        <a:pt x="393" y="659"/>
                      </a:cubicBezTo>
                      <a:cubicBezTo>
                        <a:pt x="393" y="654"/>
                        <a:pt x="393" y="654"/>
                        <a:pt x="393" y="654"/>
                      </a:cubicBezTo>
                      <a:cubicBezTo>
                        <a:pt x="393" y="654"/>
                        <a:pt x="393" y="654"/>
                        <a:pt x="393" y="654"/>
                      </a:cubicBezTo>
                      <a:cubicBezTo>
                        <a:pt x="393" y="654"/>
                        <a:pt x="393" y="654"/>
                        <a:pt x="393" y="654"/>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8"/>
                        <a:pt x="342" y="599"/>
                        <a:pt x="314" y="599"/>
                      </a:cubicBezTo>
                      <a:cubicBezTo>
                        <a:pt x="111" y="599"/>
                        <a:pt x="111" y="599"/>
                        <a:pt x="111" y="599"/>
                      </a:cubicBezTo>
                      <a:cubicBezTo>
                        <a:pt x="111" y="320"/>
                        <a:pt x="111" y="320"/>
                        <a:pt x="111" y="320"/>
                      </a:cubicBezTo>
                      <a:cubicBezTo>
                        <a:pt x="280" y="320"/>
                        <a:pt x="280" y="320"/>
                        <a:pt x="280" y="320"/>
                      </a:cubicBezTo>
                      <a:cubicBezTo>
                        <a:pt x="290" y="320"/>
                        <a:pt x="297" y="320"/>
                        <a:pt x="307" y="322"/>
                      </a:cubicBezTo>
                      <a:cubicBezTo>
                        <a:pt x="322" y="325"/>
                        <a:pt x="330" y="328"/>
                        <a:pt x="343" y="334"/>
                      </a:cubicBezTo>
                      <a:cubicBezTo>
                        <a:pt x="351" y="337"/>
                        <a:pt x="351" y="337"/>
                        <a:pt x="351" y="337"/>
                      </a:cubicBezTo>
                      <a:cubicBezTo>
                        <a:pt x="351" y="267"/>
                        <a:pt x="351" y="267"/>
                        <a:pt x="351" y="267"/>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7" y="58"/>
                        <a:pt x="294" y="58"/>
                        <a:pt x="300" y="58"/>
                      </a:cubicBezTo>
                      <a:cubicBezTo>
                        <a:pt x="306" y="58"/>
                        <a:pt x="311" y="58"/>
                        <a:pt x="318" y="61"/>
                      </a:cubicBezTo>
                      <a:cubicBezTo>
                        <a:pt x="328" y="64"/>
                        <a:pt x="334" y="68"/>
                        <a:pt x="341" y="75"/>
                      </a:cubicBezTo>
                      <a:cubicBezTo>
                        <a:pt x="351" y="84"/>
                        <a:pt x="351" y="84"/>
                        <a:pt x="351" y="84"/>
                      </a:cubicBezTo>
                      <a:cubicBezTo>
                        <a:pt x="351" y="6"/>
                        <a:pt x="351" y="6"/>
                        <a:pt x="351" y="6"/>
                      </a:cubicBezTo>
                      <a:cubicBezTo>
                        <a:pt x="351" y="0"/>
                        <a:pt x="351" y="0"/>
                        <a:pt x="351" y="0"/>
                      </a:cubicBezTo>
                      <a:cubicBezTo>
                        <a:pt x="0" y="0"/>
                        <a:pt x="0" y="0"/>
                        <a:pt x="0" y="0"/>
                      </a:cubicBezTo>
                      <a:cubicBezTo>
                        <a:pt x="10" y="10"/>
                        <a:pt x="10" y="10"/>
                        <a:pt x="10" y="10"/>
                      </a:cubicBezTo>
                      <a:cubicBezTo>
                        <a:pt x="15" y="16"/>
                        <a:pt x="17" y="19"/>
                        <a:pt x="21" y="26"/>
                      </a:cubicBezTo>
                      <a:cubicBezTo>
                        <a:pt x="24" y="35"/>
                        <a:pt x="25" y="41"/>
                        <a:pt x="25" y="52"/>
                      </a:cubicBezTo>
                      <a:cubicBezTo>
                        <a:pt x="25" y="596"/>
                        <a:pt x="25" y="596"/>
                        <a:pt x="25" y="596"/>
                      </a:cubicBezTo>
                      <a:cubicBezTo>
                        <a:pt x="25" y="603"/>
                        <a:pt x="26" y="608"/>
                        <a:pt x="26" y="613"/>
                      </a:cubicBezTo>
                      <a:cubicBezTo>
                        <a:pt x="26" y="618"/>
                        <a:pt x="25" y="622"/>
                        <a:pt x="24" y="628"/>
                      </a:cubicBezTo>
                      <a:cubicBezTo>
                        <a:pt x="21" y="637"/>
                        <a:pt x="19" y="642"/>
                        <a:pt x="13" y="65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1" name="Freeform 50"/>
                <p:cNvSpPr>
                  <a:spLocks noChangeAspect="1" noEditPoints="1"/>
                </p:cNvSpPr>
                <p:nvPr userDrawn="1"/>
              </p:nvSpPr>
              <p:spPr bwMode="black">
                <a:xfrm>
                  <a:off x="5313" y="976"/>
                  <a:ext cx="45" cy="59"/>
                </a:xfrm>
                <a:custGeom>
                  <a:avLst/>
                  <a:gdLst/>
                  <a:ahLst/>
                  <a:cxnLst>
                    <a:cxn ang="0">
                      <a:pos x="17" y="34"/>
                    </a:cxn>
                    <a:cxn ang="0">
                      <a:pos x="22" y="95"/>
                    </a:cxn>
                    <a:cxn ang="0">
                      <a:pos x="22" y="561"/>
                    </a:cxn>
                    <a:cxn ang="0">
                      <a:pos x="19" y="626"/>
                    </a:cxn>
                    <a:cxn ang="0">
                      <a:pos x="9" y="652"/>
                    </a:cxn>
                    <a:cxn ang="0">
                      <a:pos x="5" y="660"/>
                    </a:cxn>
                    <a:cxn ang="0">
                      <a:pos x="110" y="660"/>
                    </a:cxn>
                    <a:cxn ang="0">
                      <a:pos x="118" y="660"/>
                    </a:cxn>
                    <a:cxn ang="0">
                      <a:pos x="115" y="653"/>
                    </a:cxn>
                    <a:cxn ang="0">
                      <a:pos x="106" y="622"/>
                    </a:cxn>
                    <a:cxn ang="0">
                      <a:pos x="103" y="600"/>
                    </a:cxn>
                    <a:cxn ang="0">
                      <a:pos x="103" y="588"/>
                    </a:cxn>
                    <a:cxn ang="0">
                      <a:pos x="103" y="299"/>
                    </a:cxn>
                    <a:cxn ang="0">
                      <a:pos x="105" y="301"/>
                    </a:cxn>
                    <a:cxn ang="0">
                      <a:pos x="122" y="322"/>
                    </a:cxn>
                    <a:cxn ang="0">
                      <a:pos x="383" y="661"/>
                    </a:cxn>
                    <a:cxn ang="0">
                      <a:pos x="387" y="657"/>
                    </a:cxn>
                    <a:cxn ang="0">
                      <a:pos x="387" y="657"/>
                    </a:cxn>
                    <a:cxn ang="0">
                      <a:pos x="387" y="663"/>
                    </a:cxn>
                    <a:cxn ang="0">
                      <a:pos x="490" y="663"/>
                    </a:cxn>
                    <a:cxn ang="0">
                      <a:pos x="507" y="663"/>
                    </a:cxn>
                    <a:cxn ang="0">
                      <a:pos x="493" y="653"/>
                    </a:cxn>
                    <a:cxn ang="0">
                      <a:pos x="460" y="627"/>
                    </a:cxn>
                    <a:cxn ang="0">
                      <a:pos x="406" y="563"/>
                    </a:cxn>
                    <a:cxn ang="0">
                      <a:pos x="251" y="367"/>
                    </a:cxn>
                    <a:cxn ang="0">
                      <a:pos x="205" y="316"/>
                    </a:cxn>
                    <a:cxn ang="0">
                      <a:pos x="204" y="316"/>
                    </a:cxn>
                    <a:cxn ang="0">
                      <a:pos x="211" y="316"/>
                    </a:cxn>
                    <a:cxn ang="0">
                      <a:pos x="370" y="155"/>
                    </a:cxn>
                    <a:cxn ang="0">
                      <a:pos x="370" y="151"/>
                    </a:cxn>
                    <a:cxn ang="0">
                      <a:pos x="206" y="0"/>
                    </a:cxn>
                    <a:cxn ang="0">
                      <a:pos x="0" y="0"/>
                    </a:cxn>
                    <a:cxn ang="0">
                      <a:pos x="5" y="8"/>
                    </a:cxn>
                    <a:cxn ang="0">
                      <a:pos x="17" y="34"/>
                    </a:cxn>
                    <a:cxn ang="0">
                      <a:pos x="138" y="278"/>
                    </a:cxn>
                    <a:cxn ang="0">
                      <a:pos x="104" y="276"/>
                    </a:cxn>
                    <a:cxn ang="0">
                      <a:pos x="104" y="57"/>
                    </a:cxn>
                    <a:cxn ang="0">
                      <a:pos x="167" y="50"/>
                    </a:cxn>
                    <a:cxn ang="0">
                      <a:pos x="288" y="158"/>
                    </a:cxn>
                    <a:cxn ang="0">
                      <a:pos x="288" y="166"/>
                    </a:cxn>
                    <a:cxn ang="0">
                      <a:pos x="155" y="277"/>
                    </a:cxn>
                    <a:cxn ang="0">
                      <a:pos x="138" y="278"/>
                    </a:cxn>
                  </a:cxnLst>
                  <a:rect l="0" t="0" r="r" b="b"/>
                  <a:pathLst>
                    <a:path w="507" h="663">
                      <a:moveTo>
                        <a:pt x="17" y="34"/>
                      </a:moveTo>
                      <a:cubicBezTo>
                        <a:pt x="21" y="58"/>
                        <a:pt x="22" y="71"/>
                        <a:pt x="22" y="95"/>
                      </a:cubicBezTo>
                      <a:cubicBezTo>
                        <a:pt x="22" y="561"/>
                        <a:pt x="22" y="561"/>
                        <a:pt x="22" y="561"/>
                      </a:cubicBezTo>
                      <a:cubicBezTo>
                        <a:pt x="22" y="586"/>
                        <a:pt x="22" y="615"/>
                        <a:pt x="19" y="626"/>
                      </a:cubicBezTo>
                      <a:cubicBezTo>
                        <a:pt x="18" y="636"/>
                        <a:pt x="15" y="641"/>
                        <a:pt x="9" y="652"/>
                      </a:cubicBezTo>
                      <a:cubicBezTo>
                        <a:pt x="5" y="660"/>
                        <a:pt x="5" y="660"/>
                        <a:pt x="5" y="660"/>
                      </a:cubicBezTo>
                      <a:cubicBezTo>
                        <a:pt x="110" y="660"/>
                        <a:pt x="110" y="660"/>
                        <a:pt x="110" y="660"/>
                      </a:cubicBezTo>
                      <a:cubicBezTo>
                        <a:pt x="118" y="660"/>
                        <a:pt x="118" y="660"/>
                        <a:pt x="118" y="660"/>
                      </a:cubicBezTo>
                      <a:cubicBezTo>
                        <a:pt x="115" y="653"/>
                        <a:pt x="115" y="653"/>
                        <a:pt x="115" y="653"/>
                      </a:cubicBezTo>
                      <a:cubicBezTo>
                        <a:pt x="111" y="640"/>
                        <a:pt x="107" y="634"/>
                        <a:pt x="106" y="622"/>
                      </a:cubicBezTo>
                      <a:cubicBezTo>
                        <a:pt x="103" y="613"/>
                        <a:pt x="103" y="607"/>
                        <a:pt x="103" y="600"/>
                      </a:cubicBezTo>
                      <a:cubicBezTo>
                        <a:pt x="103" y="596"/>
                        <a:pt x="103" y="592"/>
                        <a:pt x="103" y="588"/>
                      </a:cubicBezTo>
                      <a:cubicBezTo>
                        <a:pt x="103" y="299"/>
                        <a:pt x="103" y="299"/>
                        <a:pt x="103" y="299"/>
                      </a:cubicBezTo>
                      <a:cubicBezTo>
                        <a:pt x="104" y="300"/>
                        <a:pt x="104" y="300"/>
                        <a:pt x="105" y="301"/>
                      </a:cubicBezTo>
                      <a:cubicBezTo>
                        <a:pt x="112" y="307"/>
                        <a:pt x="115" y="312"/>
                        <a:pt x="122" y="322"/>
                      </a:cubicBezTo>
                      <a:cubicBezTo>
                        <a:pt x="383" y="661"/>
                        <a:pt x="383" y="661"/>
                        <a:pt x="383" y="661"/>
                      </a:cubicBezTo>
                      <a:cubicBezTo>
                        <a:pt x="387" y="657"/>
                        <a:pt x="387" y="657"/>
                        <a:pt x="387" y="657"/>
                      </a:cubicBezTo>
                      <a:cubicBezTo>
                        <a:pt x="387" y="657"/>
                        <a:pt x="387" y="657"/>
                        <a:pt x="387" y="657"/>
                      </a:cubicBezTo>
                      <a:cubicBezTo>
                        <a:pt x="387" y="663"/>
                        <a:pt x="387" y="663"/>
                        <a:pt x="387" y="663"/>
                      </a:cubicBezTo>
                      <a:cubicBezTo>
                        <a:pt x="490" y="663"/>
                        <a:pt x="490" y="663"/>
                        <a:pt x="490" y="663"/>
                      </a:cubicBezTo>
                      <a:cubicBezTo>
                        <a:pt x="507" y="663"/>
                        <a:pt x="507" y="663"/>
                        <a:pt x="507" y="663"/>
                      </a:cubicBezTo>
                      <a:cubicBezTo>
                        <a:pt x="493" y="653"/>
                        <a:pt x="493" y="653"/>
                        <a:pt x="493" y="653"/>
                      </a:cubicBezTo>
                      <a:cubicBezTo>
                        <a:pt x="480" y="643"/>
                        <a:pt x="473" y="637"/>
                        <a:pt x="460" y="627"/>
                      </a:cubicBezTo>
                      <a:cubicBezTo>
                        <a:pt x="441" y="610"/>
                        <a:pt x="426" y="589"/>
                        <a:pt x="406" y="563"/>
                      </a:cubicBezTo>
                      <a:cubicBezTo>
                        <a:pt x="251" y="367"/>
                        <a:pt x="251" y="367"/>
                        <a:pt x="251" y="367"/>
                      </a:cubicBezTo>
                      <a:cubicBezTo>
                        <a:pt x="234" y="346"/>
                        <a:pt x="223" y="334"/>
                        <a:pt x="205" y="316"/>
                      </a:cubicBezTo>
                      <a:cubicBezTo>
                        <a:pt x="205" y="316"/>
                        <a:pt x="204" y="316"/>
                        <a:pt x="204" y="316"/>
                      </a:cubicBezTo>
                      <a:cubicBezTo>
                        <a:pt x="207" y="316"/>
                        <a:pt x="209" y="316"/>
                        <a:pt x="211" y="316"/>
                      </a:cubicBezTo>
                      <a:cubicBezTo>
                        <a:pt x="300" y="316"/>
                        <a:pt x="369" y="241"/>
                        <a:pt x="370" y="155"/>
                      </a:cubicBezTo>
                      <a:cubicBezTo>
                        <a:pt x="370" y="154"/>
                        <a:pt x="370" y="152"/>
                        <a:pt x="370" y="151"/>
                      </a:cubicBezTo>
                      <a:cubicBezTo>
                        <a:pt x="370" y="57"/>
                        <a:pt x="292" y="0"/>
                        <a:pt x="206" y="0"/>
                      </a:cubicBezTo>
                      <a:cubicBezTo>
                        <a:pt x="0" y="0"/>
                        <a:pt x="0" y="0"/>
                        <a:pt x="0" y="0"/>
                      </a:cubicBezTo>
                      <a:cubicBezTo>
                        <a:pt x="5" y="8"/>
                        <a:pt x="5" y="8"/>
                        <a:pt x="5" y="8"/>
                      </a:cubicBezTo>
                      <a:cubicBezTo>
                        <a:pt x="10" y="18"/>
                        <a:pt x="14" y="24"/>
                        <a:pt x="17" y="34"/>
                      </a:cubicBezTo>
                      <a:close/>
                      <a:moveTo>
                        <a:pt x="138" y="278"/>
                      </a:moveTo>
                      <a:cubicBezTo>
                        <a:pt x="125" y="278"/>
                        <a:pt x="113" y="277"/>
                        <a:pt x="104" y="276"/>
                      </a:cubicBezTo>
                      <a:cubicBezTo>
                        <a:pt x="104" y="57"/>
                        <a:pt x="104" y="57"/>
                        <a:pt x="104" y="57"/>
                      </a:cubicBezTo>
                      <a:cubicBezTo>
                        <a:pt x="125" y="51"/>
                        <a:pt x="140" y="51"/>
                        <a:pt x="167" y="50"/>
                      </a:cubicBezTo>
                      <a:cubicBezTo>
                        <a:pt x="270" y="56"/>
                        <a:pt x="283" y="106"/>
                        <a:pt x="288" y="158"/>
                      </a:cubicBezTo>
                      <a:cubicBezTo>
                        <a:pt x="288" y="160"/>
                        <a:pt x="288" y="164"/>
                        <a:pt x="288" y="166"/>
                      </a:cubicBezTo>
                      <a:cubicBezTo>
                        <a:pt x="288" y="230"/>
                        <a:pt x="239" y="271"/>
                        <a:pt x="155" y="277"/>
                      </a:cubicBezTo>
                      <a:cubicBezTo>
                        <a:pt x="149" y="278"/>
                        <a:pt x="143" y="278"/>
                        <a:pt x="138" y="278"/>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2" name="Freeform 51"/>
                <p:cNvSpPr>
                  <a:spLocks noChangeAspect="1"/>
                </p:cNvSpPr>
                <p:nvPr userDrawn="1"/>
              </p:nvSpPr>
              <p:spPr bwMode="black">
                <a:xfrm>
                  <a:off x="5258" y="976"/>
                  <a:ext cx="47" cy="60"/>
                </a:xfrm>
                <a:custGeom>
                  <a:avLst/>
                  <a:gdLst/>
                  <a:ahLst/>
                  <a:cxnLst>
                    <a:cxn ang="0">
                      <a:pos x="11" y="40"/>
                    </a:cxn>
                    <a:cxn ang="0">
                      <a:pos x="12" y="54"/>
                    </a:cxn>
                    <a:cxn ang="0">
                      <a:pos x="11" y="69"/>
                    </a:cxn>
                    <a:cxn ang="0">
                      <a:pos x="11" y="442"/>
                    </a:cxn>
                    <a:cxn ang="0">
                      <a:pos x="273" y="670"/>
                    </a:cxn>
                    <a:cxn ang="0">
                      <a:pos x="277" y="670"/>
                    </a:cxn>
                    <a:cxn ang="0">
                      <a:pos x="524" y="446"/>
                    </a:cxn>
                    <a:cxn ang="0">
                      <a:pos x="524" y="66"/>
                    </a:cxn>
                    <a:cxn ang="0">
                      <a:pos x="523" y="50"/>
                    </a:cxn>
                    <a:cxn ang="0">
                      <a:pos x="525" y="35"/>
                    </a:cxn>
                    <a:cxn ang="0">
                      <a:pos x="519" y="34"/>
                    </a:cxn>
                    <a:cxn ang="0">
                      <a:pos x="525" y="35"/>
                    </a:cxn>
                    <a:cxn ang="0">
                      <a:pos x="531" y="7"/>
                    </a:cxn>
                    <a:cxn ang="0">
                      <a:pos x="534" y="0"/>
                    </a:cxn>
                    <a:cxn ang="0">
                      <a:pos x="436" y="0"/>
                    </a:cxn>
                    <a:cxn ang="0">
                      <a:pos x="427" y="0"/>
                    </a:cxn>
                    <a:cxn ang="0">
                      <a:pos x="430" y="8"/>
                    </a:cxn>
                    <a:cxn ang="0">
                      <a:pos x="439" y="36"/>
                    </a:cxn>
                    <a:cxn ang="0">
                      <a:pos x="440" y="67"/>
                    </a:cxn>
                    <a:cxn ang="0">
                      <a:pos x="440" y="440"/>
                    </a:cxn>
                    <a:cxn ang="0">
                      <a:pos x="277" y="603"/>
                    </a:cxn>
                    <a:cxn ang="0">
                      <a:pos x="271" y="603"/>
                    </a:cxn>
                    <a:cxn ang="0">
                      <a:pos x="93" y="434"/>
                    </a:cxn>
                    <a:cxn ang="0">
                      <a:pos x="93" y="63"/>
                    </a:cxn>
                    <a:cxn ang="0">
                      <a:pos x="93" y="51"/>
                    </a:cxn>
                    <a:cxn ang="0">
                      <a:pos x="95" y="34"/>
                    </a:cxn>
                    <a:cxn ang="0">
                      <a:pos x="102" y="8"/>
                    </a:cxn>
                    <a:cxn ang="0">
                      <a:pos x="106" y="0"/>
                    </a:cxn>
                    <a:cxn ang="0">
                      <a:pos x="9" y="0"/>
                    </a:cxn>
                    <a:cxn ang="0">
                      <a:pos x="0" y="0"/>
                    </a:cxn>
                    <a:cxn ang="0">
                      <a:pos x="3" y="8"/>
                    </a:cxn>
                    <a:cxn ang="0">
                      <a:pos x="11" y="40"/>
                    </a:cxn>
                  </a:cxnLst>
                  <a:rect l="0" t="0" r="r" b="b"/>
                  <a:pathLst>
                    <a:path w="534" h="670">
                      <a:moveTo>
                        <a:pt x="11" y="40"/>
                      </a:moveTo>
                      <a:cubicBezTo>
                        <a:pt x="11" y="46"/>
                        <a:pt x="12" y="50"/>
                        <a:pt x="12" y="54"/>
                      </a:cubicBezTo>
                      <a:cubicBezTo>
                        <a:pt x="12" y="59"/>
                        <a:pt x="11" y="63"/>
                        <a:pt x="11" y="69"/>
                      </a:cubicBezTo>
                      <a:cubicBezTo>
                        <a:pt x="11" y="442"/>
                        <a:pt x="11" y="442"/>
                        <a:pt x="11" y="442"/>
                      </a:cubicBezTo>
                      <a:cubicBezTo>
                        <a:pt x="11" y="577"/>
                        <a:pt x="129" y="670"/>
                        <a:pt x="273" y="670"/>
                      </a:cubicBezTo>
                      <a:cubicBezTo>
                        <a:pt x="274" y="670"/>
                        <a:pt x="276" y="670"/>
                        <a:pt x="277" y="670"/>
                      </a:cubicBezTo>
                      <a:cubicBezTo>
                        <a:pt x="414" y="668"/>
                        <a:pt x="524" y="574"/>
                        <a:pt x="524" y="446"/>
                      </a:cubicBezTo>
                      <a:cubicBezTo>
                        <a:pt x="524" y="66"/>
                        <a:pt x="524" y="66"/>
                        <a:pt x="524" y="66"/>
                      </a:cubicBezTo>
                      <a:cubicBezTo>
                        <a:pt x="524" y="59"/>
                        <a:pt x="523" y="54"/>
                        <a:pt x="523" y="50"/>
                      </a:cubicBezTo>
                      <a:cubicBezTo>
                        <a:pt x="523" y="45"/>
                        <a:pt x="524" y="41"/>
                        <a:pt x="525" y="35"/>
                      </a:cubicBezTo>
                      <a:cubicBezTo>
                        <a:pt x="519" y="34"/>
                        <a:pt x="519" y="34"/>
                        <a:pt x="519" y="34"/>
                      </a:cubicBezTo>
                      <a:cubicBezTo>
                        <a:pt x="525" y="35"/>
                        <a:pt x="525" y="35"/>
                        <a:pt x="525" y="35"/>
                      </a:cubicBezTo>
                      <a:cubicBezTo>
                        <a:pt x="526" y="24"/>
                        <a:pt x="528" y="18"/>
                        <a:pt x="531" y="7"/>
                      </a:cubicBezTo>
                      <a:cubicBezTo>
                        <a:pt x="534" y="0"/>
                        <a:pt x="534" y="0"/>
                        <a:pt x="534" y="0"/>
                      </a:cubicBezTo>
                      <a:cubicBezTo>
                        <a:pt x="436" y="0"/>
                        <a:pt x="436" y="0"/>
                        <a:pt x="436" y="0"/>
                      </a:cubicBezTo>
                      <a:cubicBezTo>
                        <a:pt x="427" y="0"/>
                        <a:pt x="427" y="0"/>
                        <a:pt x="427" y="0"/>
                      </a:cubicBezTo>
                      <a:cubicBezTo>
                        <a:pt x="430" y="8"/>
                        <a:pt x="430" y="8"/>
                        <a:pt x="430" y="8"/>
                      </a:cubicBezTo>
                      <a:cubicBezTo>
                        <a:pt x="435" y="18"/>
                        <a:pt x="436" y="24"/>
                        <a:pt x="439" y="36"/>
                      </a:cubicBezTo>
                      <a:cubicBezTo>
                        <a:pt x="440" y="47"/>
                        <a:pt x="440" y="54"/>
                        <a:pt x="440" y="67"/>
                      </a:cubicBezTo>
                      <a:cubicBezTo>
                        <a:pt x="440" y="440"/>
                        <a:pt x="440" y="440"/>
                        <a:pt x="440" y="440"/>
                      </a:cubicBezTo>
                      <a:cubicBezTo>
                        <a:pt x="440" y="529"/>
                        <a:pt x="373" y="600"/>
                        <a:pt x="277" y="603"/>
                      </a:cubicBezTo>
                      <a:cubicBezTo>
                        <a:pt x="275" y="603"/>
                        <a:pt x="273" y="603"/>
                        <a:pt x="271" y="603"/>
                      </a:cubicBezTo>
                      <a:cubicBezTo>
                        <a:pt x="176" y="603"/>
                        <a:pt x="93" y="529"/>
                        <a:pt x="93" y="434"/>
                      </a:cubicBezTo>
                      <a:cubicBezTo>
                        <a:pt x="93" y="63"/>
                        <a:pt x="93" y="63"/>
                        <a:pt x="93" y="63"/>
                      </a:cubicBezTo>
                      <a:cubicBezTo>
                        <a:pt x="93" y="58"/>
                        <a:pt x="93" y="54"/>
                        <a:pt x="93" y="51"/>
                      </a:cubicBezTo>
                      <a:cubicBezTo>
                        <a:pt x="93" y="45"/>
                        <a:pt x="93" y="40"/>
                        <a:pt x="95" y="34"/>
                      </a:cubicBezTo>
                      <a:cubicBezTo>
                        <a:pt x="97" y="22"/>
                        <a:pt x="98" y="17"/>
                        <a:pt x="102" y="8"/>
                      </a:cubicBezTo>
                      <a:cubicBezTo>
                        <a:pt x="106" y="0"/>
                        <a:pt x="106" y="0"/>
                        <a:pt x="106" y="0"/>
                      </a:cubicBezTo>
                      <a:cubicBezTo>
                        <a:pt x="9" y="0"/>
                        <a:pt x="9" y="0"/>
                        <a:pt x="9" y="0"/>
                      </a:cubicBezTo>
                      <a:cubicBezTo>
                        <a:pt x="0" y="0"/>
                        <a:pt x="0" y="0"/>
                        <a:pt x="0" y="0"/>
                      </a:cubicBezTo>
                      <a:cubicBezTo>
                        <a:pt x="3" y="8"/>
                        <a:pt x="3" y="8"/>
                        <a:pt x="3" y="8"/>
                      </a:cubicBezTo>
                      <a:cubicBezTo>
                        <a:pt x="7" y="20"/>
                        <a:pt x="9" y="26"/>
                        <a:pt x="11" y="4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3" name="Freeform 52"/>
                <p:cNvSpPr>
                  <a:spLocks noChangeAspect="1"/>
                </p:cNvSpPr>
                <p:nvPr userDrawn="1"/>
              </p:nvSpPr>
              <p:spPr bwMode="black">
                <a:xfrm>
                  <a:off x="5237" y="1075"/>
                  <a:ext cx="37" cy="60"/>
                </a:xfrm>
                <a:custGeom>
                  <a:avLst/>
                  <a:gdLst/>
                  <a:ahLst/>
                  <a:cxnLst>
                    <a:cxn ang="0">
                      <a:pos x="0" y="165"/>
                    </a:cxn>
                    <a:cxn ang="0">
                      <a:pos x="1" y="167"/>
                    </a:cxn>
                    <a:cxn ang="0">
                      <a:pos x="105" y="321"/>
                    </a:cxn>
                    <a:cxn ang="0">
                      <a:pos x="223" y="389"/>
                    </a:cxn>
                    <a:cxn ang="0">
                      <a:pos x="320" y="508"/>
                    </a:cxn>
                    <a:cxn ang="0">
                      <a:pos x="171" y="626"/>
                    </a:cxn>
                    <a:cxn ang="0">
                      <a:pos x="161" y="626"/>
                    </a:cxn>
                    <a:cxn ang="0">
                      <a:pos x="12" y="583"/>
                    </a:cxn>
                    <a:cxn ang="0">
                      <a:pos x="3" y="576"/>
                    </a:cxn>
                    <a:cxn ang="0">
                      <a:pos x="3" y="656"/>
                    </a:cxn>
                    <a:cxn ang="0">
                      <a:pos x="154" y="681"/>
                    </a:cxn>
                    <a:cxn ang="0">
                      <a:pos x="154" y="675"/>
                    </a:cxn>
                    <a:cxn ang="0">
                      <a:pos x="154" y="675"/>
                    </a:cxn>
                    <a:cxn ang="0">
                      <a:pos x="154" y="681"/>
                    </a:cxn>
                    <a:cxn ang="0">
                      <a:pos x="165" y="681"/>
                    </a:cxn>
                    <a:cxn ang="0">
                      <a:pos x="413" y="505"/>
                    </a:cxn>
                    <a:cxn ang="0">
                      <a:pos x="413" y="497"/>
                    </a:cxn>
                    <a:cxn ang="0">
                      <a:pos x="262" y="313"/>
                    </a:cxn>
                    <a:cxn ang="0">
                      <a:pos x="159" y="253"/>
                    </a:cxn>
                    <a:cxn ang="0">
                      <a:pos x="85" y="162"/>
                    </a:cxn>
                    <a:cxn ang="0">
                      <a:pos x="84" y="155"/>
                    </a:cxn>
                    <a:cxn ang="0">
                      <a:pos x="214" y="53"/>
                    </a:cxn>
                    <a:cxn ang="0">
                      <a:pos x="222" y="54"/>
                    </a:cxn>
                    <a:cxn ang="0">
                      <a:pos x="342" y="96"/>
                    </a:cxn>
                    <a:cxn ang="0">
                      <a:pos x="352" y="105"/>
                    </a:cxn>
                    <a:cxn ang="0">
                      <a:pos x="352" y="25"/>
                    </a:cxn>
                    <a:cxn ang="0">
                      <a:pos x="216" y="1"/>
                    </a:cxn>
                    <a:cxn ang="0">
                      <a:pos x="207" y="0"/>
                    </a:cxn>
                    <a:cxn ang="0">
                      <a:pos x="0" y="165"/>
                    </a:cxn>
                  </a:cxnLst>
                  <a:rect l="0" t="0" r="r" b="b"/>
                  <a:pathLst>
                    <a:path w="413" h="682">
                      <a:moveTo>
                        <a:pt x="0" y="165"/>
                      </a:moveTo>
                      <a:cubicBezTo>
                        <a:pt x="0" y="166"/>
                        <a:pt x="1" y="167"/>
                        <a:pt x="1" y="167"/>
                      </a:cubicBezTo>
                      <a:cubicBezTo>
                        <a:pt x="1" y="238"/>
                        <a:pt x="41" y="283"/>
                        <a:pt x="105" y="321"/>
                      </a:cubicBezTo>
                      <a:cubicBezTo>
                        <a:pt x="223" y="389"/>
                        <a:pt x="223" y="389"/>
                        <a:pt x="223" y="389"/>
                      </a:cubicBezTo>
                      <a:cubicBezTo>
                        <a:pt x="277" y="419"/>
                        <a:pt x="320" y="450"/>
                        <a:pt x="320" y="508"/>
                      </a:cubicBezTo>
                      <a:cubicBezTo>
                        <a:pt x="320" y="583"/>
                        <a:pt x="266" y="626"/>
                        <a:pt x="171" y="626"/>
                      </a:cubicBezTo>
                      <a:cubicBezTo>
                        <a:pt x="168" y="626"/>
                        <a:pt x="165" y="626"/>
                        <a:pt x="161" y="626"/>
                      </a:cubicBezTo>
                      <a:cubicBezTo>
                        <a:pt x="99" y="625"/>
                        <a:pt x="59" y="621"/>
                        <a:pt x="12" y="583"/>
                      </a:cubicBezTo>
                      <a:cubicBezTo>
                        <a:pt x="3" y="576"/>
                        <a:pt x="3" y="576"/>
                        <a:pt x="3" y="576"/>
                      </a:cubicBezTo>
                      <a:cubicBezTo>
                        <a:pt x="3" y="656"/>
                        <a:pt x="3" y="656"/>
                        <a:pt x="3" y="656"/>
                      </a:cubicBezTo>
                      <a:cubicBezTo>
                        <a:pt x="61" y="682"/>
                        <a:pt x="98" y="680"/>
                        <a:pt x="154" y="681"/>
                      </a:cubicBezTo>
                      <a:cubicBezTo>
                        <a:pt x="154" y="675"/>
                        <a:pt x="154" y="675"/>
                        <a:pt x="154" y="675"/>
                      </a:cubicBezTo>
                      <a:cubicBezTo>
                        <a:pt x="154" y="675"/>
                        <a:pt x="154" y="675"/>
                        <a:pt x="154" y="675"/>
                      </a:cubicBezTo>
                      <a:cubicBezTo>
                        <a:pt x="154" y="681"/>
                        <a:pt x="154" y="681"/>
                        <a:pt x="154" y="681"/>
                      </a:cubicBezTo>
                      <a:cubicBezTo>
                        <a:pt x="157" y="681"/>
                        <a:pt x="161" y="681"/>
                        <a:pt x="165" y="681"/>
                      </a:cubicBezTo>
                      <a:cubicBezTo>
                        <a:pt x="278" y="680"/>
                        <a:pt x="412" y="643"/>
                        <a:pt x="413" y="505"/>
                      </a:cubicBezTo>
                      <a:cubicBezTo>
                        <a:pt x="413" y="503"/>
                        <a:pt x="413" y="500"/>
                        <a:pt x="413" y="497"/>
                      </a:cubicBezTo>
                      <a:cubicBezTo>
                        <a:pt x="408" y="384"/>
                        <a:pt x="339" y="357"/>
                        <a:pt x="262" y="313"/>
                      </a:cubicBezTo>
                      <a:cubicBezTo>
                        <a:pt x="159" y="253"/>
                        <a:pt x="159" y="253"/>
                        <a:pt x="159" y="253"/>
                      </a:cubicBezTo>
                      <a:cubicBezTo>
                        <a:pt x="118" y="229"/>
                        <a:pt x="89" y="206"/>
                        <a:pt x="85" y="162"/>
                      </a:cubicBezTo>
                      <a:cubicBezTo>
                        <a:pt x="84" y="160"/>
                        <a:pt x="84" y="158"/>
                        <a:pt x="84" y="155"/>
                      </a:cubicBezTo>
                      <a:cubicBezTo>
                        <a:pt x="84" y="95"/>
                        <a:pt x="149" y="53"/>
                        <a:pt x="214" y="53"/>
                      </a:cubicBezTo>
                      <a:cubicBezTo>
                        <a:pt x="216" y="53"/>
                        <a:pt x="219" y="53"/>
                        <a:pt x="222" y="54"/>
                      </a:cubicBezTo>
                      <a:cubicBezTo>
                        <a:pt x="273" y="55"/>
                        <a:pt x="307" y="63"/>
                        <a:pt x="342" y="96"/>
                      </a:cubicBezTo>
                      <a:cubicBezTo>
                        <a:pt x="352" y="105"/>
                        <a:pt x="352" y="105"/>
                        <a:pt x="352" y="105"/>
                      </a:cubicBezTo>
                      <a:cubicBezTo>
                        <a:pt x="352" y="25"/>
                        <a:pt x="352" y="25"/>
                        <a:pt x="352" y="25"/>
                      </a:cubicBezTo>
                      <a:cubicBezTo>
                        <a:pt x="300" y="1"/>
                        <a:pt x="267" y="2"/>
                        <a:pt x="216" y="1"/>
                      </a:cubicBezTo>
                      <a:cubicBezTo>
                        <a:pt x="213" y="0"/>
                        <a:pt x="209" y="0"/>
                        <a:pt x="207" y="0"/>
                      </a:cubicBezTo>
                      <a:cubicBezTo>
                        <a:pt x="99" y="1"/>
                        <a:pt x="1" y="62"/>
                        <a:pt x="0" y="165"/>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grpSp>
          <p:sp>
            <p:nvSpPr>
              <p:cNvPr id="21" name="Rectangle 49"/>
              <p:cNvSpPr>
                <a:spLocks noChangeAspect="1" noChangeArrowheads="1"/>
              </p:cNvSpPr>
              <p:nvPr userDrawn="1"/>
            </p:nvSpPr>
            <p:spPr bwMode="auto">
              <a:xfrm>
                <a:off x="4858" y="0"/>
                <a:ext cx="756" cy="756"/>
              </a:xfrm>
              <a:prstGeom prst="rect">
                <a:avLst/>
              </a:prstGeom>
              <a:solidFill>
                <a:srgbClr val="000000"/>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sp>
            <p:nvSpPr>
              <p:cNvPr id="22" name="Freeform 50"/>
              <p:cNvSpPr>
                <a:spLocks noChangeAspect="1" noEditPoints="1"/>
              </p:cNvSpPr>
              <p:nvPr userDrawn="1"/>
            </p:nvSpPr>
            <p:spPr bwMode="white">
              <a:xfrm>
                <a:off x="4936" y="53"/>
                <a:ext cx="587" cy="637"/>
              </a:xfrm>
              <a:custGeom>
                <a:avLst/>
                <a:gdLst/>
                <a:ahLst/>
                <a:cxnLst>
                  <a:cxn ang="0">
                    <a:pos x="743" y="1280"/>
                  </a:cxn>
                  <a:cxn ang="0">
                    <a:pos x="731" y="152"/>
                  </a:cxn>
                  <a:cxn ang="0">
                    <a:pos x="4037" y="252"/>
                  </a:cxn>
                  <a:cxn ang="0">
                    <a:pos x="1456" y="222"/>
                  </a:cxn>
                  <a:cxn ang="0">
                    <a:pos x="2677" y="560"/>
                  </a:cxn>
                  <a:cxn ang="0">
                    <a:pos x="2824" y="308"/>
                  </a:cxn>
                  <a:cxn ang="0">
                    <a:pos x="4037" y="252"/>
                  </a:cxn>
                  <a:cxn ang="0">
                    <a:pos x="4146" y="906"/>
                  </a:cxn>
                  <a:cxn ang="0">
                    <a:pos x="4105" y="2222"/>
                  </a:cxn>
                  <a:cxn ang="0">
                    <a:pos x="4326" y="2160"/>
                  </a:cxn>
                  <a:cxn ang="0">
                    <a:pos x="4350" y="756"/>
                  </a:cxn>
                  <a:cxn ang="0">
                    <a:pos x="4920" y="2133"/>
                  </a:cxn>
                  <a:cxn ang="0">
                    <a:pos x="4707" y="219"/>
                  </a:cxn>
                  <a:cxn ang="0">
                    <a:pos x="6369" y="153"/>
                  </a:cxn>
                  <a:cxn ang="0">
                    <a:pos x="965" y="4496"/>
                  </a:cxn>
                  <a:cxn ang="0">
                    <a:pos x="1785" y="3476"/>
                  </a:cxn>
                  <a:cxn ang="0">
                    <a:pos x="1184" y="2731"/>
                  </a:cxn>
                  <a:cxn ang="0">
                    <a:pos x="1195" y="3626"/>
                  </a:cxn>
                  <a:cxn ang="0">
                    <a:pos x="4080" y="2784"/>
                  </a:cxn>
                  <a:cxn ang="0">
                    <a:pos x="2457" y="2593"/>
                  </a:cxn>
                  <a:cxn ang="0">
                    <a:pos x="3850" y="3975"/>
                  </a:cxn>
                  <a:cxn ang="0">
                    <a:pos x="5713" y="4665"/>
                  </a:cxn>
                  <a:cxn ang="0">
                    <a:pos x="4830" y="4656"/>
                  </a:cxn>
                  <a:cxn ang="0">
                    <a:pos x="4511" y="2590"/>
                  </a:cxn>
                  <a:cxn ang="0">
                    <a:pos x="5758" y="4377"/>
                  </a:cxn>
                  <a:cxn ang="0">
                    <a:pos x="4794" y="3468"/>
                  </a:cxn>
                  <a:cxn ang="0">
                    <a:pos x="3545" y="7166"/>
                  </a:cxn>
                  <a:cxn ang="0">
                    <a:pos x="1689" y="7022"/>
                  </a:cxn>
                  <a:cxn ang="0">
                    <a:pos x="3374" y="6684"/>
                  </a:cxn>
                  <a:cxn ang="0">
                    <a:pos x="5212" y="7097"/>
                  </a:cxn>
                  <a:cxn ang="0">
                    <a:pos x="4005" y="5033"/>
                  </a:cxn>
                  <a:cxn ang="0">
                    <a:pos x="4290" y="5864"/>
                  </a:cxn>
                  <a:cxn ang="0">
                    <a:pos x="4298" y="6942"/>
                  </a:cxn>
                  <a:cxn ang="0">
                    <a:pos x="334" y="5755"/>
                  </a:cxn>
                  <a:cxn ang="0">
                    <a:pos x="484" y="5969"/>
                  </a:cxn>
                  <a:cxn ang="0">
                    <a:pos x="371" y="5959"/>
                  </a:cxn>
                  <a:cxn ang="0">
                    <a:pos x="228" y="6106"/>
                  </a:cxn>
                  <a:cxn ang="0">
                    <a:pos x="450" y="6090"/>
                  </a:cxn>
                  <a:cxn ang="0">
                    <a:pos x="454" y="6205"/>
                  </a:cxn>
                  <a:cxn ang="0">
                    <a:pos x="655" y="6210"/>
                  </a:cxn>
                  <a:cxn ang="0">
                    <a:pos x="587" y="6053"/>
                  </a:cxn>
                  <a:cxn ang="0">
                    <a:pos x="877" y="6081"/>
                  </a:cxn>
                  <a:cxn ang="0">
                    <a:pos x="713" y="5963"/>
                  </a:cxn>
                  <a:cxn ang="0">
                    <a:pos x="764" y="5880"/>
                  </a:cxn>
                  <a:cxn ang="0">
                    <a:pos x="671" y="5717"/>
                  </a:cxn>
                  <a:cxn ang="0">
                    <a:pos x="528" y="5859"/>
                  </a:cxn>
                  <a:cxn ang="0">
                    <a:pos x="388" y="5708"/>
                  </a:cxn>
                  <a:cxn ang="0">
                    <a:pos x="6357" y="5708"/>
                  </a:cxn>
                  <a:cxn ang="0">
                    <a:pos x="6217" y="5859"/>
                  </a:cxn>
                  <a:cxn ang="0">
                    <a:pos x="6073" y="5717"/>
                  </a:cxn>
                  <a:cxn ang="0">
                    <a:pos x="5981" y="5880"/>
                  </a:cxn>
                  <a:cxn ang="0">
                    <a:pos x="6032" y="5963"/>
                  </a:cxn>
                  <a:cxn ang="0">
                    <a:pos x="5867" y="6081"/>
                  </a:cxn>
                  <a:cxn ang="0">
                    <a:pos x="6157" y="6053"/>
                  </a:cxn>
                  <a:cxn ang="0">
                    <a:pos x="6090" y="6210"/>
                  </a:cxn>
                  <a:cxn ang="0">
                    <a:pos x="6291" y="6205"/>
                  </a:cxn>
                  <a:cxn ang="0">
                    <a:pos x="6294" y="6090"/>
                  </a:cxn>
                  <a:cxn ang="0">
                    <a:pos x="6516" y="6106"/>
                  </a:cxn>
                  <a:cxn ang="0">
                    <a:pos x="6374" y="5959"/>
                  </a:cxn>
                  <a:cxn ang="0">
                    <a:pos x="6261" y="5969"/>
                  </a:cxn>
                  <a:cxn ang="0">
                    <a:pos x="6410" y="5755"/>
                  </a:cxn>
                </a:cxnLst>
                <a:rect l="0" t="0" r="r" b="b"/>
                <a:pathLst>
                  <a:path w="6602" h="7166">
                    <a:moveTo>
                      <a:pt x="500" y="2260"/>
                    </a:moveTo>
                    <a:cubicBezTo>
                      <a:pt x="310" y="2257"/>
                      <a:pt x="190" y="2263"/>
                      <a:pt x="12" y="2195"/>
                    </a:cubicBezTo>
                    <a:cubicBezTo>
                      <a:pt x="12" y="1965"/>
                      <a:pt x="12" y="1965"/>
                      <a:pt x="12" y="1965"/>
                    </a:cubicBezTo>
                    <a:cubicBezTo>
                      <a:pt x="172" y="2096"/>
                      <a:pt x="316" y="2111"/>
                      <a:pt x="523" y="2114"/>
                    </a:cubicBezTo>
                    <a:cubicBezTo>
                      <a:pt x="868" y="2125"/>
                      <a:pt x="1079" y="1970"/>
                      <a:pt x="1079" y="1698"/>
                    </a:cubicBezTo>
                    <a:cubicBezTo>
                      <a:pt x="1079" y="1491"/>
                      <a:pt x="924" y="1383"/>
                      <a:pt x="743" y="1280"/>
                    </a:cubicBezTo>
                    <a:cubicBezTo>
                      <a:pt x="345" y="1052"/>
                      <a:pt x="345" y="1052"/>
                      <a:pt x="345" y="1052"/>
                    </a:cubicBezTo>
                    <a:cubicBezTo>
                      <a:pt x="131" y="927"/>
                      <a:pt x="6" y="783"/>
                      <a:pt x="3" y="550"/>
                    </a:cubicBezTo>
                    <a:cubicBezTo>
                      <a:pt x="0" y="205"/>
                      <a:pt x="339" y="0"/>
                      <a:pt x="707" y="12"/>
                    </a:cubicBezTo>
                    <a:cubicBezTo>
                      <a:pt x="880" y="17"/>
                      <a:pt x="988" y="12"/>
                      <a:pt x="1146" y="76"/>
                    </a:cubicBezTo>
                    <a:cubicBezTo>
                      <a:pt x="1146" y="301"/>
                      <a:pt x="1146" y="301"/>
                      <a:pt x="1146" y="301"/>
                    </a:cubicBezTo>
                    <a:cubicBezTo>
                      <a:pt x="1023" y="184"/>
                      <a:pt x="900" y="158"/>
                      <a:pt x="731" y="152"/>
                    </a:cubicBezTo>
                    <a:cubicBezTo>
                      <a:pt x="491" y="137"/>
                      <a:pt x="228" y="298"/>
                      <a:pt x="248" y="538"/>
                    </a:cubicBezTo>
                    <a:cubicBezTo>
                      <a:pt x="263" y="693"/>
                      <a:pt x="368" y="778"/>
                      <a:pt x="506" y="856"/>
                    </a:cubicBezTo>
                    <a:cubicBezTo>
                      <a:pt x="854" y="1058"/>
                      <a:pt x="854" y="1058"/>
                      <a:pt x="854" y="1058"/>
                    </a:cubicBezTo>
                    <a:cubicBezTo>
                      <a:pt x="1117" y="1210"/>
                      <a:pt x="1336" y="1292"/>
                      <a:pt x="1351" y="1663"/>
                    </a:cubicBezTo>
                    <a:cubicBezTo>
                      <a:pt x="1368" y="2146"/>
                      <a:pt x="895" y="2269"/>
                      <a:pt x="500" y="2260"/>
                    </a:cubicBezTo>
                    <a:close/>
                    <a:moveTo>
                      <a:pt x="4037" y="252"/>
                    </a:moveTo>
                    <a:cubicBezTo>
                      <a:pt x="4020" y="283"/>
                      <a:pt x="4007" y="302"/>
                      <a:pt x="3996" y="335"/>
                    </a:cubicBezTo>
                    <a:cubicBezTo>
                      <a:pt x="3306" y="2258"/>
                      <a:pt x="3306" y="2258"/>
                      <a:pt x="3306" y="2258"/>
                    </a:cubicBezTo>
                    <a:cubicBezTo>
                      <a:pt x="2760" y="795"/>
                      <a:pt x="2760" y="795"/>
                      <a:pt x="2760" y="795"/>
                    </a:cubicBezTo>
                    <a:cubicBezTo>
                      <a:pt x="2226" y="2269"/>
                      <a:pt x="2226" y="2269"/>
                      <a:pt x="2226" y="2269"/>
                    </a:cubicBezTo>
                    <a:cubicBezTo>
                      <a:pt x="1494" y="299"/>
                      <a:pt x="1494" y="299"/>
                      <a:pt x="1494" y="299"/>
                    </a:cubicBezTo>
                    <a:cubicBezTo>
                      <a:pt x="1486" y="269"/>
                      <a:pt x="1478" y="250"/>
                      <a:pt x="1456" y="222"/>
                    </a:cubicBezTo>
                    <a:cubicBezTo>
                      <a:pt x="1431" y="191"/>
                      <a:pt x="1414" y="175"/>
                      <a:pt x="1381" y="155"/>
                    </a:cubicBezTo>
                    <a:cubicBezTo>
                      <a:pt x="1760" y="155"/>
                      <a:pt x="1760" y="155"/>
                      <a:pt x="1760" y="155"/>
                    </a:cubicBezTo>
                    <a:cubicBezTo>
                      <a:pt x="1746" y="177"/>
                      <a:pt x="1738" y="191"/>
                      <a:pt x="1735" y="216"/>
                    </a:cubicBezTo>
                    <a:cubicBezTo>
                      <a:pt x="1730" y="238"/>
                      <a:pt x="1727" y="255"/>
                      <a:pt x="1735" y="277"/>
                    </a:cubicBezTo>
                    <a:cubicBezTo>
                      <a:pt x="2242" y="1717"/>
                      <a:pt x="2242" y="1717"/>
                      <a:pt x="2242" y="1717"/>
                    </a:cubicBezTo>
                    <a:cubicBezTo>
                      <a:pt x="2677" y="560"/>
                      <a:pt x="2677" y="560"/>
                      <a:pt x="2677" y="560"/>
                    </a:cubicBezTo>
                    <a:cubicBezTo>
                      <a:pt x="2575" y="299"/>
                      <a:pt x="2575" y="299"/>
                      <a:pt x="2575" y="299"/>
                    </a:cubicBezTo>
                    <a:cubicBezTo>
                      <a:pt x="2561" y="263"/>
                      <a:pt x="2541" y="247"/>
                      <a:pt x="2519" y="219"/>
                    </a:cubicBezTo>
                    <a:cubicBezTo>
                      <a:pt x="2500" y="194"/>
                      <a:pt x="2483" y="177"/>
                      <a:pt x="2461" y="155"/>
                    </a:cubicBezTo>
                    <a:cubicBezTo>
                      <a:pt x="2838" y="155"/>
                      <a:pt x="2838" y="155"/>
                      <a:pt x="2838" y="155"/>
                    </a:cubicBezTo>
                    <a:cubicBezTo>
                      <a:pt x="2827" y="175"/>
                      <a:pt x="2821" y="186"/>
                      <a:pt x="2816" y="208"/>
                    </a:cubicBezTo>
                    <a:cubicBezTo>
                      <a:pt x="2807" y="247"/>
                      <a:pt x="2813" y="272"/>
                      <a:pt x="2824" y="308"/>
                    </a:cubicBezTo>
                    <a:cubicBezTo>
                      <a:pt x="3334" y="1723"/>
                      <a:pt x="3334" y="1723"/>
                      <a:pt x="3334" y="1723"/>
                    </a:cubicBezTo>
                    <a:cubicBezTo>
                      <a:pt x="3804" y="324"/>
                      <a:pt x="3804" y="324"/>
                      <a:pt x="3804" y="324"/>
                    </a:cubicBezTo>
                    <a:cubicBezTo>
                      <a:pt x="3821" y="288"/>
                      <a:pt x="3832" y="263"/>
                      <a:pt x="3829" y="227"/>
                    </a:cubicBezTo>
                    <a:cubicBezTo>
                      <a:pt x="3827" y="197"/>
                      <a:pt x="3821" y="177"/>
                      <a:pt x="3804" y="153"/>
                    </a:cubicBezTo>
                    <a:cubicBezTo>
                      <a:pt x="4109" y="153"/>
                      <a:pt x="4109" y="153"/>
                      <a:pt x="4109" y="153"/>
                    </a:cubicBezTo>
                    <a:cubicBezTo>
                      <a:pt x="4079" y="189"/>
                      <a:pt x="4062" y="213"/>
                      <a:pt x="4037" y="252"/>
                    </a:cubicBezTo>
                    <a:close/>
                    <a:moveTo>
                      <a:pt x="4350" y="756"/>
                    </a:moveTo>
                    <a:cubicBezTo>
                      <a:pt x="4110" y="756"/>
                      <a:pt x="4110" y="756"/>
                      <a:pt x="4110" y="756"/>
                    </a:cubicBezTo>
                    <a:cubicBezTo>
                      <a:pt x="4097" y="756"/>
                      <a:pt x="4097" y="756"/>
                      <a:pt x="4097" y="756"/>
                    </a:cubicBezTo>
                    <a:cubicBezTo>
                      <a:pt x="4104" y="767"/>
                      <a:pt x="4104" y="767"/>
                      <a:pt x="4104" y="767"/>
                    </a:cubicBezTo>
                    <a:cubicBezTo>
                      <a:pt x="4119" y="789"/>
                      <a:pt x="4127" y="806"/>
                      <a:pt x="4135" y="832"/>
                    </a:cubicBezTo>
                    <a:cubicBezTo>
                      <a:pt x="4145" y="861"/>
                      <a:pt x="4146" y="878"/>
                      <a:pt x="4146" y="906"/>
                    </a:cubicBezTo>
                    <a:cubicBezTo>
                      <a:pt x="4146" y="2091"/>
                      <a:pt x="4146" y="2091"/>
                      <a:pt x="4146" y="2091"/>
                    </a:cubicBezTo>
                    <a:cubicBezTo>
                      <a:pt x="4146" y="2119"/>
                      <a:pt x="4146" y="2138"/>
                      <a:pt x="4135" y="2164"/>
                    </a:cubicBezTo>
                    <a:cubicBezTo>
                      <a:pt x="4135" y="2164"/>
                      <a:pt x="4135" y="2164"/>
                      <a:pt x="4135" y="2164"/>
                    </a:cubicBezTo>
                    <a:cubicBezTo>
                      <a:pt x="4135" y="2165"/>
                      <a:pt x="4135" y="2165"/>
                      <a:pt x="4135" y="2165"/>
                    </a:cubicBezTo>
                    <a:cubicBezTo>
                      <a:pt x="4129" y="2183"/>
                      <a:pt x="4124" y="2194"/>
                      <a:pt x="4112" y="2211"/>
                    </a:cubicBezTo>
                    <a:cubicBezTo>
                      <a:pt x="4105" y="2222"/>
                      <a:pt x="4105" y="2222"/>
                      <a:pt x="4105" y="2222"/>
                    </a:cubicBezTo>
                    <a:cubicBezTo>
                      <a:pt x="4118" y="2222"/>
                      <a:pt x="4118" y="2222"/>
                      <a:pt x="4118" y="2222"/>
                    </a:cubicBezTo>
                    <a:cubicBezTo>
                      <a:pt x="4346" y="2222"/>
                      <a:pt x="4346" y="2222"/>
                      <a:pt x="4346" y="2222"/>
                    </a:cubicBezTo>
                    <a:cubicBezTo>
                      <a:pt x="4359" y="2222"/>
                      <a:pt x="4359" y="2222"/>
                      <a:pt x="4359" y="2222"/>
                    </a:cubicBezTo>
                    <a:cubicBezTo>
                      <a:pt x="4352" y="2212"/>
                      <a:pt x="4352" y="2212"/>
                      <a:pt x="4352" y="2212"/>
                    </a:cubicBezTo>
                    <a:cubicBezTo>
                      <a:pt x="4349" y="2207"/>
                      <a:pt x="4346" y="2202"/>
                      <a:pt x="4343" y="2198"/>
                    </a:cubicBezTo>
                    <a:cubicBezTo>
                      <a:pt x="4335" y="2185"/>
                      <a:pt x="4328" y="2176"/>
                      <a:pt x="4326" y="2160"/>
                    </a:cubicBezTo>
                    <a:cubicBezTo>
                      <a:pt x="4320" y="2112"/>
                      <a:pt x="4320" y="2047"/>
                      <a:pt x="4320" y="1972"/>
                    </a:cubicBezTo>
                    <a:cubicBezTo>
                      <a:pt x="4320" y="902"/>
                      <a:pt x="4320" y="902"/>
                      <a:pt x="4320" y="902"/>
                    </a:cubicBezTo>
                    <a:cubicBezTo>
                      <a:pt x="4320" y="880"/>
                      <a:pt x="4320" y="868"/>
                      <a:pt x="4333" y="822"/>
                    </a:cubicBezTo>
                    <a:cubicBezTo>
                      <a:pt x="4341" y="801"/>
                      <a:pt x="4347" y="786"/>
                      <a:pt x="4356" y="766"/>
                    </a:cubicBezTo>
                    <a:cubicBezTo>
                      <a:pt x="4361" y="756"/>
                      <a:pt x="4361" y="756"/>
                      <a:pt x="4361" y="756"/>
                    </a:cubicBezTo>
                    <a:lnTo>
                      <a:pt x="4350" y="756"/>
                    </a:lnTo>
                    <a:close/>
                    <a:moveTo>
                      <a:pt x="6579" y="244"/>
                    </a:moveTo>
                    <a:cubicBezTo>
                      <a:pt x="6571" y="288"/>
                      <a:pt x="6571" y="313"/>
                      <a:pt x="6571" y="355"/>
                    </a:cubicBezTo>
                    <a:cubicBezTo>
                      <a:pt x="6574" y="2291"/>
                      <a:pt x="6574" y="2291"/>
                      <a:pt x="6574" y="2291"/>
                    </a:cubicBezTo>
                    <a:cubicBezTo>
                      <a:pt x="4901" y="443"/>
                      <a:pt x="4901" y="443"/>
                      <a:pt x="4901" y="443"/>
                    </a:cubicBezTo>
                    <a:cubicBezTo>
                      <a:pt x="4901" y="1981"/>
                      <a:pt x="4901" y="1981"/>
                      <a:pt x="4901" y="1981"/>
                    </a:cubicBezTo>
                    <a:cubicBezTo>
                      <a:pt x="4901" y="2042"/>
                      <a:pt x="4901" y="2042"/>
                      <a:pt x="4920" y="2133"/>
                    </a:cubicBezTo>
                    <a:cubicBezTo>
                      <a:pt x="4926" y="2166"/>
                      <a:pt x="4934" y="2186"/>
                      <a:pt x="4945" y="2222"/>
                    </a:cubicBezTo>
                    <a:cubicBezTo>
                      <a:pt x="4682" y="2222"/>
                      <a:pt x="4682" y="2222"/>
                      <a:pt x="4682" y="2222"/>
                    </a:cubicBezTo>
                    <a:cubicBezTo>
                      <a:pt x="4702" y="2194"/>
                      <a:pt x="4713" y="2177"/>
                      <a:pt x="4718" y="2147"/>
                    </a:cubicBezTo>
                    <a:cubicBezTo>
                      <a:pt x="4729" y="2105"/>
                      <a:pt x="4729" y="2078"/>
                      <a:pt x="4729" y="2036"/>
                    </a:cubicBezTo>
                    <a:cubicBezTo>
                      <a:pt x="4729" y="308"/>
                      <a:pt x="4729" y="308"/>
                      <a:pt x="4729" y="308"/>
                    </a:cubicBezTo>
                    <a:cubicBezTo>
                      <a:pt x="4729" y="274"/>
                      <a:pt x="4724" y="250"/>
                      <a:pt x="4707" y="219"/>
                    </a:cubicBezTo>
                    <a:cubicBezTo>
                      <a:pt x="4693" y="189"/>
                      <a:pt x="4677" y="172"/>
                      <a:pt x="4649" y="155"/>
                    </a:cubicBezTo>
                    <a:cubicBezTo>
                      <a:pt x="4954" y="155"/>
                      <a:pt x="4954" y="155"/>
                      <a:pt x="4954" y="155"/>
                    </a:cubicBezTo>
                    <a:cubicBezTo>
                      <a:pt x="6402" y="1809"/>
                      <a:pt x="6402" y="1809"/>
                      <a:pt x="6402" y="1809"/>
                    </a:cubicBezTo>
                    <a:cubicBezTo>
                      <a:pt x="6402" y="496"/>
                      <a:pt x="6402" y="496"/>
                      <a:pt x="6402" y="496"/>
                    </a:cubicBezTo>
                    <a:cubicBezTo>
                      <a:pt x="6402" y="396"/>
                      <a:pt x="6408" y="333"/>
                      <a:pt x="6388" y="233"/>
                    </a:cubicBezTo>
                    <a:cubicBezTo>
                      <a:pt x="6383" y="202"/>
                      <a:pt x="6377" y="183"/>
                      <a:pt x="6369" y="153"/>
                    </a:cubicBezTo>
                    <a:cubicBezTo>
                      <a:pt x="6602" y="153"/>
                      <a:pt x="6602" y="153"/>
                      <a:pt x="6602" y="153"/>
                    </a:cubicBezTo>
                    <a:cubicBezTo>
                      <a:pt x="6591" y="186"/>
                      <a:pt x="6585" y="208"/>
                      <a:pt x="6579" y="244"/>
                    </a:cubicBezTo>
                    <a:close/>
                    <a:moveTo>
                      <a:pt x="1464" y="4662"/>
                    </a:moveTo>
                    <a:cubicBezTo>
                      <a:pt x="913" y="4662"/>
                      <a:pt x="913" y="4662"/>
                      <a:pt x="913" y="4662"/>
                    </a:cubicBezTo>
                    <a:cubicBezTo>
                      <a:pt x="929" y="4640"/>
                      <a:pt x="935" y="4626"/>
                      <a:pt x="946" y="4604"/>
                    </a:cubicBezTo>
                    <a:cubicBezTo>
                      <a:pt x="960" y="4565"/>
                      <a:pt x="965" y="4537"/>
                      <a:pt x="965" y="4496"/>
                    </a:cubicBezTo>
                    <a:cubicBezTo>
                      <a:pt x="965" y="2792"/>
                      <a:pt x="965" y="2792"/>
                      <a:pt x="965" y="2792"/>
                    </a:cubicBezTo>
                    <a:cubicBezTo>
                      <a:pt x="965" y="2745"/>
                      <a:pt x="957" y="2715"/>
                      <a:pt x="938" y="2670"/>
                    </a:cubicBezTo>
                    <a:cubicBezTo>
                      <a:pt x="924" y="2640"/>
                      <a:pt x="913" y="2621"/>
                      <a:pt x="893" y="2593"/>
                    </a:cubicBezTo>
                    <a:cubicBezTo>
                      <a:pt x="1519" y="2593"/>
                      <a:pt x="1519" y="2593"/>
                      <a:pt x="1519" y="2593"/>
                    </a:cubicBezTo>
                    <a:cubicBezTo>
                      <a:pt x="1788" y="2593"/>
                      <a:pt x="1996" y="2820"/>
                      <a:pt x="2010" y="3089"/>
                    </a:cubicBezTo>
                    <a:cubicBezTo>
                      <a:pt x="2015" y="3285"/>
                      <a:pt x="1935" y="3391"/>
                      <a:pt x="1785" y="3476"/>
                    </a:cubicBezTo>
                    <a:cubicBezTo>
                      <a:pt x="1708" y="3524"/>
                      <a:pt x="1708" y="3524"/>
                      <a:pt x="1708" y="3524"/>
                    </a:cubicBezTo>
                    <a:cubicBezTo>
                      <a:pt x="1791" y="3554"/>
                      <a:pt x="1791" y="3554"/>
                      <a:pt x="1791" y="3554"/>
                    </a:cubicBezTo>
                    <a:cubicBezTo>
                      <a:pt x="2021" y="3632"/>
                      <a:pt x="2148" y="3801"/>
                      <a:pt x="2148" y="4072"/>
                    </a:cubicBezTo>
                    <a:cubicBezTo>
                      <a:pt x="2145" y="4438"/>
                      <a:pt x="1885" y="4662"/>
                      <a:pt x="1464" y="4662"/>
                    </a:cubicBezTo>
                    <a:close/>
                    <a:moveTo>
                      <a:pt x="1386" y="2731"/>
                    </a:moveTo>
                    <a:cubicBezTo>
                      <a:pt x="1184" y="2731"/>
                      <a:pt x="1184" y="2731"/>
                      <a:pt x="1184" y="2731"/>
                    </a:cubicBezTo>
                    <a:cubicBezTo>
                      <a:pt x="1184" y="3476"/>
                      <a:pt x="1184" y="3476"/>
                      <a:pt x="1184" y="3476"/>
                    </a:cubicBezTo>
                    <a:cubicBezTo>
                      <a:pt x="1364" y="3476"/>
                      <a:pt x="1364" y="3476"/>
                      <a:pt x="1364" y="3476"/>
                    </a:cubicBezTo>
                    <a:cubicBezTo>
                      <a:pt x="1666" y="3476"/>
                      <a:pt x="1805" y="3313"/>
                      <a:pt x="1796" y="3089"/>
                    </a:cubicBezTo>
                    <a:cubicBezTo>
                      <a:pt x="1785" y="2881"/>
                      <a:pt x="1644" y="2731"/>
                      <a:pt x="1386" y="2731"/>
                    </a:cubicBezTo>
                    <a:close/>
                    <a:moveTo>
                      <a:pt x="1375" y="3609"/>
                    </a:moveTo>
                    <a:cubicBezTo>
                      <a:pt x="1306" y="3609"/>
                      <a:pt x="1264" y="3609"/>
                      <a:pt x="1195" y="3626"/>
                    </a:cubicBezTo>
                    <a:cubicBezTo>
                      <a:pt x="1195" y="4512"/>
                      <a:pt x="1195" y="4512"/>
                      <a:pt x="1195" y="4512"/>
                    </a:cubicBezTo>
                    <a:cubicBezTo>
                      <a:pt x="1270" y="4534"/>
                      <a:pt x="1320" y="4543"/>
                      <a:pt x="1397" y="4537"/>
                    </a:cubicBezTo>
                    <a:cubicBezTo>
                      <a:pt x="1669" y="4521"/>
                      <a:pt x="1935" y="4368"/>
                      <a:pt x="1926" y="4069"/>
                    </a:cubicBezTo>
                    <a:cubicBezTo>
                      <a:pt x="1918" y="3715"/>
                      <a:pt x="1649" y="3618"/>
                      <a:pt x="1375" y="3609"/>
                    </a:cubicBezTo>
                    <a:close/>
                    <a:moveTo>
                      <a:pt x="4083" y="2684"/>
                    </a:moveTo>
                    <a:cubicBezTo>
                      <a:pt x="4077" y="2723"/>
                      <a:pt x="4080" y="2745"/>
                      <a:pt x="4080" y="2784"/>
                    </a:cubicBezTo>
                    <a:cubicBezTo>
                      <a:pt x="4080" y="3994"/>
                      <a:pt x="4080" y="3994"/>
                      <a:pt x="4080" y="3994"/>
                    </a:cubicBezTo>
                    <a:cubicBezTo>
                      <a:pt x="4080" y="4393"/>
                      <a:pt x="3739" y="4684"/>
                      <a:pt x="3313" y="4692"/>
                    </a:cubicBezTo>
                    <a:cubicBezTo>
                      <a:pt x="2856" y="4698"/>
                      <a:pt x="2485" y="4404"/>
                      <a:pt x="2485" y="3983"/>
                    </a:cubicBezTo>
                    <a:cubicBezTo>
                      <a:pt x="2485" y="2795"/>
                      <a:pt x="2485" y="2795"/>
                      <a:pt x="2485" y="2795"/>
                    </a:cubicBezTo>
                    <a:cubicBezTo>
                      <a:pt x="2485" y="2759"/>
                      <a:pt x="2487" y="2737"/>
                      <a:pt x="2482" y="2701"/>
                    </a:cubicBezTo>
                    <a:cubicBezTo>
                      <a:pt x="2476" y="2657"/>
                      <a:pt x="2471" y="2632"/>
                      <a:pt x="2457" y="2593"/>
                    </a:cubicBezTo>
                    <a:cubicBezTo>
                      <a:pt x="2740" y="2593"/>
                      <a:pt x="2740" y="2593"/>
                      <a:pt x="2740" y="2593"/>
                    </a:cubicBezTo>
                    <a:cubicBezTo>
                      <a:pt x="2726" y="2623"/>
                      <a:pt x="2720" y="2643"/>
                      <a:pt x="2715" y="2679"/>
                    </a:cubicBezTo>
                    <a:cubicBezTo>
                      <a:pt x="2706" y="2715"/>
                      <a:pt x="2709" y="2740"/>
                      <a:pt x="2709" y="2776"/>
                    </a:cubicBezTo>
                    <a:cubicBezTo>
                      <a:pt x="2709" y="3958"/>
                      <a:pt x="2709" y="3958"/>
                      <a:pt x="2709" y="3958"/>
                    </a:cubicBezTo>
                    <a:cubicBezTo>
                      <a:pt x="2709" y="4277"/>
                      <a:pt x="2994" y="4523"/>
                      <a:pt x="3313" y="4512"/>
                    </a:cubicBezTo>
                    <a:cubicBezTo>
                      <a:pt x="3629" y="4504"/>
                      <a:pt x="3850" y="4269"/>
                      <a:pt x="3850" y="3975"/>
                    </a:cubicBezTo>
                    <a:cubicBezTo>
                      <a:pt x="3850" y="2789"/>
                      <a:pt x="3850" y="2789"/>
                      <a:pt x="3850" y="2789"/>
                    </a:cubicBezTo>
                    <a:cubicBezTo>
                      <a:pt x="3850" y="2748"/>
                      <a:pt x="3850" y="2723"/>
                      <a:pt x="3845" y="2684"/>
                    </a:cubicBezTo>
                    <a:cubicBezTo>
                      <a:pt x="3836" y="2648"/>
                      <a:pt x="3831" y="2626"/>
                      <a:pt x="3817" y="2593"/>
                    </a:cubicBezTo>
                    <a:cubicBezTo>
                      <a:pt x="4105" y="2593"/>
                      <a:pt x="4105" y="2593"/>
                      <a:pt x="4105" y="2593"/>
                    </a:cubicBezTo>
                    <a:cubicBezTo>
                      <a:pt x="4094" y="2626"/>
                      <a:pt x="4088" y="2648"/>
                      <a:pt x="4083" y="2684"/>
                    </a:cubicBezTo>
                    <a:close/>
                    <a:moveTo>
                      <a:pt x="5713" y="4665"/>
                    </a:moveTo>
                    <a:cubicBezTo>
                      <a:pt x="4882" y="3584"/>
                      <a:pt x="4882" y="3584"/>
                      <a:pt x="4882" y="3584"/>
                    </a:cubicBezTo>
                    <a:cubicBezTo>
                      <a:pt x="4860" y="3557"/>
                      <a:pt x="4852" y="3537"/>
                      <a:pt x="4827" y="3518"/>
                    </a:cubicBezTo>
                    <a:cubicBezTo>
                      <a:pt x="4816" y="3507"/>
                      <a:pt x="4805" y="3501"/>
                      <a:pt x="4791" y="3493"/>
                    </a:cubicBezTo>
                    <a:cubicBezTo>
                      <a:pt x="4791" y="4443"/>
                      <a:pt x="4791" y="4443"/>
                      <a:pt x="4791" y="4443"/>
                    </a:cubicBezTo>
                    <a:cubicBezTo>
                      <a:pt x="4791" y="4487"/>
                      <a:pt x="4788" y="4512"/>
                      <a:pt x="4799" y="4557"/>
                    </a:cubicBezTo>
                    <a:cubicBezTo>
                      <a:pt x="4805" y="4595"/>
                      <a:pt x="4816" y="4618"/>
                      <a:pt x="4830" y="4656"/>
                    </a:cubicBezTo>
                    <a:cubicBezTo>
                      <a:pt x="4525" y="4656"/>
                      <a:pt x="4525" y="4656"/>
                      <a:pt x="4525" y="4656"/>
                    </a:cubicBezTo>
                    <a:cubicBezTo>
                      <a:pt x="4542" y="4623"/>
                      <a:pt x="4555" y="4604"/>
                      <a:pt x="4558" y="4570"/>
                    </a:cubicBezTo>
                    <a:cubicBezTo>
                      <a:pt x="4567" y="4529"/>
                      <a:pt x="4567" y="4438"/>
                      <a:pt x="4567" y="4360"/>
                    </a:cubicBezTo>
                    <a:cubicBezTo>
                      <a:pt x="4567" y="2875"/>
                      <a:pt x="4567" y="2875"/>
                      <a:pt x="4567" y="2875"/>
                    </a:cubicBezTo>
                    <a:cubicBezTo>
                      <a:pt x="4567" y="2798"/>
                      <a:pt x="4564" y="2754"/>
                      <a:pt x="4550" y="2676"/>
                    </a:cubicBezTo>
                    <a:cubicBezTo>
                      <a:pt x="4542" y="2640"/>
                      <a:pt x="4528" y="2621"/>
                      <a:pt x="4511" y="2590"/>
                    </a:cubicBezTo>
                    <a:cubicBezTo>
                      <a:pt x="5134" y="2590"/>
                      <a:pt x="5134" y="2590"/>
                      <a:pt x="5134" y="2590"/>
                    </a:cubicBezTo>
                    <a:cubicBezTo>
                      <a:pt x="5406" y="2590"/>
                      <a:pt x="5650" y="2770"/>
                      <a:pt x="5641" y="3066"/>
                    </a:cubicBezTo>
                    <a:cubicBezTo>
                      <a:pt x="5636" y="3355"/>
                      <a:pt x="5384" y="3601"/>
                      <a:pt x="5079" y="3554"/>
                    </a:cubicBezTo>
                    <a:cubicBezTo>
                      <a:pt x="5096" y="3568"/>
                      <a:pt x="5104" y="3579"/>
                      <a:pt x="5121" y="3593"/>
                    </a:cubicBezTo>
                    <a:cubicBezTo>
                      <a:pt x="5179" y="3648"/>
                      <a:pt x="5212" y="3684"/>
                      <a:pt x="5265" y="3751"/>
                    </a:cubicBezTo>
                    <a:cubicBezTo>
                      <a:pt x="5758" y="4377"/>
                      <a:pt x="5758" y="4377"/>
                      <a:pt x="5758" y="4377"/>
                    </a:cubicBezTo>
                    <a:cubicBezTo>
                      <a:pt x="5821" y="4460"/>
                      <a:pt x="5871" y="4526"/>
                      <a:pt x="5935" y="4582"/>
                    </a:cubicBezTo>
                    <a:cubicBezTo>
                      <a:pt x="5974" y="4615"/>
                      <a:pt x="5999" y="4634"/>
                      <a:pt x="6040" y="4665"/>
                    </a:cubicBezTo>
                    <a:lnTo>
                      <a:pt x="5713" y="4665"/>
                    </a:lnTo>
                    <a:close/>
                    <a:moveTo>
                      <a:pt x="5013" y="2715"/>
                    </a:moveTo>
                    <a:cubicBezTo>
                      <a:pt x="4927" y="2715"/>
                      <a:pt x="4874" y="2718"/>
                      <a:pt x="4794" y="2754"/>
                    </a:cubicBezTo>
                    <a:cubicBezTo>
                      <a:pt x="4794" y="3468"/>
                      <a:pt x="4794" y="3468"/>
                      <a:pt x="4794" y="3468"/>
                    </a:cubicBezTo>
                    <a:cubicBezTo>
                      <a:pt x="4833" y="3474"/>
                      <a:pt x="4907" y="3476"/>
                      <a:pt x="4974" y="3474"/>
                    </a:cubicBezTo>
                    <a:cubicBezTo>
                      <a:pt x="5259" y="3451"/>
                      <a:pt x="5431" y="3302"/>
                      <a:pt x="5414" y="3072"/>
                    </a:cubicBezTo>
                    <a:cubicBezTo>
                      <a:pt x="5403" y="2906"/>
                      <a:pt x="5348" y="2729"/>
                      <a:pt x="5013" y="2715"/>
                    </a:cubicBezTo>
                    <a:close/>
                    <a:moveTo>
                      <a:pt x="3551" y="5119"/>
                    </a:moveTo>
                    <a:cubicBezTo>
                      <a:pt x="3542" y="5163"/>
                      <a:pt x="3542" y="5188"/>
                      <a:pt x="3542" y="5230"/>
                    </a:cubicBezTo>
                    <a:cubicBezTo>
                      <a:pt x="3545" y="7166"/>
                      <a:pt x="3545" y="7166"/>
                      <a:pt x="3545" y="7166"/>
                    </a:cubicBezTo>
                    <a:cubicBezTo>
                      <a:pt x="1872" y="5318"/>
                      <a:pt x="1872" y="5318"/>
                      <a:pt x="1872" y="5318"/>
                    </a:cubicBezTo>
                    <a:cubicBezTo>
                      <a:pt x="1872" y="6856"/>
                      <a:pt x="1872" y="6856"/>
                      <a:pt x="1872" y="6856"/>
                    </a:cubicBezTo>
                    <a:cubicBezTo>
                      <a:pt x="1872" y="6917"/>
                      <a:pt x="1872" y="6917"/>
                      <a:pt x="1892" y="7008"/>
                    </a:cubicBezTo>
                    <a:cubicBezTo>
                      <a:pt x="1897" y="7041"/>
                      <a:pt x="1905" y="7061"/>
                      <a:pt x="1917" y="7097"/>
                    </a:cubicBezTo>
                    <a:cubicBezTo>
                      <a:pt x="1654" y="7097"/>
                      <a:pt x="1654" y="7097"/>
                      <a:pt x="1654" y="7097"/>
                    </a:cubicBezTo>
                    <a:cubicBezTo>
                      <a:pt x="1673" y="7069"/>
                      <a:pt x="1684" y="7052"/>
                      <a:pt x="1689" y="7022"/>
                    </a:cubicBezTo>
                    <a:cubicBezTo>
                      <a:pt x="1701" y="6980"/>
                      <a:pt x="1701" y="6953"/>
                      <a:pt x="1701" y="6911"/>
                    </a:cubicBezTo>
                    <a:cubicBezTo>
                      <a:pt x="1701" y="5183"/>
                      <a:pt x="1701" y="5183"/>
                      <a:pt x="1701" y="5183"/>
                    </a:cubicBezTo>
                    <a:cubicBezTo>
                      <a:pt x="1701" y="5150"/>
                      <a:pt x="1695" y="5125"/>
                      <a:pt x="1678" y="5094"/>
                    </a:cubicBezTo>
                    <a:cubicBezTo>
                      <a:pt x="1665" y="5064"/>
                      <a:pt x="1648" y="5047"/>
                      <a:pt x="1620" y="5030"/>
                    </a:cubicBezTo>
                    <a:cubicBezTo>
                      <a:pt x="1925" y="5030"/>
                      <a:pt x="1925" y="5030"/>
                      <a:pt x="1925" y="5030"/>
                    </a:cubicBezTo>
                    <a:cubicBezTo>
                      <a:pt x="3374" y="6684"/>
                      <a:pt x="3374" y="6684"/>
                      <a:pt x="3374" y="6684"/>
                    </a:cubicBezTo>
                    <a:cubicBezTo>
                      <a:pt x="3374" y="5371"/>
                      <a:pt x="3374" y="5371"/>
                      <a:pt x="3374" y="5371"/>
                    </a:cubicBezTo>
                    <a:cubicBezTo>
                      <a:pt x="3374" y="5271"/>
                      <a:pt x="3379" y="5208"/>
                      <a:pt x="3360" y="5108"/>
                    </a:cubicBezTo>
                    <a:cubicBezTo>
                      <a:pt x="3354" y="5077"/>
                      <a:pt x="3349" y="5058"/>
                      <a:pt x="3340" y="5028"/>
                    </a:cubicBezTo>
                    <a:cubicBezTo>
                      <a:pt x="3573" y="5028"/>
                      <a:pt x="3573" y="5028"/>
                      <a:pt x="3573" y="5028"/>
                    </a:cubicBezTo>
                    <a:cubicBezTo>
                      <a:pt x="3562" y="5061"/>
                      <a:pt x="3556" y="5083"/>
                      <a:pt x="3551" y="5119"/>
                    </a:cubicBezTo>
                    <a:close/>
                    <a:moveTo>
                      <a:pt x="5212" y="7097"/>
                    </a:moveTo>
                    <a:cubicBezTo>
                      <a:pt x="4019" y="7097"/>
                      <a:pt x="4019" y="7097"/>
                      <a:pt x="4019" y="7097"/>
                    </a:cubicBezTo>
                    <a:cubicBezTo>
                      <a:pt x="4038" y="7069"/>
                      <a:pt x="4046" y="7050"/>
                      <a:pt x="4055" y="7019"/>
                    </a:cubicBezTo>
                    <a:cubicBezTo>
                      <a:pt x="4066" y="6980"/>
                      <a:pt x="4060" y="6953"/>
                      <a:pt x="4060" y="6914"/>
                    </a:cubicBezTo>
                    <a:cubicBezTo>
                      <a:pt x="4060" y="5180"/>
                      <a:pt x="4060" y="5180"/>
                      <a:pt x="4060" y="5180"/>
                    </a:cubicBezTo>
                    <a:cubicBezTo>
                      <a:pt x="4060" y="5144"/>
                      <a:pt x="4055" y="5122"/>
                      <a:pt x="4044" y="5091"/>
                    </a:cubicBezTo>
                    <a:cubicBezTo>
                      <a:pt x="4032" y="5066"/>
                      <a:pt x="4024" y="5053"/>
                      <a:pt x="4005" y="5033"/>
                    </a:cubicBezTo>
                    <a:cubicBezTo>
                      <a:pt x="5060" y="5033"/>
                      <a:pt x="5060" y="5033"/>
                      <a:pt x="5060" y="5033"/>
                    </a:cubicBezTo>
                    <a:cubicBezTo>
                      <a:pt x="5060" y="5241"/>
                      <a:pt x="5060" y="5241"/>
                      <a:pt x="5060" y="5241"/>
                    </a:cubicBezTo>
                    <a:cubicBezTo>
                      <a:pt x="5035" y="5216"/>
                      <a:pt x="5013" y="5202"/>
                      <a:pt x="4980" y="5191"/>
                    </a:cubicBezTo>
                    <a:cubicBezTo>
                      <a:pt x="4933" y="5174"/>
                      <a:pt x="4899" y="5183"/>
                      <a:pt x="4852" y="5183"/>
                    </a:cubicBezTo>
                    <a:cubicBezTo>
                      <a:pt x="4290" y="5183"/>
                      <a:pt x="4290" y="5183"/>
                      <a:pt x="4290" y="5183"/>
                    </a:cubicBezTo>
                    <a:cubicBezTo>
                      <a:pt x="4290" y="5864"/>
                      <a:pt x="4290" y="5864"/>
                      <a:pt x="4290" y="5864"/>
                    </a:cubicBezTo>
                    <a:cubicBezTo>
                      <a:pt x="5060" y="5864"/>
                      <a:pt x="5060" y="5864"/>
                      <a:pt x="5060" y="5864"/>
                    </a:cubicBezTo>
                    <a:cubicBezTo>
                      <a:pt x="5060" y="6061"/>
                      <a:pt x="5060" y="6061"/>
                      <a:pt x="5060" y="6061"/>
                    </a:cubicBezTo>
                    <a:cubicBezTo>
                      <a:pt x="5019" y="6041"/>
                      <a:pt x="4991" y="6033"/>
                      <a:pt x="4944" y="6022"/>
                    </a:cubicBezTo>
                    <a:cubicBezTo>
                      <a:pt x="4911" y="6016"/>
                      <a:pt x="4886" y="6016"/>
                      <a:pt x="4852" y="6016"/>
                    </a:cubicBezTo>
                    <a:cubicBezTo>
                      <a:pt x="4298" y="6016"/>
                      <a:pt x="4298" y="6016"/>
                      <a:pt x="4298" y="6016"/>
                    </a:cubicBezTo>
                    <a:cubicBezTo>
                      <a:pt x="4298" y="6942"/>
                      <a:pt x="4298" y="6942"/>
                      <a:pt x="4298" y="6942"/>
                    </a:cubicBezTo>
                    <a:cubicBezTo>
                      <a:pt x="4960" y="6942"/>
                      <a:pt x="4960" y="6942"/>
                      <a:pt x="4960" y="6942"/>
                    </a:cubicBezTo>
                    <a:cubicBezTo>
                      <a:pt x="5052" y="6942"/>
                      <a:pt x="5104" y="6936"/>
                      <a:pt x="5190" y="6908"/>
                    </a:cubicBezTo>
                    <a:cubicBezTo>
                      <a:pt x="5229" y="6897"/>
                      <a:pt x="5251" y="6886"/>
                      <a:pt x="5284" y="6864"/>
                    </a:cubicBezTo>
                    <a:lnTo>
                      <a:pt x="5212" y="7097"/>
                    </a:lnTo>
                    <a:close/>
                    <a:moveTo>
                      <a:pt x="326" y="5704"/>
                    </a:moveTo>
                    <a:cubicBezTo>
                      <a:pt x="327" y="5723"/>
                      <a:pt x="339" y="5734"/>
                      <a:pt x="334" y="5755"/>
                    </a:cubicBezTo>
                    <a:cubicBezTo>
                      <a:pt x="329" y="5776"/>
                      <a:pt x="317" y="5800"/>
                      <a:pt x="317" y="5823"/>
                    </a:cubicBezTo>
                    <a:cubicBezTo>
                      <a:pt x="317" y="5853"/>
                      <a:pt x="343" y="5892"/>
                      <a:pt x="369" y="5910"/>
                    </a:cubicBezTo>
                    <a:cubicBezTo>
                      <a:pt x="374" y="5913"/>
                      <a:pt x="384" y="5915"/>
                      <a:pt x="389" y="5917"/>
                    </a:cubicBezTo>
                    <a:cubicBezTo>
                      <a:pt x="398" y="5922"/>
                      <a:pt x="402" y="5929"/>
                      <a:pt x="410" y="5931"/>
                    </a:cubicBezTo>
                    <a:cubicBezTo>
                      <a:pt x="415" y="5933"/>
                      <a:pt x="424" y="5930"/>
                      <a:pt x="428" y="5931"/>
                    </a:cubicBezTo>
                    <a:cubicBezTo>
                      <a:pt x="431" y="5932"/>
                      <a:pt x="482" y="5965"/>
                      <a:pt x="484" y="5969"/>
                    </a:cubicBezTo>
                    <a:cubicBezTo>
                      <a:pt x="486" y="5974"/>
                      <a:pt x="482" y="5986"/>
                      <a:pt x="478" y="5990"/>
                    </a:cubicBezTo>
                    <a:cubicBezTo>
                      <a:pt x="468" y="6003"/>
                      <a:pt x="454" y="6003"/>
                      <a:pt x="442" y="6001"/>
                    </a:cubicBezTo>
                    <a:cubicBezTo>
                      <a:pt x="438" y="6004"/>
                      <a:pt x="438" y="6004"/>
                      <a:pt x="438" y="6004"/>
                    </a:cubicBezTo>
                    <a:cubicBezTo>
                      <a:pt x="432" y="6001"/>
                      <a:pt x="424" y="5997"/>
                      <a:pt x="422" y="5994"/>
                    </a:cubicBezTo>
                    <a:cubicBezTo>
                      <a:pt x="417" y="5990"/>
                      <a:pt x="415" y="5982"/>
                      <a:pt x="411" y="5978"/>
                    </a:cubicBezTo>
                    <a:cubicBezTo>
                      <a:pt x="407" y="5975"/>
                      <a:pt x="378" y="5962"/>
                      <a:pt x="371" y="5959"/>
                    </a:cubicBezTo>
                    <a:cubicBezTo>
                      <a:pt x="357" y="5954"/>
                      <a:pt x="323" y="5954"/>
                      <a:pt x="308" y="5962"/>
                    </a:cubicBezTo>
                    <a:cubicBezTo>
                      <a:pt x="299" y="5966"/>
                      <a:pt x="285" y="5982"/>
                      <a:pt x="279" y="5988"/>
                    </a:cubicBezTo>
                    <a:cubicBezTo>
                      <a:pt x="275" y="5991"/>
                      <a:pt x="270" y="5993"/>
                      <a:pt x="267" y="5996"/>
                    </a:cubicBezTo>
                    <a:cubicBezTo>
                      <a:pt x="255" y="6011"/>
                      <a:pt x="251" y="6036"/>
                      <a:pt x="243" y="6051"/>
                    </a:cubicBezTo>
                    <a:cubicBezTo>
                      <a:pt x="237" y="6062"/>
                      <a:pt x="226" y="6069"/>
                      <a:pt x="222" y="6080"/>
                    </a:cubicBezTo>
                    <a:cubicBezTo>
                      <a:pt x="219" y="6091"/>
                      <a:pt x="223" y="6093"/>
                      <a:pt x="228" y="6106"/>
                    </a:cubicBezTo>
                    <a:cubicBezTo>
                      <a:pt x="229" y="6106"/>
                      <a:pt x="233" y="6105"/>
                      <a:pt x="233" y="6105"/>
                    </a:cubicBezTo>
                    <a:cubicBezTo>
                      <a:pt x="233" y="6105"/>
                      <a:pt x="262" y="6125"/>
                      <a:pt x="274" y="6138"/>
                    </a:cubicBezTo>
                    <a:cubicBezTo>
                      <a:pt x="287" y="6152"/>
                      <a:pt x="322" y="6169"/>
                      <a:pt x="337" y="6169"/>
                    </a:cubicBezTo>
                    <a:cubicBezTo>
                      <a:pt x="344" y="6168"/>
                      <a:pt x="370" y="6164"/>
                      <a:pt x="374" y="6163"/>
                    </a:cubicBezTo>
                    <a:cubicBezTo>
                      <a:pt x="386" y="6161"/>
                      <a:pt x="405" y="6152"/>
                      <a:pt x="416" y="6143"/>
                    </a:cubicBezTo>
                    <a:cubicBezTo>
                      <a:pt x="420" y="6139"/>
                      <a:pt x="448" y="6094"/>
                      <a:pt x="450" y="6090"/>
                    </a:cubicBezTo>
                    <a:cubicBezTo>
                      <a:pt x="451" y="6087"/>
                      <a:pt x="484" y="6048"/>
                      <a:pt x="498" y="6057"/>
                    </a:cubicBezTo>
                    <a:cubicBezTo>
                      <a:pt x="499" y="6057"/>
                      <a:pt x="518" y="6074"/>
                      <a:pt x="521" y="6082"/>
                    </a:cubicBezTo>
                    <a:cubicBezTo>
                      <a:pt x="523" y="6086"/>
                      <a:pt x="520" y="6102"/>
                      <a:pt x="518" y="6107"/>
                    </a:cubicBezTo>
                    <a:cubicBezTo>
                      <a:pt x="512" y="6120"/>
                      <a:pt x="494" y="6125"/>
                      <a:pt x="481" y="6139"/>
                    </a:cubicBezTo>
                    <a:cubicBezTo>
                      <a:pt x="478" y="6143"/>
                      <a:pt x="458" y="6171"/>
                      <a:pt x="455" y="6181"/>
                    </a:cubicBezTo>
                    <a:cubicBezTo>
                      <a:pt x="452" y="6188"/>
                      <a:pt x="454" y="6197"/>
                      <a:pt x="454" y="6205"/>
                    </a:cubicBezTo>
                    <a:cubicBezTo>
                      <a:pt x="453" y="6227"/>
                      <a:pt x="455" y="6253"/>
                      <a:pt x="479" y="6279"/>
                    </a:cubicBezTo>
                    <a:cubicBezTo>
                      <a:pt x="483" y="6283"/>
                      <a:pt x="495" y="6291"/>
                      <a:pt x="499" y="6295"/>
                    </a:cubicBezTo>
                    <a:cubicBezTo>
                      <a:pt x="515" y="6311"/>
                      <a:pt x="533" y="6341"/>
                      <a:pt x="552" y="6337"/>
                    </a:cubicBezTo>
                    <a:cubicBezTo>
                      <a:pt x="570" y="6334"/>
                      <a:pt x="580" y="6313"/>
                      <a:pt x="600" y="6301"/>
                    </a:cubicBezTo>
                    <a:cubicBezTo>
                      <a:pt x="621" y="6288"/>
                      <a:pt x="643" y="6268"/>
                      <a:pt x="651" y="6247"/>
                    </a:cubicBezTo>
                    <a:cubicBezTo>
                      <a:pt x="655" y="6238"/>
                      <a:pt x="654" y="6220"/>
                      <a:pt x="655" y="6210"/>
                    </a:cubicBezTo>
                    <a:cubicBezTo>
                      <a:pt x="655" y="6208"/>
                      <a:pt x="648" y="6179"/>
                      <a:pt x="643" y="6168"/>
                    </a:cubicBezTo>
                    <a:cubicBezTo>
                      <a:pt x="639" y="6159"/>
                      <a:pt x="635" y="6146"/>
                      <a:pt x="626" y="6135"/>
                    </a:cubicBezTo>
                    <a:cubicBezTo>
                      <a:pt x="615" y="6122"/>
                      <a:pt x="587" y="6115"/>
                      <a:pt x="581" y="6099"/>
                    </a:cubicBezTo>
                    <a:cubicBezTo>
                      <a:pt x="580" y="6098"/>
                      <a:pt x="584" y="6092"/>
                      <a:pt x="584" y="6091"/>
                    </a:cubicBezTo>
                    <a:cubicBezTo>
                      <a:pt x="583" y="6086"/>
                      <a:pt x="579" y="6085"/>
                      <a:pt x="579" y="6080"/>
                    </a:cubicBezTo>
                    <a:cubicBezTo>
                      <a:pt x="578" y="6076"/>
                      <a:pt x="585" y="6056"/>
                      <a:pt x="587" y="6053"/>
                    </a:cubicBezTo>
                    <a:cubicBezTo>
                      <a:pt x="603" y="6036"/>
                      <a:pt x="635" y="6042"/>
                      <a:pt x="646" y="6053"/>
                    </a:cubicBezTo>
                    <a:cubicBezTo>
                      <a:pt x="661" y="6069"/>
                      <a:pt x="658" y="6089"/>
                      <a:pt x="667" y="6104"/>
                    </a:cubicBezTo>
                    <a:cubicBezTo>
                      <a:pt x="686" y="6139"/>
                      <a:pt x="737" y="6162"/>
                      <a:pt x="763" y="6158"/>
                    </a:cubicBezTo>
                    <a:cubicBezTo>
                      <a:pt x="769" y="6157"/>
                      <a:pt x="788" y="6154"/>
                      <a:pt x="794" y="6151"/>
                    </a:cubicBezTo>
                    <a:cubicBezTo>
                      <a:pt x="810" y="6143"/>
                      <a:pt x="822" y="6128"/>
                      <a:pt x="831" y="6119"/>
                    </a:cubicBezTo>
                    <a:cubicBezTo>
                      <a:pt x="843" y="6107"/>
                      <a:pt x="870" y="6095"/>
                      <a:pt x="877" y="6081"/>
                    </a:cubicBezTo>
                    <a:cubicBezTo>
                      <a:pt x="884" y="6069"/>
                      <a:pt x="865" y="6036"/>
                      <a:pt x="860" y="6022"/>
                    </a:cubicBezTo>
                    <a:cubicBezTo>
                      <a:pt x="854" y="6006"/>
                      <a:pt x="839" y="5970"/>
                      <a:pt x="821" y="5958"/>
                    </a:cubicBezTo>
                    <a:cubicBezTo>
                      <a:pt x="819" y="5956"/>
                      <a:pt x="798" y="5950"/>
                      <a:pt x="791" y="5949"/>
                    </a:cubicBezTo>
                    <a:cubicBezTo>
                      <a:pt x="787" y="5948"/>
                      <a:pt x="778" y="5952"/>
                      <a:pt x="774" y="5949"/>
                    </a:cubicBezTo>
                    <a:cubicBezTo>
                      <a:pt x="771" y="5945"/>
                      <a:pt x="771" y="5945"/>
                      <a:pt x="771" y="5945"/>
                    </a:cubicBezTo>
                    <a:cubicBezTo>
                      <a:pt x="759" y="5946"/>
                      <a:pt x="724" y="5957"/>
                      <a:pt x="713" y="5963"/>
                    </a:cubicBezTo>
                    <a:cubicBezTo>
                      <a:pt x="686" y="5977"/>
                      <a:pt x="675" y="5991"/>
                      <a:pt x="651" y="5994"/>
                    </a:cubicBezTo>
                    <a:cubicBezTo>
                      <a:pt x="651" y="5994"/>
                      <a:pt x="647" y="5994"/>
                      <a:pt x="646" y="5994"/>
                    </a:cubicBezTo>
                    <a:cubicBezTo>
                      <a:pt x="643" y="5994"/>
                      <a:pt x="624" y="5981"/>
                      <a:pt x="621" y="5976"/>
                    </a:cubicBezTo>
                    <a:cubicBezTo>
                      <a:pt x="619" y="5972"/>
                      <a:pt x="622" y="5962"/>
                      <a:pt x="623" y="5957"/>
                    </a:cubicBezTo>
                    <a:cubicBezTo>
                      <a:pt x="633" y="5910"/>
                      <a:pt x="703" y="5925"/>
                      <a:pt x="730" y="5912"/>
                    </a:cubicBezTo>
                    <a:cubicBezTo>
                      <a:pt x="746" y="5905"/>
                      <a:pt x="757" y="5890"/>
                      <a:pt x="764" y="5880"/>
                    </a:cubicBezTo>
                    <a:cubicBezTo>
                      <a:pt x="771" y="5868"/>
                      <a:pt x="782" y="5821"/>
                      <a:pt x="778" y="5808"/>
                    </a:cubicBezTo>
                    <a:cubicBezTo>
                      <a:pt x="777" y="5804"/>
                      <a:pt x="761" y="5754"/>
                      <a:pt x="767" y="5733"/>
                    </a:cubicBezTo>
                    <a:cubicBezTo>
                      <a:pt x="769" y="5727"/>
                      <a:pt x="774" y="5715"/>
                      <a:pt x="772" y="5709"/>
                    </a:cubicBezTo>
                    <a:cubicBezTo>
                      <a:pt x="770" y="5706"/>
                      <a:pt x="761" y="5699"/>
                      <a:pt x="761" y="5699"/>
                    </a:cubicBezTo>
                    <a:cubicBezTo>
                      <a:pt x="747" y="5704"/>
                      <a:pt x="735" y="5713"/>
                      <a:pt x="720" y="5716"/>
                    </a:cubicBezTo>
                    <a:cubicBezTo>
                      <a:pt x="704" y="5719"/>
                      <a:pt x="686" y="5715"/>
                      <a:pt x="671" y="5717"/>
                    </a:cubicBezTo>
                    <a:cubicBezTo>
                      <a:pt x="642" y="5721"/>
                      <a:pt x="605" y="5739"/>
                      <a:pt x="590" y="5771"/>
                    </a:cubicBezTo>
                    <a:cubicBezTo>
                      <a:pt x="561" y="5834"/>
                      <a:pt x="591" y="5873"/>
                      <a:pt x="593" y="5884"/>
                    </a:cubicBezTo>
                    <a:cubicBezTo>
                      <a:pt x="593" y="5889"/>
                      <a:pt x="596" y="5888"/>
                      <a:pt x="596" y="5893"/>
                    </a:cubicBezTo>
                    <a:cubicBezTo>
                      <a:pt x="597" y="5908"/>
                      <a:pt x="568" y="5928"/>
                      <a:pt x="554" y="5926"/>
                    </a:cubicBezTo>
                    <a:cubicBezTo>
                      <a:pt x="544" y="5924"/>
                      <a:pt x="525" y="5905"/>
                      <a:pt x="524" y="5891"/>
                    </a:cubicBezTo>
                    <a:cubicBezTo>
                      <a:pt x="524" y="5890"/>
                      <a:pt x="525" y="5865"/>
                      <a:pt x="528" y="5859"/>
                    </a:cubicBezTo>
                    <a:cubicBezTo>
                      <a:pt x="529" y="5854"/>
                      <a:pt x="532" y="5839"/>
                      <a:pt x="532" y="5835"/>
                    </a:cubicBezTo>
                    <a:cubicBezTo>
                      <a:pt x="531" y="5821"/>
                      <a:pt x="535" y="5798"/>
                      <a:pt x="529" y="5784"/>
                    </a:cubicBezTo>
                    <a:cubicBezTo>
                      <a:pt x="526" y="5778"/>
                      <a:pt x="513" y="5751"/>
                      <a:pt x="508" y="5746"/>
                    </a:cubicBezTo>
                    <a:cubicBezTo>
                      <a:pt x="506" y="5744"/>
                      <a:pt x="459" y="5714"/>
                      <a:pt x="456" y="5714"/>
                    </a:cubicBezTo>
                    <a:cubicBezTo>
                      <a:pt x="453" y="5713"/>
                      <a:pt x="434" y="5711"/>
                      <a:pt x="431" y="5711"/>
                    </a:cubicBezTo>
                    <a:cubicBezTo>
                      <a:pt x="421" y="5710"/>
                      <a:pt x="388" y="5708"/>
                      <a:pt x="388" y="5708"/>
                    </a:cubicBezTo>
                    <a:cubicBezTo>
                      <a:pt x="388" y="5708"/>
                      <a:pt x="351" y="5687"/>
                      <a:pt x="348" y="5686"/>
                    </a:cubicBezTo>
                    <a:cubicBezTo>
                      <a:pt x="346" y="5684"/>
                      <a:pt x="333" y="5688"/>
                      <a:pt x="332" y="5688"/>
                    </a:cubicBezTo>
                    <a:cubicBezTo>
                      <a:pt x="330" y="5693"/>
                      <a:pt x="325" y="5699"/>
                      <a:pt x="326" y="5704"/>
                    </a:cubicBezTo>
                    <a:close/>
                    <a:moveTo>
                      <a:pt x="6412" y="5688"/>
                    </a:moveTo>
                    <a:cubicBezTo>
                      <a:pt x="6411" y="5688"/>
                      <a:pt x="6399" y="5684"/>
                      <a:pt x="6396" y="5686"/>
                    </a:cubicBezTo>
                    <a:cubicBezTo>
                      <a:pt x="6394" y="5687"/>
                      <a:pt x="6357" y="5708"/>
                      <a:pt x="6357" y="5708"/>
                    </a:cubicBezTo>
                    <a:cubicBezTo>
                      <a:pt x="6356" y="5708"/>
                      <a:pt x="6323" y="5710"/>
                      <a:pt x="6314" y="5711"/>
                    </a:cubicBezTo>
                    <a:cubicBezTo>
                      <a:pt x="6311" y="5711"/>
                      <a:pt x="6291" y="5713"/>
                      <a:pt x="6288" y="5714"/>
                    </a:cubicBezTo>
                    <a:cubicBezTo>
                      <a:pt x="6285" y="5714"/>
                      <a:pt x="6238" y="5744"/>
                      <a:pt x="6237" y="5746"/>
                    </a:cubicBezTo>
                    <a:cubicBezTo>
                      <a:pt x="6232" y="5751"/>
                      <a:pt x="6218" y="5778"/>
                      <a:pt x="6216" y="5784"/>
                    </a:cubicBezTo>
                    <a:cubicBezTo>
                      <a:pt x="6209" y="5798"/>
                      <a:pt x="6213" y="5821"/>
                      <a:pt x="6212" y="5835"/>
                    </a:cubicBezTo>
                    <a:cubicBezTo>
                      <a:pt x="6212" y="5840"/>
                      <a:pt x="6215" y="5854"/>
                      <a:pt x="6217" y="5859"/>
                    </a:cubicBezTo>
                    <a:cubicBezTo>
                      <a:pt x="6219" y="5865"/>
                      <a:pt x="6221" y="5890"/>
                      <a:pt x="6221" y="5891"/>
                    </a:cubicBezTo>
                    <a:cubicBezTo>
                      <a:pt x="6220" y="5905"/>
                      <a:pt x="6201" y="5924"/>
                      <a:pt x="6190" y="5926"/>
                    </a:cubicBezTo>
                    <a:cubicBezTo>
                      <a:pt x="6176" y="5928"/>
                      <a:pt x="6147" y="5908"/>
                      <a:pt x="6148" y="5893"/>
                    </a:cubicBezTo>
                    <a:cubicBezTo>
                      <a:pt x="6148" y="5888"/>
                      <a:pt x="6151" y="5889"/>
                      <a:pt x="6152" y="5884"/>
                    </a:cubicBezTo>
                    <a:cubicBezTo>
                      <a:pt x="6153" y="5873"/>
                      <a:pt x="6183" y="5834"/>
                      <a:pt x="6154" y="5771"/>
                    </a:cubicBezTo>
                    <a:cubicBezTo>
                      <a:pt x="6139" y="5739"/>
                      <a:pt x="6102" y="5721"/>
                      <a:pt x="6073" y="5717"/>
                    </a:cubicBezTo>
                    <a:cubicBezTo>
                      <a:pt x="6058" y="5715"/>
                      <a:pt x="6040" y="5719"/>
                      <a:pt x="6024" y="5716"/>
                    </a:cubicBezTo>
                    <a:cubicBezTo>
                      <a:pt x="6010" y="5713"/>
                      <a:pt x="5998" y="5704"/>
                      <a:pt x="5983" y="5699"/>
                    </a:cubicBezTo>
                    <a:cubicBezTo>
                      <a:pt x="5983" y="5699"/>
                      <a:pt x="5974" y="5706"/>
                      <a:pt x="5973" y="5709"/>
                    </a:cubicBezTo>
                    <a:cubicBezTo>
                      <a:pt x="5971" y="5715"/>
                      <a:pt x="5975" y="5727"/>
                      <a:pt x="5977" y="5733"/>
                    </a:cubicBezTo>
                    <a:cubicBezTo>
                      <a:pt x="5984" y="5754"/>
                      <a:pt x="5967" y="5804"/>
                      <a:pt x="5966" y="5808"/>
                    </a:cubicBezTo>
                    <a:cubicBezTo>
                      <a:pt x="5962" y="5821"/>
                      <a:pt x="5973" y="5868"/>
                      <a:pt x="5981" y="5880"/>
                    </a:cubicBezTo>
                    <a:cubicBezTo>
                      <a:pt x="5987" y="5890"/>
                      <a:pt x="5998" y="5905"/>
                      <a:pt x="6014" y="5912"/>
                    </a:cubicBezTo>
                    <a:cubicBezTo>
                      <a:pt x="6042" y="5925"/>
                      <a:pt x="6111" y="5910"/>
                      <a:pt x="6121" y="5957"/>
                    </a:cubicBezTo>
                    <a:cubicBezTo>
                      <a:pt x="6122" y="5962"/>
                      <a:pt x="6125" y="5972"/>
                      <a:pt x="6123" y="5976"/>
                    </a:cubicBezTo>
                    <a:cubicBezTo>
                      <a:pt x="6121" y="5981"/>
                      <a:pt x="6101" y="5994"/>
                      <a:pt x="6098" y="5994"/>
                    </a:cubicBezTo>
                    <a:cubicBezTo>
                      <a:pt x="6098" y="5994"/>
                      <a:pt x="6093" y="5994"/>
                      <a:pt x="6093" y="5994"/>
                    </a:cubicBezTo>
                    <a:cubicBezTo>
                      <a:pt x="6069" y="5991"/>
                      <a:pt x="6059" y="5977"/>
                      <a:pt x="6032" y="5963"/>
                    </a:cubicBezTo>
                    <a:cubicBezTo>
                      <a:pt x="6021" y="5957"/>
                      <a:pt x="5985" y="5946"/>
                      <a:pt x="5973" y="5945"/>
                    </a:cubicBezTo>
                    <a:cubicBezTo>
                      <a:pt x="5970" y="5949"/>
                      <a:pt x="5970" y="5949"/>
                      <a:pt x="5970" y="5949"/>
                    </a:cubicBezTo>
                    <a:cubicBezTo>
                      <a:pt x="5967" y="5952"/>
                      <a:pt x="5957" y="5948"/>
                      <a:pt x="5953" y="5949"/>
                    </a:cubicBezTo>
                    <a:cubicBezTo>
                      <a:pt x="5947" y="5950"/>
                      <a:pt x="5925" y="5956"/>
                      <a:pt x="5923" y="5958"/>
                    </a:cubicBezTo>
                    <a:cubicBezTo>
                      <a:pt x="5906" y="5970"/>
                      <a:pt x="5891" y="6006"/>
                      <a:pt x="5884" y="6022"/>
                    </a:cubicBezTo>
                    <a:cubicBezTo>
                      <a:pt x="5879" y="6036"/>
                      <a:pt x="5861" y="6069"/>
                      <a:pt x="5867" y="6081"/>
                    </a:cubicBezTo>
                    <a:cubicBezTo>
                      <a:pt x="5875" y="6096"/>
                      <a:pt x="5902" y="6107"/>
                      <a:pt x="5914" y="6119"/>
                    </a:cubicBezTo>
                    <a:cubicBezTo>
                      <a:pt x="5922" y="6128"/>
                      <a:pt x="5935" y="6143"/>
                      <a:pt x="5951" y="6151"/>
                    </a:cubicBezTo>
                    <a:cubicBezTo>
                      <a:pt x="5956" y="6154"/>
                      <a:pt x="5976" y="6157"/>
                      <a:pt x="5981" y="6158"/>
                    </a:cubicBezTo>
                    <a:cubicBezTo>
                      <a:pt x="6008" y="6162"/>
                      <a:pt x="6058" y="6139"/>
                      <a:pt x="6078" y="6104"/>
                    </a:cubicBezTo>
                    <a:cubicBezTo>
                      <a:pt x="6087" y="6089"/>
                      <a:pt x="6083" y="6069"/>
                      <a:pt x="6098" y="6054"/>
                    </a:cubicBezTo>
                    <a:cubicBezTo>
                      <a:pt x="6109" y="6042"/>
                      <a:pt x="6142" y="6036"/>
                      <a:pt x="6157" y="6053"/>
                    </a:cubicBezTo>
                    <a:cubicBezTo>
                      <a:pt x="6160" y="6056"/>
                      <a:pt x="6166" y="6076"/>
                      <a:pt x="6166" y="6080"/>
                    </a:cubicBezTo>
                    <a:cubicBezTo>
                      <a:pt x="6165" y="6085"/>
                      <a:pt x="6161" y="6086"/>
                      <a:pt x="6161" y="6091"/>
                    </a:cubicBezTo>
                    <a:cubicBezTo>
                      <a:pt x="6161" y="6092"/>
                      <a:pt x="6164" y="6098"/>
                      <a:pt x="6164" y="6099"/>
                    </a:cubicBezTo>
                    <a:cubicBezTo>
                      <a:pt x="6157" y="6116"/>
                      <a:pt x="6130" y="6122"/>
                      <a:pt x="6118" y="6135"/>
                    </a:cubicBezTo>
                    <a:cubicBezTo>
                      <a:pt x="6109" y="6146"/>
                      <a:pt x="6106" y="6159"/>
                      <a:pt x="6101" y="6168"/>
                    </a:cubicBezTo>
                    <a:cubicBezTo>
                      <a:pt x="6096" y="6179"/>
                      <a:pt x="6090" y="6208"/>
                      <a:pt x="6090" y="6210"/>
                    </a:cubicBezTo>
                    <a:cubicBezTo>
                      <a:pt x="6091" y="6220"/>
                      <a:pt x="6089" y="6239"/>
                      <a:pt x="6093" y="6247"/>
                    </a:cubicBezTo>
                    <a:cubicBezTo>
                      <a:pt x="6101" y="6268"/>
                      <a:pt x="6123" y="6288"/>
                      <a:pt x="6144" y="6301"/>
                    </a:cubicBezTo>
                    <a:cubicBezTo>
                      <a:pt x="6164" y="6313"/>
                      <a:pt x="6174" y="6334"/>
                      <a:pt x="6193" y="6337"/>
                    </a:cubicBezTo>
                    <a:cubicBezTo>
                      <a:pt x="6212" y="6341"/>
                      <a:pt x="6230" y="6311"/>
                      <a:pt x="6246" y="6295"/>
                    </a:cubicBezTo>
                    <a:cubicBezTo>
                      <a:pt x="6250" y="6291"/>
                      <a:pt x="6262" y="6283"/>
                      <a:pt x="6266" y="6279"/>
                    </a:cubicBezTo>
                    <a:cubicBezTo>
                      <a:pt x="6289" y="6253"/>
                      <a:pt x="6291" y="6227"/>
                      <a:pt x="6291" y="6205"/>
                    </a:cubicBezTo>
                    <a:cubicBezTo>
                      <a:pt x="6291" y="6197"/>
                      <a:pt x="6293" y="6188"/>
                      <a:pt x="6290" y="6181"/>
                    </a:cubicBezTo>
                    <a:cubicBezTo>
                      <a:pt x="6286" y="6171"/>
                      <a:pt x="6267" y="6143"/>
                      <a:pt x="6263" y="6139"/>
                    </a:cubicBezTo>
                    <a:cubicBezTo>
                      <a:pt x="6250" y="6125"/>
                      <a:pt x="6232" y="6120"/>
                      <a:pt x="6226" y="6107"/>
                    </a:cubicBezTo>
                    <a:cubicBezTo>
                      <a:pt x="6224" y="6102"/>
                      <a:pt x="6221" y="6086"/>
                      <a:pt x="6223" y="6082"/>
                    </a:cubicBezTo>
                    <a:cubicBezTo>
                      <a:pt x="6227" y="6074"/>
                      <a:pt x="6246" y="6057"/>
                      <a:pt x="6247" y="6057"/>
                    </a:cubicBezTo>
                    <a:cubicBezTo>
                      <a:pt x="6261" y="6048"/>
                      <a:pt x="6294" y="6087"/>
                      <a:pt x="6294" y="6090"/>
                    </a:cubicBezTo>
                    <a:cubicBezTo>
                      <a:pt x="6296" y="6094"/>
                      <a:pt x="6324" y="6139"/>
                      <a:pt x="6328" y="6143"/>
                    </a:cubicBezTo>
                    <a:cubicBezTo>
                      <a:pt x="6339" y="6152"/>
                      <a:pt x="6358" y="6161"/>
                      <a:pt x="6370" y="6163"/>
                    </a:cubicBezTo>
                    <a:cubicBezTo>
                      <a:pt x="6375" y="6164"/>
                      <a:pt x="6401" y="6168"/>
                      <a:pt x="6408" y="6169"/>
                    </a:cubicBezTo>
                    <a:cubicBezTo>
                      <a:pt x="6423" y="6169"/>
                      <a:pt x="6457" y="6152"/>
                      <a:pt x="6470" y="6139"/>
                    </a:cubicBezTo>
                    <a:cubicBezTo>
                      <a:pt x="6483" y="6125"/>
                      <a:pt x="6511" y="6105"/>
                      <a:pt x="6511" y="6105"/>
                    </a:cubicBezTo>
                    <a:cubicBezTo>
                      <a:pt x="6511" y="6105"/>
                      <a:pt x="6516" y="6106"/>
                      <a:pt x="6516" y="6106"/>
                    </a:cubicBezTo>
                    <a:cubicBezTo>
                      <a:pt x="6522" y="6093"/>
                      <a:pt x="6526" y="6091"/>
                      <a:pt x="6522" y="6080"/>
                    </a:cubicBezTo>
                    <a:cubicBezTo>
                      <a:pt x="6519" y="6069"/>
                      <a:pt x="6507" y="6062"/>
                      <a:pt x="6501" y="6051"/>
                    </a:cubicBezTo>
                    <a:cubicBezTo>
                      <a:pt x="6493" y="6036"/>
                      <a:pt x="6489" y="6011"/>
                      <a:pt x="6478" y="5996"/>
                    </a:cubicBezTo>
                    <a:cubicBezTo>
                      <a:pt x="6475" y="5993"/>
                      <a:pt x="6469" y="5991"/>
                      <a:pt x="6466" y="5988"/>
                    </a:cubicBezTo>
                    <a:cubicBezTo>
                      <a:pt x="6459" y="5982"/>
                      <a:pt x="6445" y="5966"/>
                      <a:pt x="6437" y="5962"/>
                    </a:cubicBezTo>
                    <a:cubicBezTo>
                      <a:pt x="6422" y="5954"/>
                      <a:pt x="6387" y="5954"/>
                      <a:pt x="6374" y="5959"/>
                    </a:cubicBezTo>
                    <a:cubicBezTo>
                      <a:pt x="6366" y="5962"/>
                      <a:pt x="6338" y="5975"/>
                      <a:pt x="6334" y="5979"/>
                    </a:cubicBezTo>
                    <a:cubicBezTo>
                      <a:pt x="6329" y="5982"/>
                      <a:pt x="6327" y="5990"/>
                      <a:pt x="6322" y="5994"/>
                    </a:cubicBezTo>
                    <a:cubicBezTo>
                      <a:pt x="6320" y="5997"/>
                      <a:pt x="6312" y="6001"/>
                      <a:pt x="6307" y="6004"/>
                    </a:cubicBezTo>
                    <a:cubicBezTo>
                      <a:pt x="6303" y="6001"/>
                      <a:pt x="6303" y="6001"/>
                      <a:pt x="6303" y="6001"/>
                    </a:cubicBezTo>
                    <a:cubicBezTo>
                      <a:pt x="6291" y="6003"/>
                      <a:pt x="6276" y="6003"/>
                      <a:pt x="6266" y="5991"/>
                    </a:cubicBezTo>
                    <a:cubicBezTo>
                      <a:pt x="6263" y="5986"/>
                      <a:pt x="6258" y="5974"/>
                      <a:pt x="6261" y="5969"/>
                    </a:cubicBezTo>
                    <a:cubicBezTo>
                      <a:pt x="6263" y="5965"/>
                      <a:pt x="6313" y="5932"/>
                      <a:pt x="6317" y="5931"/>
                    </a:cubicBezTo>
                    <a:cubicBezTo>
                      <a:pt x="6320" y="5930"/>
                      <a:pt x="6330" y="5933"/>
                      <a:pt x="6334" y="5932"/>
                    </a:cubicBezTo>
                    <a:cubicBezTo>
                      <a:pt x="6343" y="5929"/>
                      <a:pt x="6347" y="5922"/>
                      <a:pt x="6356" y="5917"/>
                    </a:cubicBezTo>
                    <a:cubicBezTo>
                      <a:pt x="6360" y="5915"/>
                      <a:pt x="6371" y="5913"/>
                      <a:pt x="6375" y="5910"/>
                    </a:cubicBezTo>
                    <a:cubicBezTo>
                      <a:pt x="6402" y="5892"/>
                      <a:pt x="6427" y="5853"/>
                      <a:pt x="6428" y="5823"/>
                    </a:cubicBezTo>
                    <a:cubicBezTo>
                      <a:pt x="6428" y="5800"/>
                      <a:pt x="6416" y="5776"/>
                      <a:pt x="6410" y="5755"/>
                    </a:cubicBezTo>
                    <a:cubicBezTo>
                      <a:pt x="6405" y="5734"/>
                      <a:pt x="6418" y="5723"/>
                      <a:pt x="6419" y="5704"/>
                    </a:cubicBezTo>
                    <a:cubicBezTo>
                      <a:pt x="6419" y="5699"/>
                      <a:pt x="6414" y="5693"/>
                      <a:pt x="6412" y="5688"/>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grpSp>
      </p:grpSp>
      <p:grpSp>
        <p:nvGrpSpPr>
          <p:cNvPr id="54" name="Group 207"/>
          <p:cNvGrpSpPr>
            <a:grpSpLocks/>
          </p:cNvGrpSpPr>
          <p:nvPr userDrawn="1"/>
        </p:nvGrpSpPr>
        <p:grpSpPr bwMode="auto">
          <a:xfrm>
            <a:off x="7712075" y="3"/>
            <a:ext cx="1200150" cy="2400300"/>
            <a:chOff x="2790" y="0"/>
            <a:chExt cx="756" cy="1512"/>
          </a:xfrm>
        </p:grpSpPr>
        <p:sp>
          <p:nvSpPr>
            <p:cNvPr id="55" name="Rectangle 171"/>
            <p:cNvSpPr>
              <a:spLocks noChangeAspect="1" noChangeArrowheads="1"/>
            </p:cNvSpPr>
            <p:nvPr userDrawn="1"/>
          </p:nvSpPr>
          <p:spPr bwMode="auto">
            <a:xfrm>
              <a:off x="2790" y="756"/>
              <a:ext cx="756" cy="756"/>
            </a:xfrm>
            <a:prstGeom prst="rect">
              <a:avLst/>
            </a:prstGeom>
            <a:solidFill>
              <a:srgbClr val="DCDCDC"/>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sp>
          <p:nvSpPr>
            <p:cNvPr id="56" name="Rectangle 172"/>
            <p:cNvSpPr>
              <a:spLocks noChangeAspect="1" noChangeArrowheads="1"/>
            </p:cNvSpPr>
            <p:nvPr userDrawn="1"/>
          </p:nvSpPr>
          <p:spPr bwMode="hidden">
            <a:xfrm>
              <a:off x="2790" y="756"/>
              <a:ext cx="756" cy="756"/>
            </a:xfrm>
            <a:prstGeom prst="rect">
              <a:avLst/>
            </a:prstGeom>
            <a:solidFill>
              <a:srgbClr val="ED1C2E"/>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grpSp>
          <p:nvGrpSpPr>
            <p:cNvPr id="57" name="Group 173"/>
            <p:cNvGrpSpPr>
              <a:grpSpLocks/>
            </p:cNvGrpSpPr>
            <p:nvPr userDrawn="1"/>
          </p:nvGrpSpPr>
          <p:grpSpPr bwMode="auto">
            <a:xfrm>
              <a:off x="2878" y="975"/>
              <a:ext cx="576" cy="261"/>
              <a:chOff x="4946" y="975"/>
              <a:chExt cx="576" cy="261"/>
            </a:xfrm>
          </p:grpSpPr>
          <p:sp>
            <p:nvSpPr>
              <p:cNvPr id="60" name="Freeform 174"/>
              <p:cNvSpPr>
                <a:spLocks noChangeAspect="1"/>
              </p:cNvSpPr>
              <p:nvPr userDrawn="1"/>
            </p:nvSpPr>
            <p:spPr bwMode="black">
              <a:xfrm>
                <a:off x="4946" y="1076"/>
                <a:ext cx="48" cy="59"/>
              </a:xfrm>
              <a:custGeom>
                <a:avLst/>
                <a:gdLst/>
                <a:ahLst/>
                <a:cxnLst>
                  <a:cxn ang="0">
                    <a:pos x="277" y="671"/>
                  </a:cxn>
                  <a:cxn ang="0">
                    <a:pos x="523" y="446"/>
                  </a:cxn>
                  <a:cxn ang="0">
                    <a:pos x="523" y="66"/>
                  </a:cxn>
                  <a:cxn ang="0">
                    <a:pos x="523" y="50"/>
                  </a:cxn>
                  <a:cxn ang="0">
                    <a:pos x="524" y="36"/>
                  </a:cxn>
                  <a:cxn ang="0">
                    <a:pos x="519" y="35"/>
                  </a:cxn>
                  <a:cxn ang="0">
                    <a:pos x="519" y="35"/>
                  </a:cxn>
                  <a:cxn ang="0">
                    <a:pos x="524" y="35"/>
                  </a:cxn>
                  <a:cxn ang="0">
                    <a:pos x="531" y="8"/>
                  </a:cxn>
                  <a:cxn ang="0">
                    <a:pos x="533" y="0"/>
                  </a:cxn>
                  <a:cxn ang="0">
                    <a:pos x="435" y="0"/>
                  </a:cxn>
                  <a:cxn ang="0">
                    <a:pos x="427" y="0"/>
                  </a:cxn>
                  <a:cxn ang="0">
                    <a:pos x="430" y="8"/>
                  </a:cxn>
                  <a:cxn ang="0">
                    <a:pos x="438" y="36"/>
                  </a:cxn>
                  <a:cxn ang="0">
                    <a:pos x="440" y="68"/>
                  </a:cxn>
                  <a:cxn ang="0">
                    <a:pos x="440" y="440"/>
                  </a:cxn>
                  <a:cxn ang="0">
                    <a:pos x="276" y="603"/>
                  </a:cxn>
                  <a:cxn ang="0">
                    <a:pos x="270" y="603"/>
                  </a:cxn>
                  <a:cxn ang="0">
                    <a:pos x="93" y="435"/>
                  </a:cxn>
                  <a:cxn ang="0">
                    <a:pos x="93" y="63"/>
                  </a:cxn>
                  <a:cxn ang="0">
                    <a:pos x="93" y="51"/>
                  </a:cxn>
                  <a:cxn ang="0">
                    <a:pos x="94" y="34"/>
                  </a:cxn>
                  <a:cxn ang="0">
                    <a:pos x="102" y="8"/>
                  </a:cxn>
                  <a:cxn ang="0">
                    <a:pos x="105" y="0"/>
                  </a:cxn>
                  <a:cxn ang="0">
                    <a:pos x="8" y="0"/>
                  </a:cxn>
                  <a:cxn ang="0">
                    <a:pos x="0" y="0"/>
                  </a:cxn>
                  <a:cxn ang="0">
                    <a:pos x="3" y="8"/>
                  </a:cxn>
                  <a:cxn ang="0">
                    <a:pos x="10" y="41"/>
                  </a:cxn>
                  <a:cxn ang="0">
                    <a:pos x="11" y="55"/>
                  </a:cxn>
                  <a:cxn ang="0">
                    <a:pos x="11" y="69"/>
                  </a:cxn>
                  <a:cxn ang="0">
                    <a:pos x="11" y="443"/>
                  </a:cxn>
                  <a:cxn ang="0">
                    <a:pos x="272" y="671"/>
                  </a:cxn>
                  <a:cxn ang="0">
                    <a:pos x="277" y="671"/>
                  </a:cxn>
                </a:cxnLst>
                <a:rect l="0" t="0" r="r" b="b"/>
                <a:pathLst>
                  <a:path w="533" h="671">
                    <a:moveTo>
                      <a:pt x="277" y="671"/>
                    </a:moveTo>
                    <a:cubicBezTo>
                      <a:pt x="413" y="668"/>
                      <a:pt x="523" y="575"/>
                      <a:pt x="523" y="446"/>
                    </a:cubicBezTo>
                    <a:cubicBezTo>
                      <a:pt x="523" y="66"/>
                      <a:pt x="523" y="66"/>
                      <a:pt x="523" y="66"/>
                    </a:cubicBezTo>
                    <a:cubicBezTo>
                      <a:pt x="523" y="60"/>
                      <a:pt x="523" y="55"/>
                      <a:pt x="523" y="50"/>
                    </a:cubicBezTo>
                    <a:cubicBezTo>
                      <a:pt x="523" y="46"/>
                      <a:pt x="523" y="41"/>
                      <a:pt x="524" y="36"/>
                    </a:cubicBezTo>
                    <a:cubicBezTo>
                      <a:pt x="519" y="35"/>
                      <a:pt x="519" y="35"/>
                      <a:pt x="519" y="35"/>
                    </a:cubicBezTo>
                    <a:cubicBezTo>
                      <a:pt x="519" y="35"/>
                      <a:pt x="519" y="35"/>
                      <a:pt x="519" y="35"/>
                    </a:cubicBezTo>
                    <a:cubicBezTo>
                      <a:pt x="524" y="35"/>
                      <a:pt x="524" y="35"/>
                      <a:pt x="524" y="35"/>
                    </a:cubicBezTo>
                    <a:cubicBezTo>
                      <a:pt x="526" y="24"/>
                      <a:pt x="527" y="18"/>
                      <a:pt x="531" y="8"/>
                    </a:cubicBezTo>
                    <a:cubicBezTo>
                      <a:pt x="533" y="0"/>
                      <a:pt x="533" y="0"/>
                      <a:pt x="533" y="0"/>
                    </a:cubicBezTo>
                    <a:cubicBezTo>
                      <a:pt x="435" y="0"/>
                      <a:pt x="435" y="0"/>
                      <a:pt x="435" y="0"/>
                    </a:cubicBezTo>
                    <a:cubicBezTo>
                      <a:pt x="427" y="0"/>
                      <a:pt x="427" y="0"/>
                      <a:pt x="427" y="0"/>
                    </a:cubicBezTo>
                    <a:cubicBezTo>
                      <a:pt x="430" y="8"/>
                      <a:pt x="430" y="8"/>
                      <a:pt x="430" y="8"/>
                    </a:cubicBezTo>
                    <a:cubicBezTo>
                      <a:pt x="434" y="18"/>
                      <a:pt x="436" y="25"/>
                      <a:pt x="438" y="36"/>
                    </a:cubicBezTo>
                    <a:cubicBezTo>
                      <a:pt x="440" y="47"/>
                      <a:pt x="440" y="55"/>
                      <a:pt x="440" y="68"/>
                    </a:cubicBezTo>
                    <a:cubicBezTo>
                      <a:pt x="440" y="440"/>
                      <a:pt x="440" y="440"/>
                      <a:pt x="440" y="440"/>
                    </a:cubicBezTo>
                    <a:cubicBezTo>
                      <a:pt x="440" y="529"/>
                      <a:pt x="373" y="600"/>
                      <a:pt x="276" y="603"/>
                    </a:cubicBezTo>
                    <a:cubicBezTo>
                      <a:pt x="274" y="603"/>
                      <a:pt x="272" y="603"/>
                      <a:pt x="270" y="603"/>
                    </a:cubicBezTo>
                    <a:cubicBezTo>
                      <a:pt x="176" y="603"/>
                      <a:pt x="93" y="529"/>
                      <a:pt x="93" y="435"/>
                    </a:cubicBezTo>
                    <a:cubicBezTo>
                      <a:pt x="93" y="63"/>
                      <a:pt x="93" y="63"/>
                      <a:pt x="93" y="63"/>
                    </a:cubicBezTo>
                    <a:cubicBezTo>
                      <a:pt x="93" y="59"/>
                      <a:pt x="93" y="55"/>
                      <a:pt x="93" y="51"/>
                    </a:cubicBezTo>
                    <a:cubicBezTo>
                      <a:pt x="93" y="46"/>
                      <a:pt x="93" y="41"/>
                      <a:pt x="94" y="34"/>
                    </a:cubicBezTo>
                    <a:cubicBezTo>
                      <a:pt x="96" y="23"/>
                      <a:pt x="98" y="18"/>
                      <a:pt x="102" y="8"/>
                    </a:cubicBezTo>
                    <a:cubicBezTo>
                      <a:pt x="105" y="0"/>
                      <a:pt x="105" y="0"/>
                      <a:pt x="105" y="0"/>
                    </a:cubicBezTo>
                    <a:cubicBezTo>
                      <a:pt x="8" y="0"/>
                      <a:pt x="8" y="0"/>
                      <a:pt x="8" y="0"/>
                    </a:cubicBezTo>
                    <a:cubicBezTo>
                      <a:pt x="0" y="0"/>
                      <a:pt x="0" y="0"/>
                      <a:pt x="0" y="0"/>
                    </a:cubicBezTo>
                    <a:cubicBezTo>
                      <a:pt x="3" y="8"/>
                      <a:pt x="3" y="8"/>
                      <a:pt x="3" y="8"/>
                    </a:cubicBezTo>
                    <a:cubicBezTo>
                      <a:pt x="7" y="20"/>
                      <a:pt x="9" y="27"/>
                      <a:pt x="10" y="41"/>
                    </a:cubicBezTo>
                    <a:cubicBezTo>
                      <a:pt x="11" y="46"/>
                      <a:pt x="11" y="50"/>
                      <a:pt x="11" y="55"/>
                    </a:cubicBezTo>
                    <a:cubicBezTo>
                      <a:pt x="11" y="59"/>
                      <a:pt x="11" y="64"/>
                      <a:pt x="11" y="69"/>
                    </a:cubicBezTo>
                    <a:cubicBezTo>
                      <a:pt x="11" y="443"/>
                      <a:pt x="11" y="443"/>
                      <a:pt x="11" y="443"/>
                    </a:cubicBezTo>
                    <a:cubicBezTo>
                      <a:pt x="11" y="577"/>
                      <a:pt x="129" y="671"/>
                      <a:pt x="272" y="671"/>
                    </a:cubicBezTo>
                    <a:cubicBezTo>
                      <a:pt x="274" y="671"/>
                      <a:pt x="275" y="671"/>
                      <a:pt x="277" y="67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1" name="Freeform 175"/>
              <p:cNvSpPr>
                <a:spLocks noChangeAspect="1"/>
              </p:cNvSpPr>
              <p:nvPr userDrawn="1"/>
            </p:nvSpPr>
            <p:spPr bwMode="black">
              <a:xfrm>
                <a:off x="5009" y="975"/>
                <a:ext cx="37" cy="61"/>
              </a:xfrm>
              <a:custGeom>
                <a:avLst/>
                <a:gdLst/>
                <a:ahLst/>
                <a:cxnLst>
                  <a:cxn ang="0">
                    <a:pos x="105" y="320"/>
                  </a:cxn>
                  <a:cxn ang="0">
                    <a:pos x="223" y="388"/>
                  </a:cxn>
                  <a:cxn ang="0">
                    <a:pos x="321" y="508"/>
                  </a:cxn>
                  <a:cxn ang="0">
                    <a:pos x="172" y="626"/>
                  </a:cxn>
                  <a:cxn ang="0">
                    <a:pos x="161" y="626"/>
                  </a:cxn>
                  <a:cxn ang="0">
                    <a:pos x="12" y="583"/>
                  </a:cxn>
                  <a:cxn ang="0">
                    <a:pos x="3" y="575"/>
                  </a:cxn>
                  <a:cxn ang="0">
                    <a:pos x="3" y="656"/>
                  </a:cxn>
                  <a:cxn ang="0">
                    <a:pos x="154" y="680"/>
                  </a:cxn>
                  <a:cxn ang="0">
                    <a:pos x="165" y="680"/>
                  </a:cxn>
                  <a:cxn ang="0">
                    <a:pos x="413" y="505"/>
                  </a:cxn>
                  <a:cxn ang="0">
                    <a:pos x="413" y="497"/>
                  </a:cxn>
                  <a:cxn ang="0">
                    <a:pos x="262" y="312"/>
                  </a:cxn>
                  <a:cxn ang="0">
                    <a:pos x="159" y="252"/>
                  </a:cxn>
                  <a:cxn ang="0">
                    <a:pos x="85" y="162"/>
                  </a:cxn>
                  <a:cxn ang="0">
                    <a:pos x="84" y="155"/>
                  </a:cxn>
                  <a:cxn ang="0">
                    <a:pos x="214" y="53"/>
                  </a:cxn>
                  <a:cxn ang="0">
                    <a:pos x="222" y="53"/>
                  </a:cxn>
                  <a:cxn ang="0">
                    <a:pos x="342" y="96"/>
                  </a:cxn>
                  <a:cxn ang="0">
                    <a:pos x="352" y="105"/>
                  </a:cxn>
                  <a:cxn ang="0">
                    <a:pos x="352" y="25"/>
                  </a:cxn>
                  <a:cxn ang="0">
                    <a:pos x="216" y="0"/>
                  </a:cxn>
                  <a:cxn ang="0">
                    <a:pos x="207" y="0"/>
                  </a:cxn>
                  <a:cxn ang="0">
                    <a:pos x="0" y="165"/>
                  </a:cxn>
                  <a:cxn ang="0">
                    <a:pos x="1" y="167"/>
                  </a:cxn>
                  <a:cxn ang="0">
                    <a:pos x="105" y="320"/>
                  </a:cxn>
                </a:cxnLst>
                <a:rect l="0" t="0" r="r" b="b"/>
                <a:pathLst>
                  <a:path w="413" h="681">
                    <a:moveTo>
                      <a:pt x="105" y="320"/>
                    </a:moveTo>
                    <a:cubicBezTo>
                      <a:pt x="223" y="388"/>
                      <a:pt x="223" y="388"/>
                      <a:pt x="223" y="388"/>
                    </a:cubicBezTo>
                    <a:cubicBezTo>
                      <a:pt x="277" y="419"/>
                      <a:pt x="321" y="449"/>
                      <a:pt x="321" y="508"/>
                    </a:cubicBezTo>
                    <a:cubicBezTo>
                      <a:pt x="320" y="582"/>
                      <a:pt x="266" y="625"/>
                      <a:pt x="172" y="626"/>
                    </a:cubicBezTo>
                    <a:cubicBezTo>
                      <a:pt x="168" y="626"/>
                      <a:pt x="165" y="626"/>
                      <a:pt x="161" y="626"/>
                    </a:cubicBezTo>
                    <a:cubicBezTo>
                      <a:pt x="99" y="625"/>
                      <a:pt x="59" y="621"/>
                      <a:pt x="12" y="583"/>
                    </a:cubicBezTo>
                    <a:cubicBezTo>
                      <a:pt x="3" y="575"/>
                      <a:pt x="3" y="575"/>
                      <a:pt x="3" y="575"/>
                    </a:cubicBezTo>
                    <a:cubicBezTo>
                      <a:pt x="3" y="656"/>
                      <a:pt x="3" y="656"/>
                      <a:pt x="3" y="656"/>
                    </a:cubicBezTo>
                    <a:cubicBezTo>
                      <a:pt x="61" y="681"/>
                      <a:pt x="98" y="679"/>
                      <a:pt x="154" y="680"/>
                    </a:cubicBezTo>
                    <a:cubicBezTo>
                      <a:pt x="158" y="680"/>
                      <a:pt x="162" y="680"/>
                      <a:pt x="165" y="680"/>
                    </a:cubicBezTo>
                    <a:cubicBezTo>
                      <a:pt x="279" y="680"/>
                      <a:pt x="412" y="642"/>
                      <a:pt x="413" y="505"/>
                    </a:cubicBezTo>
                    <a:cubicBezTo>
                      <a:pt x="413" y="502"/>
                      <a:pt x="413" y="500"/>
                      <a:pt x="413" y="497"/>
                    </a:cubicBezTo>
                    <a:cubicBezTo>
                      <a:pt x="409" y="384"/>
                      <a:pt x="339" y="357"/>
                      <a:pt x="262" y="312"/>
                    </a:cubicBezTo>
                    <a:cubicBezTo>
                      <a:pt x="159" y="252"/>
                      <a:pt x="159" y="252"/>
                      <a:pt x="159" y="252"/>
                    </a:cubicBezTo>
                    <a:cubicBezTo>
                      <a:pt x="118" y="229"/>
                      <a:pt x="89" y="205"/>
                      <a:pt x="85" y="162"/>
                    </a:cubicBezTo>
                    <a:cubicBezTo>
                      <a:pt x="84" y="159"/>
                      <a:pt x="84" y="157"/>
                      <a:pt x="84" y="155"/>
                    </a:cubicBezTo>
                    <a:cubicBezTo>
                      <a:pt x="85" y="95"/>
                      <a:pt x="150" y="53"/>
                      <a:pt x="214" y="53"/>
                    </a:cubicBezTo>
                    <a:cubicBezTo>
                      <a:pt x="216" y="53"/>
                      <a:pt x="219" y="53"/>
                      <a:pt x="222" y="53"/>
                    </a:cubicBezTo>
                    <a:cubicBezTo>
                      <a:pt x="273" y="55"/>
                      <a:pt x="307" y="62"/>
                      <a:pt x="342" y="96"/>
                    </a:cubicBezTo>
                    <a:cubicBezTo>
                      <a:pt x="352" y="105"/>
                      <a:pt x="352" y="105"/>
                      <a:pt x="352" y="105"/>
                    </a:cubicBezTo>
                    <a:cubicBezTo>
                      <a:pt x="352" y="25"/>
                      <a:pt x="352" y="25"/>
                      <a:pt x="352" y="25"/>
                    </a:cubicBezTo>
                    <a:cubicBezTo>
                      <a:pt x="300" y="0"/>
                      <a:pt x="267" y="2"/>
                      <a:pt x="216" y="0"/>
                    </a:cubicBezTo>
                    <a:cubicBezTo>
                      <a:pt x="213" y="0"/>
                      <a:pt x="210" y="0"/>
                      <a:pt x="207" y="0"/>
                    </a:cubicBezTo>
                    <a:cubicBezTo>
                      <a:pt x="99" y="0"/>
                      <a:pt x="0" y="61"/>
                      <a:pt x="0" y="165"/>
                    </a:cubicBezTo>
                    <a:cubicBezTo>
                      <a:pt x="0" y="166"/>
                      <a:pt x="0" y="166"/>
                      <a:pt x="1" y="167"/>
                    </a:cubicBezTo>
                    <a:cubicBezTo>
                      <a:pt x="1" y="238"/>
                      <a:pt x="41" y="283"/>
                      <a:pt x="105" y="32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2" name="Freeform 176"/>
              <p:cNvSpPr>
                <a:spLocks noChangeAspect="1"/>
              </p:cNvSpPr>
              <p:nvPr userDrawn="1"/>
            </p:nvSpPr>
            <p:spPr bwMode="black">
              <a:xfrm>
                <a:off x="4962" y="1175"/>
                <a:ext cx="47" cy="59"/>
              </a:xfrm>
              <a:custGeom>
                <a:avLst/>
                <a:gdLst/>
                <a:ahLst/>
                <a:cxnLst>
                  <a:cxn ang="0">
                    <a:pos x="23" y="0"/>
                  </a:cxn>
                  <a:cxn ang="0">
                    <a:pos x="3" y="71"/>
                  </a:cxn>
                  <a:cxn ang="0">
                    <a:pos x="0" y="84"/>
                  </a:cxn>
                  <a:cxn ang="0">
                    <a:pos x="12" y="77"/>
                  </a:cxn>
                  <a:cxn ang="0">
                    <a:pos x="44" y="64"/>
                  </a:cxn>
                  <a:cxn ang="0">
                    <a:pos x="65" y="60"/>
                  </a:cxn>
                  <a:cxn ang="0">
                    <a:pos x="223" y="60"/>
                  </a:cxn>
                  <a:cxn ang="0">
                    <a:pos x="223" y="598"/>
                  </a:cxn>
                  <a:cxn ang="0">
                    <a:pos x="223" y="618"/>
                  </a:cxn>
                  <a:cxn ang="0">
                    <a:pos x="222" y="632"/>
                  </a:cxn>
                  <a:cxn ang="0">
                    <a:pos x="214" y="651"/>
                  </a:cxn>
                  <a:cxn ang="0">
                    <a:pos x="209" y="660"/>
                  </a:cxn>
                  <a:cxn ang="0">
                    <a:pos x="320" y="660"/>
                  </a:cxn>
                  <a:cxn ang="0">
                    <a:pos x="330" y="660"/>
                  </a:cxn>
                  <a:cxn ang="0">
                    <a:pos x="325" y="651"/>
                  </a:cxn>
                  <a:cxn ang="0">
                    <a:pos x="316" y="630"/>
                  </a:cxn>
                  <a:cxn ang="0">
                    <a:pos x="312" y="604"/>
                  </a:cxn>
                  <a:cxn ang="0">
                    <a:pos x="313" y="596"/>
                  </a:cxn>
                  <a:cxn ang="0">
                    <a:pos x="313" y="58"/>
                  </a:cxn>
                  <a:cxn ang="0">
                    <a:pos x="449" y="58"/>
                  </a:cxn>
                  <a:cxn ang="0">
                    <a:pos x="485" y="64"/>
                  </a:cxn>
                  <a:cxn ang="0">
                    <a:pos x="487" y="59"/>
                  </a:cxn>
                  <a:cxn ang="0">
                    <a:pos x="486" y="64"/>
                  </a:cxn>
                  <a:cxn ang="0">
                    <a:pos x="514" y="74"/>
                  </a:cxn>
                  <a:cxn ang="0">
                    <a:pos x="523" y="79"/>
                  </a:cxn>
                  <a:cxn ang="0">
                    <a:pos x="516" y="5"/>
                  </a:cxn>
                  <a:cxn ang="0">
                    <a:pos x="23" y="0"/>
                  </a:cxn>
                </a:cxnLst>
                <a:rect l="0" t="0" r="r" b="b"/>
                <a:pathLst>
                  <a:path w="523" h="660">
                    <a:moveTo>
                      <a:pt x="23" y="0"/>
                    </a:moveTo>
                    <a:cubicBezTo>
                      <a:pt x="3" y="71"/>
                      <a:pt x="3" y="71"/>
                      <a:pt x="3" y="71"/>
                    </a:cubicBezTo>
                    <a:cubicBezTo>
                      <a:pt x="0" y="84"/>
                      <a:pt x="0" y="84"/>
                      <a:pt x="0" y="84"/>
                    </a:cubicBezTo>
                    <a:cubicBezTo>
                      <a:pt x="12" y="77"/>
                      <a:pt x="12" y="77"/>
                      <a:pt x="12" y="77"/>
                    </a:cubicBezTo>
                    <a:cubicBezTo>
                      <a:pt x="23" y="70"/>
                      <a:pt x="30" y="66"/>
                      <a:pt x="44" y="64"/>
                    </a:cubicBezTo>
                    <a:cubicBezTo>
                      <a:pt x="53" y="61"/>
                      <a:pt x="57" y="61"/>
                      <a:pt x="65" y="60"/>
                    </a:cubicBezTo>
                    <a:cubicBezTo>
                      <a:pt x="223" y="60"/>
                      <a:pt x="223" y="60"/>
                      <a:pt x="223" y="60"/>
                    </a:cubicBezTo>
                    <a:cubicBezTo>
                      <a:pt x="223" y="598"/>
                      <a:pt x="223" y="598"/>
                      <a:pt x="223" y="598"/>
                    </a:cubicBezTo>
                    <a:cubicBezTo>
                      <a:pt x="223" y="606"/>
                      <a:pt x="223" y="612"/>
                      <a:pt x="223" y="618"/>
                    </a:cubicBezTo>
                    <a:cubicBezTo>
                      <a:pt x="223" y="623"/>
                      <a:pt x="223" y="627"/>
                      <a:pt x="222" y="632"/>
                    </a:cubicBezTo>
                    <a:cubicBezTo>
                      <a:pt x="220" y="639"/>
                      <a:pt x="218" y="644"/>
                      <a:pt x="214" y="651"/>
                    </a:cubicBezTo>
                    <a:cubicBezTo>
                      <a:pt x="209" y="660"/>
                      <a:pt x="209" y="660"/>
                      <a:pt x="209" y="660"/>
                    </a:cubicBezTo>
                    <a:cubicBezTo>
                      <a:pt x="320" y="660"/>
                      <a:pt x="320" y="660"/>
                      <a:pt x="320" y="660"/>
                    </a:cubicBezTo>
                    <a:cubicBezTo>
                      <a:pt x="330" y="660"/>
                      <a:pt x="330" y="660"/>
                      <a:pt x="330" y="660"/>
                    </a:cubicBezTo>
                    <a:cubicBezTo>
                      <a:pt x="325" y="651"/>
                      <a:pt x="325" y="651"/>
                      <a:pt x="325" y="651"/>
                    </a:cubicBezTo>
                    <a:cubicBezTo>
                      <a:pt x="320" y="642"/>
                      <a:pt x="317" y="637"/>
                      <a:pt x="316" y="630"/>
                    </a:cubicBezTo>
                    <a:cubicBezTo>
                      <a:pt x="313" y="612"/>
                      <a:pt x="312" y="609"/>
                      <a:pt x="312" y="604"/>
                    </a:cubicBezTo>
                    <a:cubicBezTo>
                      <a:pt x="312" y="602"/>
                      <a:pt x="313" y="600"/>
                      <a:pt x="313" y="596"/>
                    </a:cubicBezTo>
                    <a:cubicBezTo>
                      <a:pt x="313" y="58"/>
                      <a:pt x="313" y="58"/>
                      <a:pt x="313" y="58"/>
                    </a:cubicBezTo>
                    <a:cubicBezTo>
                      <a:pt x="449" y="58"/>
                      <a:pt x="449" y="58"/>
                      <a:pt x="449" y="58"/>
                    </a:cubicBezTo>
                    <a:cubicBezTo>
                      <a:pt x="463" y="58"/>
                      <a:pt x="472" y="59"/>
                      <a:pt x="485" y="64"/>
                    </a:cubicBezTo>
                    <a:cubicBezTo>
                      <a:pt x="487" y="59"/>
                      <a:pt x="487" y="59"/>
                      <a:pt x="487" y="59"/>
                    </a:cubicBezTo>
                    <a:cubicBezTo>
                      <a:pt x="486" y="64"/>
                      <a:pt x="486" y="64"/>
                      <a:pt x="486" y="64"/>
                    </a:cubicBezTo>
                    <a:cubicBezTo>
                      <a:pt x="497" y="66"/>
                      <a:pt x="504" y="69"/>
                      <a:pt x="514" y="74"/>
                    </a:cubicBezTo>
                    <a:cubicBezTo>
                      <a:pt x="523" y="79"/>
                      <a:pt x="523" y="79"/>
                      <a:pt x="523" y="79"/>
                    </a:cubicBezTo>
                    <a:cubicBezTo>
                      <a:pt x="516" y="5"/>
                      <a:pt x="516" y="5"/>
                      <a:pt x="516" y="5"/>
                    </a:cubicBezTo>
                    <a:lnTo>
                      <a:pt x="2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3" name="Freeform 177"/>
              <p:cNvSpPr>
                <a:spLocks noChangeAspect="1"/>
              </p:cNvSpPr>
              <p:nvPr userDrawn="1"/>
            </p:nvSpPr>
            <p:spPr bwMode="black">
              <a:xfrm>
                <a:off x="5130" y="976"/>
                <a:ext cx="11" cy="59"/>
              </a:xfrm>
              <a:custGeom>
                <a:avLst/>
                <a:gdLst/>
                <a:ahLst/>
                <a:cxnLst>
                  <a:cxn ang="0">
                    <a:pos x="19" y="37"/>
                  </a:cxn>
                  <a:cxn ang="0">
                    <a:pos x="24" y="69"/>
                  </a:cxn>
                  <a:cxn ang="0">
                    <a:pos x="24" y="598"/>
                  </a:cxn>
                  <a:cxn ang="0">
                    <a:pos x="19" y="629"/>
                  </a:cxn>
                  <a:cxn ang="0">
                    <a:pos x="9" y="650"/>
                  </a:cxn>
                  <a:cxn ang="0">
                    <a:pos x="3" y="659"/>
                  </a:cxn>
                  <a:cxn ang="0">
                    <a:pos x="116" y="659"/>
                  </a:cxn>
                  <a:cxn ang="0">
                    <a:pos x="126" y="659"/>
                  </a:cxn>
                  <a:cxn ang="0">
                    <a:pos x="120" y="651"/>
                  </a:cxn>
                  <a:cxn ang="0">
                    <a:pos x="109" y="628"/>
                  </a:cxn>
                  <a:cxn ang="0">
                    <a:pos x="106" y="545"/>
                  </a:cxn>
                  <a:cxn ang="0">
                    <a:pos x="106" y="67"/>
                  </a:cxn>
                  <a:cxn ang="0">
                    <a:pos x="112" y="32"/>
                  </a:cxn>
                  <a:cxn ang="0">
                    <a:pos x="112" y="32"/>
                  </a:cxn>
                  <a:cxn ang="0">
                    <a:pos x="122" y="8"/>
                  </a:cxn>
                  <a:cxn ang="0">
                    <a:pos x="126" y="0"/>
                  </a:cxn>
                  <a:cxn ang="0">
                    <a:pos x="10" y="0"/>
                  </a:cxn>
                  <a:cxn ang="0">
                    <a:pos x="0" y="0"/>
                  </a:cxn>
                  <a:cxn ang="0">
                    <a:pos x="6" y="9"/>
                  </a:cxn>
                  <a:cxn ang="0">
                    <a:pos x="19" y="37"/>
                  </a:cxn>
                </a:cxnLst>
                <a:rect l="0" t="0" r="r" b="b"/>
                <a:pathLst>
                  <a:path w="126" h="659">
                    <a:moveTo>
                      <a:pt x="19" y="37"/>
                    </a:moveTo>
                    <a:cubicBezTo>
                      <a:pt x="23" y="49"/>
                      <a:pt x="24" y="56"/>
                      <a:pt x="24" y="69"/>
                    </a:cubicBezTo>
                    <a:cubicBezTo>
                      <a:pt x="24" y="598"/>
                      <a:pt x="24" y="598"/>
                      <a:pt x="24" y="598"/>
                    </a:cubicBezTo>
                    <a:cubicBezTo>
                      <a:pt x="24" y="611"/>
                      <a:pt x="24" y="618"/>
                      <a:pt x="19" y="629"/>
                    </a:cubicBezTo>
                    <a:cubicBezTo>
                      <a:pt x="16" y="638"/>
                      <a:pt x="14" y="643"/>
                      <a:pt x="9" y="650"/>
                    </a:cubicBezTo>
                    <a:cubicBezTo>
                      <a:pt x="3" y="659"/>
                      <a:pt x="3" y="659"/>
                      <a:pt x="3" y="659"/>
                    </a:cubicBezTo>
                    <a:cubicBezTo>
                      <a:pt x="116" y="659"/>
                      <a:pt x="116" y="659"/>
                      <a:pt x="116" y="659"/>
                    </a:cubicBezTo>
                    <a:cubicBezTo>
                      <a:pt x="126" y="659"/>
                      <a:pt x="126" y="659"/>
                      <a:pt x="126" y="659"/>
                    </a:cubicBezTo>
                    <a:cubicBezTo>
                      <a:pt x="120" y="651"/>
                      <a:pt x="120" y="651"/>
                      <a:pt x="120" y="651"/>
                    </a:cubicBezTo>
                    <a:cubicBezTo>
                      <a:pt x="115" y="641"/>
                      <a:pt x="110" y="637"/>
                      <a:pt x="109" y="628"/>
                    </a:cubicBezTo>
                    <a:cubicBezTo>
                      <a:pt x="107" y="607"/>
                      <a:pt x="106" y="578"/>
                      <a:pt x="106" y="545"/>
                    </a:cubicBezTo>
                    <a:cubicBezTo>
                      <a:pt x="106" y="67"/>
                      <a:pt x="106" y="67"/>
                      <a:pt x="106" y="67"/>
                    </a:cubicBezTo>
                    <a:cubicBezTo>
                      <a:pt x="107" y="58"/>
                      <a:pt x="106" y="53"/>
                      <a:pt x="112" y="32"/>
                    </a:cubicBezTo>
                    <a:cubicBezTo>
                      <a:pt x="112" y="32"/>
                      <a:pt x="112" y="32"/>
                      <a:pt x="112" y="32"/>
                    </a:cubicBezTo>
                    <a:cubicBezTo>
                      <a:pt x="116" y="23"/>
                      <a:pt x="118" y="16"/>
                      <a:pt x="122" y="8"/>
                    </a:cubicBezTo>
                    <a:cubicBezTo>
                      <a:pt x="126" y="0"/>
                      <a:pt x="126" y="0"/>
                      <a:pt x="126" y="0"/>
                    </a:cubicBezTo>
                    <a:cubicBezTo>
                      <a:pt x="10" y="0"/>
                      <a:pt x="10" y="0"/>
                      <a:pt x="10" y="0"/>
                    </a:cubicBezTo>
                    <a:cubicBezTo>
                      <a:pt x="0" y="0"/>
                      <a:pt x="0" y="0"/>
                      <a:pt x="0" y="0"/>
                    </a:cubicBezTo>
                    <a:cubicBezTo>
                      <a:pt x="6" y="9"/>
                      <a:pt x="6" y="9"/>
                      <a:pt x="6" y="9"/>
                    </a:cubicBezTo>
                    <a:cubicBezTo>
                      <a:pt x="12" y="19"/>
                      <a:pt x="16" y="26"/>
                      <a:pt x="19" y="3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4" name="Freeform 178"/>
              <p:cNvSpPr>
                <a:spLocks noChangeAspect="1"/>
              </p:cNvSpPr>
              <p:nvPr userDrawn="1"/>
            </p:nvSpPr>
            <p:spPr bwMode="black">
              <a:xfrm>
                <a:off x="5016" y="1175"/>
                <a:ext cx="38" cy="59"/>
              </a:xfrm>
              <a:custGeom>
                <a:avLst/>
                <a:gdLst/>
                <a:ahLst/>
                <a:cxnLst>
                  <a:cxn ang="0">
                    <a:pos x="384" y="589"/>
                  </a:cxn>
                  <a:cxn ang="0">
                    <a:pos x="314" y="599"/>
                  </a:cxn>
                  <a:cxn ang="0">
                    <a:pos x="111" y="599"/>
                  </a:cxn>
                  <a:cxn ang="0">
                    <a:pos x="111" y="320"/>
                  </a:cxn>
                  <a:cxn ang="0">
                    <a:pos x="280" y="320"/>
                  </a:cxn>
                  <a:cxn ang="0">
                    <a:pos x="308" y="321"/>
                  </a:cxn>
                  <a:cxn ang="0">
                    <a:pos x="343" y="333"/>
                  </a:cxn>
                  <a:cxn ang="0">
                    <a:pos x="350" y="337"/>
                  </a:cxn>
                  <a:cxn ang="0">
                    <a:pos x="350" y="266"/>
                  </a:cxn>
                  <a:cxn ang="0">
                    <a:pos x="350" y="260"/>
                  </a:cxn>
                  <a:cxn ang="0">
                    <a:pos x="109" y="260"/>
                  </a:cxn>
                  <a:cxn ang="0">
                    <a:pos x="109" y="58"/>
                  </a:cxn>
                  <a:cxn ang="0">
                    <a:pos x="280" y="58"/>
                  </a:cxn>
                  <a:cxn ang="0">
                    <a:pos x="300" y="57"/>
                  </a:cxn>
                  <a:cxn ang="0">
                    <a:pos x="318" y="60"/>
                  </a:cxn>
                  <a:cxn ang="0">
                    <a:pos x="341" y="75"/>
                  </a:cxn>
                  <a:cxn ang="0">
                    <a:pos x="350" y="84"/>
                  </a:cxn>
                  <a:cxn ang="0">
                    <a:pos x="350" y="5"/>
                  </a:cxn>
                  <a:cxn ang="0">
                    <a:pos x="350" y="0"/>
                  </a:cxn>
                  <a:cxn ang="0">
                    <a:pos x="0" y="0"/>
                  </a:cxn>
                  <a:cxn ang="0">
                    <a:pos x="10" y="9"/>
                  </a:cxn>
                  <a:cxn ang="0">
                    <a:pos x="21" y="26"/>
                  </a:cxn>
                  <a:cxn ang="0">
                    <a:pos x="25" y="51"/>
                  </a:cxn>
                  <a:cxn ang="0">
                    <a:pos x="25" y="596"/>
                  </a:cxn>
                  <a:cxn ang="0">
                    <a:pos x="26" y="612"/>
                  </a:cxn>
                  <a:cxn ang="0">
                    <a:pos x="24" y="627"/>
                  </a:cxn>
                  <a:cxn ang="0">
                    <a:pos x="13" y="650"/>
                  </a:cxn>
                  <a:cxn ang="0">
                    <a:pos x="7" y="659"/>
                  </a:cxn>
                  <a:cxn ang="0">
                    <a:pos x="393" y="659"/>
                  </a:cxn>
                  <a:cxn ang="0">
                    <a:pos x="393" y="653"/>
                  </a:cxn>
                  <a:cxn ang="0">
                    <a:pos x="393" y="653"/>
                  </a:cxn>
                  <a:cxn ang="0">
                    <a:pos x="398" y="655"/>
                  </a:cxn>
                  <a:cxn ang="0">
                    <a:pos x="421" y="582"/>
                  </a:cxn>
                  <a:cxn ang="0">
                    <a:pos x="425" y="566"/>
                  </a:cxn>
                  <a:cxn ang="0">
                    <a:pos x="412" y="575"/>
                  </a:cxn>
                  <a:cxn ang="0">
                    <a:pos x="384" y="589"/>
                  </a:cxn>
                </a:cxnLst>
                <a:rect l="0" t="0" r="r" b="b"/>
                <a:pathLst>
                  <a:path w="425" h="659">
                    <a:moveTo>
                      <a:pt x="384" y="589"/>
                    </a:move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0" y="337"/>
                      <a:pt x="350" y="337"/>
                      <a:pt x="350" y="337"/>
                    </a:cubicBezTo>
                    <a:cubicBezTo>
                      <a:pt x="350" y="266"/>
                      <a:pt x="350" y="266"/>
                      <a:pt x="350" y="266"/>
                    </a:cubicBezTo>
                    <a:cubicBezTo>
                      <a:pt x="350" y="260"/>
                      <a:pt x="350" y="260"/>
                      <a:pt x="350" y="260"/>
                    </a:cubicBezTo>
                    <a:cubicBezTo>
                      <a:pt x="109" y="260"/>
                      <a:pt x="109" y="260"/>
                      <a:pt x="109" y="260"/>
                    </a:cubicBezTo>
                    <a:cubicBezTo>
                      <a:pt x="109" y="58"/>
                      <a:pt x="109" y="58"/>
                      <a:pt x="109" y="58"/>
                    </a:cubicBezTo>
                    <a:cubicBezTo>
                      <a:pt x="280" y="58"/>
                      <a:pt x="280" y="58"/>
                      <a:pt x="280" y="58"/>
                    </a:cubicBezTo>
                    <a:cubicBezTo>
                      <a:pt x="287" y="58"/>
                      <a:pt x="294" y="57"/>
                      <a:pt x="300" y="57"/>
                    </a:cubicBezTo>
                    <a:cubicBezTo>
                      <a:pt x="306" y="57"/>
                      <a:pt x="311" y="58"/>
                      <a:pt x="318" y="60"/>
                    </a:cubicBezTo>
                    <a:cubicBezTo>
                      <a:pt x="328" y="64"/>
                      <a:pt x="334" y="67"/>
                      <a:pt x="341" y="75"/>
                    </a:cubicBezTo>
                    <a:cubicBezTo>
                      <a:pt x="350" y="84"/>
                      <a:pt x="350" y="84"/>
                      <a:pt x="350" y="84"/>
                    </a:cubicBezTo>
                    <a:cubicBezTo>
                      <a:pt x="350" y="5"/>
                      <a:pt x="350" y="5"/>
                      <a:pt x="350" y="5"/>
                    </a:cubicBezTo>
                    <a:cubicBezTo>
                      <a:pt x="350" y="0"/>
                      <a:pt x="350" y="0"/>
                      <a:pt x="350" y="0"/>
                    </a:cubicBezTo>
                    <a:cubicBezTo>
                      <a:pt x="0" y="0"/>
                      <a:pt x="0" y="0"/>
                      <a:pt x="0" y="0"/>
                    </a:cubicBezTo>
                    <a:cubicBezTo>
                      <a:pt x="10" y="9"/>
                      <a:pt x="10" y="9"/>
                      <a:pt x="10" y="9"/>
                    </a:cubicBezTo>
                    <a:cubicBezTo>
                      <a:pt x="15" y="15"/>
                      <a:pt x="17" y="18"/>
                      <a:pt x="21" y="26"/>
                    </a:cubicBezTo>
                    <a:cubicBezTo>
                      <a:pt x="24" y="35"/>
                      <a:pt x="25" y="41"/>
                      <a:pt x="25" y="51"/>
                    </a:cubicBezTo>
                    <a:cubicBezTo>
                      <a:pt x="25" y="596"/>
                      <a:pt x="25" y="596"/>
                      <a:pt x="25" y="596"/>
                    </a:cubicBezTo>
                    <a:cubicBezTo>
                      <a:pt x="25" y="602"/>
                      <a:pt x="26" y="607"/>
                      <a:pt x="26" y="612"/>
                    </a:cubicBezTo>
                    <a:cubicBezTo>
                      <a:pt x="26" y="617"/>
                      <a:pt x="25" y="622"/>
                      <a:pt x="24" y="627"/>
                    </a:cubicBezTo>
                    <a:cubicBezTo>
                      <a:pt x="21" y="636"/>
                      <a:pt x="19" y="641"/>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6"/>
                      <a:pt x="425" y="566"/>
                      <a:pt x="425" y="566"/>
                    </a:cubicBezTo>
                    <a:cubicBezTo>
                      <a:pt x="412" y="575"/>
                      <a:pt x="412" y="575"/>
                      <a:pt x="412" y="575"/>
                    </a:cubicBezTo>
                    <a:cubicBezTo>
                      <a:pt x="402" y="582"/>
                      <a:pt x="396" y="585"/>
                      <a:pt x="384" y="58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5" name="Freeform 179"/>
              <p:cNvSpPr>
                <a:spLocks noChangeAspect="1"/>
              </p:cNvSpPr>
              <p:nvPr userDrawn="1"/>
            </p:nvSpPr>
            <p:spPr bwMode="black">
              <a:xfrm>
                <a:off x="5066" y="1076"/>
                <a:ext cx="11" cy="58"/>
              </a:xfrm>
              <a:custGeom>
                <a:avLst/>
                <a:gdLst/>
                <a:ahLst/>
                <a:cxnLst>
                  <a:cxn ang="0">
                    <a:pos x="126" y="0"/>
                  </a:cxn>
                  <a:cxn ang="0">
                    <a:pos x="10" y="0"/>
                  </a:cxn>
                  <a:cxn ang="0">
                    <a:pos x="0" y="0"/>
                  </a:cxn>
                  <a:cxn ang="0">
                    <a:pos x="5" y="9"/>
                  </a:cxn>
                  <a:cxn ang="0">
                    <a:pos x="18" y="37"/>
                  </a:cxn>
                  <a:cxn ang="0">
                    <a:pos x="23" y="69"/>
                  </a:cxn>
                  <a:cxn ang="0">
                    <a:pos x="23" y="598"/>
                  </a:cxn>
                  <a:cxn ang="0">
                    <a:pos x="19" y="630"/>
                  </a:cxn>
                  <a:cxn ang="0">
                    <a:pos x="9" y="651"/>
                  </a:cxn>
                  <a:cxn ang="0">
                    <a:pos x="3" y="659"/>
                  </a:cxn>
                  <a:cxn ang="0">
                    <a:pos x="115" y="659"/>
                  </a:cxn>
                  <a:cxn ang="0">
                    <a:pos x="125" y="659"/>
                  </a:cxn>
                  <a:cxn ang="0">
                    <a:pos x="120" y="651"/>
                  </a:cxn>
                  <a:cxn ang="0">
                    <a:pos x="108" y="628"/>
                  </a:cxn>
                  <a:cxn ang="0">
                    <a:pos x="106" y="545"/>
                  </a:cxn>
                  <a:cxn ang="0">
                    <a:pos x="106" y="68"/>
                  </a:cxn>
                  <a:cxn ang="0">
                    <a:pos x="112" y="33"/>
                  </a:cxn>
                  <a:cxn ang="0">
                    <a:pos x="112" y="33"/>
                  </a:cxn>
                  <a:cxn ang="0">
                    <a:pos x="122" y="8"/>
                  </a:cxn>
                  <a:cxn ang="0">
                    <a:pos x="126" y="0"/>
                  </a:cxn>
                </a:cxnLst>
                <a:rect l="0" t="0" r="r" b="b"/>
                <a:pathLst>
                  <a:path w="126" h="659">
                    <a:moveTo>
                      <a:pt x="126" y="0"/>
                    </a:moveTo>
                    <a:cubicBezTo>
                      <a:pt x="10" y="0"/>
                      <a:pt x="10" y="0"/>
                      <a:pt x="10" y="0"/>
                    </a:cubicBezTo>
                    <a:cubicBezTo>
                      <a:pt x="0" y="0"/>
                      <a:pt x="0" y="0"/>
                      <a:pt x="0" y="0"/>
                    </a:cubicBezTo>
                    <a:cubicBezTo>
                      <a:pt x="5" y="9"/>
                      <a:pt x="5" y="9"/>
                      <a:pt x="5" y="9"/>
                    </a:cubicBezTo>
                    <a:cubicBezTo>
                      <a:pt x="12" y="19"/>
                      <a:pt x="15" y="26"/>
                      <a:pt x="18" y="37"/>
                    </a:cubicBezTo>
                    <a:cubicBezTo>
                      <a:pt x="23" y="50"/>
                      <a:pt x="23" y="56"/>
                      <a:pt x="23" y="69"/>
                    </a:cubicBezTo>
                    <a:cubicBezTo>
                      <a:pt x="23" y="598"/>
                      <a:pt x="23" y="598"/>
                      <a:pt x="23" y="598"/>
                    </a:cubicBezTo>
                    <a:cubicBezTo>
                      <a:pt x="23" y="611"/>
                      <a:pt x="23"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4" y="642"/>
                      <a:pt x="110" y="637"/>
                      <a:pt x="108" y="628"/>
                    </a:cubicBezTo>
                    <a:cubicBezTo>
                      <a:pt x="106" y="608"/>
                      <a:pt x="106" y="578"/>
                      <a:pt x="106" y="545"/>
                    </a:cubicBezTo>
                    <a:cubicBezTo>
                      <a:pt x="106" y="68"/>
                      <a:pt x="106" y="68"/>
                      <a:pt x="106" y="68"/>
                    </a:cubicBezTo>
                    <a:cubicBezTo>
                      <a:pt x="106" y="58"/>
                      <a:pt x="106" y="53"/>
                      <a:pt x="112" y="33"/>
                    </a:cubicBezTo>
                    <a:cubicBezTo>
                      <a:pt x="112" y="33"/>
                      <a:pt x="112" y="33"/>
                      <a:pt x="112" y="33"/>
                    </a:cubicBezTo>
                    <a:cubicBezTo>
                      <a:pt x="115" y="23"/>
                      <a:pt x="118" y="17"/>
                      <a:pt x="122" y="8"/>
                    </a:cubicBezTo>
                    <a:lnTo>
                      <a:pt x="126"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6" name="Freeform 180"/>
              <p:cNvSpPr>
                <a:spLocks noChangeAspect="1"/>
              </p:cNvSpPr>
              <p:nvPr userDrawn="1"/>
            </p:nvSpPr>
            <p:spPr bwMode="black">
              <a:xfrm>
                <a:off x="5045" y="976"/>
                <a:ext cx="79" cy="61"/>
              </a:xfrm>
              <a:custGeom>
                <a:avLst/>
                <a:gdLst/>
                <a:ahLst/>
                <a:cxnLst>
                  <a:cxn ang="0">
                    <a:pos x="39" y="31"/>
                  </a:cxn>
                  <a:cxn ang="0">
                    <a:pos x="51" y="53"/>
                  </a:cxn>
                  <a:cxn ang="0">
                    <a:pos x="286" y="686"/>
                  </a:cxn>
                  <a:cxn ang="0">
                    <a:pos x="453" y="224"/>
                  </a:cxn>
                  <a:cxn ang="0">
                    <a:pos x="625" y="683"/>
                  </a:cxn>
                  <a:cxn ang="0">
                    <a:pos x="847" y="65"/>
                  </a:cxn>
                  <a:cxn ang="0">
                    <a:pos x="859" y="40"/>
                  </a:cxn>
                  <a:cxn ang="0">
                    <a:pos x="859" y="40"/>
                  </a:cxn>
                  <a:cxn ang="0">
                    <a:pos x="881" y="9"/>
                  </a:cxn>
                  <a:cxn ang="0">
                    <a:pos x="889" y="0"/>
                  </a:cxn>
                  <a:cxn ang="0">
                    <a:pos x="781" y="0"/>
                  </a:cxn>
                  <a:cxn ang="0">
                    <a:pos x="771" y="0"/>
                  </a:cxn>
                  <a:cxn ang="0">
                    <a:pos x="777" y="9"/>
                  </a:cxn>
                  <a:cxn ang="0">
                    <a:pos x="783" y="30"/>
                  </a:cxn>
                  <a:cxn ang="0">
                    <a:pos x="783" y="33"/>
                  </a:cxn>
                  <a:cxn ang="0">
                    <a:pos x="776" y="57"/>
                  </a:cxn>
                  <a:cxn ang="0">
                    <a:pos x="633" y="482"/>
                  </a:cxn>
                  <a:cxn ang="0">
                    <a:pos x="479" y="53"/>
                  </a:cxn>
                  <a:cxn ang="0">
                    <a:pos x="475" y="34"/>
                  </a:cxn>
                  <a:cxn ang="0">
                    <a:pos x="476" y="25"/>
                  </a:cxn>
                  <a:cxn ang="0">
                    <a:pos x="483" y="10"/>
                  </a:cxn>
                  <a:cxn ang="0">
                    <a:pos x="488" y="1"/>
                  </a:cxn>
                  <a:cxn ang="0">
                    <a:pos x="346" y="1"/>
                  </a:cxn>
                  <a:cxn ang="0">
                    <a:pos x="356" y="11"/>
                  </a:cxn>
                  <a:cxn ang="0">
                    <a:pos x="373" y="30"/>
                  </a:cxn>
                  <a:cxn ang="0">
                    <a:pos x="390" y="54"/>
                  </a:cxn>
                  <a:cxn ang="0">
                    <a:pos x="422" y="136"/>
                  </a:cxn>
                  <a:cxn ang="0">
                    <a:pos x="291" y="481"/>
                  </a:cxn>
                  <a:cxn ang="0">
                    <a:pos x="137" y="43"/>
                  </a:cxn>
                  <a:cxn ang="0">
                    <a:pos x="136" y="36"/>
                  </a:cxn>
                  <a:cxn ang="0">
                    <a:pos x="137" y="27"/>
                  </a:cxn>
                  <a:cxn ang="0">
                    <a:pos x="144" y="10"/>
                  </a:cxn>
                  <a:cxn ang="0">
                    <a:pos x="149" y="1"/>
                  </a:cxn>
                  <a:cxn ang="0">
                    <a:pos x="0" y="1"/>
                  </a:cxn>
                  <a:cxn ang="0">
                    <a:pos x="17" y="11"/>
                  </a:cxn>
                  <a:cxn ang="0">
                    <a:pos x="39" y="31"/>
                  </a:cxn>
                </a:cxnLst>
                <a:rect l="0" t="0" r="r" b="b"/>
                <a:pathLst>
                  <a:path w="889" h="686">
                    <a:moveTo>
                      <a:pt x="39" y="31"/>
                    </a:moveTo>
                    <a:cubicBezTo>
                      <a:pt x="46" y="39"/>
                      <a:pt x="48" y="44"/>
                      <a:pt x="51" y="53"/>
                    </a:cubicBezTo>
                    <a:cubicBezTo>
                      <a:pt x="286" y="686"/>
                      <a:pt x="286" y="686"/>
                      <a:pt x="286" y="686"/>
                    </a:cubicBezTo>
                    <a:cubicBezTo>
                      <a:pt x="453" y="224"/>
                      <a:pt x="453" y="224"/>
                      <a:pt x="453" y="224"/>
                    </a:cubicBezTo>
                    <a:cubicBezTo>
                      <a:pt x="625" y="683"/>
                      <a:pt x="625" y="683"/>
                      <a:pt x="625" y="683"/>
                    </a:cubicBezTo>
                    <a:cubicBezTo>
                      <a:pt x="847" y="65"/>
                      <a:pt x="847" y="65"/>
                      <a:pt x="847" y="65"/>
                    </a:cubicBezTo>
                    <a:cubicBezTo>
                      <a:pt x="850" y="55"/>
                      <a:pt x="854" y="50"/>
                      <a:pt x="859" y="40"/>
                    </a:cubicBezTo>
                    <a:cubicBezTo>
                      <a:pt x="859" y="40"/>
                      <a:pt x="859" y="40"/>
                      <a:pt x="859" y="40"/>
                    </a:cubicBezTo>
                    <a:cubicBezTo>
                      <a:pt x="867" y="28"/>
                      <a:pt x="872" y="20"/>
                      <a:pt x="881" y="9"/>
                    </a:cubicBezTo>
                    <a:cubicBezTo>
                      <a:pt x="889" y="0"/>
                      <a:pt x="889" y="0"/>
                      <a:pt x="889" y="0"/>
                    </a:cubicBezTo>
                    <a:cubicBezTo>
                      <a:pt x="781" y="0"/>
                      <a:pt x="781" y="0"/>
                      <a:pt x="781" y="0"/>
                    </a:cubicBezTo>
                    <a:cubicBezTo>
                      <a:pt x="771" y="0"/>
                      <a:pt x="771" y="0"/>
                      <a:pt x="771" y="0"/>
                    </a:cubicBezTo>
                    <a:cubicBezTo>
                      <a:pt x="777" y="9"/>
                      <a:pt x="777" y="9"/>
                      <a:pt x="777" y="9"/>
                    </a:cubicBezTo>
                    <a:cubicBezTo>
                      <a:pt x="781" y="16"/>
                      <a:pt x="783" y="21"/>
                      <a:pt x="783" y="30"/>
                    </a:cubicBezTo>
                    <a:cubicBezTo>
                      <a:pt x="783" y="30"/>
                      <a:pt x="783" y="32"/>
                      <a:pt x="783" y="33"/>
                    </a:cubicBezTo>
                    <a:cubicBezTo>
                      <a:pt x="783" y="41"/>
                      <a:pt x="781" y="47"/>
                      <a:pt x="776" y="57"/>
                    </a:cubicBezTo>
                    <a:cubicBezTo>
                      <a:pt x="633" y="482"/>
                      <a:pt x="633" y="482"/>
                      <a:pt x="633" y="482"/>
                    </a:cubicBezTo>
                    <a:cubicBezTo>
                      <a:pt x="479" y="53"/>
                      <a:pt x="479" y="53"/>
                      <a:pt x="479" y="53"/>
                    </a:cubicBezTo>
                    <a:cubicBezTo>
                      <a:pt x="476" y="45"/>
                      <a:pt x="475" y="40"/>
                      <a:pt x="475" y="34"/>
                    </a:cubicBezTo>
                    <a:cubicBezTo>
                      <a:pt x="475" y="31"/>
                      <a:pt x="475" y="28"/>
                      <a:pt x="476" y="25"/>
                    </a:cubicBezTo>
                    <a:cubicBezTo>
                      <a:pt x="478" y="18"/>
                      <a:pt x="479" y="16"/>
                      <a:pt x="483" y="10"/>
                    </a:cubicBezTo>
                    <a:cubicBezTo>
                      <a:pt x="488" y="1"/>
                      <a:pt x="488" y="1"/>
                      <a:pt x="488" y="1"/>
                    </a:cubicBezTo>
                    <a:cubicBezTo>
                      <a:pt x="346" y="1"/>
                      <a:pt x="346" y="1"/>
                      <a:pt x="346" y="1"/>
                    </a:cubicBezTo>
                    <a:cubicBezTo>
                      <a:pt x="356" y="11"/>
                      <a:pt x="356" y="11"/>
                      <a:pt x="356" y="11"/>
                    </a:cubicBezTo>
                    <a:cubicBezTo>
                      <a:pt x="363" y="17"/>
                      <a:pt x="367" y="22"/>
                      <a:pt x="373" y="30"/>
                    </a:cubicBezTo>
                    <a:cubicBezTo>
                      <a:pt x="381" y="39"/>
                      <a:pt x="386" y="44"/>
                      <a:pt x="390" y="54"/>
                    </a:cubicBezTo>
                    <a:cubicBezTo>
                      <a:pt x="422" y="136"/>
                      <a:pt x="422" y="136"/>
                      <a:pt x="422" y="136"/>
                    </a:cubicBezTo>
                    <a:cubicBezTo>
                      <a:pt x="291" y="481"/>
                      <a:pt x="291" y="481"/>
                      <a:pt x="291" y="481"/>
                    </a:cubicBezTo>
                    <a:cubicBezTo>
                      <a:pt x="137" y="43"/>
                      <a:pt x="137" y="43"/>
                      <a:pt x="137" y="43"/>
                    </a:cubicBezTo>
                    <a:cubicBezTo>
                      <a:pt x="136" y="40"/>
                      <a:pt x="136" y="38"/>
                      <a:pt x="136" y="36"/>
                    </a:cubicBezTo>
                    <a:cubicBezTo>
                      <a:pt x="136" y="34"/>
                      <a:pt x="136" y="31"/>
                      <a:pt x="137" y="27"/>
                    </a:cubicBezTo>
                    <a:cubicBezTo>
                      <a:pt x="138" y="20"/>
                      <a:pt x="140" y="17"/>
                      <a:pt x="144" y="10"/>
                    </a:cubicBezTo>
                    <a:cubicBezTo>
                      <a:pt x="149" y="1"/>
                      <a:pt x="149" y="1"/>
                      <a:pt x="149" y="1"/>
                    </a:cubicBezTo>
                    <a:cubicBezTo>
                      <a:pt x="0" y="1"/>
                      <a:pt x="0" y="1"/>
                      <a:pt x="0" y="1"/>
                    </a:cubicBezTo>
                    <a:cubicBezTo>
                      <a:pt x="17" y="11"/>
                      <a:pt x="17" y="11"/>
                      <a:pt x="17" y="11"/>
                    </a:cubicBezTo>
                    <a:cubicBezTo>
                      <a:pt x="27" y="17"/>
                      <a:pt x="32" y="22"/>
                      <a:pt x="39" y="3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7" name="Freeform 181"/>
              <p:cNvSpPr>
                <a:spLocks noChangeAspect="1"/>
              </p:cNvSpPr>
              <p:nvPr userDrawn="1"/>
            </p:nvSpPr>
            <p:spPr bwMode="black">
              <a:xfrm>
                <a:off x="5298" y="1076"/>
                <a:ext cx="46" cy="58"/>
              </a:xfrm>
              <a:custGeom>
                <a:avLst/>
                <a:gdLst/>
                <a:ahLst/>
                <a:cxnLst>
                  <a:cxn ang="0">
                    <a:pos x="64" y="61"/>
                  </a:cxn>
                  <a:cxn ang="0">
                    <a:pos x="222" y="61"/>
                  </a:cxn>
                  <a:cxn ang="0">
                    <a:pos x="222" y="598"/>
                  </a:cxn>
                  <a:cxn ang="0">
                    <a:pos x="223" y="619"/>
                  </a:cxn>
                  <a:cxn ang="0">
                    <a:pos x="222" y="633"/>
                  </a:cxn>
                  <a:cxn ang="0">
                    <a:pos x="213" y="652"/>
                  </a:cxn>
                  <a:cxn ang="0">
                    <a:pos x="209" y="660"/>
                  </a:cxn>
                  <a:cxn ang="0">
                    <a:pos x="319" y="660"/>
                  </a:cxn>
                  <a:cxn ang="0">
                    <a:pos x="329" y="660"/>
                  </a:cxn>
                  <a:cxn ang="0">
                    <a:pos x="324" y="652"/>
                  </a:cxn>
                  <a:cxn ang="0">
                    <a:pos x="315" y="631"/>
                  </a:cxn>
                  <a:cxn ang="0">
                    <a:pos x="312" y="604"/>
                  </a:cxn>
                  <a:cxn ang="0">
                    <a:pos x="312" y="596"/>
                  </a:cxn>
                  <a:cxn ang="0">
                    <a:pos x="312" y="59"/>
                  </a:cxn>
                  <a:cxn ang="0">
                    <a:pos x="448" y="59"/>
                  </a:cxn>
                  <a:cxn ang="0">
                    <a:pos x="485" y="64"/>
                  </a:cxn>
                  <a:cxn ang="0">
                    <a:pos x="486" y="59"/>
                  </a:cxn>
                  <a:cxn ang="0">
                    <a:pos x="486" y="59"/>
                  </a:cxn>
                  <a:cxn ang="0">
                    <a:pos x="485" y="65"/>
                  </a:cxn>
                  <a:cxn ang="0">
                    <a:pos x="513" y="74"/>
                  </a:cxn>
                  <a:cxn ang="0">
                    <a:pos x="522" y="79"/>
                  </a:cxn>
                  <a:cxn ang="0">
                    <a:pos x="515" y="5"/>
                  </a:cxn>
                  <a:cxn ang="0">
                    <a:pos x="22" y="0"/>
                  </a:cxn>
                  <a:cxn ang="0">
                    <a:pos x="2" y="72"/>
                  </a:cxn>
                  <a:cxn ang="0">
                    <a:pos x="0" y="84"/>
                  </a:cxn>
                  <a:cxn ang="0">
                    <a:pos x="11" y="78"/>
                  </a:cxn>
                  <a:cxn ang="0">
                    <a:pos x="43" y="65"/>
                  </a:cxn>
                  <a:cxn ang="0">
                    <a:pos x="64" y="61"/>
                  </a:cxn>
                </a:cxnLst>
                <a:rect l="0" t="0" r="r" b="b"/>
                <a:pathLst>
                  <a:path w="522" h="660">
                    <a:moveTo>
                      <a:pt x="64" y="61"/>
                    </a:moveTo>
                    <a:cubicBezTo>
                      <a:pt x="222" y="61"/>
                      <a:pt x="222" y="61"/>
                      <a:pt x="222" y="61"/>
                    </a:cubicBezTo>
                    <a:cubicBezTo>
                      <a:pt x="222" y="598"/>
                      <a:pt x="222" y="598"/>
                      <a:pt x="222" y="598"/>
                    </a:cubicBezTo>
                    <a:cubicBezTo>
                      <a:pt x="222" y="606"/>
                      <a:pt x="223" y="613"/>
                      <a:pt x="223" y="619"/>
                    </a:cubicBezTo>
                    <a:cubicBezTo>
                      <a:pt x="223" y="623"/>
                      <a:pt x="223" y="628"/>
                      <a:pt x="222" y="633"/>
                    </a:cubicBezTo>
                    <a:cubicBezTo>
                      <a:pt x="219" y="640"/>
                      <a:pt x="218" y="644"/>
                      <a:pt x="213" y="652"/>
                    </a:cubicBezTo>
                    <a:cubicBezTo>
                      <a:pt x="209" y="660"/>
                      <a:pt x="209" y="660"/>
                      <a:pt x="209" y="660"/>
                    </a:cubicBezTo>
                    <a:cubicBezTo>
                      <a:pt x="319" y="660"/>
                      <a:pt x="319" y="660"/>
                      <a:pt x="319" y="660"/>
                    </a:cubicBezTo>
                    <a:cubicBezTo>
                      <a:pt x="329" y="660"/>
                      <a:pt x="329" y="660"/>
                      <a:pt x="329" y="660"/>
                    </a:cubicBezTo>
                    <a:cubicBezTo>
                      <a:pt x="324" y="652"/>
                      <a:pt x="324" y="652"/>
                      <a:pt x="324" y="652"/>
                    </a:cubicBezTo>
                    <a:cubicBezTo>
                      <a:pt x="319" y="643"/>
                      <a:pt x="316" y="638"/>
                      <a:pt x="315" y="631"/>
                    </a:cubicBezTo>
                    <a:cubicBezTo>
                      <a:pt x="312" y="612"/>
                      <a:pt x="312" y="610"/>
                      <a:pt x="312" y="604"/>
                    </a:cubicBezTo>
                    <a:cubicBezTo>
                      <a:pt x="312" y="602"/>
                      <a:pt x="312" y="600"/>
                      <a:pt x="312" y="596"/>
                    </a:cubicBezTo>
                    <a:cubicBezTo>
                      <a:pt x="312" y="59"/>
                      <a:pt x="312" y="59"/>
                      <a:pt x="312" y="59"/>
                    </a:cubicBezTo>
                    <a:cubicBezTo>
                      <a:pt x="448" y="59"/>
                      <a:pt x="448" y="59"/>
                      <a:pt x="448" y="59"/>
                    </a:cubicBezTo>
                    <a:cubicBezTo>
                      <a:pt x="462" y="59"/>
                      <a:pt x="471" y="60"/>
                      <a:pt x="485" y="64"/>
                    </a:cubicBezTo>
                    <a:cubicBezTo>
                      <a:pt x="486" y="59"/>
                      <a:pt x="486" y="59"/>
                      <a:pt x="486" y="59"/>
                    </a:cubicBezTo>
                    <a:cubicBezTo>
                      <a:pt x="486" y="59"/>
                      <a:pt x="486" y="59"/>
                      <a:pt x="486" y="59"/>
                    </a:cubicBezTo>
                    <a:cubicBezTo>
                      <a:pt x="485" y="65"/>
                      <a:pt x="485" y="65"/>
                      <a:pt x="485" y="65"/>
                    </a:cubicBezTo>
                    <a:cubicBezTo>
                      <a:pt x="496" y="67"/>
                      <a:pt x="503" y="69"/>
                      <a:pt x="513" y="74"/>
                    </a:cubicBezTo>
                    <a:cubicBezTo>
                      <a:pt x="522" y="79"/>
                      <a:pt x="522" y="79"/>
                      <a:pt x="522" y="79"/>
                    </a:cubicBezTo>
                    <a:cubicBezTo>
                      <a:pt x="515" y="5"/>
                      <a:pt x="515" y="5"/>
                      <a:pt x="515" y="5"/>
                    </a:cubicBezTo>
                    <a:cubicBezTo>
                      <a:pt x="22" y="0"/>
                      <a:pt x="22" y="0"/>
                      <a:pt x="22" y="0"/>
                    </a:cubicBezTo>
                    <a:cubicBezTo>
                      <a:pt x="2" y="72"/>
                      <a:pt x="2" y="72"/>
                      <a:pt x="2" y="72"/>
                    </a:cubicBezTo>
                    <a:cubicBezTo>
                      <a:pt x="0" y="84"/>
                      <a:pt x="0" y="84"/>
                      <a:pt x="0" y="84"/>
                    </a:cubicBezTo>
                    <a:cubicBezTo>
                      <a:pt x="11" y="78"/>
                      <a:pt x="11" y="78"/>
                      <a:pt x="11" y="78"/>
                    </a:cubicBezTo>
                    <a:cubicBezTo>
                      <a:pt x="22" y="71"/>
                      <a:pt x="30" y="67"/>
                      <a:pt x="43" y="65"/>
                    </a:cubicBezTo>
                    <a:cubicBezTo>
                      <a:pt x="52" y="62"/>
                      <a:pt x="56" y="61"/>
                      <a:pt x="64" y="6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8" name="Freeform 182"/>
              <p:cNvSpPr>
                <a:spLocks noChangeAspect="1"/>
              </p:cNvSpPr>
              <p:nvPr userDrawn="1"/>
            </p:nvSpPr>
            <p:spPr bwMode="black">
              <a:xfrm>
                <a:off x="5082" y="1076"/>
                <a:ext cx="61" cy="60"/>
              </a:xfrm>
              <a:custGeom>
                <a:avLst/>
                <a:gdLst/>
                <a:ahLst/>
                <a:cxnLst>
                  <a:cxn ang="0">
                    <a:pos x="657" y="42"/>
                  </a:cxn>
                  <a:cxn ang="0">
                    <a:pos x="678" y="10"/>
                  </a:cxn>
                  <a:cxn ang="0">
                    <a:pos x="684" y="1"/>
                  </a:cxn>
                  <a:cxn ang="0">
                    <a:pos x="583" y="1"/>
                  </a:cxn>
                  <a:cxn ang="0">
                    <a:pos x="575" y="1"/>
                  </a:cxn>
                  <a:cxn ang="0">
                    <a:pos x="577" y="9"/>
                  </a:cxn>
                  <a:cxn ang="0">
                    <a:pos x="581" y="30"/>
                  </a:cxn>
                  <a:cxn ang="0">
                    <a:pos x="571" y="58"/>
                  </a:cxn>
                  <a:cxn ang="0">
                    <a:pos x="357" y="517"/>
                  </a:cxn>
                  <a:cxn ang="0">
                    <a:pos x="129" y="38"/>
                  </a:cxn>
                  <a:cxn ang="0">
                    <a:pos x="125" y="22"/>
                  </a:cxn>
                  <a:cxn ang="0">
                    <a:pos x="128" y="9"/>
                  </a:cxn>
                  <a:cxn ang="0">
                    <a:pos x="133" y="0"/>
                  </a:cxn>
                  <a:cxn ang="0">
                    <a:pos x="19" y="0"/>
                  </a:cxn>
                  <a:cxn ang="0">
                    <a:pos x="0" y="0"/>
                  </a:cxn>
                  <a:cxn ang="0">
                    <a:pos x="16" y="11"/>
                  </a:cxn>
                  <a:cxn ang="0">
                    <a:pos x="35" y="30"/>
                  </a:cxn>
                  <a:cxn ang="0">
                    <a:pos x="45" y="51"/>
                  </a:cxn>
                  <a:cxn ang="0">
                    <a:pos x="354" y="682"/>
                  </a:cxn>
                  <a:cxn ang="0">
                    <a:pos x="644" y="67"/>
                  </a:cxn>
                  <a:cxn ang="0">
                    <a:pos x="657" y="42"/>
                  </a:cxn>
                  <a:cxn ang="0">
                    <a:pos x="652" y="39"/>
                  </a:cxn>
                  <a:cxn ang="0">
                    <a:pos x="652" y="39"/>
                  </a:cxn>
                  <a:cxn ang="0">
                    <a:pos x="657" y="42"/>
                  </a:cxn>
                </a:cxnLst>
                <a:rect l="0" t="0" r="r" b="b"/>
                <a:pathLst>
                  <a:path w="684" h="682">
                    <a:moveTo>
                      <a:pt x="657" y="42"/>
                    </a:moveTo>
                    <a:cubicBezTo>
                      <a:pt x="664" y="29"/>
                      <a:pt x="669" y="22"/>
                      <a:pt x="678" y="10"/>
                    </a:cubicBezTo>
                    <a:cubicBezTo>
                      <a:pt x="684" y="1"/>
                      <a:pt x="684" y="1"/>
                      <a:pt x="684" y="1"/>
                    </a:cubicBezTo>
                    <a:cubicBezTo>
                      <a:pt x="583" y="1"/>
                      <a:pt x="583" y="1"/>
                      <a:pt x="583" y="1"/>
                    </a:cubicBezTo>
                    <a:cubicBezTo>
                      <a:pt x="575" y="1"/>
                      <a:pt x="575" y="1"/>
                      <a:pt x="575" y="1"/>
                    </a:cubicBezTo>
                    <a:cubicBezTo>
                      <a:pt x="577" y="9"/>
                      <a:pt x="577" y="9"/>
                      <a:pt x="577" y="9"/>
                    </a:cubicBezTo>
                    <a:cubicBezTo>
                      <a:pt x="580" y="17"/>
                      <a:pt x="581" y="22"/>
                      <a:pt x="581" y="30"/>
                    </a:cubicBezTo>
                    <a:cubicBezTo>
                      <a:pt x="580" y="41"/>
                      <a:pt x="575" y="47"/>
                      <a:pt x="571" y="58"/>
                    </a:cubicBezTo>
                    <a:cubicBezTo>
                      <a:pt x="357" y="517"/>
                      <a:pt x="357" y="517"/>
                      <a:pt x="357" y="517"/>
                    </a:cubicBezTo>
                    <a:cubicBezTo>
                      <a:pt x="129" y="38"/>
                      <a:pt x="129" y="38"/>
                      <a:pt x="129" y="38"/>
                    </a:cubicBezTo>
                    <a:cubicBezTo>
                      <a:pt x="126" y="31"/>
                      <a:pt x="125" y="28"/>
                      <a:pt x="125" y="22"/>
                    </a:cubicBezTo>
                    <a:cubicBezTo>
                      <a:pt x="125" y="17"/>
                      <a:pt x="126" y="15"/>
                      <a:pt x="128" y="9"/>
                    </a:cubicBezTo>
                    <a:cubicBezTo>
                      <a:pt x="133" y="0"/>
                      <a:pt x="133" y="0"/>
                      <a:pt x="133" y="0"/>
                    </a:cubicBezTo>
                    <a:cubicBezTo>
                      <a:pt x="19" y="0"/>
                      <a:pt x="19" y="0"/>
                      <a:pt x="19" y="0"/>
                    </a:cubicBezTo>
                    <a:cubicBezTo>
                      <a:pt x="0" y="0"/>
                      <a:pt x="0" y="0"/>
                      <a:pt x="0" y="0"/>
                    </a:cubicBezTo>
                    <a:cubicBezTo>
                      <a:pt x="16" y="11"/>
                      <a:pt x="16" y="11"/>
                      <a:pt x="16" y="11"/>
                    </a:cubicBezTo>
                    <a:cubicBezTo>
                      <a:pt x="25" y="17"/>
                      <a:pt x="30" y="21"/>
                      <a:pt x="35" y="30"/>
                    </a:cubicBezTo>
                    <a:cubicBezTo>
                      <a:pt x="40" y="37"/>
                      <a:pt x="42" y="43"/>
                      <a:pt x="45" y="51"/>
                    </a:cubicBezTo>
                    <a:cubicBezTo>
                      <a:pt x="354" y="682"/>
                      <a:pt x="354" y="682"/>
                      <a:pt x="354" y="682"/>
                    </a:cubicBezTo>
                    <a:cubicBezTo>
                      <a:pt x="644" y="67"/>
                      <a:pt x="644" y="67"/>
                      <a:pt x="644" y="67"/>
                    </a:cubicBezTo>
                    <a:cubicBezTo>
                      <a:pt x="648" y="57"/>
                      <a:pt x="651" y="52"/>
                      <a:pt x="657" y="42"/>
                    </a:cubicBezTo>
                    <a:cubicBezTo>
                      <a:pt x="652" y="39"/>
                      <a:pt x="652" y="39"/>
                      <a:pt x="652" y="39"/>
                    </a:cubicBezTo>
                    <a:cubicBezTo>
                      <a:pt x="653" y="39"/>
                      <a:pt x="652" y="39"/>
                      <a:pt x="652" y="39"/>
                    </a:cubicBezTo>
                    <a:lnTo>
                      <a:pt x="657" y="42"/>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9" name="Freeform 183"/>
              <p:cNvSpPr>
                <a:spLocks noChangeAspect="1" noEditPoints="1"/>
              </p:cNvSpPr>
              <p:nvPr userDrawn="1"/>
            </p:nvSpPr>
            <p:spPr bwMode="black">
              <a:xfrm>
                <a:off x="5193" y="1076"/>
                <a:ext cx="45" cy="58"/>
              </a:xfrm>
              <a:custGeom>
                <a:avLst/>
                <a:gdLst/>
                <a:ahLst/>
                <a:cxnLst>
                  <a:cxn ang="0">
                    <a:pos x="490" y="663"/>
                  </a:cxn>
                  <a:cxn ang="0">
                    <a:pos x="507" y="663"/>
                  </a:cxn>
                  <a:cxn ang="0">
                    <a:pos x="493" y="653"/>
                  </a:cxn>
                  <a:cxn ang="0">
                    <a:pos x="460" y="627"/>
                  </a:cxn>
                  <a:cxn ang="0">
                    <a:pos x="405" y="564"/>
                  </a:cxn>
                  <a:cxn ang="0">
                    <a:pos x="251" y="367"/>
                  </a:cxn>
                  <a:cxn ang="0">
                    <a:pos x="205" y="317"/>
                  </a:cxn>
                  <a:cxn ang="0">
                    <a:pos x="204" y="316"/>
                  </a:cxn>
                  <a:cxn ang="0">
                    <a:pos x="211" y="316"/>
                  </a:cxn>
                  <a:cxn ang="0">
                    <a:pos x="370" y="156"/>
                  </a:cxn>
                  <a:cxn ang="0">
                    <a:pos x="370" y="151"/>
                  </a:cxn>
                  <a:cxn ang="0">
                    <a:pos x="205" y="0"/>
                  </a:cxn>
                  <a:cxn ang="0">
                    <a:pos x="0" y="0"/>
                  </a:cxn>
                  <a:cxn ang="0">
                    <a:pos x="5" y="9"/>
                  </a:cxn>
                  <a:cxn ang="0">
                    <a:pos x="16" y="34"/>
                  </a:cxn>
                  <a:cxn ang="0">
                    <a:pos x="21" y="96"/>
                  </a:cxn>
                  <a:cxn ang="0">
                    <a:pos x="21" y="562"/>
                  </a:cxn>
                  <a:cxn ang="0">
                    <a:pos x="19" y="627"/>
                  </a:cxn>
                  <a:cxn ang="0">
                    <a:pos x="9" y="652"/>
                  </a:cxn>
                  <a:cxn ang="0">
                    <a:pos x="5" y="661"/>
                  </a:cxn>
                  <a:cxn ang="0">
                    <a:pos x="110" y="661"/>
                  </a:cxn>
                  <a:cxn ang="0">
                    <a:pos x="117" y="661"/>
                  </a:cxn>
                  <a:cxn ang="0">
                    <a:pos x="115" y="653"/>
                  </a:cxn>
                  <a:cxn ang="0">
                    <a:pos x="105" y="623"/>
                  </a:cxn>
                  <a:cxn ang="0">
                    <a:pos x="103" y="601"/>
                  </a:cxn>
                  <a:cxn ang="0">
                    <a:pos x="103" y="588"/>
                  </a:cxn>
                  <a:cxn ang="0">
                    <a:pos x="103" y="300"/>
                  </a:cxn>
                  <a:cxn ang="0">
                    <a:pos x="105" y="302"/>
                  </a:cxn>
                  <a:cxn ang="0">
                    <a:pos x="122" y="322"/>
                  </a:cxn>
                  <a:cxn ang="0">
                    <a:pos x="383" y="661"/>
                  </a:cxn>
                  <a:cxn ang="0">
                    <a:pos x="387" y="658"/>
                  </a:cxn>
                  <a:cxn ang="0">
                    <a:pos x="387" y="658"/>
                  </a:cxn>
                  <a:cxn ang="0">
                    <a:pos x="387" y="663"/>
                  </a:cxn>
                  <a:cxn ang="0">
                    <a:pos x="490" y="663"/>
                  </a:cxn>
                  <a:cxn ang="0">
                    <a:pos x="104" y="57"/>
                  </a:cxn>
                  <a:cxn ang="0">
                    <a:pos x="167" y="51"/>
                  </a:cxn>
                  <a:cxn ang="0">
                    <a:pos x="288" y="158"/>
                  </a:cxn>
                  <a:cxn ang="0">
                    <a:pos x="288" y="167"/>
                  </a:cxn>
                  <a:cxn ang="0">
                    <a:pos x="154" y="278"/>
                  </a:cxn>
                  <a:cxn ang="0">
                    <a:pos x="138" y="278"/>
                  </a:cxn>
                  <a:cxn ang="0">
                    <a:pos x="104" y="277"/>
                  </a:cxn>
                  <a:cxn ang="0">
                    <a:pos x="104" y="57"/>
                  </a:cxn>
                </a:cxnLst>
                <a:rect l="0" t="0" r="r" b="b"/>
                <a:pathLst>
                  <a:path w="507" h="663">
                    <a:moveTo>
                      <a:pt x="490" y="663"/>
                    </a:moveTo>
                    <a:cubicBezTo>
                      <a:pt x="507" y="663"/>
                      <a:pt x="507" y="663"/>
                      <a:pt x="507" y="663"/>
                    </a:cubicBezTo>
                    <a:cubicBezTo>
                      <a:pt x="493" y="653"/>
                      <a:pt x="493" y="653"/>
                      <a:pt x="493" y="653"/>
                    </a:cubicBezTo>
                    <a:cubicBezTo>
                      <a:pt x="480" y="643"/>
                      <a:pt x="472" y="637"/>
                      <a:pt x="460" y="627"/>
                    </a:cubicBezTo>
                    <a:cubicBezTo>
                      <a:pt x="441" y="610"/>
                      <a:pt x="425" y="590"/>
                      <a:pt x="405" y="564"/>
                    </a:cubicBezTo>
                    <a:cubicBezTo>
                      <a:pt x="251" y="367"/>
                      <a:pt x="251" y="367"/>
                      <a:pt x="251" y="367"/>
                    </a:cubicBezTo>
                    <a:cubicBezTo>
                      <a:pt x="234" y="346"/>
                      <a:pt x="223" y="334"/>
                      <a:pt x="205" y="317"/>
                    </a:cubicBezTo>
                    <a:cubicBezTo>
                      <a:pt x="204" y="317"/>
                      <a:pt x="204" y="316"/>
                      <a:pt x="204" y="316"/>
                    </a:cubicBezTo>
                    <a:cubicBezTo>
                      <a:pt x="206" y="316"/>
                      <a:pt x="209" y="316"/>
                      <a:pt x="211" y="316"/>
                    </a:cubicBezTo>
                    <a:cubicBezTo>
                      <a:pt x="300" y="316"/>
                      <a:pt x="368" y="242"/>
                      <a:pt x="370" y="156"/>
                    </a:cubicBezTo>
                    <a:cubicBezTo>
                      <a:pt x="370" y="154"/>
                      <a:pt x="370" y="153"/>
                      <a:pt x="370" y="151"/>
                    </a:cubicBezTo>
                    <a:cubicBezTo>
                      <a:pt x="370" y="57"/>
                      <a:pt x="291" y="1"/>
                      <a:pt x="205" y="0"/>
                    </a:cubicBezTo>
                    <a:cubicBezTo>
                      <a:pt x="0" y="0"/>
                      <a:pt x="0" y="0"/>
                      <a:pt x="0" y="0"/>
                    </a:cubicBezTo>
                    <a:cubicBezTo>
                      <a:pt x="5" y="9"/>
                      <a:pt x="5" y="9"/>
                      <a:pt x="5" y="9"/>
                    </a:cubicBezTo>
                    <a:cubicBezTo>
                      <a:pt x="10" y="19"/>
                      <a:pt x="14" y="24"/>
                      <a:pt x="16" y="34"/>
                    </a:cubicBezTo>
                    <a:cubicBezTo>
                      <a:pt x="21" y="58"/>
                      <a:pt x="21" y="71"/>
                      <a:pt x="21" y="96"/>
                    </a:cubicBezTo>
                    <a:cubicBezTo>
                      <a:pt x="21" y="562"/>
                      <a:pt x="21" y="562"/>
                      <a:pt x="21" y="562"/>
                    </a:cubicBezTo>
                    <a:cubicBezTo>
                      <a:pt x="21" y="586"/>
                      <a:pt x="21" y="615"/>
                      <a:pt x="19" y="627"/>
                    </a:cubicBezTo>
                    <a:cubicBezTo>
                      <a:pt x="18" y="636"/>
                      <a:pt x="14" y="641"/>
                      <a:pt x="9" y="652"/>
                    </a:cubicBezTo>
                    <a:cubicBezTo>
                      <a:pt x="5" y="661"/>
                      <a:pt x="5" y="661"/>
                      <a:pt x="5" y="661"/>
                    </a:cubicBezTo>
                    <a:cubicBezTo>
                      <a:pt x="110" y="661"/>
                      <a:pt x="110" y="661"/>
                      <a:pt x="110" y="661"/>
                    </a:cubicBezTo>
                    <a:cubicBezTo>
                      <a:pt x="117" y="661"/>
                      <a:pt x="117" y="661"/>
                      <a:pt x="117" y="661"/>
                    </a:cubicBezTo>
                    <a:cubicBezTo>
                      <a:pt x="115" y="653"/>
                      <a:pt x="115" y="653"/>
                      <a:pt x="115" y="653"/>
                    </a:cubicBezTo>
                    <a:cubicBezTo>
                      <a:pt x="110" y="640"/>
                      <a:pt x="107" y="634"/>
                      <a:pt x="105" y="623"/>
                    </a:cubicBezTo>
                    <a:cubicBezTo>
                      <a:pt x="103" y="614"/>
                      <a:pt x="103" y="608"/>
                      <a:pt x="103" y="601"/>
                    </a:cubicBezTo>
                    <a:cubicBezTo>
                      <a:pt x="103" y="597"/>
                      <a:pt x="103" y="593"/>
                      <a:pt x="103" y="588"/>
                    </a:cubicBezTo>
                    <a:cubicBezTo>
                      <a:pt x="103" y="300"/>
                      <a:pt x="103" y="300"/>
                      <a:pt x="103" y="300"/>
                    </a:cubicBezTo>
                    <a:cubicBezTo>
                      <a:pt x="104" y="301"/>
                      <a:pt x="104" y="301"/>
                      <a:pt x="105" y="302"/>
                    </a:cubicBezTo>
                    <a:cubicBezTo>
                      <a:pt x="112" y="307"/>
                      <a:pt x="114" y="313"/>
                      <a:pt x="122" y="322"/>
                    </a:cubicBezTo>
                    <a:cubicBezTo>
                      <a:pt x="383" y="661"/>
                      <a:pt x="383" y="661"/>
                      <a:pt x="383" y="661"/>
                    </a:cubicBezTo>
                    <a:cubicBezTo>
                      <a:pt x="387" y="658"/>
                      <a:pt x="387" y="658"/>
                      <a:pt x="387" y="658"/>
                    </a:cubicBezTo>
                    <a:cubicBezTo>
                      <a:pt x="387" y="658"/>
                      <a:pt x="387" y="658"/>
                      <a:pt x="387" y="658"/>
                    </a:cubicBezTo>
                    <a:cubicBezTo>
                      <a:pt x="387" y="663"/>
                      <a:pt x="387" y="663"/>
                      <a:pt x="387" y="663"/>
                    </a:cubicBezTo>
                    <a:lnTo>
                      <a:pt x="490" y="663"/>
                    </a:lnTo>
                    <a:close/>
                    <a:moveTo>
                      <a:pt x="104" y="57"/>
                    </a:moveTo>
                    <a:cubicBezTo>
                      <a:pt x="125" y="52"/>
                      <a:pt x="140" y="51"/>
                      <a:pt x="167" y="51"/>
                    </a:cubicBezTo>
                    <a:cubicBezTo>
                      <a:pt x="270" y="56"/>
                      <a:pt x="283" y="107"/>
                      <a:pt x="288" y="158"/>
                    </a:cubicBezTo>
                    <a:cubicBezTo>
                      <a:pt x="288" y="161"/>
                      <a:pt x="288" y="164"/>
                      <a:pt x="288" y="167"/>
                    </a:cubicBezTo>
                    <a:cubicBezTo>
                      <a:pt x="288" y="230"/>
                      <a:pt x="239" y="271"/>
                      <a:pt x="154" y="278"/>
                    </a:cubicBezTo>
                    <a:cubicBezTo>
                      <a:pt x="149" y="278"/>
                      <a:pt x="143" y="278"/>
                      <a:pt x="138" y="278"/>
                    </a:cubicBezTo>
                    <a:cubicBezTo>
                      <a:pt x="125" y="278"/>
                      <a:pt x="113" y="278"/>
                      <a:pt x="104" y="277"/>
                    </a:cubicBezTo>
                    <a:lnTo>
                      <a:pt x="104" y="57"/>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0" name="Freeform 184"/>
              <p:cNvSpPr>
                <a:spLocks noChangeAspect="1" noEditPoints="1"/>
              </p:cNvSpPr>
              <p:nvPr userDrawn="1"/>
            </p:nvSpPr>
            <p:spPr bwMode="black">
              <a:xfrm>
                <a:off x="5232" y="1174"/>
                <a:ext cx="60" cy="60"/>
              </a:xfrm>
              <a:custGeom>
                <a:avLst/>
                <a:gdLst/>
                <a:ahLst/>
                <a:cxnLst>
                  <a:cxn ang="0">
                    <a:pos x="345" y="0"/>
                  </a:cxn>
                  <a:cxn ang="0">
                    <a:pos x="335" y="0"/>
                  </a:cxn>
                  <a:cxn ang="0">
                    <a:pos x="0" y="337"/>
                  </a:cxn>
                  <a:cxn ang="0">
                    <a:pos x="330" y="675"/>
                  </a:cxn>
                  <a:cxn ang="0">
                    <a:pos x="330" y="669"/>
                  </a:cxn>
                  <a:cxn ang="0">
                    <a:pos x="330" y="675"/>
                  </a:cxn>
                  <a:cxn ang="0">
                    <a:pos x="338" y="674"/>
                  </a:cxn>
                  <a:cxn ang="0">
                    <a:pos x="674" y="341"/>
                  </a:cxn>
                  <a:cxn ang="0">
                    <a:pos x="674" y="335"/>
                  </a:cxn>
                  <a:cxn ang="0">
                    <a:pos x="345" y="0"/>
                  </a:cxn>
                  <a:cxn ang="0">
                    <a:pos x="336" y="64"/>
                  </a:cxn>
                  <a:cxn ang="0">
                    <a:pos x="339" y="64"/>
                  </a:cxn>
                  <a:cxn ang="0">
                    <a:pos x="592" y="335"/>
                  </a:cxn>
                  <a:cxn ang="0">
                    <a:pos x="337" y="610"/>
                  </a:cxn>
                  <a:cxn ang="0">
                    <a:pos x="332" y="610"/>
                  </a:cxn>
                  <a:cxn ang="0">
                    <a:pos x="85" y="339"/>
                  </a:cxn>
                  <a:cxn ang="0">
                    <a:pos x="85" y="334"/>
                  </a:cxn>
                  <a:cxn ang="0">
                    <a:pos x="336" y="64"/>
                  </a:cxn>
                </a:cxnLst>
                <a:rect l="0" t="0" r="r" b="b"/>
                <a:pathLst>
                  <a:path w="674" h="675">
                    <a:moveTo>
                      <a:pt x="345" y="0"/>
                    </a:moveTo>
                    <a:cubicBezTo>
                      <a:pt x="341"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4"/>
                      <a:pt x="338" y="674"/>
                    </a:cubicBezTo>
                    <a:cubicBezTo>
                      <a:pt x="520" y="674"/>
                      <a:pt x="674" y="533"/>
                      <a:pt x="674" y="341"/>
                    </a:cubicBezTo>
                    <a:cubicBezTo>
                      <a:pt x="674" y="339"/>
                      <a:pt x="674" y="337"/>
                      <a:pt x="674" y="335"/>
                    </a:cubicBezTo>
                    <a:cubicBezTo>
                      <a:pt x="670" y="154"/>
                      <a:pt x="533" y="7"/>
                      <a:pt x="345" y="0"/>
                    </a:cubicBezTo>
                    <a:close/>
                    <a:moveTo>
                      <a:pt x="336" y="64"/>
                    </a:moveTo>
                    <a:cubicBezTo>
                      <a:pt x="337" y="64"/>
                      <a:pt x="338" y="64"/>
                      <a:pt x="339" y="64"/>
                    </a:cubicBezTo>
                    <a:cubicBezTo>
                      <a:pt x="488" y="67"/>
                      <a:pt x="590" y="191"/>
                      <a:pt x="592" y="335"/>
                    </a:cubicBezTo>
                    <a:cubicBezTo>
                      <a:pt x="592" y="479"/>
                      <a:pt x="481" y="609"/>
                      <a:pt x="337" y="610"/>
                    </a:cubicBezTo>
                    <a:cubicBezTo>
                      <a:pt x="335" y="610"/>
                      <a:pt x="333" y="610"/>
                      <a:pt x="332" y="610"/>
                    </a:cubicBezTo>
                    <a:cubicBezTo>
                      <a:pt x="186" y="606"/>
                      <a:pt x="85" y="480"/>
                      <a:pt x="85" y="339"/>
                    </a:cubicBezTo>
                    <a:cubicBezTo>
                      <a:pt x="85" y="337"/>
                      <a:pt x="85" y="335"/>
                      <a:pt x="85" y="334"/>
                    </a:cubicBezTo>
                    <a:cubicBezTo>
                      <a:pt x="88" y="191"/>
                      <a:pt x="186" y="64"/>
                      <a:pt x="336" y="64"/>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1" name="Freeform 185"/>
              <p:cNvSpPr>
                <a:spLocks noChangeAspect="1"/>
              </p:cNvSpPr>
              <p:nvPr userDrawn="1"/>
            </p:nvSpPr>
            <p:spPr bwMode="black">
              <a:xfrm>
                <a:off x="5055" y="1174"/>
                <a:ext cx="52" cy="61"/>
              </a:xfrm>
              <a:custGeom>
                <a:avLst/>
                <a:gdLst/>
                <a:ahLst/>
                <a:cxnLst>
                  <a:cxn ang="0">
                    <a:pos x="379" y="617"/>
                  </a:cxn>
                  <a:cxn ang="0">
                    <a:pos x="370" y="617"/>
                  </a:cxn>
                  <a:cxn ang="0">
                    <a:pos x="84" y="347"/>
                  </a:cxn>
                  <a:cxn ang="0">
                    <a:pos x="84" y="342"/>
                  </a:cxn>
                  <a:cxn ang="0">
                    <a:pos x="368" y="62"/>
                  </a:cxn>
                  <a:cxn ang="0">
                    <a:pos x="375" y="62"/>
                  </a:cxn>
                  <a:cxn ang="0">
                    <a:pos x="523" y="102"/>
                  </a:cxn>
                  <a:cxn ang="0">
                    <a:pos x="532" y="107"/>
                  </a:cxn>
                  <a:cxn ang="0">
                    <a:pos x="532" y="34"/>
                  </a:cxn>
                  <a:cxn ang="0">
                    <a:pos x="373" y="0"/>
                  </a:cxn>
                  <a:cxn ang="0">
                    <a:pos x="369" y="0"/>
                  </a:cxn>
                  <a:cxn ang="0">
                    <a:pos x="0" y="341"/>
                  </a:cxn>
                  <a:cxn ang="0">
                    <a:pos x="1" y="343"/>
                  </a:cxn>
                  <a:cxn ang="0">
                    <a:pos x="360" y="681"/>
                  </a:cxn>
                  <a:cxn ang="0">
                    <a:pos x="380" y="680"/>
                  </a:cxn>
                  <a:cxn ang="0">
                    <a:pos x="538" y="657"/>
                  </a:cxn>
                  <a:cxn ang="0">
                    <a:pos x="537" y="652"/>
                  </a:cxn>
                  <a:cxn ang="0">
                    <a:pos x="542" y="654"/>
                  </a:cxn>
                  <a:cxn ang="0">
                    <a:pos x="583" y="550"/>
                  </a:cxn>
                  <a:cxn ang="0">
                    <a:pos x="568" y="561"/>
                  </a:cxn>
                  <a:cxn ang="0">
                    <a:pos x="379" y="617"/>
                  </a:cxn>
                </a:cxnLst>
                <a:rect l="0" t="0" r="r" b="b"/>
                <a:pathLst>
                  <a:path w="583" h="681">
                    <a:moveTo>
                      <a:pt x="379" y="617"/>
                    </a:moveTo>
                    <a:cubicBezTo>
                      <a:pt x="376" y="617"/>
                      <a:pt x="373" y="617"/>
                      <a:pt x="370" y="617"/>
                    </a:cubicBezTo>
                    <a:cubicBezTo>
                      <a:pt x="208" y="617"/>
                      <a:pt x="84" y="507"/>
                      <a:pt x="84" y="347"/>
                    </a:cubicBezTo>
                    <a:cubicBezTo>
                      <a:pt x="84" y="346"/>
                      <a:pt x="84" y="344"/>
                      <a:pt x="84" y="342"/>
                    </a:cubicBezTo>
                    <a:cubicBezTo>
                      <a:pt x="85" y="187"/>
                      <a:pt x="200" y="62"/>
                      <a:pt x="368" y="62"/>
                    </a:cubicBezTo>
                    <a:cubicBezTo>
                      <a:pt x="370" y="62"/>
                      <a:pt x="372" y="62"/>
                      <a:pt x="375" y="62"/>
                    </a:cubicBezTo>
                    <a:cubicBezTo>
                      <a:pt x="435" y="63"/>
                      <a:pt x="472" y="73"/>
                      <a:pt x="523" y="102"/>
                    </a:cubicBezTo>
                    <a:cubicBezTo>
                      <a:pt x="532" y="107"/>
                      <a:pt x="532" y="107"/>
                      <a:pt x="532" y="107"/>
                    </a:cubicBezTo>
                    <a:cubicBezTo>
                      <a:pt x="532" y="34"/>
                      <a:pt x="532" y="34"/>
                      <a:pt x="532" y="34"/>
                    </a:cubicBezTo>
                    <a:cubicBezTo>
                      <a:pt x="472" y="4"/>
                      <a:pt x="432" y="1"/>
                      <a:pt x="373" y="0"/>
                    </a:cubicBezTo>
                    <a:cubicBezTo>
                      <a:pt x="372" y="0"/>
                      <a:pt x="370" y="0"/>
                      <a:pt x="369" y="0"/>
                    </a:cubicBezTo>
                    <a:cubicBezTo>
                      <a:pt x="159" y="0"/>
                      <a:pt x="1" y="145"/>
                      <a:pt x="0" y="341"/>
                    </a:cubicBezTo>
                    <a:cubicBezTo>
                      <a:pt x="0" y="342"/>
                      <a:pt x="0" y="343"/>
                      <a:pt x="1" y="343"/>
                    </a:cubicBezTo>
                    <a:cubicBezTo>
                      <a:pt x="1" y="533"/>
                      <a:pt x="151" y="681"/>
                      <a:pt x="360" y="681"/>
                    </a:cubicBezTo>
                    <a:cubicBezTo>
                      <a:pt x="367" y="681"/>
                      <a:pt x="373" y="680"/>
                      <a:pt x="380" y="680"/>
                    </a:cubicBezTo>
                    <a:cubicBezTo>
                      <a:pt x="442" y="678"/>
                      <a:pt x="480" y="678"/>
                      <a:pt x="538" y="657"/>
                    </a:cubicBezTo>
                    <a:cubicBezTo>
                      <a:pt x="537" y="652"/>
                      <a:pt x="537" y="652"/>
                      <a:pt x="537" y="652"/>
                    </a:cubicBezTo>
                    <a:cubicBezTo>
                      <a:pt x="542" y="654"/>
                      <a:pt x="542" y="654"/>
                      <a:pt x="542" y="654"/>
                    </a:cubicBezTo>
                    <a:cubicBezTo>
                      <a:pt x="583" y="550"/>
                      <a:pt x="583" y="550"/>
                      <a:pt x="583" y="550"/>
                    </a:cubicBezTo>
                    <a:cubicBezTo>
                      <a:pt x="568" y="561"/>
                      <a:pt x="568" y="561"/>
                      <a:pt x="568" y="561"/>
                    </a:cubicBezTo>
                    <a:cubicBezTo>
                      <a:pt x="506" y="605"/>
                      <a:pt x="438" y="616"/>
                      <a:pt x="379" y="61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2" name="Freeform 186"/>
              <p:cNvSpPr>
                <a:spLocks noChangeAspect="1"/>
              </p:cNvSpPr>
              <p:nvPr userDrawn="1"/>
            </p:nvSpPr>
            <p:spPr bwMode="black">
              <a:xfrm>
                <a:off x="5112" y="1175"/>
                <a:ext cx="48" cy="59"/>
              </a:xfrm>
              <a:custGeom>
                <a:avLst/>
                <a:gdLst/>
                <a:ahLst/>
                <a:cxnLst>
                  <a:cxn ang="0">
                    <a:pos x="529" y="626"/>
                  </a:cxn>
                  <a:cxn ang="0">
                    <a:pos x="526" y="598"/>
                  </a:cxn>
                  <a:cxn ang="0">
                    <a:pos x="526" y="90"/>
                  </a:cxn>
                  <a:cxn ang="0">
                    <a:pos x="525" y="66"/>
                  </a:cxn>
                  <a:cxn ang="0">
                    <a:pos x="529" y="35"/>
                  </a:cxn>
                  <a:cxn ang="0">
                    <a:pos x="538" y="9"/>
                  </a:cxn>
                  <a:cxn ang="0">
                    <a:pos x="542" y="1"/>
                  </a:cxn>
                  <a:cxn ang="0">
                    <a:pos x="432" y="1"/>
                  </a:cxn>
                  <a:cxn ang="0">
                    <a:pos x="419" y="1"/>
                  </a:cxn>
                  <a:cxn ang="0">
                    <a:pos x="427" y="10"/>
                  </a:cxn>
                  <a:cxn ang="0">
                    <a:pos x="443" y="38"/>
                  </a:cxn>
                  <a:cxn ang="0">
                    <a:pos x="445" y="56"/>
                  </a:cxn>
                  <a:cxn ang="0">
                    <a:pos x="445" y="72"/>
                  </a:cxn>
                  <a:cxn ang="0">
                    <a:pos x="445" y="259"/>
                  </a:cxn>
                  <a:cxn ang="0">
                    <a:pos x="103" y="259"/>
                  </a:cxn>
                  <a:cxn ang="0">
                    <a:pos x="103" y="81"/>
                  </a:cxn>
                  <a:cxn ang="0">
                    <a:pos x="103" y="67"/>
                  </a:cxn>
                  <a:cxn ang="0">
                    <a:pos x="108" y="30"/>
                  </a:cxn>
                  <a:cxn ang="0">
                    <a:pos x="118" y="8"/>
                  </a:cxn>
                  <a:cxn ang="0">
                    <a:pos x="123" y="0"/>
                  </a:cxn>
                  <a:cxn ang="0">
                    <a:pos x="11" y="0"/>
                  </a:cxn>
                  <a:cxn ang="0">
                    <a:pos x="0" y="0"/>
                  </a:cxn>
                  <a:cxn ang="0">
                    <a:pos x="7" y="9"/>
                  </a:cxn>
                  <a:cxn ang="0">
                    <a:pos x="21" y="34"/>
                  </a:cxn>
                  <a:cxn ang="0">
                    <a:pos x="24" y="65"/>
                  </a:cxn>
                  <a:cxn ang="0">
                    <a:pos x="24" y="603"/>
                  </a:cxn>
                  <a:cxn ang="0">
                    <a:pos x="24" y="613"/>
                  </a:cxn>
                  <a:cxn ang="0">
                    <a:pos x="21" y="635"/>
                  </a:cxn>
                  <a:cxn ang="0">
                    <a:pos x="10" y="652"/>
                  </a:cxn>
                  <a:cxn ang="0">
                    <a:pos x="4" y="661"/>
                  </a:cxn>
                  <a:cxn ang="0">
                    <a:pos x="115" y="661"/>
                  </a:cxn>
                  <a:cxn ang="0">
                    <a:pos x="126" y="661"/>
                  </a:cxn>
                  <a:cxn ang="0">
                    <a:pos x="120" y="652"/>
                  </a:cxn>
                  <a:cxn ang="0">
                    <a:pos x="108" y="632"/>
                  </a:cxn>
                  <a:cxn ang="0">
                    <a:pos x="103" y="598"/>
                  </a:cxn>
                  <a:cxn ang="0">
                    <a:pos x="104" y="575"/>
                  </a:cxn>
                  <a:cxn ang="0">
                    <a:pos x="104" y="318"/>
                  </a:cxn>
                  <a:cxn ang="0">
                    <a:pos x="445" y="318"/>
                  </a:cxn>
                  <a:cxn ang="0">
                    <a:pos x="445" y="603"/>
                  </a:cxn>
                  <a:cxn ang="0">
                    <a:pos x="445" y="618"/>
                  </a:cxn>
                  <a:cxn ang="0">
                    <a:pos x="445" y="625"/>
                  </a:cxn>
                  <a:cxn ang="0">
                    <a:pos x="433" y="650"/>
                  </a:cxn>
                  <a:cxn ang="0">
                    <a:pos x="426" y="659"/>
                  </a:cxn>
                  <a:cxn ang="0">
                    <a:pos x="438" y="659"/>
                  </a:cxn>
                  <a:cxn ang="0">
                    <a:pos x="534" y="659"/>
                  </a:cxn>
                  <a:cxn ang="0">
                    <a:pos x="544" y="659"/>
                  </a:cxn>
                  <a:cxn ang="0">
                    <a:pos x="539" y="651"/>
                  </a:cxn>
                  <a:cxn ang="0">
                    <a:pos x="529" y="626"/>
                  </a:cxn>
                </a:cxnLst>
                <a:rect l="0" t="0" r="r" b="b"/>
                <a:pathLst>
                  <a:path w="544" h="661">
                    <a:moveTo>
                      <a:pt x="529" y="626"/>
                    </a:moveTo>
                    <a:cubicBezTo>
                      <a:pt x="527" y="615"/>
                      <a:pt x="526" y="608"/>
                      <a:pt x="526" y="598"/>
                    </a:cubicBezTo>
                    <a:cubicBezTo>
                      <a:pt x="526" y="90"/>
                      <a:pt x="526" y="90"/>
                      <a:pt x="526" y="90"/>
                    </a:cubicBezTo>
                    <a:cubicBezTo>
                      <a:pt x="526" y="81"/>
                      <a:pt x="525" y="73"/>
                      <a:pt x="525" y="66"/>
                    </a:cubicBezTo>
                    <a:cubicBezTo>
                      <a:pt x="525" y="56"/>
                      <a:pt x="526" y="46"/>
                      <a:pt x="529" y="35"/>
                    </a:cubicBezTo>
                    <a:cubicBezTo>
                      <a:pt x="532" y="24"/>
                      <a:pt x="534" y="18"/>
                      <a:pt x="538" y="9"/>
                    </a:cubicBezTo>
                    <a:cubicBezTo>
                      <a:pt x="542" y="1"/>
                      <a:pt x="542" y="1"/>
                      <a:pt x="542" y="1"/>
                    </a:cubicBezTo>
                    <a:cubicBezTo>
                      <a:pt x="432" y="1"/>
                      <a:pt x="432" y="1"/>
                      <a:pt x="432" y="1"/>
                    </a:cubicBezTo>
                    <a:cubicBezTo>
                      <a:pt x="419" y="1"/>
                      <a:pt x="419" y="1"/>
                      <a:pt x="419" y="1"/>
                    </a:cubicBezTo>
                    <a:cubicBezTo>
                      <a:pt x="427" y="10"/>
                      <a:pt x="427" y="10"/>
                      <a:pt x="427" y="10"/>
                    </a:cubicBezTo>
                    <a:cubicBezTo>
                      <a:pt x="436" y="19"/>
                      <a:pt x="439" y="26"/>
                      <a:pt x="443" y="38"/>
                    </a:cubicBezTo>
                    <a:cubicBezTo>
                      <a:pt x="445" y="44"/>
                      <a:pt x="445" y="49"/>
                      <a:pt x="445" y="56"/>
                    </a:cubicBezTo>
                    <a:cubicBezTo>
                      <a:pt x="445" y="61"/>
                      <a:pt x="445" y="66"/>
                      <a:pt x="445" y="72"/>
                    </a:cubicBezTo>
                    <a:cubicBezTo>
                      <a:pt x="445" y="259"/>
                      <a:pt x="445" y="259"/>
                      <a:pt x="445" y="259"/>
                    </a:cubicBezTo>
                    <a:cubicBezTo>
                      <a:pt x="103" y="259"/>
                      <a:pt x="103" y="259"/>
                      <a:pt x="103" y="259"/>
                    </a:cubicBezTo>
                    <a:cubicBezTo>
                      <a:pt x="103" y="81"/>
                      <a:pt x="103" y="81"/>
                      <a:pt x="103" y="81"/>
                    </a:cubicBezTo>
                    <a:cubicBezTo>
                      <a:pt x="103" y="76"/>
                      <a:pt x="103" y="71"/>
                      <a:pt x="103" y="67"/>
                    </a:cubicBezTo>
                    <a:cubicBezTo>
                      <a:pt x="103" y="54"/>
                      <a:pt x="104" y="43"/>
                      <a:pt x="108" y="30"/>
                    </a:cubicBezTo>
                    <a:cubicBezTo>
                      <a:pt x="111" y="21"/>
                      <a:pt x="113" y="16"/>
                      <a:pt x="118" y="8"/>
                    </a:cubicBezTo>
                    <a:cubicBezTo>
                      <a:pt x="123" y="0"/>
                      <a:pt x="123" y="0"/>
                      <a:pt x="123" y="0"/>
                    </a:cubicBezTo>
                    <a:cubicBezTo>
                      <a:pt x="11" y="0"/>
                      <a:pt x="11" y="0"/>
                      <a:pt x="11" y="0"/>
                    </a:cubicBezTo>
                    <a:cubicBezTo>
                      <a:pt x="0" y="0"/>
                      <a:pt x="0" y="0"/>
                      <a:pt x="0" y="0"/>
                    </a:cubicBezTo>
                    <a:cubicBezTo>
                      <a:pt x="7" y="9"/>
                      <a:pt x="7" y="9"/>
                      <a:pt x="7" y="9"/>
                    </a:cubicBezTo>
                    <a:cubicBezTo>
                      <a:pt x="14" y="18"/>
                      <a:pt x="17" y="23"/>
                      <a:pt x="21" y="34"/>
                    </a:cubicBezTo>
                    <a:cubicBezTo>
                      <a:pt x="24" y="44"/>
                      <a:pt x="24" y="52"/>
                      <a:pt x="24" y="65"/>
                    </a:cubicBezTo>
                    <a:cubicBezTo>
                      <a:pt x="24" y="603"/>
                      <a:pt x="24" y="603"/>
                      <a:pt x="24" y="603"/>
                    </a:cubicBezTo>
                    <a:cubicBezTo>
                      <a:pt x="24" y="606"/>
                      <a:pt x="24" y="610"/>
                      <a:pt x="24" y="613"/>
                    </a:cubicBezTo>
                    <a:cubicBezTo>
                      <a:pt x="24" y="621"/>
                      <a:pt x="24" y="627"/>
                      <a:pt x="21" y="635"/>
                    </a:cubicBezTo>
                    <a:cubicBezTo>
                      <a:pt x="18" y="641"/>
                      <a:pt x="15" y="645"/>
                      <a:pt x="10" y="652"/>
                    </a:cubicBezTo>
                    <a:cubicBezTo>
                      <a:pt x="4" y="661"/>
                      <a:pt x="4" y="661"/>
                      <a:pt x="4" y="661"/>
                    </a:cubicBezTo>
                    <a:cubicBezTo>
                      <a:pt x="115" y="661"/>
                      <a:pt x="115" y="661"/>
                      <a:pt x="115" y="661"/>
                    </a:cubicBezTo>
                    <a:cubicBezTo>
                      <a:pt x="126" y="661"/>
                      <a:pt x="126" y="661"/>
                      <a:pt x="126" y="661"/>
                    </a:cubicBezTo>
                    <a:cubicBezTo>
                      <a:pt x="120" y="652"/>
                      <a:pt x="120" y="652"/>
                      <a:pt x="120" y="652"/>
                    </a:cubicBezTo>
                    <a:cubicBezTo>
                      <a:pt x="114" y="644"/>
                      <a:pt x="110" y="639"/>
                      <a:pt x="108" y="632"/>
                    </a:cubicBezTo>
                    <a:cubicBezTo>
                      <a:pt x="104" y="616"/>
                      <a:pt x="104" y="607"/>
                      <a:pt x="103" y="598"/>
                    </a:cubicBezTo>
                    <a:cubicBezTo>
                      <a:pt x="103" y="592"/>
                      <a:pt x="104" y="585"/>
                      <a:pt x="104" y="575"/>
                    </a:cubicBezTo>
                    <a:cubicBezTo>
                      <a:pt x="104" y="318"/>
                      <a:pt x="104" y="318"/>
                      <a:pt x="104" y="318"/>
                    </a:cubicBezTo>
                    <a:cubicBezTo>
                      <a:pt x="445" y="318"/>
                      <a:pt x="445" y="318"/>
                      <a:pt x="445" y="318"/>
                    </a:cubicBezTo>
                    <a:cubicBezTo>
                      <a:pt x="445" y="603"/>
                      <a:pt x="445" y="603"/>
                      <a:pt x="445" y="603"/>
                    </a:cubicBezTo>
                    <a:cubicBezTo>
                      <a:pt x="445" y="609"/>
                      <a:pt x="445" y="614"/>
                      <a:pt x="445" y="618"/>
                    </a:cubicBezTo>
                    <a:cubicBezTo>
                      <a:pt x="445" y="620"/>
                      <a:pt x="445" y="622"/>
                      <a:pt x="445" y="625"/>
                    </a:cubicBezTo>
                    <a:cubicBezTo>
                      <a:pt x="443" y="635"/>
                      <a:pt x="440" y="641"/>
                      <a:pt x="433" y="650"/>
                    </a:cubicBezTo>
                    <a:cubicBezTo>
                      <a:pt x="426" y="659"/>
                      <a:pt x="426" y="659"/>
                      <a:pt x="426" y="659"/>
                    </a:cubicBezTo>
                    <a:cubicBezTo>
                      <a:pt x="438" y="659"/>
                      <a:pt x="438" y="659"/>
                      <a:pt x="438" y="659"/>
                    </a:cubicBezTo>
                    <a:cubicBezTo>
                      <a:pt x="534" y="659"/>
                      <a:pt x="534" y="659"/>
                      <a:pt x="534" y="659"/>
                    </a:cubicBezTo>
                    <a:cubicBezTo>
                      <a:pt x="544" y="659"/>
                      <a:pt x="544" y="659"/>
                      <a:pt x="544" y="659"/>
                    </a:cubicBezTo>
                    <a:cubicBezTo>
                      <a:pt x="539" y="651"/>
                      <a:pt x="539" y="651"/>
                      <a:pt x="539" y="651"/>
                    </a:cubicBezTo>
                    <a:cubicBezTo>
                      <a:pt x="534" y="641"/>
                      <a:pt x="532" y="635"/>
                      <a:pt x="529" y="626"/>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3" name="Freeform 187"/>
              <p:cNvSpPr>
                <a:spLocks noChangeAspect="1"/>
              </p:cNvSpPr>
              <p:nvPr userDrawn="1"/>
            </p:nvSpPr>
            <p:spPr bwMode="black">
              <a:xfrm>
                <a:off x="5300" y="1175"/>
                <a:ext cx="38" cy="59"/>
              </a:xfrm>
              <a:custGeom>
                <a:avLst/>
                <a:gdLst/>
                <a:ahLst/>
                <a:cxnLst>
                  <a:cxn ang="0">
                    <a:pos x="387" y="590"/>
                  </a:cxn>
                  <a:cxn ang="0">
                    <a:pos x="351" y="596"/>
                  </a:cxn>
                  <a:cxn ang="0">
                    <a:pos x="106" y="597"/>
                  </a:cxn>
                  <a:cxn ang="0">
                    <a:pos x="105" y="84"/>
                  </a:cxn>
                  <a:cxn ang="0">
                    <a:pos x="104" y="61"/>
                  </a:cxn>
                  <a:cxn ang="0">
                    <a:pos x="108" y="31"/>
                  </a:cxn>
                  <a:cxn ang="0">
                    <a:pos x="117" y="8"/>
                  </a:cxn>
                  <a:cxn ang="0">
                    <a:pos x="121" y="0"/>
                  </a:cxn>
                  <a:cxn ang="0">
                    <a:pos x="11" y="0"/>
                  </a:cxn>
                  <a:cxn ang="0">
                    <a:pos x="0" y="0"/>
                  </a:cxn>
                  <a:cxn ang="0">
                    <a:pos x="7" y="9"/>
                  </a:cxn>
                  <a:cxn ang="0">
                    <a:pos x="20" y="36"/>
                  </a:cxn>
                  <a:cxn ang="0">
                    <a:pos x="24" y="67"/>
                  </a:cxn>
                  <a:cxn ang="0">
                    <a:pos x="24" y="599"/>
                  </a:cxn>
                  <a:cxn ang="0">
                    <a:pos x="24" y="609"/>
                  </a:cxn>
                  <a:cxn ang="0">
                    <a:pos x="20" y="632"/>
                  </a:cxn>
                  <a:cxn ang="0">
                    <a:pos x="10" y="649"/>
                  </a:cxn>
                  <a:cxn ang="0">
                    <a:pos x="4" y="658"/>
                  </a:cxn>
                  <a:cxn ang="0">
                    <a:pos x="391" y="658"/>
                  </a:cxn>
                  <a:cxn ang="0">
                    <a:pos x="391" y="652"/>
                  </a:cxn>
                  <a:cxn ang="0">
                    <a:pos x="392" y="652"/>
                  </a:cxn>
                  <a:cxn ang="0">
                    <a:pos x="392" y="652"/>
                  </a:cxn>
                  <a:cxn ang="0">
                    <a:pos x="397" y="654"/>
                  </a:cxn>
                  <a:cxn ang="0">
                    <a:pos x="425" y="580"/>
                  </a:cxn>
                  <a:cxn ang="0">
                    <a:pos x="415" y="573"/>
                  </a:cxn>
                  <a:cxn ang="0">
                    <a:pos x="387" y="590"/>
                  </a:cxn>
                </a:cxnLst>
                <a:rect l="0" t="0" r="r" b="b"/>
                <a:pathLst>
                  <a:path w="425" h="658">
                    <a:moveTo>
                      <a:pt x="387" y="590"/>
                    </a:moveTo>
                    <a:cubicBezTo>
                      <a:pt x="372" y="596"/>
                      <a:pt x="365" y="596"/>
                      <a:pt x="351" y="596"/>
                    </a:cubicBezTo>
                    <a:cubicBezTo>
                      <a:pt x="106" y="597"/>
                      <a:pt x="106" y="597"/>
                      <a:pt x="106" y="597"/>
                    </a:cubicBezTo>
                    <a:cubicBezTo>
                      <a:pt x="105" y="84"/>
                      <a:pt x="105" y="84"/>
                      <a:pt x="105" y="84"/>
                    </a:cubicBezTo>
                    <a:cubicBezTo>
                      <a:pt x="105" y="75"/>
                      <a:pt x="104" y="68"/>
                      <a:pt x="104" y="61"/>
                    </a:cubicBezTo>
                    <a:cubicBezTo>
                      <a:pt x="104" y="51"/>
                      <a:pt x="105" y="42"/>
                      <a:pt x="108" y="31"/>
                    </a:cubicBezTo>
                    <a:cubicBezTo>
                      <a:pt x="111" y="22"/>
                      <a:pt x="113" y="16"/>
                      <a:pt x="117" y="8"/>
                    </a:cubicBezTo>
                    <a:cubicBezTo>
                      <a:pt x="121" y="0"/>
                      <a:pt x="121" y="0"/>
                      <a:pt x="121" y="0"/>
                    </a:cubicBezTo>
                    <a:cubicBezTo>
                      <a:pt x="11" y="0"/>
                      <a:pt x="11" y="0"/>
                      <a:pt x="11" y="0"/>
                    </a:cubicBezTo>
                    <a:cubicBezTo>
                      <a:pt x="0" y="0"/>
                      <a:pt x="0" y="0"/>
                      <a:pt x="0" y="0"/>
                    </a:cubicBezTo>
                    <a:cubicBezTo>
                      <a:pt x="7" y="9"/>
                      <a:pt x="7" y="9"/>
                      <a:pt x="7" y="9"/>
                    </a:cubicBezTo>
                    <a:cubicBezTo>
                      <a:pt x="14" y="18"/>
                      <a:pt x="16" y="25"/>
                      <a:pt x="20" y="36"/>
                    </a:cubicBezTo>
                    <a:cubicBezTo>
                      <a:pt x="23" y="48"/>
                      <a:pt x="24" y="54"/>
                      <a:pt x="24" y="67"/>
                    </a:cubicBezTo>
                    <a:cubicBezTo>
                      <a:pt x="24" y="599"/>
                      <a:pt x="24" y="599"/>
                      <a:pt x="24" y="599"/>
                    </a:cubicBezTo>
                    <a:cubicBezTo>
                      <a:pt x="24" y="603"/>
                      <a:pt x="24" y="606"/>
                      <a:pt x="24" y="609"/>
                    </a:cubicBezTo>
                    <a:cubicBezTo>
                      <a:pt x="24" y="618"/>
                      <a:pt x="24" y="624"/>
                      <a:pt x="20" y="632"/>
                    </a:cubicBezTo>
                    <a:cubicBezTo>
                      <a:pt x="18" y="638"/>
                      <a:pt x="15" y="643"/>
                      <a:pt x="10" y="649"/>
                    </a:cubicBezTo>
                    <a:cubicBezTo>
                      <a:pt x="4" y="658"/>
                      <a:pt x="4" y="658"/>
                      <a:pt x="4" y="658"/>
                    </a:cubicBezTo>
                    <a:cubicBezTo>
                      <a:pt x="391" y="658"/>
                      <a:pt x="391" y="658"/>
                      <a:pt x="391" y="658"/>
                    </a:cubicBezTo>
                    <a:cubicBezTo>
                      <a:pt x="391" y="652"/>
                      <a:pt x="391" y="652"/>
                      <a:pt x="391" y="652"/>
                    </a:cubicBezTo>
                    <a:cubicBezTo>
                      <a:pt x="392" y="652"/>
                      <a:pt x="392" y="652"/>
                      <a:pt x="392" y="652"/>
                    </a:cubicBezTo>
                    <a:cubicBezTo>
                      <a:pt x="392" y="652"/>
                      <a:pt x="392" y="652"/>
                      <a:pt x="392" y="652"/>
                    </a:cubicBezTo>
                    <a:cubicBezTo>
                      <a:pt x="397" y="654"/>
                      <a:pt x="397" y="654"/>
                      <a:pt x="397" y="654"/>
                    </a:cubicBezTo>
                    <a:cubicBezTo>
                      <a:pt x="425" y="580"/>
                      <a:pt x="425" y="580"/>
                      <a:pt x="425" y="580"/>
                    </a:cubicBezTo>
                    <a:cubicBezTo>
                      <a:pt x="415" y="573"/>
                      <a:pt x="415" y="573"/>
                      <a:pt x="415" y="573"/>
                    </a:cubicBezTo>
                    <a:cubicBezTo>
                      <a:pt x="393" y="593"/>
                      <a:pt x="402" y="585"/>
                      <a:pt x="387" y="59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4" name="Freeform 188"/>
              <p:cNvSpPr>
                <a:spLocks noChangeAspect="1"/>
              </p:cNvSpPr>
              <p:nvPr userDrawn="1"/>
            </p:nvSpPr>
            <p:spPr bwMode="black">
              <a:xfrm>
                <a:off x="5168" y="1175"/>
                <a:ext cx="57" cy="61"/>
              </a:xfrm>
              <a:custGeom>
                <a:avLst/>
                <a:gdLst/>
                <a:ahLst/>
                <a:cxnLst>
                  <a:cxn ang="0">
                    <a:pos x="553" y="0"/>
                  </a:cxn>
                  <a:cxn ang="0">
                    <a:pos x="555" y="7"/>
                  </a:cxn>
                  <a:cxn ang="0">
                    <a:pos x="561" y="32"/>
                  </a:cxn>
                  <a:cxn ang="0">
                    <a:pos x="565" y="82"/>
                  </a:cxn>
                  <a:cxn ang="0">
                    <a:pos x="565" y="113"/>
                  </a:cxn>
                  <a:cxn ang="0">
                    <a:pos x="565" y="511"/>
                  </a:cxn>
                  <a:cxn ang="0">
                    <a:pos x="120" y="3"/>
                  </a:cxn>
                  <a:cxn ang="0">
                    <a:pos x="20" y="1"/>
                  </a:cxn>
                  <a:cxn ang="0">
                    <a:pos x="0" y="1"/>
                  </a:cxn>
                  <a:cxn ang="0">
                    <a:pos x="17" y="11"/>
                  </a:cxn>
                  <a:cxn ang="0">
                    <a:pos x="33" y="29"/>
                  </a:cxn>
                  <a:cxn ang="0">
                    <a:pos x="40" y="54"/>
                  </a:cxn>
                  <a:cxn ang="0">
                    <a:pos x="40" y="597"/>
                  </a:cxn>
                  <a:cxn ang="0">
                    <a:pos x="37" y="630"/>
                  </a:cxn>
                  <a:cxn ang="0">
                    <a:pos x="26" y="652"/>
                  </a:cxn>
                  <a:cxn ang="0">
                    <a:pos x="19" y="661"/>
                  </a:cxn>
                  <a:cxn ang="0">
                    <a:pos x="113" y="661"/>
                  </a:cxn>
                  <a:cxn ang="0">
                    <a:pos x="121" y="661"/>
                  </a:cxn>
                  <a:cxn ang="0">
                    <a:pos x="119" y="653"/>
                  </a:cxn>
                  <a:cxn ang="0">
                    <a:pos x="111" y="626"/>
                  </a:cxn>
                  <a:cxn ang="0">
                    <a:pos x="105" y="579"/>
                  </a:cxn>
                  <a:cxn ang="0">
                    <a:pos x="105" y="111"/>
                  </a:cxn>
                  <a:cxn ang="0">
                    <a:pos x="630" y="692"/>
                  </a:cxn>
                  <a:cxn ang="0">
                    <a:pos x="629" y="69"/>
                  </a:cxn>
                  <a:cxn ang="0">
                    <a:pos x="632" y="35"/>
                  </a:cxn>
                  <a:cxn ang="0">
                    <a:pos x="626" y="34"/>
                  </a:cxn>
                  <a:cxn ang="0">
                    <a:pos x="626" y="34"/>
                  </a:cxn>
                  <a:cxn ang="0">
                    <a:pos x="632" y="35"/>
                  </a:cxn>
                  <a:cxn ang="0">
                    <a:pos x="639" y="7"/>
                  </a:cxn>
                  <a:cxn ang="0">
                    <a:pos x="641" y="0"/>
                  </a:cxn>
                  <a:cxn ang="0">
                    <a:pos x="560" y="0"/>
                  </a:cxn>
                  <a:cxn ang="0">
                    <a:pos x="553" y="0"/>
                  </a:cxn>
                </a:cxnLst>
                <a:rect l="0" t="0" r="r" b="b"/>
                <a:pathLst>
                  <a:path w="641" h="692">
                    <a:moveTo>
                      <a:pt x="553" y="0"/>
                    </a:moveTo>
                    <a:cubicBezTo>
                      <a:pt x="555" y="7"/>
                      <a:pt x="555" y="7"/>
                      <a:pt x="555" y="7"/>
                    </a:cubicBezTo>
                    <a:cubicBezTo>
                      <a:pt x="557" y="17"/>
                      <a:pt x="559" y="22"/>
                      <a:pt x="561" y="32"/>
                    </a:cubicBezTo>
                    <a:cubicBezTo>
                      <a:pt x="565" y="51"/>
                      <a:pt x="565" y="66"/>
                      <a:pt x="565" y="82"/>
                    </a:cubicBezTo>
                    <a:cubicBezTo>
                      <a:pt x="565" y="92"/>
                      <a:pt x="565" y="102"/>
                      <a:pt x="565" y="113"/>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ubicBezTo>
                      <a:pt x="38" y="38"/>
                      <a:pt x="40" y="44"/>
                      <a:pt x="40" y="54"/>
                    </a:cubicBezTo>
                    <a:cubicBezTo>
                      <a:pt x="40" y="597"/>
                      <a:pt x="40" y="597"/>
                      <a:pt x="40" y="597"/>
                    </a:cubicBezTo>
                    <a:cubicBezTo>
                      <a:pt x="40" y="610"/>
                      <a:pt x="40" y="618"/>
                      <a:pt x="37" y="630"/>
                    </a:cubicBezTo>
                    <a:cubicBezTo>
                      <a:pt x="35" y="639"/>
                      <a:pt x="32" y="643"/>
                      <a:pt x="26" y="652"/>
                    </a:cubicBezTo>
                    <a:cubicBezTo>
                      <a:pt x="19" y="661"/>
                      <a:pt x="19" y="661"/>
                      <a:pt x="19" y="661"/>
                    </a:cubicBezTo>
                    <a:cubicBezTo>
                      <a:pt x="113" y="661"/>
                      <a:pt x="113" y="661"/>
                      <a:pt x="113" y="661"/>
                    </a:cubicBezTo>
                    <a:cubicBezTo>
                      <a:pt x="121" y="661"/>
                      <a:pt x="121" y="661"/>
                      <a:pt x="121" y="661"/>
                    </a:cubicBezTo>
                    <a:cubicBezTo>
                      <a:pt x="119" y="653"/>
                      <a:pt x="119" y="653"/>
                      <a:pt x="119" y="653"/>
                    </a:cubicBezTo>
                    <a:cubicBezTo>
                      <a:pt x="115" y="642"/>
                      <a:pt x="113" y="636"/>
                      <a:pt x="111" y="626"/>
                    </a:cubicBezTo>
                    <a:cubicBezTo>
                      <a:pt x="105" y="597"/>
                      <a:pt x="105" y="599"/>
                      <a:pt x="105" y="579"/>
                    </a:cubicBezTo>
                    <a:cubicBezTo>
                      <a:pt x="105" y="111"/>
                      <a:pt x="105" y="111"/>
                      <a:pt x="105" y="111"/>
                    </a:cubicBezTo>
                    <a:cubicBezTo>
                      <a:pt x="630" y="692"/>
                      <a:pt x="630" y="692"/>
                      <a:pt x="630" y="692"/>
                    </a:cubicBezTo>
                    <a:cubicBezTo>
                      <a:pt x="629" y="69"/>
                      <a:pt x="629" y="69"/>
                      <a:pt x="629" y="69"/>
                    </a:cubicBezTo>
                    <a:cubicBezTo>
                      <a:pt x="629" y="56"/>
                      <a:pt x="629" y="49"/>
                      <a:pt x="632" y="35"/>
                    </a:cubicBezTo>
                    <a:cubicBezTo>
                      <a:pt x="626" y="34"/>
                      <a:pt x="626" y="34"/>
                      <a:pt x="626" y="34"/>
                    </a:cubicBezTo>
                    <a:cubicBezTo>
                      <a:pt x="626" y="34"/>
                      <a:pt x="626" y="34"/>
                      <a:pt x="626" y="34"/>
                    </a:cubicBezTo>
                    <a:cubicBezTo>
                      <a:pt x="632" y="35"/>
                      <a:pt x="632" y="35"/>
                      <a:pt x="632" y="35"/>
                    </a:cubicBezTo>
                    <a:cubicBezTo>
                      <a:pt x="634" y="24"/>
                      <a:pt x="635" y="17"/>
                      <a:pt x="639" y="7"/>
                    </a:cubicBezTo>
                    <a:cubicBezTo>
                      <a:pt x="641" y="0"/>
                      <a:pt x="641" y="0"/>
                      <a:pt x="641" y="0"/>
                    </a:cubicBezTo>
                    <a:cubicBezTo>
                      <a:pt x="560" y="0"/>
                      <a:pt x="560" y="0"/>
                      <a:pt x="560" y="0"/>
                    </a:cubicBezTo>
                    <a:lnTo>
                      <a:pt x="55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5" name="Freeform 189"/>
              <p:cNvSpPr>
                <a:spLocks noChangeAspect="1"/>
              </p:cNvSpPr>
              <p:nvPr userDrawn="1"/>
            </p:nvSpPr>
            <p:spPr bwMode="black">
              <a:xfrm>
                <a:off x="5000" y="1076"/>
                <a:ext cx="57" cy="61"/>
              </a:xfrm>
              <a:custGeom>
                <a:avLst/>
                <a:gdLst/>
                <a:ahLst/>
                <a:cxnLst>
                  <a:cxn ang="0">
                    <a:pos x="111" y="627"/>
                  </a:cxn>
                  <a:cxn ang="0">
                    <a:pos x="105" y="580"/>
                  </a:cxn>
                  <a:cxn ang="0">
                    <a:pos x="105" y="112"/>
                  </a:cxn>
                  <a:cxn ang="0">
                    <a:pos x="630" y="693"/>
                  </a:cxn>
                  <a:cxn ang="0">
                    <a:pos x="629" y="70"/>
                  </a:cxn>
                  <a:cxn ang="0">
                    <a:pos x="632" y="36"/>
                  </a:cxn>
                  <a:cxn ang="0">
                    <a:pos x="627" y="35"/>
                  </a:cxn>
                  <a:cxn ang="0">
                    <a:pos x="627" y="35"/>
                  </a:cxn>
                  <a:cxn ang="0">
                    <a:pos x="632" y="36"/>
                  </a:cxn>
                  <a:cxn ang="0">
                    <a:pos x="639" y="8"/>
                  </a:cxn>
                  <a:cxn ang="0">
                    <a:pos x="641" y="0"/>
                  </a:cxn>
                  <a:cxn ang="0">
                    <a:pos x="560" y="0"/>
                  </a:cxn>
                  <a:cxn ang="0">
                    <a:pos x="553" y="0"/>
                  </a:cxn>
                  <a:cxn ang="0">
                    <a:pos x="555" y="8"/>
                  </a:cxn>
                  <a:cxn ang="0">
                    <a:pos x="561" y="32"/>
                  </a:cxn>
                  <a:cxn ang="0">
                    <a:pos x="565" y="83"/>
                  </a:cxn>
                  <a:cxn ang="0">
                    <a:pos x="565" y="114"/>
                  </a:cxn>
                  <a:cxn ang="0">
                    <a:pos x="565" y="511"/>
                  </a:cxn>
                  <a:cxn ang="0">
                    <a:pos x="120" y="3"/>
                  </a:cxn>
                  <a:cxn ang="0">
                    <a:pos x="20" y="1"/>
                  </a:cxn>
                  <a:cxn ang="0">
                    <a:pos x="0" y="1"/>
                  </a:cxn>
                  <a:cxn ang="0">
                    <a:pos x="18" y="12"/>
                  </a:cxn>
                  <a:cxn ang="0">
                    <a:pos x="33" y="29"/>
                  </a:cxn>
                  <a:cxn ang="0">
                    <a:pos x="40" y="55"/>
                  </a:cxn>
                  <a:cxn ang="0">
                    <a:pos x="40" y="597"/>
                  </a:cxn>
                  <a:cxn ang="0">
                    <a:pos x="37" y="631"/>
                  </a:cxn>
                  <a:cxn ang="0">
                    <a:pos x="26" y="652"/>
                  </a:cxn>
                  <a:cxn ang="0">
                    <a:pos x="20" y="661"/>
                  </a:cxn>
                  <a:cxn ang="0">
                    <a:pos x="113" y="661"/>
                  </a:cxn>
                  <a:cxn ang="0">
                    <a:pos x="121" y="661"/>
                  </a:cxn>
                  <a:cxn ang="0">
                    <a:pos x="119" y="654"/>
                  </a:cxn>
                  <a:cxn ang="0">
                    <a:pos x="111" y="627"/>
                  </a:cxn>
                </a:cxnLst>
                <a:rect l="0" t="0" r="r" b="b"/>
                <a:pathLst>
                  <a:path w="641" h="693">
                    <a:moveTo>
                      <a:pt x="111" y="627"/>
                    </a:moveTo>
                    <a:cubicBezTo>
                      <a:pt x="105" y="598"/>
                      <a:pt x="105" y="599"/>
                      <a:pt x="105" y="580"/>
                    </a:cubicBezTo>
                    <a:cubicBezTo>
                      <a:pt x="105" y="112"/>
                      <a:pt x="105" y="112"/>
                      <a:pt x="105" y="112"/>
                    </a:cubicBezTo>
                    <a:cubicBezTo>
                      <a:pt x="630" y="693"/>
                      <a:pt x="630" y="693"/>
                      <a:pt x="630" y="693"/>
                    </a:cubicBezTo>
                    <a:cubicBezTo>
                      <a:pt x="629" y="70"/>
                      <a:pt x="629" y="70"/>
                      <a:pt x="629" y="70"/>
                    </a:cubicBezTo>
                    <a:cubicBezTo>
                      <a:pt x="629" y="57"/>
                      <a:pt x="629" y="49"/>
                      <a:pt x="632" y="36"/>
                    </a:cubicBezTo>
                    <a:cubicBezTo>
                      <a:pt x="627" y="35"/>
                      <a:pt x="627" y="35"/>
                      <a:pt x="627" y="35"/>
                    </a:cubicBezTo>
                    <a:cubicBezTo>
                      <a:pt x="627" y="35"/>
                      <a:pt x="627" y="35"/>
                      <a:pt x="627" y="35"/>
                    </a:cubicBezTo>
                    <a:cubicBezTo>
                      <a:pt x="632" y="36"/>
                      <a:pt x="632" y="36"/>
                      <a:pt x="632" y="36"/>
                    </a:cubicBezTo>
                    <a:cubicBezTo>
                      <a:pt x="634" y="25"/>
                      <a:pt x="635" y="18"/>
                      <a:pt x="639" y="8"/>
                    </a:cubicBezTo>
                    <a:cubicBezTo>
                      <a:pt x="641" y="0"/>
                      <a:pt x="641" y="0"/>
                      <a:pt x="641" y="0"/>
                    </a:cubicBezTo>
                    <a:cubicBezTo>
                      <a:pt x="560" y="0"/>
                      <a:pt x="560" y="0"/>
                      <a:pt x="560" y="0"/>
                    </a:cubicBezTo>
                    <a:cubicBezTo>
                      <a:pt x="553" y="0"/>
                      <a:pt x="553" y="0"/>
                      <a:pt x="553" y="0"/>
                    </a:cubicBezTo>
                    <a:cubicBezTo>
                      <a:pt x="555" y="8"/>
                      <a:pt x="555" y="8"/>
                      <a:pt x="555" y="8"/>
                    </a:cubicBezTo>
                    <a:cubicBezTo>
                      <a:pt x="558" y="17"/>
                      <a:pt x="559" y="23"/>
                      <a:pt x="561" y="32"/>
                    </a:cubicBezTo>
                    <a:cubicBezTo>
                      <a:pt x="564" y="52"/>
                      <a:pt x="565" y="67"/>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8" y="12"/>
                      <a:pt x="18" y="12"/>
                      <a:pt x="18" y="12"/>
                    </a:cubicBezTo>
                    <a:cubicBezTo>
                      <a:pt x="25" y="17"/>
                      <a:pt x="29" y="20"/>
                      <a:pt x="33" y="29"/>
                    </a:cubicBezTo>
                    <a:cubicBezTo>
                      <a:pt x="38" y="39"/>
                      <a:pt x="40" y="45"/>
                      <a:pt x="40" y="55"/>
                    </a:cubicBezTo>
                    <a:cubicBezTo>
                      <a:pt x="40" y="597"/>
                      <a:pt x="40" y="597"/>
                      <a:pt x="40" y="597"/>
                    </a:cubicBezTo>
                    <a:cubicBezTo>
                      <a:pt x="40" y="611"/>
                      <a:pt x="40" y="618"/>
                      <a:pt x="37" y="631"/>
                    </a:cubicBezTo>
                    <a:cubicBezTo>
                      <a:pt x="35" y="640"/>
                      <a:pt x="32" y="644"/>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3"/>
                      <a:pt x="113" y="637"/>
                      <a:pt x="111" y="62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6" name="Freeform 190"/>
              <p:cNvSpPr>
                <a:spLocks noChangeAspect="1"/>
              </p:cNvSpPr>
              <p:nvPr userDrawn="1"/>
            </p:nvSpPr>
            <p:spPr bwMode="black">
              <a:xfrm>
                <a:off x="5424" y="976"/>
                <a:ext cx="37" cy="59"/>
              </a:xfrm>
              <a:custGeom>
                <a:avLst/>
                <a:gdLst/>
                <a:ahLst/>
                <a:cxnLst>
                  <a:cxn ang="0">
                    <a:pos x="21" y="26"/>
                  </a:cxn>
                  <a:cxn ang="0">
                    <a:pos x="26" y="52"/>
                  </a:cxn>
                  <a:cxn ang="0">
                    <a:pos x="26" y="596"/>
                  </a:cxn>
                  <a:cxn ang="0">
                    <a:pos x="26" y="612"/>
                  </a:cxn>
                  <a:cxn ang="0">
                    <a:pos x="24" y="628"/>
                  </a:cxn>
                  <a:cxn ang="0">
                    <a:pos x="13" y="650"/>
                  </a:cxn>
                  <a:cxn ang="0">
                    <a:pos x="7" y="659"/>
                  </a:cxn>
                  <a:cxn ang="0">
                    <a:pos x="393" y="659"/>
                  </a:cxn>
                  <a:cxn ang="0">
                    <a:pos x="393" y="653"/>
                  </a:cxn>
                  <a:cxn ang="0">
                    <a:pos x="393" y="653"/>
                  </a:cxn>
                  <a:cxn ang="0">
                    <a:pos x="393" y="653"/>
                  </a:cxn>
                  <a:cxn ang="0">
                    <a:pos x="398" y="655"/>
                  </a:cxn>
                  <a:cxn ang="0">
                    <a:pos x="421" y="582"/>
                  </a:cxn>
                  <a:cxn ang="0">
                    <a:pos x="425" y="567"/>
                  </a:cxn>
                  <a:cxn ang="0">
                    <a:pos x="412" y="576"/>
                  </a:cxn>
                  <a:cxn ang="0">
                    <a:pos x="384" y="589"/>
                  </a:cxn>
                  <a:cxn ang="0">
                    <a:pos x="314" y="599"/>
                  </a:cxn>
                  <a:cxn ang="0">
                    <a:pos x="111" y="599"/>
                  </a:cxn>
                  <a:cxn ang="0">
                    <a:pos x="111" y="320"/>
                  </a:cxn>
                  <a:cxn ang="0">
                    <a:pos x="280" y="320"/>
                  </a:cxn>
                  <a:cxn ang="0">
                    <a:pos x="308" y="321"/>
                  </a:cxn>
                  <a:cxn ang="0">
                    <a:pos x="343" y="333"/>
                  </a:cxn>
                  <a:cxn ang="0">
                    <a:pos x="351" y="337"/>
                  </a:cxn>
                  <a:cxn ang="0">
                    <a:pos x="351" y="266"/>
                  </a:cxn>
                  <a:cxn ang="0">
                    <a:pos x="351" y="261"/>
                  </a:cxn>
                  <a:cxn ang="0">
                    <a:pos x="109" y="261"/>
                  </a:cxn>
                  <a:cxn ang="0">
                    <a:pos x="109" y="58"/>
                  </a:cxn>
                  <a:cxn ang="0">
                    <a:pos x="280" y="58"/>
                  </a:cxn>
                  <a:cxn ang="0">
                    <a:pos x="300" y="57"/>
                  </a:cxn>
                  <a:cxn ang="0">
                    <a:pos x="318" y="60"/>
                  </a:cxn>
                  <a:cxn ang="0">
                    <a:pos x="341" y="75"/>
                  </a:cxn>
                  <a:cxn ang="0">
                    <a:pos x="351" y="85"/>
                  </a:cxn>
                  <a:cxn ang="0">
                    <a:pos x="351" y="6"/>
                  </a:cxn>
                  <a:cxn ang="0">
                    <a:pos x="351" y="0"/>
                  </a:cxn>
                  <a:cxn ang="0">
                    <a:pos x="0" y="0"/>
                  </a:cxn>
                  <a:cxn ang="0">
                    <a:pos x="10" y="9"/>
                  </a:cxn>
                  <a:cxn ang="0">
                    <a:pos x="21" y="26"/>
                  </a:cxn>
                </a:cxnLst>
                <a:rect l="0" t="0" r="r" b="b"/>
                <a:pathLst>
                  <a:path w="425" h="659">
                    <a:moveTo>
                      <a:pt x="21" y="26"/>
                    </a:moveTo>
                    <a:cubicBezTo>
                      <a:pt x="24" y="35"/>
                      <a:pt x="26" y="41"/>
                      <a:pt x="26" y="52"/>
                    </a:cubicBezTo>
                    <a:cubicBezTo>
                      <a:pt x="26" y="596"/>
                      <a:pt x="26" y="596"/>
                      <a:pt x="26" y="596"/>
                    </a:cubicBezTo>
                    <a:cubicBezTo>
                      <a:pt x="26" y="602"/>
                      <a:pt x="26" y="607"/>
                      <a:pt x="26" y="612"/>
                    </a:cubicBezTo>
                    <a:cubicBezTo>
                      <a:pt x="26" y="617"/>
                      <a:pt x="26" y="622"/>
                      <a:pt x="24" y="628"/>
                    </a:cubicBezTo>
                    <a:cubicBezTo>
                      <a:pt x="21" y="637"/>
                      <a:pt x="19" y="642"/>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1" y="337"/>
                      <a:pt x="351" y="337"/>
                      <a:pt x="351" y="337"/>
                    </a:cubicBezTo>
                    <a:cubicBezTo>
                      <a:pt x="351" y="266"/>
                      <a:pt x="351" y="266"/>
                      <a:pt x="351" y="266"/>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8" y="58"/>
                      <a:pt x="294" y="57"/>
                      <a:pt x="300" y="57"/>
                    </a:cubicBezTo>
                    <a:cubicBezTo>
                      <a:pt x="306" y="57"/>
                      <a:pt x="311" y="58"/>
                      <a:pt x="318" y="60"/>
                    </a:cubicBezTo>
                    <a:cubicBezTo>
                      <a:pt x="328" y="64"/>
                      <a:pt x="334" y="67"/>
                      <a:pt x="341" y="75"/>
                    </a:cubicBezTo>
                    <a:cubicBezTo>
                      <a:pt x="351" y="85"/>
                      <a:pt x="351" y="85"/>
                      <a:pt x="351" y="85"/>
                    </a:cubicBezTo>
                    <a:cubicBezTo>
                      <a:pt x="351" y="6"/>
                      <a:pt x="351" y="6"/>
                      <a:pt x="351" y="6"/>
                    </a:cubicBezTo>
                    <a:cubicBezTo>
                      <a:pt x="351" y="0"/>
                      <a:pt x="351" y="0"/>
                      <a:pt x="351" y="0"/>
                    </a:cubicBezTo>
                    <a:cubicBezTo>
                      <a:pt x="0" y="0"/>
                      <a:pt x="0" y="0"/>
                      <a:pt x="0" y="0"/>
                    </a:cubicBezTo>
                    <a:cubicBezTo>
                      <a:pt x="10" y="9"/>
                      <a:pt x="10" y="9"/>
                      <a:pt x="10" y="9"/>
                    </a:cubicBezTo>
                    <a:cubicBezTo>
                      <a:pt x="16" y="15"/>
                      <a:pt x="17" y="18"/>
                      <a:pt x="21" y="26"/>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7" name="Freeform 191"/>
              <p:cNvSpPr>
                <a:spLocks noChangeAspect="1"/>
              </p:cNvSpPr>
              <p:nvPr userDrawn="1"/>
            </p:nvSpPr>
            <p:spPr bwMode="black">
              <a:xfrm>
                <a:off x="5359" y="976"/>
                <a:ext cx="57" cy="62"/>
              </a:xfrm>
              <a:custGeom>
                <a:avLst/>
                <a:gdLst/>
                <a:ahLst/>
                <a:cxnLst>
                  <a:cxn ang="0">
                    <a:pos x="33" y="29"/>
                  </a:cxn>
                  <a:cxn ang="0">
                    <a:pos x="40" y="54"/>
                  </a:cxn>
                  <a:cxn ang="0">
                    <a:pos x="40" y="597"/>
                  </a:cxn>
                  <a:cxn ang="0">
                    <a:pos x="36" y="631"/>
                  </a:cxn>
                  <a:cxn ang="0">
                    <a:pos x="26" y="652"/>
                  </a:cxn>
                  <a:cxn ang="0">
                    <a:pos x="20" y="661"/>
                  </a:cxn>
                  <a:cxn ang="0">
                    <a:pos x="113" y="661"/>
                  </a:cxn>
                  <a:cxn ang="0">
                    <a:pos x="121" y="661"/>
                  </a:cxn>
                  <a:cxn ang="0">
                    <a:pos x="119" y="654"/>
                  </a:cxn>
                  <a:cxn ang="0">
                    <a:pos x="111" y="627"/>
                  </a:cxn>
                  <a:cxn ang="0">
                    <a:pos x="105" y="580"/>
                  </a:cxn>
                  <a:cxn ang="0">
                    <a:pos x="105" y="112"/>
                  </a:cxn>
                  <a:cxn ang="0">
                    <a:pos x="630" y="692"/>
                  </a:cxn>
                  <a:cxn ang="0">
                    <a:pos x="629" y="69"/>
                  </a:cxn>
                  <a:cxn ang="0">
                    <a:pos x="632" y="36"/>
                  </a:cxn>
                  <a:cxn ang="0">
                    <a:pos x="626" y="34"/>
                  </a:cxn>
                  <a:cxn ang="0">
                    <a:pos x="626" y="34"/>
                  </a:cxn>
                  <a:cxn ang="0">
                    <a:pos x="632" y="35"/>
                  </a:cxn>
                  <a:cxn ang="0">
                    <a:pos x="638" y="7"/>
                  </a:cxn>
                  <a:cxn ang="0">
                    <a:pos x="641" y="0"/>
                  </a:cxn>
                  <a:cxn ang="0">
                    <a:pos x="560" y="0"/>
                  </a:cxn>
                  <a:cxn ang="0">
                    <a:pos x="553" y="0"/>
                  </a:cxn>
                  <a:cxn ang="0">
                    <a:pos x="555" y="7"/>
                  </a:cxn>
                  <a:cxn ang="0">
                    <a:pos x="561" y="32"/>
                  </a:cxn>
                  <a:cxn ang="0">
                    <a:pos x="565" y="83"/>
                  </a:cxn>
                  <a:cxn ang="0">
                    <a:pos x="565" y="114"/>
                  </a:cxn>
                  <a:cxn ang="0">
                    <a:pos x="565" y="511"/>
                  </a:cxn>
                  <a:cxn ang="0">
                    <a:pos x="120" y="3"/>
                  </a:cxn>
                  <a:cxn ang="0">
                    <a:pos x="20" y="1"/>
                  </a:cxn>
                  <a:cxn ang="0">
                    <a:pos x="0" y="1"/>
                  </a:cxn>
                  <a:cxn ang="0">
                    <a:pos x="17" y="11"/>
                  </a:cxn>
                  <a:cxn ang="0">
                    <a:pos x="33" y="29"/>
                  </a:cxn>
                </a:cxnLst>
                <a:rect l="0" t="0" r="r" b="b"/>
                <a:pathLst>
                  <a:path w="641" h="692">
                    <a:moveTo>
                      <a:pt x="33" y="29"/>
                    </a:moveTo>
                    <a:cubicBezTo>
                      <a:pt x="38" y="38"/>
                      <a:pt x="40" y="45"/>
                      <a:pt x="40" y="54"/>
                    </a:cubicBezTo>
                    <a:cubicBezTo>
                      <a:pt x="40" y="597"/>
                      <a:pt x="40" y="597"/>
                      <a:pt x="40" y="597"/>
                    </a:cubicBezTo>
                    <a:cubicBezTo>
                      <a:pt x="40" y="610"/>
                      <a:pt x="40" y="618"/>
                      <a:pt x="36" y="631"/>
                    </a:cubicBezTo>
                    <a:cubicBezTo>
                      <a:pt x="34" y="639"/>
                      <a:pt x="32" y="643"/>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2"/>
                      <a:pt x="112" y="637"/>
                      <a:pt x="111" y="627"/>
                    </a:cubicBezTo>
                    <a:cubicBezTo>
                      <a:pt x="105" y="597"/>
                      <a:pt x="105" y="599"/>
                      <a:pt x="105" y="580"/>
                    </a:cubicBezTo>
                    <a:cubicBezTo>
                      <a:pt x="105" y="112"/>
                      <a:pt x="105" y="112"/>
                      <a:pt x="105" y="112"/>
                    </a:cubicBezTo>
                    <a:cubicBezTo>
                      <a:pt x="630" y="692"/>
                      <a:pt x="630" y="692"/>
                      <a:pt x="630" y="692"/>
                    </a:cubicBezTo>
                    <a:cubicBezTo>
                      <a:pt x="629" y="69"/>
                      <a:pt x="629" y="69"/>
                      <a:pt x="629" y="69"/>
                    </a:cubicBezTo>
                    <a:cubicBezTo>
                      <a:pt x="629" y="56"/>
                      <a:pt x="629" y="49"/>
                      <a:pt x="632" y="36"/>
                    </a:cubicBezTo>
                    <a:cubicBezTo>
                      <a:pt x="626" y="34"/>
                      <a:pt x="626" y="34"/>
                      <a:pt x="626" y="34"/>
                    </a:cubicBezTo>
                    <a:cubicBezTo>
                      <a:pt x="626" y="34"/>
                      <a:pt x="626" y="34"/>
                      <a:pt x="626" y="34"/>
                    </a:cubicBezTo>
                    <a:cubicBezTo>
                      <a:pt x="632" y="35"/>
                      <a:pt x="632" y="35"/>
                      <a:pt x="632" y="35"/>
                    </a:cubicBezTo>
                    <a:cubicBezTo>
                      <a:pt x="633" y="24"/>
                      <a:pt x="635" y="18"/>
                      <a:pt x="638" y="7"/>
                    </a:cubicBezTo>
                    <a:cubicBezTo>
                      <a:pt x="641" y="0"/>
                      <a:pt x="641" y="0"/>
                      <a:pt x="641" y="0"/>
                    </a:cubicBezTo>
                    <a:cubicBezTo>
                      <a:pt x="560" y="0"/>
                      <a:pt x="560" y="0"/>
                      <a:pt x="560" y="0"/>
                    </a:cubicBezTo>
                    <a:cubicBezTo>
                      <a:pt x="553" y="0"/>
                      <a:pt x="553" y="0"/>
                      <a:pt x="553" y="0"/>
                    </a:cubicBezTo>
                    <a:cubicBezTo>
                      <a:pt x="555" y="7"/>
                      <a:pt x="555" y="7"/>
                      <a:pt x="555" y="7"/>
                    </a:cubicBezTo>
                    <a:cubicBezTo>
                      <a:pt x="557" y="17"/>
                      <a:pt x="559" y="23"/>
                      <a:pt x="561" y="32"/>
                    </a:cubicBezTo>
                    <a:cubicBezTo>
                      <a:pt x="564" y="52"/>
                      <a:pt x="565" y="66"/>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8" name="Freeform 192"/>
              <p:cNvSpPr>
                <a:spLocks noChangeAspect="1"/>
              </p:cNvSpPr>
              <p:nvPr userDrawn="1"/>
            </p:nvSpPr>
            <p:spPr bwMode="black">
              <a:xfrm>
                <a:off x="5348" y="1076"/>
                <a:ext cx="48" cy="58"/>
              </a:xfrm>
              <a:custGeom>
                <a:avLst/>
                <a:gdLst/>
                <a:ahLst/>
                <a:cxnLst>
                  <a:cxn ang="0">
                    <a:pos x="481" y="62"/>
                  </a:cxn>
                  <a:cxn ang="0">
                    <a:pos x="500" y="34"/>
                  </a:cxn>
                  <a:cxn ang="0">
                    <a:pos x="522" y="10"/>
                  </a:cxn>
                  <a:cxn ang="0">
                    <a:pos x="532" y="0"/>
                  </a:cxn>
                  <a:cxn ang="0">
                    <a:pos x="429" y="0"/>
                  </a:cxn>
                  <a:cxn ang="0">
                    <a:pos x="423" y="0"/>
                  </a:cxn>
                  <a:cxn ang="0">
                    <a:pos x="423" y="7"/>
                  </a:cxn>
                  <a:cxn ang="0">
                    <a:pos x="424" y="14"/>
                  </a:cxn>
                  <a:cxn ang="0">
                    <a:pos x="423" y="22"/>
                  </a:cxn>
                  <a:cxn ang="0">
                    <a:pos x="415" y="40"/>
                  </a:cxn>
                  <a:cxn ang="0">
                    <a:pos x="272" y="266"/>
                  </a:cxn>
                  <a:cxn ang="0">
                    <a:pos x="141" y="54"/>
                  </a:cxn>
                  <a:cxn ang="0">
                    <a:pos x="127" y="28"/>
                  </a:cxn>
                  <a:cxn ang="0">
                    <a:pos x="125" y="14"/>
                  </a:cxn>
                  <a:cxn ang="0">
                    <a:pos x="126" y="8"/>
                  </a:cxn>
                  <a:cxn ang="0">
                    <a:pos x="126" y="1"/>
                  </a:cxn>
                  <a:cxn ang="0">
                    <a:pos x="16" y="1"/>
                  </a:cxn>
                  <a:cxn ang="0">
                    <a:pos x="0" y="1"/>
                  </a:cxn>
                  <a:cxn ang="0">
                    <a:pos x="12" y="11"/>
                  </a:cxn>
                  <a:cxn ang="0">
                    <a:pos x="31" y="30"/>
                  </a:cxn>
                  <a:cxn ang="0">
                    <a:pos x="47" y="53"/>
                  </a:cxn>
                  <a:cxn ang="0">
                    <a:pos x="223" y="331"/>
                  </a:cxn>
                  <a:cxn ang="0">
                    <a:pos x="223" y="619"/>
                  </a:cxn>
                  <a:cxn ang="0">
                    <a:pos x="223" y="628"/>
                  </a:cxn>
                  <a:cxn ang="0">
                    <a:pos x="222" y="635"/>
                  </a:cxn>
                  <a:cxn ang="0">
                    <a:pos x="216" y="654"/>
                  </a:cxn>
                  <a:cxn ang="0">
                    <a:pos x="212" y="662"/>
                  </a:cxn>
                  <a:cxn ang="0">
                    <a:pos x="306" y="662"/>
                  </a:cxn>
                  <a:cxn ang="0">
                    <a:pos x="313" y="662"/>
                  </a:cxn>
                  <a:cxn ang="0">
                    <a:pos x="311" y="655"/>
                  </a:cxn>
                  <a:cxn ang="0">
                    <a:pos x="306" y="636"/>
                  </a:cxn>
                  <a:cxn ang="0">
                    <a:pos x="303" y="616"/>
                  </a:cxn>
                  <a:cxn ang="0">
                    <a:pos x="303" y="328"/>
                  </a:cxn>
                  <a:cxn ang="0">
                    <a:pos x="481" y="62"/>
                  </a:cxn>
                </a:cxnLst>
                <a:rect l="0" t="0" r="r" b="b"/>
                <a:pathLst>
                  <a:path w="532" h="662">
                    <a:moveTo>
                      <a:pt x="481" y="62"/>
                    </a:moveTo>
                    <a:cubicBezTo>
                      <a:pt x="489" y="51"/>
                      <a:pt x="493" y="44"/>
                      <a:pt x="500" y="34"/>
                    </a:cubicBezTo>
                    <a:cubicBezTo>
                      <a:pt x="507" y="24"/>
                      <a:pt x="512" y="19"/>
                      <a:pt x="522" y="10"/>
                    </a:cubicBezTo>
                    <a:cubicBezTo>
                      <a:pt x="532" y="0"/>
                      <a:pt x="532" y="0"/>
                      <a:pt x="532" y="0"/>
                    </a:cubicBezTo>
                    <a:cubicBezTo>
                      <a:pt x="429" y="0"/>
                      <a:pt x="429" y="0"/>
                      <a:pt x="429" y="0"/>
                    </a:cubicBezTo>
                    <a:cubicBezTo>
                      <a:pt x="423" y="0"/>
                      <a:pt x="423" y="0"/>
                      <a:pt x="423" y="0"/>
                    </a:cubicBezTo>
                    <a:cubicBezTo>
                      <a:pt x="423" y="7"/>
                      <a:pt x="423" y="7"/>
                      <a:pt x="423" y="7"/>
                    </a:cubicBezTo>
                    <a:cubicBezTo>
                      <a:pt x="424" y="10"/>
                      <a:pt x="424" y="12"/>
                      <a:pt x="424" y="14"/>
                    </a:cubicBezTo>
                    <a:cubicBezTo>
                      <a:pt x="424" y="17"/>
                      <a:pt x="424" y="19"/>
                      <a:pt x="423" y="22"/>
                    </a:cubicBezTo>
                    <a:cubicBezTo>
                      <a:pt x="422" y="28"/>
                      <a:pt x="419" y="33"/>
                      <a:pt x="415" y="40"/>
                    </a:cubicBezTo>
                    <a:cubicBezTo>
                      <a:pt x="272" y="266"/>
                      <a:pt x="272" y="266"/>
                      <a:pt x="272" y="266"/>
                    </a:cubicBezTo>
                    <a:cubicBezTo>
                      <a:pt x="141" y="54"/>
                      <a:pt x="141" y="54"/>
                      <a:pt x="141" y="54"/>
                    </a:cubicBezTo>
                    <a:cubicBezTo>
                      <a:pt x="135" y="44"/>
                      <a:pt x="131" y="38"/>
                      <a:pt x="127" y="28"/>
                    </a:cubicBezTo>
                    <a:cubicBezTo>
                      <a:pt x="126" y="23"/>
                      <a:pt x="125" y="19"/>
                      <a:pt x="125" y="14"/>
                    </a:cubicBezTo>
                    <a:cubicBezTo>
                      <a:pt x="125" y="12"/>
                      <a:pt x="126" y="10"/>
                      <a:pt x="126" y="8"/>
                    </a:cubicBezTo>
                    <a:cubicBezTo>
                      <a:pt x="126" y="1"/>
                      <a:pt x="126" y="1"/>
                      <a:pt x="126" y="1"/>
                    </a:cubicBezTo>
                    <a:cubicBezTo>
                      <a:pt x="16" y="1"/>
                      <a:pt x="16" y="1"/>
                      <a:pt x="16" y="1"/>
                    </a:cubicBezTo>
                    <a:cubicBezTo>
                      <a:pt x="0" y="1"/>
                      <a:pt x="0" y="1"/>
                      <a:pt x="0" y="1"/>
                    </a:cubicBezTo>
                    <a:cubicBezTo>
                      <a:pt x="12" y="11"/>
                      <a:pt x="12" y="11"/>
                      <a:pt x="12" y="11"/>
                    </a:cubicBezTo>
                    <a:cubicBezTo>
                      <a:pt x="21" y="18"/>
                      <a:pt x="25" y="23"/>
                      <a:pt x="31" y="30"/>
                    </a:cubicBezTo>
                    <a:cubicBezTo>
                      <a:pt x="37" y="39"/>
                      <a:pt x="41" y="44"/>
                      <a:pt x="47" y="53"/>
                    </a:cubicBezTo>
                    <a:cubicBezTo>
                      <a:pt x="223" y="331"/>
                      <a:pt x="223" y="331"/>
                      <a:pt x="223" y="331"/>
                    </a:cubicBezTo>
                    <a:cubicBezTo>
                      <a:pt x="223" y="619"/>
                      <a:pt x="223" y="619"/>
                      <a:pt x="223" y="619"/>
                    </a:cubicBezTo>
                    <a:cubicBezTo>
                      <a:pt x="223" y="623"/>
                      <a:pt x="223" y="626"/>
                      <a:pt x="223" y="628"/>
                    </a:cubicBezTo>
                    <a:cubicBezTo>
                      <a:pt x="223" y="631"/>
                      <a:pt x="223" y="633"/>
                      <a:pt x="222" y="635"/>
                    </a:cubicBezTo>
                    <a:cubicBezTo>
                      <a:pt x="221" y="642"/>
                      <a:pt x="219" y="647"/>
                      <a:pt x="216" y="654"/>
                    </a:cubicBezTo>
                    <a:cubicBezTo>
                      <a:pt x="212" y="662"/>
                      <a:pt x="212" y="662"/>
                      <a:pt x="212" y="662"/>
                    </a:cubicBezTo>
                    <a:cubicBezTo>
                      <a:pt x="306" y="662"/>
                      <a:pt x="306" y="662"/>
                      <a:pt x="306" y="662"/>
                    </a:cubicBezTo>
                    <a:cubicBezTo>
                      <a:pt x="313" y="662"/>
                      <a:pt x="313" y="662"/>
                      <a:pt x="313" y="662"/>
                    </a:cubicBezTo>
                    <a:cubicBezTo>
                      <a:pt x="311" y="655"/>
                      <a:pt x="311" y="655"/>
                      <a:pt x="311" y="655"/>
                    </a:cubicBezTo>
                    <a:cubicBezTo>
                      <a:pt x="308" y="647"/>
                      <a:pt x="308" y="643"/>
                      <a:pt x="306" y="636"/>
                    </a:cubicBezTo>
                    <a:cubicBezTo>
                      <a:pt x="304" y="628"/>
                      <a:pt x="303" y="623"/>
                      <a:pt x="303" y="616"/>
                    </a:cubicBezTo>
                    <a:cubicBezTo>
                      <a:pt x="303" y="328"/>
                      <a:pt x="303" y="328"/>
                      <a:pt x="303" y="328"/>
                    </a:cubicBezTo>
                    <a:lnTo>
                      <a:pt x="481" y="62"/>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9" name="Freeform 193"/>
              <p:cNvSpPr>
                <a:spLocks noChangeAspect="1" noEditPoints="1"/>
              </p:cNvSpPr>
              <p:nvPr userDrawn="1"/>
            </p:nvSpPr>
            <p:spPr bwMode="black">
              <a:xfrm>
                <a:off x="5424" y="1074"/>
                <a:ext cx="60" cy="60"/>
              </a:xfrm>
              <a:custGeom>
                <a:avLst/>
                <a:gdLst/>
                <a:ahLst/>
                <a:cxnLst>
                  <a:cxn ang="0">
                    <a:pos x="336" y="0"/>
                  </a:cxn>
                  <a:cxn ang="0">
                    <a:pos x="0" y="338"/>
                  </a:cxn>
                  <a:cxn ang="0">
                    <a:pos x="330" y="675"/>
                  </a:cxn>
                  <a:cxn ang="0">
                    <a:pos x="330" y="670"/>
                  </a:cxn>
                  <a:cxn ang="0">
                    <a:pos x="330" y="675"/>
                  </a:cxn>
                  <a:cxn ang="0">
                    <a:pos x="338" y="675"/>
                  </a:cxn>
                  <a:cxn ang="0">
                    <a:pos x="674" y="342"/>
                  </a:cxn>
                  <a:cxn ang="0">
                    <a:pos x="674" y="336"/>
                  </a:cxn>
                  <a:cxn ang="0">
                    <a:pos x="345" y="0"/>
                  </a:cxn>
                  <a:cxn ang="0">
                    <a:pos x="336" y="0"/>
                  </a:cxn>
                  <a:cxn ang="0">
                    <a:pos x="336" y="65"/>
                  </a:cxn>
                  <a:cxn ang="0">
                    <a:pos x="339" y="65"/>
                  </a:cxn>
                  <a:cxn ang="0">
                    <a:pos x="340" y="59"/>
                  </a:cxn>
                  <a:cxn ang="0">
                    <a:pos x="340" y="59"/>
                  </a:cxn>
                  <a:cxn ang="0">
                    <a:pos x="340" y="65"/>
                  </a:cxn>
                  <a:cxn ang="0">
                    <a:pos x="592" y="336"/>
                  </a:cxn>
                  <a:cxn ang="0">
                    <a:pos x="337" y="610"/>
                  </a:cxn>
                  <a:cxn ang="0">
                    <a:pos x="332" y="610"/>
                  </a:cxn>
                  <a:cxn ang="0">
                    <a:pos x="85" y="339"/>
                  </a:cxn>
                  <a:cxn ang="0">
                    <a:pos x="85" y="334"/>
                  </a:cxn>
                  <a:cxn ang="0">
                    <a:pos x="336" y="65"/>
                  </a:cxn>
                </a:cxnLst>
                <a:rect l="0" t="0" r="r" b="b"/>
                <a:pathLst>
                  <a:path w="674" h="675">
                    <a:moveTo>
                      <a:pt x="336" y="0"/>
                    </a:moveTo>
                    <a:cubicBezTo>
                      <a:pt x="151" y="0"/>
                      <a:pt x="0" y="154"/>
                      <a:pt x="0" y="338"/>
                    </a:cubicBezTo>
                    <a:cubicBezTo>
                      <a:pt x="0" y="521"/>
                      <a:pt x="148" y="669"/>
                      <a:pt x="330" y="675"/>
                    </a:cubicBezTo>
                    <a:cubicBezTo>
                      <a:pt x="330" y="670"/>
                      <a:pt x="330" y="670"/>
                      <a:pt x="330" y="670"/>
                    </a:cubicBezTo>
                    <a:cubicBezTo>
                      <a:pt x="330" y="675"/>
                      <a:pt x="330" y="675"/>
                      <a:pt x="330" y="675"/>
                    </a:cubicBezTo>
                    <a:cubicBezTo>
                      <a:pt x="333" y="675"/>
                      <a:pt x="336" y="675"/>
                      <a:pt x="338" y="675"/>
                    </a:cubicBezTo>
                    <a:cubicBezTo>
                      <a:pt x="520" y="675"/>
                      <a:pt x="674" y="534"/>
                      <a:pt x="674" y="342"/>
                    </a:cubicBezTo>
                    <a:cubicBezTo>
                      <a:pt x="674" y="340"/>
                      <a:pt x="674" y="338"/>
                      <a:pt x="674" y="336"/>
                    </a:cubicBezTo>
                    <a:cubicBezTo>
                      <a:pt x="671" y="154"/>
                      <a:pt x="533" y="7"/>
                      <a:pt x="345" y="0"/>
                    </a:cubicBezTo>
                    <a:cubicBezTo>
                      <a:pt x="342" y="0"/>
                      <a:pt x="338" y="0"/>
                      <a:pt x="336" y="0"/>
                    </a:cubicBezTo>
                    <a:close/>
                    <a:moveTo>
                      <a:pt x="336" y="65"/>
                    </a:moveTo>
                    <a:cubicBezTo>
                      <a:pt x="337" y="65"/>
                      <a:pt x="338" y="65"/>
                      <a:pt x="339" y="65"/>
                    </a:cubicBezTo>
                    <a:cubicBezTo>
                      <a:pt x="340" y="59"/>
                      <a:pt x="340" y="59"/>
                      <a:pt x="340" y="59"/>
                    </a:cubicBezTo>
                    <a:cubicBezTo>
                      <a:pt x="340" y="59"/>
                      <a:pt x="340" y="59"/>
                      <a:pt x="340" y="59"/>
                    </a:cubicBezTo>
                    <a:cubicBezTo>
                      <a:pt x="340" y="65"/>
                      <a:pt x="340" y="65"/>
                      <a:pt x="340" y="65"/>
                    </a:cubicBezTo>
                    <a:cubicBezTo>
                      <a:pt x="488" y="67"/>
                      <a:pt x="591" y="191"/>
                      <a:pt x="592" y="336"/>
                    </a:cubicBezTo>
                    <a:cubicBezTo>
                      <a:pt x="592" y="480"/>
                      <a:pt x="481" y="610"/>
                      <a:pt x="337" y="610"/>
                    </a:cubicBezTo>
                    <a:cubicBezTo>
                      <a:pt x="336" y="610"/>
                      <a:pt x="334" y="610"/>
                      <a:pt x="332" y="610"/>
                    </a:cubicBezTo>
                    <a:cubicBezTo>
                      <a:pt x="186" y="607"/>
                      <a:pt x="85" y="481"/>
                      <a:pt x="85" y="339"/>
                    </a:cubicBezTo>
                    <a:cubicBezTo>
                      <a:pt x="85" y="338"/>
                      <a:pt x="85" y="336"/>
                      <a:pt x="85" y="334"/>
                    </a:cubicBezTo>
                    <a:cubicBezTo>
                      <a:pt x="88" y="191"/>
                      <a:pt x="186" y="65"/>
                      <a:pt x="336" y="65"/>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0" name="Freeform 194"/>
              <p:cNvSpPr>
                <a:spLocks noChangeAspect="1"/>
              </p:cNvSpPr>
              <p:nvPr userDrawn="1"/>
            </p:nvSpPr>
            <p:spPr bwMode="black">
              <a:xfrm>
                <a:off x="5282" y="1076"/>
                <a:ext cx="11" cy="58"/>
              </a:xfrm>
              <a:custGeom>
                <a:avLst/>
                <a:gdLst/>
                <a:ahLst/>
                <a:cxnLst>
                  <a:cxn ang="0">
                    <a:pos x="112" y="33"/>
                  </a:cxn>
                  <a:cxn ang="0">
                    <a:pos x="122" y="8"/>
                  </a:cxn>
                  <a:cxn ang="0">
                    <a:pos x="126" y="0"/>
                  </a:cxn>
                  <a:cxn ang="0">
                    <a:pos x="10" y="0"/>
                  </a:cxn>
                  <a:cxn ang="0">
                    <a:pos x="0" y="0"/>
                  </a:cxn>
                  <a:cxn ang="0">
                    <a:pos x="5" y="9"/>
                  </a:cxn>
                  <a:cxn ang="0">
                    <a:pos x="19" y="37"/>
                  </a:cxn>
                  <a:cxn ang="0">
                    <a:pos x="24" y="69"/>
                  </a:cxn>
                  <a:cxn ang="0">
                    <a:pos x="24" y="598"/>
                  </a:cxn>
                  <a:cxn ang="0">
                    <a:pos x="19" y="630"/>
                  </a:cxn>
                  <a:cxn ang="0">
                    <a:pos x="9" y="651"/>
                  </a:cxn>
                  <a:cxn ang="0">
                    <a:pos x="3" y="659"/>
                  </a:cxn>
                  <a:cxn ang="0">
                    <a:pos x="115" y="659"/>
                  </a:cxn>
                  <a:cxn ang="0">
                    <a:pos x="125" y="659"/>
                  </a:cxn>
                  <a:cxn ang="0">
                    <a:pos x="120" y="651"/>
                  </a:cxn>
                  <a:cxn ang="0">
                    <a:pos x="109" y="628"/>
                  </a:cxn>
                  <a:cxn ang="0">
                    <a:pos x="106" y="545"/>
                  </a:cxn>
                  <a:cxn ang="0">
                    <a:pos x="106" y="68"/>
                  </a:cxn>
                  <a:cxn ang="0">
                    <a:pos x="112" y="33"/>
                  </a:cxn>
                </a:cxnLst>
                <a:rect l="0" t="0" r="r" b="b"/>
                <a:pathLst>
                  <a:path w="126" h="659">
                    <a:moveTo>
                      <a:pt x="112" y="33"/>
                    </a:moveTo>
                    <a:cubicBezTo>
                      <a:pt x="116" y="23"/>
                      <a:pt x="118" y="17"/>
                      <a:pt x="122" y="8"/>
                    </a:cubicBezTo>
                    <a:cubicBezTo>
                      <a:pt x="126" y="0"/>
                      <a:pt x="126" y="0"/>
                      <a:pt x="126" y="0"/>
                    </a:cubicBezTo>
                    <a:cubicBezTo>
                      <a:pt x="10" y="0"/>
                      <a:pt x="10" y="0"/>
                      <a:pt x="10" y="0"/>
                    </a:cubicBezTo>
                    <a:cubicBezTo>
                      <a:pt x="0" y="0"/>
                      <a:pt x="0" y="0"/>
                      <a:pt x="0" y="0"/>
                    </a:cubicBezTo>
                    <a:cubicBezTo>
                      <a:pt x="5" y="9"/>
                      <a:pt x="5" y="9"/>
                      <a:pt x="5" y="9"/>
                    </a:cubicBezTo>
                    <a:cubicBezTo>
                      <a:pt x="12" y="19"/>
                      <a:pt x="15" y="26"/>
                      <a:pt x="19" y="37"/>
                    </a:cubicBezTo>
                    <a:cubicBezTo>
                      <a:pt x="23" y="50"/>
                      <a:pt x="24" y="57"/>
                      <a:pt x="24" y="69"/>
                    </a:cubicBezTo>
                    <a:cubicBezTo>
                      <a:pt x="24" y="598"/>
                      <a:pt x="24" y="598"/>
                      <a:pt x="24" y="598"/>
                    </a:cubicBezTo>
                    <a:cubicBezTo>
                      <a:pt x="24" y="611"/>
                      <a:pt x="24"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5" y="642"/>
                      <a:pt x="110" y="637"/>
                      <a:pt x="109" y="628"/>
                    </a:cubicBezTo>
                    <a:cubicBezTo>
                      <a:pt x="106" y="608"/>
                      <a:pt x="106" y="578"/>
                      <a:pt x="106" y="545"/>
                    </a:cubicBezTo>
                    <a:cubicBezTo>
                      <a:pt x="106" y="68"/>
                      <a:pt x="106" y="68"/>
                      <a:pt x="106" y="68"/>
                    </a:cubicBezTo>
                    <a:cubicBezTo>
                      <a:pt x="106" y="58"/>
                      <a:pt x="106" y="53"/>
                      <a:pt x="112" y="33"/>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1" name="Freeform 195"/>
              <p:cNvSpPr>
                <a:spLocks noChangeAspect="1"/>
              </p:cNvSpPr>
              <p:nvPr userDrawn="1"/>
            </p:nvSpPr>
            <p:spPr bwMode="black">
              <a:xfrm>
                <a:off x="5461" y="1175"/>
                <a:ext cx="47" cy="59"/>
              </a:xfrm>
              <a:custGeom>
                <a:avLst/>
                <a:gdLst/>
                <a:ahLst/>
                <a:cxnLst>
                  <a:cxn ang="0">
                    <a:pos x="423" y="0"/>
                  </a:cxn>
                  <a:cxn ang="0">
                    <a:pos x="424" y="6"/>
                  </a:cxn>
                  <a:cxn ang="0">
                    <a:pos x="424" y="14"/>
                  </a:cxn>
                  <a:cxn ang="0">
                    <a:pos x="424" y="21"/>
                  </a:cxn>
                  <a:cxn ang="0">
                    <a:pos x="415" y="39"/>
                  </a:cxn>
                  <a:cxn ang="0">
                    <a:pos x="272" y="265"/>
                  </a:cxn>
                  <a:cxn ang="0">
                    <a:pos x="141" y="53"/>
                  </a:cxn>
                  <a:cxn ang="0">
                    <a:pos x="127" y="27"/>
                  </a:cxn>
                  <a:cxn ang="0">
                    <a:pos x="125" y="13"/>
                  </a:cxn>
                  <a:cxn ang="0">
                    <a:pos x="126" y="7"/>
                  </a:cxn>
                  <a:cxn ang="0">
                    <a:pos x="127" y="1"/>
                  </a:cxn>
                  <a:cxn ang="0">
                    <a:pos x="16" y="1"/>
                  </a:cxn>
                  <a:cxn ang="0">
                    <a:pos x="0" y="1"/>
                  </a:cxn>
                  <a:cxn ang="0">
                    <a:pos x="13" y="11"/>
                  </a:cxn>
                  <a:cxn ang="0">
                    <a:pos x="31" y="29"/>
                  </a:cxn>
                  <a:cxn ang="0">
                    <a:pos x="47" y="53"/>
                  </a:cxn>
                  <a:cxn ang="0">
                    <a:pos x="224" y="330"/>
                  </a:cxn>
                  <a:cxn ang="0">
                    <a:pos x="223" y="619"/>
                  </a:cxn>
                  <a:cxn ang="0">
                    <a:pos x="223" y="628"/>
                  </a:cxn>
                  <a:cxn ang="0">
                    <a:pos x="222" y="634"/>
                  </a:cxn>
                  <a:cxn ang="0">
                    <a:pos x="216" y="654"/>
                  </a:cxn>
                  <a:cxn ang="0">
                    <a:pos x="213" y="662"/>
                  </a:cxn>
                  <a:cxn ang="0">
                    <a:pos x="306" y="662"/>
                  </a:cxn>
                  <a:cxn ang="0">
                    <a:pos x="314" y="662"/>
                  </a:cxn>
                  <a:cxn ang="0">
                    <a:pos x="311" y="654"/>
                  </a:cxn>
                  <a:cxn ang="0">
                    <a:pos x="306" y="635"/>
                  </a:cxn>
                  <a:cxn ang="0">
                    <a:pos x="303" y="615"/>
                  </a:cxn>
                  <a:cxn ang="0">
                    <a:pos x="303" y="327"/>
                  </a:cxn>
                  <a:cxn ang="0">
                    <a:pos x="482" y="62"/>
                  </a:cxn>
                  <a:cxn ang="0">
                    <a:pos x="501" y="33"/>
                  </a:cxn>
                  <a:cxn ang="0">
                    <a:pos x="496" y="30"/>
                  </a:cxn>
                  <a:cxn ang="0">
                    <a:pos x="496" y="30"/>
                  </a:cxn>
                  <a:cxn ang="0">
                    <a:pos x="501" y="33"/>
                  </a:cxn>
                  <a:cxn ang="0">
                    <a:pos x="522" y="10"/>
                  </a:cxn>
                  <a:cxn ang="0">
                    <a:pos x="533" y="0"/>
                  </a:cxn>
                  <a:cxn ang="0">
                    <a:pos x="429" y="0"/>
                  </a:cxn>
                  <a:cxn ang="0">
                    <a:pos x="423" y="0"/>
                  </a:cxn>
                </a:cxnLst>
                <a:rect l="0" t="0" r="r" b="b"/>
                <a:pathLst>
                  <a:path w="533" h="662">
                    <a:moveTo>
                      <a:pt x="423" y="0"/>
                    </a:moveTo>
                    <a:cubicBezTo>
                      <a:pt x="424" y="6"/>
                      <a:pt x="424" y="6"/>
                      <a:pt x="424" y="6"/>
                    </a:cubicBezTo>
                    <a:cubicBezTo>
                      <a:pt x="424" y="9"/>
                      <a:pt x="424" y="11"/>
                      <a:pt x="424" y="14"/>
                    </a:cubicBezTo>
                    <a:cubicBezTo>
                      <a:pt x="424" y="16"/>
                      <a:pt x="424" y="18"/>
                      <a:pt x="424" y="21"/>
                    </a:cubicBezTo>
                    <a:cubicBezTo>
                      <a:pt x="422" y="27"/>
                      <a:pt x="419" y="32"/>
                      <a:pt x="415" y="39"/>
                    </a:cubicBezTo>
                    <a:cubicBezTo>
                      <a:pt x="272" y="265"/>
                      <a:pt x="272" y="265"/>
                      <a:pt x="272" y="265"/>
                    </a:cubicBezTo>
                    <a:cubicBezTo>
                      <a:pt x="141" y="53"/>
                      <a:pt x="141" y="53"/>
                      <a:pt x="141" y="53"/>
                    </a:cubicBezTo>
                    <a:cubicBezTo>
                      <a:pt x="135" y="43"/>
                      <a:pt x="131" y="38"/>
                      <a:pt x="127" y="27"/>
                    </a:cubicBezTo>
                    <a:cubicBezTo>
                      <a:pt x="126" y="22"/>
                      <a:pt x="125" y="18"/>
                      <a:pt x="125" y="13"/>
                    </a:cubicBezTo>
                    <a:cubicBezTo>
                      <a:pt x="125" y="11"/>
                      <a:pt x="126" y="9"/>
                      <a:pt x="126" y="7"/>
                    </a:cubicBezTo>
                    <a:cubicBezTo>
                      <a:pt x="127" y="1"/>
                      <a:pt x="127" y="1"/>
                      <a:pt x="127" y="1"/>
                    </a:cubicBezTo>
                    <a:cubicBezTo>
                      <a:pt x="16" y="1"/>
                      <a:pt x="16" y="1"/>
                      <a:pt x="16" y="1"/>
                    </a:cubicBezTo>
                    <a:cubicBezTo>
                      <a:pt x="0" y="1"/>
                      <a:pt x="0" y="1"/>
                      <a:pt x="0" y="1"/>
                    </a:cubicBezTo>
                    <a:cubicBezTo>
                      <a:pt x="13" y="11"/>
                      <a:pt x="13" y="11"/>
                      <a:pt x="13" y="11"/>
                    </a:cubicBezTo>
                    <a:cubicBezTo>
                      <a:pt x="21" y="17"/>
                      <a:pt x="25" y="22"/>
                      <a:pt x="31" y="29"/>
                    </a:cubicBezTo>
                    <a:cubicBezTo>
                      <a:pt x="38" y="38"/>
                      <a:pt x="41" y="43"/>
                      <a:pt x="47" y="53"/>
                    </a:cubicBezTo>
                    <a:cubicBezTo>
                      <a:pt x="224" y="330"/>
                      <a:pt x="224" y="330"/>
                      <a:pt x="224" y="330"/>
                    </a:cubicBezTo>
                    <a:cubicBezTo>
                      <a:pt x="223" y="619"/>
                      <a:pt x="223" y="619"/>
                      <a:pt x="223" y="619"/>
                    </a:cubicBezTo>
                    <a:cubicBezTo>
                      <a:pt x="223" y="622"/>
                      <a:pt x="223" y="625"/>
                      <a:pt x="223" y="628"/>
                    </a:cubicBezTo>
                    <a:cubicBezTo>
                      <a:pt x="223" y="630"/>
                      <a:pt x="223" y="632"/>
                      <a:pt x="222" y="634"/>
                    </a:cubicBezTo>
                    <a:cubicBezTo>
                      <a:pt x="221" y="642"/>
                      <a:pt x="219" y="646"/>
                      <a:pt x="216" y="654"/>
                    </a:cubicBezTo>
                    <a:cubicBezTo>
                      <a:pt x="213" y="662"/>
                      <a:pt x="213" y="662"/>
                      <a:pt x="213" y="662"/>
                    </a:cubicBezTo>
                    <a:cubicBezTo>
                      <a:pt x="306" y="662"/>
                      <a:pt x="306" y="662"/>
                      <a:pt x="306" y="662"/>
                    </a:cubicBezTo>
                    <a:cubicBezTo>
                      <a:pt x="314" y="662"/>
                      <a:pt x="314" y="662"/>
                      <a:pt x="314" y="662"/>
                    </a:cubicBezTo>
                    <a:cubicBezTo>
                      <a:pt x="311" y="654"/>
                      <a:pt x="311" y="654"/>
                      <a:pt x="311" y="654"/>
                    </a:cubicBezTo>
                    <a:cubicBezTo>
                      <a:pt x="308" y="647"/>
                      <a:pt x="308" y="642"/>
                      <a:pt x="306" y="635"/>
                    </a:cubicBezTo>
                    <a:cubicBezTo>
                      <a:pt x="304" y="627"/>
                      <a:pt x="303" y="623"/>
                      <a:pt x="303" y="615"/>
                    </a:cubicBezTo>
                    <a:cubicBezTo>
                      <a:pt x="303" y="327"/>
                      <a:pt x="303" y="327"/>
                      <a:pt x="303" y="327"/>
                    </a:cubicBezTo>
                    <a:cubicBezTo>
                      <a:pt x="482" y="62"/>
                      <a:pt x="482" y="62"/>
                      <a:pt x="482" y="62"/>
                    </a:cubicBezTo>
                    <a:cubicBezTo>
                      <a:pt x="489" y="50"/>
                      <a:pt x="493" y="44"/>
                      <a:pt x="501" y="33"/>
                    </a:cubicBezTo>
                    <a:cubicBezTo>
                      <a:pt x="496" y="30"/>
                      <a:pt x="496" y="30"/>
                      <a:pt x="496" y="30"/>
                    </a:cubicBezTo>
                    <a:cubicBezTo>
                      <a:pt x="496" y="30"/>
                      <a:pt x="496" y="30"/>
                      <a:pt x="496" y="30"/>
                    </a:cubicBezTo>
                    <a:cubicBezTo>
                      <a:pt x="501" y="33"/>
                      <a:pt x="501" y="33"/>
                      <a:pt x="501" y="33"/>
                    </a:cubicBezTo>
                    <a:cubicBezTo>
                      <a:pt x="508" y="24"/>
                      <a:pt x="512" y="18"/>
                      <a:pt x="522" y="10"/>
                    </a:cubicBezTo>
                    <a:cubicBezTo>
                      <a:pt x="533" y="0"/>
                      <a:pt x="533" y="0"/>
                      <a:pt x="533" y="0"/>
                    </a:cubicBezTo>
                    <a:cubicBezTo>
                      <a:pt x="429" y="0"/>
                      <a:pt x="429" y="0"/>
                      <a:pt x="429" y="0"/>
                    </a:cubicBezTo>
                    <a:lnTo>
                      <a:pt x="42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2" name="Freeform 196"/>
              <p:cNvSpPr>
                <a:spLocks noChangeAspect="1"/>
              </p:cNvSpPr>
              <p:nvPr userDrawn="1"/>
            </p:nvSpPr>
            <p:spPr bwMode="black">
              <a:xfrm>
                <a:off x="5492" y="1076"/>
                <a:ext cx="30" cy="58"/>
              </a:xfrm>
              <a:custGeom>
                <a:avLst/>
                <a:gdLst/>
                <a:ahLst/>
                <a:cxnLst>
                  <a:cxn ang="0">
                    <a:pos x="102" y="261"/>
                  </a:cxn>
                  <a:cxn ang="0">
                    <a:pos x="102" y="59"/>
                  </a:cxn>
                  <a:cxn ang="0">
                    <a:pos x="273" y="59"/>
                  </a:cxn>
                  <a:cxn ang="0">
                    <a:pos x="288" y="59"/>
                  </a:cxn>
                  <a:cxn ang="0">
                    <a:pos x="313" y="62"/>
                  </a:cxn>
                  <a:cxn ang="0">
                    <a:pos x="335" y="76"/>
                  </a:cxn>
                  <a:cxn ang="0">
                    <a:pos x="344" y="83"/>
                  </a:cxn>
                  <a:cxn ang="0">
                    <a:pos x="344" y="6"/>
                  </a:cxn>
                  <a:cxn ang="0">
                    <a:pos x="344" y="0"/>
                  </a:cxn>
                  <a:cxn ang="0">
                    <a:pos x="0" y="0"/>
                  </a:cxn>
                  <a:cxn ang="0">
                    <a:pos x="6" y="9"/>
                  </a:cxn>
                  <a:cxn ang="0">
                    <a:pos x="16" y="27"/>
                  </a:cxn>
                  <a:cxn ang="0">
                    <a:pos x="21" y="52"/>
                  </a:cxn>
                  <a:cxn ang="0">
                    <a:pos x="21" y="596"/>
                  </a:cxn>
                  <a:cxn ang="0">
                    <a:pos x="21" y="616"/>
                  </a:cxn>
                  <a:cxn ang="0">
                    <a:pos x="20" y="629"/>
                  </a:cxn>
                  <a:cxn ang="0">
                    <a:pos x="10" y="653"/>
                  </a:cxn>
                  <a:cxn ang="0">
                    <a:pos x="5" y="661"/>
                  </a:cxn>
                  <a:cxn ang="0">
                    <a:pos x="110" y="661"/>
                  </a:cxn>
                  <a:cxn ang="0">
                    <a:pos x="117" y="661"/>
                  </a:cxn>
                  <a:cxn ang="0">
                    <a:pos x="115" y="654"/>
                  </a:cxn>
                  <a:cxn ang="0">
                    <a:pos x="109" y="636"/>
                  </a:cxn>
                  <a:cxn ang="0">
                    <a:pos x="104" y="552"/>
                  </a:cxn>
                  <a:cxn ang="0">
                    <a:pos x="104" y="320"/>
                  </a:cxn>
                  <a:cxn ang="0">
                    <a:pos x="273" y="320"/>
                  </a:cxn>
                  <a:cxn ang="0">
                    <a:pos x="297" y="320"/>
                  </a:cxn>
                  <a:cxn ang="0">
                    <a:pos x="310" y="320"/>
                  </a:cxn>
                  <a:cxn ang="0">
                    <a:pos x="310" y="315"/>
                  </a:cxn>
                  <a:cxn ang="0">
                    <a:pos x="310" y="320"/>
                  </a:cxn>
                  <a:cxn ang="0">
                    <a:pos x="338" y="325"/>
                  </a:cxn>
                  <a:cxn ang="0">
                    <a:pos x="345" y="327"/>
                  </a:cxn>
                  <a:cxn ang="0">
                    <a:pos x="345" y="267"/>
                  </a:cxn>
                  <a:cxn ang="0">
                    <a:pos x="345" y="261"/>
                  </a:cxn>
                  <a:cxn ang="0">
                    <a:pos x="102" y="261"/>
                  </a:cxn>
                </a:cxnLst>
                <a:rect l="0" t="0" r="r" b="b"/>
                <a:pathLst>
                  <a:path w="345" h="661">
                    <a:moveTo>
                      <a:pt x="102" y="261"/>
                    </a:moveTo>
                    <a:cubicBezTo>
                      <a:pt x="102" y="59"/>
                      <a:pt x="102" y="59"/>
                      <a:pt x="102" y="59"/>
                    </a:cubicBezTo>
                    <a:cubicBezTo>
                      <a:pt x="273" y="59"/>
                      <a:pt x="273" y="59"/>
                      <a:pt x="273" y="59"/>
                    </a:cubicBezTo>
                    <a:cubicBezTo>
                      <a:pt x="278" y="59"/>
                      <a:pt x="283" y="59"/>
                      <a:pt x="288" y="59"/>
                    </a:cubicBezTo>
                    <a:cubicBezTo>
                      <a:pt x="297" y="59"/>
                      <a:pt x="305" y="60"/>
                      <a:pt x="313" y="62"/>
                    </a:cubicBezTo>
                    <a:cubicBezTo>
                      <a:pt x="322" y="65"/>
                      <a:pt x="326" y="68"/>
                      <a:pt x="335" y="76"/>
                    </a:cubicBezTo>
                    <a:cubicBezTo>
                      <a:pt x="344" y="83"/>
                      <a:pt x="344" y="83"/>
                      <a:pt x="344" y="83"/>
                    </a:cubicBezTo>
                    <a:cubicBezTo>
                      <a:pt x="344" y="6"/>
                      <a:pt x="344" y="6"/>
                      <a:pt x="344" y="6"/>
                    </a:cubicBezTo>
                    <a:cubicBezTo>
                      <a:pt x="344" y="0"/>
                      <a:pt x="344" y="0"/>
                      <a:pt x="344" y="0"/>
                    </a:cubicBezTo>
                    <a:cubicBezTo>
                      <a:pt x="0" y="0"/>
                      <a:pt x="0" y="0"/>
                      <a:pt x="0" y="0"/>
                    </a:cubicBezTo>
                    <a:cubicBezTo>
                      <a:pt x="6" y="9"/>
                      <a:pt x="6" y="9"/>
                      <a:pt x="6" y="9"/>
                    </a:cubicBezTo>
                    <a:cubicBezTo>
                      <a:pt x="10" y="15"/>
                      <a:pt x="14" y="20"/>
                      <a:pt x="16" y="27"/>
                    </a:cubicBezTo>
                    <a:cubicBezTo>
                      <a:pt x="19" y="36"/>
                      <a:pt x="21" y="42"/>
                      <a:pt x="21" y="52"/>
                    </a:cubicBezTo>
                    <a:cubicBezTo>
                      <a:pt x="21" y="596"/>
                      <a:pt x="21" y="596"/>
                      <a:pt x="21" y="596"/>
                    </a:cubicBezTo>
                    <a:cubicBezTo>
                      <a:pt x="21" y="604"/>
                      <a:pt x="21" y="610"/>
                      <a:pt x="21" y="616"/>
                    </a:cubicBezTo>
                    <a:cubicBezTo>
                      <a:pt x="21" y="620"/>
                      <a:pt x="21" y="624"/>
                      <a:pt x="20" y="629"/>
                    </a:cubicBezTo>
                    <a:cubicBezTo>
                      <a:pt x="18" y="638"/>
                      <a:pt x="15" y="644"/>
                      <a:pt x="10" y="653"/>
                    </a:cubicBezTo>
                    <a:cubicBezTo>
                      <a:pt x="5" y="661"/>
                      <a:pt x="5" y="661"/>
                      <a:pt x="5" y="661"/>
                    </a:cubicBezTo>
                    <a:cubicBezTo>
                      <a:pt x="110" y="661"/>
                      <a:pt x="110" y="661"/>
                      <a:pt x="110" y="661"/>
                    </a:cubicBezTo>
                    <a:cubicBezTo>
                      <a:pt x="117" y="661"/>
                      <a:pt x="117" y="661"/>
                      <a:pt x="117" y="661"/>
                    </a:cubicBezTo>
                    <a:cubicBezTo>
                      <a:pt x="115" y="654"/>
                      <a:pt x="115" y="654"/>
                      <a:pt x="115" y="654"/>
                    </a:cubicBezTo>
                    <a:cubicBezTo>
                      <a:pt x="113" y="645"/>
                      <a:pt x="110" y="643"/>
                      <a:pt x="109" y="636"/>
                    </a:cubicBezTo>
                    <a:cubicBezTo>
                      <a:pt x="105" y="598"/>
                      <a:pt x="104" y="584"/>
                      <a:pt x="104" y="552"/>
                    </a:cubicBezTo>
                    <a:cubicBezTo>
                      <a:pt x="104" y="320"/>
                      <a:pt x="104" y="320"/>
                      <a:pt x="104" y="320"/>
                    </a:cubicBezTo>
                    <a:cubicBezTo>
                      <a:pt x="273" y="320"/>
                      <a:pt x="273" y="320"/>
                      <a:pt x="273" y="320"/>
                    </a:cubicBezTo>
                    <a:cubicBezTo>
                      <a:pt x="282" y="320"/>
                      <a:pt x="289" y="320"/>
                      <a:pt x="297" y="320"/>
                    </a:cubicBezTo>
                    <a:cubicBezTo>
                      <a:pt x="300" y="320"/>
                      <a:pt x="305" y="320"/>
                      <a:pt x="310" y="320"/>
                    </a:cubicBezTo>
                    <a:cubicBezTo>
                      <a:pt x="310" y="315"/>
                      <a:pt x="310" y="315"/>
                      <a:pt x="310" y="315"/>
                    </a:cubicBezTo>
                    <a:cubicBezTo>
                      <a:pt x="310" y="320"/>
                      <a:pt x="310" y="320"/>
                      <a:pt x="310" y="320"/>
                    </a:cubicBezTo>
                    <a:cubicBezTo>
                      <a:pt x="320" y="320"/>
                      <a:pt x="326" y="323"/>
                      <a:pt x="338" y="325"/>
                    </a:cubicBezTo>
                    <a:cubicBezTo>
                      <a:pt x="345" y="327"/>
                      <a:pt x="345" y="327"/>
                      <a:pt x="345" y="327"/>
                    </a:cubicBezTo>
                    <a:cubicBezTo>
                      <a:pt x="345" y="267"/>
                      <a:pt x="345" y="267"/>
                      <a:pt x="345" y="267"/>
                    </a:cubicBezTo>
                    <a:cubicBezTo>
                      <a:pt x="345" y="261"/>
                      <a:pt x="345" y="261"/>
                      <a:pt x="345" y="261"/>
                    </a:cubicBezTo>
                    <a:lnTo>
                      <a:pt x="102" y="261"/>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3" name="Freeform 197"/>
              <p:cNvSpPr>
                <a:spLocks noChangeAspect="1" noEditPoints="1"/>
              </p:cNvSpPr>
              <p:nvPr userDrawn="1"/>
            </p:nvSpPr>
            <p:spPr bwMode="black">
              <a:xfrm>
                <a:off x="5338" y="1174"/>
                <a:ext cx="60" cy="60"/>
              </a:xfrm>
              <a:custGeom>
                <a:avLst/>
                <a:gdLst/>
                <a:ahLst/>
                <a:cxnLst>
                  <a:cxn ang="0">
                    <a:pos x="345" y="0"/>
                  </a:cxn>
                  <a:cxn ang="0">
                    <a:pos x="335" y="0"/>
                  </a:cxn>
                  <a:cxn ang="0">
                    <a:pos x="0" y="337"/>
                  </a:cxn>
                  <a:cxn ang="0">
                    <a:pos x="330" y="675"/>
                  </a:cxn>
                  <a:cxn ang="0">
                    <a:pos x="330" y="669"/>
                  </a:cxn>
                  <a:cxn ang="0">
                    <a:pos x="330" y="675"/>
                  </a:cxn>
                  <a:cxn ang="0">
                    <a:pos x="338" y="675"/>
                  </a:cxn>
                  <a:cxn ang="0">
                    <a:pos x="674" y="341"/>
                  </a:cxn>
                  <a:cxn ang="0">
                    <a:pos x="674" y="335"/>
                  </a:cxn>
                  <a:cxn ang="0">
                    <a:pos x="345" y="0"/>
                  </a:cxn>
                  <a:cxn ang="0">
                    <a:pos x="85" y="334"/>
                  </a:cxn>
                  <a:cxn ang="0">
                    <a:pos x="336" y="64"/>
                  </a:cxn>
                  <a:cxn ang="0">
                    <a:pos x="339" y="64"/>
                  </a:cxn>
                  <a:cxn ang="0">
                    <a:pos x="592" y="335"/>
                  </a:cxn>
                  <a:cxn ang="0">
                    <a:pos x="337" y="610"/>
                  </a:cxn>
                  <a:cxn ang="0">
                    <a:pos x="332" y="610"/>
                  </a:cxn>
                  <a:cxn ang="0">
                    <a:pos x="85" y="339"/>
                  </a:cxn>
                  <a:cxn ang="0">
                    <a:pos x="85" y="334"/>
                  </a:cxn>
                </a:cxnLst>
                <a:rect l="0" t="0" r="r" b="b"/>
                <a:pathLst>
                  <a:path w="674" h="675">
                    <a:moveTo>
                      <a:pt x="345" y="0"/>
                    </a:moveTo>
                    <a:cubicBezTo>
                      <a:pt x="342"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5"/>
                      <a:pt x="338" y="675"/>
                    </a:cubicBezTo>
                    <a:cubicBezTo>
                      <a:pt x="520" y="674"/>
                      <a:pt x="674" y="533"/>
                      <a:pt x="674" y="341"/>
                    </a:cubicBezTo>
                    <a:cubicBezTo>
                      <a:pt x="674" y="339"/>
                      <a:pt x="674" y="337"/>
                      <a:pt x="674" y="335"/>
                    </a:cubicBezTo>
                    <a:cubicBezTo>
                      <a:pt x="670" y="154"/>
                      <a:pt x="533" y="7"/>
                      <a:pt x="345" y="0"/>
                    </a:cubicBezTo>
                    <a:close/>
                    <a:moveTo>
                      <a:pt x="85" y="334"/>
                    </a:moveTo>
                    <a:cubicBezTo>
                      <a:pt x="88" y="191"/>
                      <a:pt x="186" y="64"/>
                      <a:pt x="336" y="64"/>
                    </a:cubicBezTo>
                    <a:cubicBezTo>
                      <a:pt x="337" y="64"/>
                      <a:pt x="338" y="64"/>
                      <a:pt x="339" y="64"/>
                    </a:cubicBezTo>
                    <a:cubicBezTo>
                      <a:pt x="488" y="67"/>
                      <a:pt x="591" y="191"/>
                      <a:pt x="592" y="335"/>
                    </a:cubicBezTo>
                    <a:cubicBezTo>
                      <a:pt x="592" y="479"/>
                      <a:pt x="481" y="609"/>
                      <a:pt x="337" y="610"/>
                    </a:cubicBezTo>
                    <a:cubicBezTo>
                      <a:pt x="335" y="610"/>
                      <a:pt x="334" y="610"/>
                      <a:pt x="332" y="610"/>
                    </a:cubicBezTo>
                    <a:cubicBezTo>
                      <a:pt x="186" y="606"/>
                      <a:pt x="85" y="480"/>
                      <a:pt x="85" y="339"/>
                    </a:cubicBezTo>
                    <a:cubicBezTo>
                      <a:pt x="85" y="337"/>
                      <a:pt x="85" y="335"/>
                      <a:pt x="85" y="334"/>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4" name="Freeform 198"/>
              <p:cNvSpPr>
                <a:spLocks noChangeAspect="1" noEditPoints="1"/>
              </p:cNvSpPr>
              <p:nvPr userDrawn="1"/>
            </p:nvSpPr>
            <p:spPr bwMode="black">
              <a:xfrm>
                <a:off x="5213" y="976"/>
                <a:ext cx="36" cy="59"/>
              </a:xfrm>
              <a:custGeom>
                <a:avLst/>
                <a:gdLst/>
                <a:ahLst/>
                <a:cxnLst>
                  <a:cxn ang="0">
                    <a:pos x="20" y="32"/>
                  </a:cxn>
                  <a:cxn ang="0">
                    <a:pos x="28" y="68"/>
                  </a:cxn>
                  <a:cxn ang="0">
                    <a:pos x="28" y="603"/>
                  </a:cxn>
                  <a:cxn ang="0">
                    <a:pos x="22" y="635"/>
                  </a:cxn>
                  <a:cxn ang="0">
                    <a:pos x="13" y="652"/>
                  </a:cxn>
                  <a:cxn ang="0">
                    <a:pos x="6" y="661"/>
                  </a:cxn>
                  <a:cxn ang="0">
                    <a:pos x="191" y="661"/>
                  </a:cxn>
                  <a:cxn ang="0">
                    <a:pos x="192" y="661"/>
                  </a:cxn>
                  <a:cxn ang="0">
                    <a:pos x="411" y="470"/>
                  </a:cxn>
                  <a:cxn ang="0">
                    <a:pos x="295" y="302"/>
                  </a:cxn>
                  <a:cxn ang="0">
                    <a:pos x="280" y="297"/>
                  </a:cxn>
                  <a:cxn ang="0">
                    <a:pos x="294" y="288"/>
                  </a:cxn>
                  <a:cxn ang="0">
                    <a:pos x="367" y="167"/>
                  </a:cxn>
                  <a:cxn ang="0">
                    <a:pos x="367" y="161"/>
                  </a:cxn>
                  <a:cxn ang="0">
                    <a:pos x="208" y="0"/>
                  </a:cxn>
                  <a:cxn ang="0">
                    <a:pos x="0" y="0"/>
                  </a:cxn>
                  <a:cxn ang="0">
                    <a:pos x="7" y="9"/>
                  </a:cxn>
                  <a:cxn ang="0">
                    <a:pos x="20" y="32"/>
                  </a:cxn>
                  <a:cxn ang="0">
                    <a:pos x="159" y="277"/>
                  </a:cxn>
                  <a:cxn ang="0">
                    <a:pos x="108" y="277"/>
                  </a:cxn>
                  <a:cxn ang="0">
                    <a:pos x="108" y="55"/>
                  </a:cxn>
                  <a:cxn ang="0">
                    <a:pos x="166" y="55"/>
                  </a:cxn>
                  <a:cxn ang="0">
                    <a:pos x="289" y="162"/>
                  </a:cxn>
                  <a:cxn ang="0">
                    <a:pos x="289" y="167"/>
                  </a:cxn>
                  <a:cxn ang="0">
                    <a:pos x="159" y="277"/>
                  </a:cxn>
                  <a:cxn ang="0">
                    <a:pos x="156" y="611"/>
                  </a:cxn>
                  <a:cxn ang="0">
                    <a:pos x="108" y="603"/>
                  </a:cxn>
                  <a:cxn ang="0">
                    <a:pos x="112" y="330"/>
                  </a:cxn>
                  <a:cxn ang="0">
                    <a:pos x="163" y="330"/>
                  </a:cxn>
                  <a:cxn ang="0">
                    <a:pos x="330" y="469"/>
                  </a:cxn>
                  <a:cxn ang="0">
                    <a:pos x="330" y="473"/>
                  </a:cxn>
                  <a:cxn ang="0">
                    <a:pos x="169" y="611"/>
                  </a:cxn>
                  <a:cxn ang="0">
                    <a:pos x="156" y="611"/>
                  </a:cxn>
                </a:cxnLst>
                <a:rect l="0" t="0" r="r" b="b"/>
                <a:pathLst>
                  <a:path w="411" h="661">
                    <a:moveTo>
                      <a:pt x="20" y="32"/>
                    </a:moveTo>
                    <a:cubicBezTo>
                      <a:pt x="26" y="46"/>
                      <a:pt x="28" y="54"/>
                      <a:pt x="28" y="68"/>
                    </a:cubicBezTo>
                    <a:cubicBezTo>
                      <a:pt x="28" y="603"/>
                      <a:pt x="28" y="603"/>
                      <a:pt x="28" y="603"/>
                    </a:cubicBezTo>
                    <a:cubicBezTo>
                      <a:pt x="28" y="616"/>
                      <a:pt x="27" y="623"/>
                      <a:pt x="22" y="635"/>
                    </a:cubicBezTo>
                    <a:cubicBezTo>
                      <a:pt x="19" y="642"/>
                      <a:pt x="18" y="645"/>
                      <a:pt x="13" y="652"/>
                    </a:cubicBezTo>
                    <a:cubicBezTo>
                      <a:pt x="6" y="661"/>
                      <a:pt x="6" y="661"/>
                      <a:pt x="6" y="661"/>
                    </a:cubicBezTo>
                    <a:cubicBezTo>
                      <a:pt x="191" y="661"/>
                      <a:pt x="191" y="661"/>
                      <a:pt x="191" y="661"/>
                    </a:cubicBezTo>
                    <a:cubicBezTo>
                      <a:pt x="191" y="661"/>
                      <a:pt x="191" y="661"/>
                      <a:pt x="192" y="661"/>
                    </a:cubicBezTo>
                    <a:cubicBezTo>
                      <a:pt x="325" y="661"/>
                      <a:pt x="410" y="588"/>
                      <a:pt x="411" y="470"/>
                    </a:cubicBezTo>
                    <a:cubicBezTo>
                      <a:pt x="411" y="383"/>
                      <a:pt x="369" y="327"/>
                      <a:pt x="295" y="302"/>
                    </a:cubicBezTo>
                    <a:cubicBezTo>
                      <a:pt x="280" y="297"/>
                      <a:pt x="280" y="297"/>
                      <a:pt x="280" y="297"/>
                    </a:cubicBezTo>
                    <a:cubicBezTo>
                      <a:pt x="294" y="288"/>
                      <a:pt x="294" y="288"/>
                      <a:pt x="294" y="288"/>
                    </a:cubicBezTo>
                    <a:cubicBezTo>
                      <a:pt x="340" y="261"/>
                      <a:pt x="368" y="227"/>
                      <a:pt x="367" y="167"/>
                    </a:cubicBezTo>
                    <a:cubicBezTo>
                      <a:pt x="367" y="165"/>
                      <a:pt x="367" y="163"/>
                      <a:pt x="367" y="161"/>
                    </a:cubicBezTo>
                    <a:cubicBezTo>
                      <a:pt x="363" y="74"/>
                      <a:pt x="296" y="0"/>
                      <a:pt x="208" y="0"/>
                    </a:cubicBezTo>
                    <a:cubicBezTo>
                      <a:pt x="0" y="0"/>
                      <a:pt x="0" y="0"/>
                      <a:pt x="0" y="0"/>
                    </a:cubicBezTo>
                    <a:cubicBezTo>
                      <a:pt x="7" y="9"/>
                      <a:pt x="7" y="9"/>
                      <a:pt x="7" y="9"/>
                    </a:cubicBezTo>
                    <a:cubicBezTo>
                      <a:pt x="13" y="17"/>
                      <a:pt x="16" y="23"/>
                      <a:pt x="20" y="32"/>
                    </a:cubicBezTo>
                    <a:close/>
                    <a:moveTo>
                      <a:pt x="159" y="277"/>
                    </a:moveTo>
                    <a:cubicBezTo>
                      <a:pt x="108" y="277"/>
                      <a:pt x="108" y="277"/>
                      <a:pt x="108" y="277"/>
                    </a:cubicBezTo>
                    <a:cubicBezTo>
                      <a:pt x="108" y="55"/>
                      <a:pt x="108" y="55"/>
                      <a:pt x="108" y="55"/>
                    </a:cubicBezTo>
                    <a:cubicBezTo>
                      <a:pt x="166" y="55"/>
                      <a:pt x="166" y="55"/>
                      <a:pt x="166" y="55"/>
                    </a:cubicBezTo>
                    <a:cubicBezTo>
                      <a:pt x="245" y="55"/>
                      <a:pt x="285" y="99"/>
                      <a:pt x="289" y="162"/>
                    </a:cubicBezTo>
                    <a:cubicBezTo>
                      <a:pt x="289" y="163"/>
                      <a:pt x="289" y="166"/>
                      <a:pt x="289" y="167"/>
                    </a:cubicBezTo>
                    <a:cubicBezTo>
                      <a:pt x="289" y="232"/>
                      <a:pt x="249" y="277"/>
                      <a:pt x="159" y="277"/>
                    </a:cubicBezTo>
                    <a:close/>
                    <a:moveTo>
                      <a:pt x="156" y="611"/>
                    </a:moveTo>
                    <a:cubicBezTo>
                      <a:pt x="139" y="611"/>
                      <a:pt x="126" y="608"/>
                      <a:pt x="108" y="603"/>
                    </a:cubicBezTo>
                    <a:cubicBezTo>
                      <a:pt x="112" y="330"/>
                      <a:pt x="112" y="330"/>
                      <a:pt x="112" y="330"/>
                    </a:cubicBezTo>
                    <a:cubicBezTo>
                      <a:pt x="129" y="330"/>
                      <a:pt x="141" y="330"/>
                      <a:pt x="163" y="330"/>
                    </a:cubicBezTo>
                    <a:cubicBezTo>
                      <a:pt x="248" y="334"/>
                      <a:pt x="327" y="362"/>
                      <a:pt x="330" y="469"/>
                    </a:cubicBezTo>
                    <a:cubicBezTo>
                      <a:pt x="330" y="470"/>
                      <a:pt x="330" y="472"/>
                      <a:pt x="330" y="473"/>
                    </a:cubicBezTo>
                    <a:cubicBezTo>
                      <a:pt x="330" y="560"/>
                      <a:pt x="252" y="605"/>
                      <a:pt x="169" y="611"/>
                    </a:cubicBezTo>
                    <a:cubicBezTo>
                      <a:pt x="164" y="611"/>
                      <a:pt x="160" y="611"/>
                      <a:pt x="156" y="61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5" name="Freeform 199"/>
              <p:cNvSpPr>
                <a:spLocks noChangeAspect="1"/>
              </p:cNvSpPr>
              <p:nvPr userDrawn="1"/>
            </p:nvSpPr>
            <p:spPr bwMode="black">
              <a:xfrm>
                <a:off x="5406" y="1174"/>
                <a:ext cx="54" cy="61"/>
              </a:xfrm>
              <a:custGeom>
                <a:avLst/>
                <a:gdLst/>
                <a:ahLst/>
                <a:cxnLst>
                  <a:cxn ang="0">
                    <a:pos x="484" y="336"/>
                  </a:cxn>
                  <a:cxn ang="0">
                    <a:pos x="493" y="345"/>
                  </a:cxn>
                  <a:cxn ang="0">
                    <a:pos x="512" y="374"/>
                  </a:cxn>
                  <a:cxn ang="0">
                    <a:pos x="518" y="426"/>
                  </a:cxn>
                  <a:cxn ang="0">
                    <a:pos x="518" y="449"/>
                  </a:cxn>
                  <a:cxn ang="0">
                    <a:pos x="518" y="574"/>
                  </a:cxn>
                  <a:cxn ang="0">
                    <a:pos x="377" y="609"/>
                  </a:cxn>
                  <a:cxn ang="0">
                    <a:pos x="362" y="609"/>
                  </a:cxn>
                  <a:cxn ang="0">
                    <a:pos x="82" y="340"/>
                  </a:cxn>
                  <a:cxn ang="0">
                    <a:pos x="82" y="333"/>
                  </a:cxn>
                  <a:cxn ang="0">
                    <a:pos x="346" y="63"/>
                  </a:cxn>
                  <a:cxn ang="0">
                    <a:pos x="525" y="105"/>
                  </a:cxn>
                  <a:cxn ang="0">
                    <a:pos x="533" y="111"/>
                  </a:cxn>
                  <a:cxn ang="0">
                    <a:pos x="533" y="34"/>
                  </a:cxn>
                  <a:cxn ang="0">
                    <a:pos x="359" y="1"/>
                  </a:cxn>
                  <a:cxn ang="0">
                    <a:pos x="355" y="1"/>
                  </a:cxn>
                  <a:cxn ang="0">
                    <a:pos x="0" y="341"/>
                  </a:cxn>
                  <a:cxn ang="0">
                    <a:pos x="0" y="346"/>
                  </a:cxn>
                  <a:cxn ang="0">
                    <a:pos x="357" y="678"/>
                  </a:cxn>
                  <a:cxn ang="0">
                    <a:pos x="375" y="678"/>
                  </a:cxn>
                  <a:cxn ang="0">
                    <a:pos x="594" y="612"/>
                  </a:cxn>
                  <a:cxn ang="0">
                    <a:pos x="596" y="391"/>
                  </a:cxn>
                  <a:cxn ang="0">
                    <a:pos x="595" y="381"/>
                  </a:cxn>
                  <a:cxn ang="0">
                    <a:pos x="598" y="366"/>
                  </a:cxn>
                  <a:cxn ang="0">
                    <a:pos x="593" y="364"/>
                  </a:cxn>
                  <a:cxn ang="0">
                    <a:pos x="598" y="365"/>
                  </a:cxn>
                  <a:cxn ang="0">
                    <a:pos x="609" y="345"/>
                  </a:cxn>
                  <a:cxn ang="0">
                    <a:pos x="616" y="336"/>
                  </a:cxn>
                  <a:cxn ang="0">
                    <a:pos x="497" y="336"/>
                  </a:cxn>
                  <a:cxn ang="0">
                    <a:pos x="484" y="336"/>
                  </a:cxn>
                </a:cxnLst>
                <a:rect l="0" t="0" r="r" b="b"/>
                <a:pathLst>
                  <a:path w="616" h="678">
                    <a:moveTo>
                      <a:pt x="484" y="336"/>
                    </a:moveTo>
                    <a:cubicBezTo>
                      <a:pt x="493" y="345"/>
                      <a:pt x="493" y="345"/>
                      <a:pt x="493" y="345"/>
                    </a:cubicBezTo>
                    <a:cubicBezTo>
                      <a:pt x="503" y="356"/>
                      <a:pt x="508" y="361"/>
                      <a:pt x="512" y="374"/>
                    </a:cubicBezTo>
                    <a:cubicBezTo>
                      <a:pt x="517" y="393"/>
                      <a:pt x="518" y="408"/>
                      <a:pt x="518" y="426"/>
                    </a:cubicBezTo>
                    <a:cubicBezTo>
                      <a:pt x="518" y="433"/>
                      <a:pt x="518" y="441"/>
                      <a:pt x="518" y="449"/>
                    </a:cubicBezTo>
                    <a:cubicBezTo>
                      <a:pt x="518" y="574"/>
                      <a:pt x="518" y="574"/>
                      <a:pt x="518" y="574"/>
                    </a:cubicBezTo>
                    <a:cubicBezTo>
                      <a:pt x="470" y="598"/>
                      <a:pt x="431" y="606"/>
                      <a:pt x="377" y="609"/>
                    </a:cubicBezTo>
                    <a:cubicBezTo>
                      <a:pt x="372" y="609"/>
                      <a:pt x="366" y="609"/>
                      <a:pt x="362" y="609"/>
                    </a:cubicBezTo>
                    <a:cubicBezTo>
                      <a:pt x="202" y="609"/>
                      <a:pt x="87" y="493"/>
                      <a:pt x="82" y="340"/>
                    </a:cubicBezTo>
                    <a:cubicBezTo>
                      <a:pt x="82" y="338"/>
                      <a:pt x="82" y="335"/>
                      <a:pt x="82" y="333"/>
                    </a:cubicBezTo>
                    <a:cubicBezTo>
                      <a:pt x="82" y="200"/>
                      <a:pt x="169" y="66"/>
                      <a:pt x="346" y="63"/>
                    </a:cubicBezTo>
                    <a:cubicBezTo>
                      <a:pt x="400" y="63"/>
                      <a:pt x="464" y="69"/>
                      <a:pt x="525" y="105"/>
                    </a:cubicBezTo>
                    <a:cubicBezTo>
                      <a:pt x="533" y="111"/>
                      <a:pt x="533" y="111"/>
                      <a:pt x="533" y="111"/>
                    </a:cubicBezTo>
                    <a:cubicBezTo>
                      <a:pt x="533" y="34"/>
                      <a:pt x="533" y="34"/>
                      <a:pt x="533" y="34"/>
                    </a:cubicBezTo>
                    <a:cubicBezTo>
                      <a:pt x="468" y="4"/>
                      <a:pt x="425" y="2"/>
                      <a:pt x="359" y="1"/>
                    </a:cubicBezTo>
                    <a:cubicBezTo>
                      <a:pt x="357" y="1"/>
                      <a:pt x="356" y="1"/>
                      <a:pt x="355" y="1"/>
                    </a:cubicBezTo>
                    <a:cubicBezTo>
                      <a:pt x="155" y="0"/>
                      <a:pt x="3" y="126"/>
                      <a:pt x="0" y="341"/>
                    </a:cubicBezTo>
                    <a:cubicBezTo>
                      <a:pt x="0" y="343"/>
                      <a:pt x="0" y="344"/>
                      <a:pt x="0" y="346"/>
                    </a:cubicBezTo>
                    <a:cubicBezTo>
                      <a:pt x="0" y="531"/>
                      <a:pt x="157" y="678"/>
                      <a:pt x="357" y="678"/>
                    </a:cubicBezTo>
                    <a:cubicBezTo>
                      <a:pt x="363" y="678"/>
                      <a:pt x="369" y="678"/>
                      <a:pt x="375" y="678"/>
                    </a:cubicBezTo>
                    <a:cubicBezTo>
                      <a:pt x="463" y="674"/>
                      <a:pt x="547" y="643"/>
                      <a:pt x="594" y="612"/>
                    </a:cubicBezTo>
                    <a:cubicBezTo>
                      <a:pt x="596" y="391"/>
                      <a:pt x="596" y="391"/>
                      <a:pt x="596" y="391"/>
                    </a:cubicBezTo>
                    <a:cubicBezTo>
                      <a:pt x="596" y="387"/>
                      <a:pt x="595" y="384"/>
                      <a:pt x="595" y="381"/>
                    </a:cubicBezTo>
                    <a:cubicBezTo>
                      <a:pt x="595" y="376"/>
                      <a:pt x="596" y="372"/>
                      <a:pt x="598" y="366"/>
                    </a:cubicBezTo>
                    <a:cubicBezTo>
                      <a:pt x="593" y="364"/>
                      <a:pt x="593" y="364"/>
                      <a:pt x="593" y="364"/>
                    </a:cubicBezTo>
                    <a:cubicBezTo>
                      <a:pt x="598" y="365"/>
                      <a:pt x="598" y="365"/>
                      <a:pt x="598" y="365"/>
                    </a:cubicBezTo>
                    <a:cubicBezTo>
                      <a:pt x="601" y="357"/>
                      <a:pt x="603" y="353"/>
                      <a:pt x="609" y="345"/>
                    </a:cubicBezTo>
                    <a:cubicBezTo>
                      <a:pt x="616" y="336"/>
                      <a:pt x="616" y="336"/>
                      <a:pt x="616" y="336"/>
                    </a:cubicBezTo>
                    <a:cubicBezTo>
                      <a:pt x="497" y="336"/>
                      <a:pt x="497" y="336"/>
                      <a:pt x="497" y="336"/>
                    </a:cubicBezTo>
                    <a:lnTo>
                      <a:pt x="484" y="336"/>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6" name="Freeform 200"/>
              <p:cNvSpPr>
                <a:spLocks noChangeAspect="1"/>
              </p:cNvSpPr>
              <p:nvPr userDrawn="1"/>
            </p:nvSpPr>
            <p:spPr bwMode="black">
              <a:xfrm>
                <a:off x="5148" y="976"/>
                <a:ext cx="57" cy="62"/>
              </a:xfrm>
              <a:custGeom>
                <a:avLst/>
                <a:gdLst/>
                <a:ahLst/>
                <a:cxnLst>
                  <a:cxn ang="0">
                    <a:pos x="33" y="29"/>
                  </a:cxn>
                  <a:cxn ang="0">
                    <a:pos x="40" y="54"/>
                  </a:cxn>
                  <a:cxn ang="0">
                    <a:pos x="40" y="597"/>
                  </a:cxn>
                  <a:cxn ang="0">
                    <a:pos x="37" y="630"/>
                  </a:cxn>
                  <a:cxn ang="0">
                    <a:pos x="26" y="652"/>
                  </a:cxn>
                  <a:cxn ang="0">
                    <a:pos x="20" y="661"/>
                  </a:cxn>
                  <a:cxn ang="0">
                    <a:pos x="114" y="661"/>
                  </a:cxn>
                  <a:cxn ang="0">
                    <a:pos x="121" y="661"/>
                  </a:cxn>
                  <a:cxn ang="0">
                    <a:pos x="119" y="654"/>
                  </a:cxn>
                  <a:cxn ang="0">
                    <a:pos x="111" y="627"/>
                  </a:cxn>
                  <a:cxn ang="0">
                    <a:pos x="105" y="580"/>
                  </a:cxn>
                  <a:cxn ang="0">
                    <a:pos x="105" y="112"/>
                  </a:cxn>
                  <a:cxn ang="0">
                    <a:pos x="630" y="692"/>
                  </a:cxn>
                  <a:cxn ang="0">
                    <a:pos x="630" y="69"/>
                  </a:cxn>
                  <a:cxn ang="0">
                    <a:pos x="632" y="36"/>
                  </a:cxn>
                  <a:cxn ang="0">
                    <a:pos x="627" y="34"/>
                  </a:cxn>
                  <a:cxn ang="0">
                    <a:pos x="632" y="35"/>
                  </a:cxn>
                  <a:cxn ang="0">
                    <a:pos x="639" y="7"/>
                  </a:cxn>
                  <a:cxn ang="0">
                    <a:pos x="641" y="0"/>
                  </a:cxn>
                  <a:cxn ang="0">
                    <a:pos x="560" y="0"/>
                  </a:cxn>
                  <a:cxn ang="0">
                    <a:pos x="553" y="0"/>
                  </a:cxn>
                  <a:cxn ang="0">
                    <a:pos x="555" y="7"/>
                  </a:cxn>
                  <a:cxn ang="0">
                    <a:pos x="561" y="32"/>
                  </a:cxn>
                  <a:cxn ang="0">
                    <a:pos x="565" y="83"/>
                  </a:cxn>
                  <a:cxn ang="0">
                    <a:pos x="565" y="114"/>
                  </a:cxn>
                  <a:cxn ang="0">
                    <a:pos x="565" y="511"/>
                  </a:cxn>
                  <a:cxn ang="0">
                    <a:pos x="120" y="3"/>
                  </a:cxn>
                  <a:cxn ang="0">
                    <a:pos x="21" y="1"/>
                  </a:cxn>
                  <a:cxn ang="0">
                    <a:pos x="0" y="1"/>
                  </a:cxn>
                  <a:cxn ang="0">
                    <a:pos x="18" y="11"/>
                  </a:cxn>
                  <a:cxn ang="0">
                    <a:pos x="33" y="29"/>
                  </a:cxn>
                </a:cxnLst>
                <a:rect l="0" t="0" r="r" b="b"/>
                <a:pathLst>
                  <a:path w="641" h="692">
                    <a:moveTo>
                      <a:pt x="33" y="29"/>
                    </a:moveTo>
                    <a:cubicBezTo>
                      <a:pt x="39" y="38"/>
                      <a:pt x="40" y="45"/>
                      <a:pt x="40" y="54"/>
                    </a:cubicBezTo>
                    <a:cubicBezTo>
                      <a:pt x="40" y="597"/>
                      <a:pt x="40" y="597"/>
                      <a:pt x="40" y="597"/>
                    </a:cubicBezTo>
                    <a:cubicBezTo>
                      <a:pt x="40" y="610"/>
                      <a:pt x="40" y="618"/>
                      <a:pt x="37" y="630"/>
                    </a:cubicBezTo>
                    <a:cubicBezTo>
                      <a:pt x="35" y="639"/>
                      <a:pt x="32" y="643"/>
                      <a:pt x="26" y="652"/>
                    </a:cubicBezTo>
                    <a:cubicBezTo>
                      <a:pt x="20" y="661"/>
                      <a:pt x="20" y="661"/>
                      <a:pt x="20" y="661"/>
                    </a:cubicBezTo>
                    <a:cubicBezTo>
                      <a:pt x="114" y="661"/>
                      <a:pt x="114" y="661"/>
                      <a:pt x="114" y="661"/>
                    </a:cubicBezTo>
                    <a:cubicBezTo>
                      <a:pt x="121" y="661"/>
                      <a:pt x="121" y="661"/>
                      <a:pt x="121" y="661"/>
                    </a:cubicBezTo>
                    <a:cubicBezTo>
                      <a:pt x="119" y="654"/>
                      <a:pt x="119" y="654"/>
                      <a:pt x="119" y="654"/>
                    </a:cubicBezTo>
                    <a:cubicBezTo>
                      <a:pt x="115" y="642"/>
                      <a:pt x="113" y="637"/>
                      <a:pt x="111" y="627"/>
                    </a:cubicBezTo>
                    <a:cubicBezTo>
                      <a:pt x="105" y="597"/>
                      <a:pt x="105" y="599"/>
                      <a:pt x="105" y="580"/>
                    </a:cubicBezTo>
                    <a:cubicBezTo>
                      <a:pt x="105" y="112"/>
                      <a:pt x="105" y="112"/>
                      <a:pt x="105" y="112"/>
                    </a:cubicBezTo>
                    <a:cubicBezTo>
                      <a:pt x="630" y="692"/>
                      <a:pt x="630" y="692"/>
                      <a:pt x="630" y="692"/>
                    </a:cubicBezTo>
                    <a:cubicBezTo>
                      <a:pt x="630" y="69"/>
                      <a:pt x="630" y="69"/>
                      <a:pt x="630" y="69"/>
                    </a:cubicBezTo>
                    <a:cubicBezTo>
                      <a:pt x="630" y="56"/>
                      <a:pt x="630" y="49"/>
                      <a:pt x="632" y="36"/>
                    </a:cubicBezTo>
                    <a:cubicBezTo>
                      <a:pt x="627" y="34"/>
                      <a:pt x="627" y="34"/>
                      <a:pt x="627" y="34"/>
                    </a:cubicBezTo>
                    <a:cubicBezTo>
                      <a:pt x="632" y="35"/>
                      <a:pt x="632" y="35"/>
                      <a:pt x="632" y="35"/>
                    </a:cubicBezTo>
                    <a:cubicBezTo>
                      <a:pt x="634" y="24"/>
                      <a:pt x="635" y="18"/>
                      <a:pt x="639" y="7"/>
                    </a:cubicBezTo>
                    <a:cubicBezTo>
                      <a:pt x="641" y="0"/>
                      <a:pt x="641" y="0"/>
                      <a:pt x="641" y="0"/>
                    </a:cubicBezTo>
                    <a:cubicBezTo>
                      <a:pt x="560" y="0"/>
                      <a:pt x="560" y="0"/>
                      <a:pt x="560" y="0"/>
                    </a:cubicBezTo>
                    <a:cubicBezTo>
                      <a:pt x="553" y="0"/>
                      <a:pt x="553" y="0"/>
                      <a:pt x="553" y="0"/>
                    </a:cubicBezTo>
                    <a:cubicBezTo>
                      <a:pt x="555" y="7"/>
                      <a:pt x="555" y="7"/>
                      <a:pt x="555" y="7"/>
                    </a:cubicBezTo>
                    <a:cubicBezTo>
                      <a:pt x="558" y="17"/>
                      <a:pt x="559" y="23"/>
                      <a:pt x="561" y="32"/>
                    </a:cubicBezTo>
                    <a:cubicBezTo>
                      <a:pt x="565" y="51"/>
                      <a:pt x="565" y="66"/>
                      <a:pt x="565" y="83"/>
                    </a:cubicBezTo>
                    <a:cubicBezTo>
                      <a:pt x="565" y="92"/>
                      <a:pt x="565" y="102"/>
                      <a:pt x="565" y="114"/>
                    </a:cubicBezTo>
                    <a:cubicBezTo>
                      <a:pt x="565" y="511"/>
                      <a:pt x="565" y="511"/>
                      <a:pt x="565" y="511"/>
                    </a:cubicBezTo>
                    <a:cubicBezTo>
                      <a:pt x="120" y="3"/>
                      <a:pt x="120" y="3"/>
                      <a:pt x="120" y="3"/>
                    </a:cubicBezTo>
                    <a:cubicBezTo>
                      <a:pt x="21" y="1"/>
                      <a:pt x="21" y="1"/>
                      <a:pt x="21" y="1"/>
                    </a:cubicBezTo>
                    <a:cubicBezTo>
                      <a:pt x="0" y="1"/>
                      <a:pt x="0" y="1"/>
                      <a:pt x="0" y="1"/>
                    </a:cubicBezTo>
                    <a:cubicBezTo>
                      <a:pt x="18" y="11"/>
                      <a:pt x="18" y="11"/>
                      <a:pt x="18" y="11"/>
                    </a:cubicBezTo>
                    <a:cubicBezTo>
                      <a:pt x="26" y="16"/>
                      <a:pt x="29" y="20"/>
                      <a:pt x="33" y="2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7" name="Freeform 201"/>
              <p:cNvSpPr>
                <a:spLocks noChangeAspect="1"/>
              </p:cNvSpPr>
              <p:nvPr userDrawn="1"/>
            </p:nvSpPr>
            <p:spPr bwMode="black">
              <a:xfrm>
                <a:off x="5149" y="1076"/>
                <a:ext cx="38" cy="58"/>
              </a:xfrm>
              <a:custGeom>
                <a:avLst/>
                <a:gdLst/>
                <a:ahLst/>
                <a:cxnLst>
                  <a:cxn ang="0">
                    <a:pos x="13" y="650"/>
                  </a:cxn>
                  <a:cxn ang="0">
                    <a:pos x="7" y="659"/>
                  </a:cxn>
                  <a:cxn ang="0">
                    <a:pos x="393" y="659"/>
                  </a:cxn>
                  <a:cxn ang="0">
                    <a:pos x="393" y="654"/>
                  </a:cxn>
                  <a:cxn ang="0">
                    <a:pos x="393" y="654"/>
                  </a:cxn>
                  <a:cxn ang="0">
                    <a:pos x="393" y="654"/>
                  </a:cxn>
                  <a:cxn ang="0">
                    <a:pos x="398" y="655"/>
                  </a:cxn>
                  <a:cxn ang="0">
                    <a:pos x="421" y="582"/>
                  </a:cxn>
                  <a:cxn ang="0">
                    <a:pos x="425" y="567"/>
                  </a:cxn>
                  <a:cxn ang="0">
                    <a:pos x="412" y="576"/>
                  </a:cxn>
                  <a:cxn ang="0">
                    <a:pos x="384" y="589"/>
                  </a:cxn>
                  <a:cxn ang="0">
                    <a:pos x="314" y="599"/>
                  </a:cxn>
                  <a:cxn ang="0">
                    <a:pos x="111" y="599"/>
                  </a:cxn>
                  <a:cxn ang="0">
                    <a:pos x="111" y="320"/>
                  </a:cxn>
                  <a:cxn ang="0">
                    <a:pos x="280" y="320"/>
                  </a:cxn>
                  <a:cxn ang="0">
                    <a:pos x="307" y="322"/>
                  </a:cxn>
                  <a:cxn ang="0">
                    <a:pos x="343" y="334"/>
                  </a:cxn>
                  <a:cxn ang="0">
                    <a:pos x="351" y="337"/>
                  </a:cxn>
                  <a:cxn ang="0">
                    <a:pos x="351" y="267"/>
                  </a:cxn>
                  <a:cxn ang="0">
                    <a:pos x="351" y="261"/>
                  </a:cxn>
                  <a:cxn ang="0">
                    <a:pos x="109" y="261"/>
                  </a:cxn>
                  <a:cxn ang="0">
                    <a:pos x="109" y="58"/>
                  </a:cxn>
                  <a:cxn ang="0">
                    <a:pos x="280" y="58"/>
                  </a:cxn>
                  <a:cxn ang="0">
                    <a:pos x="300" y="58"/>
                  </a:cxn>
                  <a:cxn ang="0">
                    <a:pos x="318" y="61"/>
                  </a:cxn>
                  <a:cxn ang="0">
                    <a:pos x="341" y="75"/>
                  </a:cxn>
                  <a:cxn ang="0">
                    <a:pos x="351" y="84"/>
                  </a:cxn>
                  <a:cxn ang="0">
                    <a:pos x="351" y="6"/>
                  </a:cxn>
                  <a:cxn ang="0">
                    <a:pos x="351" y="0"/>
                  </a:cxn>
                  <a:cxn ang="0">
                    <a:pos x="0" y="0"/>
                  </a:cxn>
                  <a:cxn ang="0">
                    <a:pos x="10" y="10"/>
                  </a:cxn>
                  <a:cxn ang="0">
                    <a:pos x="21" y="26"/>
                  </a:cxn>
                  <a:cxn ang="0">
                    <a:pos x="25" y="52"/>
                  </a:cxn>
                  <a:cxn ang="0">
                    <a:pos x="25" y="596"/>
                  </a:cxn>
                  <a:cxn ang="0">
                    <a:pos x="26" y="613"/>
                  </a:cxn>
                  <a:cxn ang="0">
                    <a:pos x="24" y="628"/>
                  </a:cxn>
                  <a:cxn ang="0">
                    <a:pos x="13" y="650"/>
                  </a:cxn>
                </a:cxnLst>
                <a:rect l="0" t="0" r="r" b="b"/>
                <a:pathLst>
                  <a:path w="425" h="659">
                    <a:moveTo>
                      <a:pt x="13" y="650"/>
                    </a:moveTo>
                    <a:cubicBezTo>
                      <a:pt x="7" y="659"/>
                      <a:pt x="7" y="659"/>
                      <a:pt x="7" y="659"/>
                    </a:cubicBezTo>
                    <a:cubicBezTo>
                      <a:pt x="393" y="659"/>
                      <a:pt x="393" y="659"/>
                      <a:pt x="393" y="659"/>
                    </a:cubicBezTo>
                    <a:cubicBezTo>
                      <a:pt x="393" y="654"/>
                      <a:pt x="393" y="654"/>
                      <a:pt x="393" y="654"/>
                    </a:cubicBezTo>
                    <a:cubicBezTo>
                      <a:pt x="393" y="654"/>
                      <a:pt x="393" y="654"/>
                      <a:pt x="393" y="654"/>
                    </a:cubicBezTo>
                    <a:cubicBezTo>
                      <a:pt x="393" y="654"/>
                      <a:pt x="393" y="654"/>
                      <a:pt x="393" y="654"/>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8"/>
                      <a:pt x="342" y="599"/>
                      <a:pt x="314" y="599"/>
                    </a:cubicBezTo>
                    <a:cubicBezTo>
                      <a:pt x="111" y="599"/>
                      <a:pt x="111" y="599"/>
                      <a:pt x="111" y="599"/>
                    </a:cubicBezTo>
                    <a:cubicBezTo>
                      <a:pt x="111" y="320"/>
                      <a:pt x="111" y="320"/>
                      <a:pt x="111" y="320"/>
                    </a:cubicBezTo>
                    <a:cubicBezTo>
                      <a:pt x="280" y="320"/>
                      <a:pt x="280" y="320"/>
                      <a:pt x="280" y="320"/>
                    </a:cubicBezTo>
                    <a:cubicBezTo>
                      <a:pt x="290" y="320"/>
                      <a:pt x="297" y="320"/>
                      <a:pt x="307" y="322"/>
                    </a:cubicBezTo>
                    <a:cubicBezTo>
                      <a:pt x="322" y="325"/>
                      <a:pt x="330" y="328"/>
                      <a:pt x="343" y="334"/>
                    </a:cubicBezTo>
                    <a:cubicBezTo>
                      <a:pt x="351" y="337"/>
                      <a:pt x="351" y="337"/>
                      <a:pt x="351" y="337"/>
                    </a:cubicBezTo>
                    <a:cubicBezTo>
                      <a:pt x="351" y="267"/>
                      <a:pt x="351" y="267"/>
                      <a:pt x="351" y="267"/>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7" y="58"/>
                      <a:pt x="294" y="58"/>
                      <a:pt x="300" y="58"/>
                    </a:cubicBezTo>
                    <a:cubicBezTo>
                      <a:pt x="306" y="58"/>
                      <a:pt x="311" y="58"/>
                      <a:pt x="318" y="61"/>
                    </a:cubicBezTo>
                    <a:cubicBezTo>
                      <a:pt x="328" y="64"/>
                      <a:pt x="334" y="68"/>
                      <a:pt x="341" y="75"/>
                    </a:cubicBezTo>
                    <a:cubicBezTo>
                      <a:pt x="351" y="84"/>
                      <a:pt x="351" y="84"/>
                      <a:pt x="351" y="84"/>
                    </a:cubicBezTo>
                    <a:cubicBezTo>
                      <a:pt x="351" y="6"/>
                      <a:pt x="351" y="6"/>
                      <a:pt x="351" y="6"/>
                    </a:cubicBezTo>
                    <a:cubicBezTo>
                      <a:pt x="351" y="0"/>
                      <a:pt x="351" y="0"/>
                      <a:pt x="351" y="0"/>
                    </a:cubicBezTo>
                    <a:cubicBezTo>
                      <a:pt x="0" y="0"/>
                      <a:pt x="0" y="0"/>
                      <a:pt x="0" y="0"/>
                    </a:cubicBezTo>
                    <a:cubicBezTo>
                      <a:pt x="10" y="10"/>
                      <a:pt x="10" y="10"/>
                      <a:pt x="10" y="10"/>
                    </a:cubicBezTo>
                    <a:cubicBezTo>
                      <a:pt x="15" y="16"/>
                      <a:pt x="17" y="19"/>
                      <a:pt x="21" y="26"/>
                    </a:cubicBezTo>
                    <a:cubicBezTo>
                      <a:pt x="24" y="35"/>
                      <a:pt x="25" y="41"/>
                      <a:pt x="25" y="52"/>
                    </a:cubicBezTo>
                    <a:cubicBezTo>
                      <a:pt x="25" y="596"/>
                      <a:pt x="25" y="596"/>
                      <a:pt x="25" y="596"/>
                    </a:cubicBezTo>
                    <a:cubicBezTo>
                      <a:pt x="25" y="603"/>
                      <a:pt x="26" y="608"/>
                      <a:pt x="26" y="613"/>
                    </a:cubicBezTo>
                    <a:cubicBezTo>
                      <a:pt x="26" y="618"/>
                      <a:pt x="25" y="622"/>
                      <a:pt x="24" y="628"/>
                    </a:cubicBezTo>
                    <a:cubicBezTo>
                      <a:pt x="21" y="637"/>
                      <a:pt x="19" y="642"/>
                      <a:pt x="13" y="65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8" name="Freeform 202"/>
              <p:cNvSpPr>
                <a:spLocks noChangeAspect="1" noEditPoints="1"/>
              </p:cNvSpPr>
              <p:nvPr userDrawn="1"/>
            </p:nvSpPr>
            <p:spPr bwMode="black">
              <a:xfrm>
                <a:off x="5313" y="976"/>
                <a:ext cx="45" cy="59"/>
              </a:xfrm>
              <a:custGeom>
                <a:avLst/>
                <a:gdLst/>
                <a:ahLst/>
                <a:cxnLst>
                  <a:cxn ang="0">
                    <a:pos x="17" y="34"/>
                  </a:cxn>
                  <a:cxn ang="0">
                    <a:pos x="22" y="95"/>
                  </a:cxn>
                  <a:cxn ang="0">
                    <a:pos x="22" y="561"/>
                  </a:cxn>
                  <a:cxn ang="0">
                    <a:pos x="19" y="626"/>
                  </a:cxn>
                  <a:cxn ang="0">
                    <a:pos x="9" y="652"/>
                  </a:cxn>
                  <a:cxn ang="0">
                    <a:pos x="5" y="660"/>
                  </a:cxn>
                  <a:cxn ang="0">
                    <a:pos x="110" y="660"/>
                  </a:cxn>
                  <a:cxn ang="0">
                    <a:pos x="118" y="660"/>
                  </a:cxn>
                  <a:cxn ang="0">
                    <a:pos x="115" y="653"/>
                  </a:cxn>
                  <a:cxn ang="0">
                    <a:pos x="106" y="622"/>
                  </a:cxn>
                  <a:cxn ang="0">
                    <a:pos x="103" y="600"/>
                  </a:cxn>
                  <a:cxn ang="0">
                    <a:pos x="103" y="588"/>
                  </a:cxn>
                  <a:cxn ang="0">
                    <a:pos x="103" y="299"/>
                  </a:cxn>
                  <a:cxn ang="0">
                    <a:pos x="105" y="301"/>
                  </a:cxn>
                  <a:cxn ang="0">
                    <a:pos x="122" y="322"/>
                  </a:cxn>
                  <a:cxn ang="0">
                    <a:pos x="383" y="661"/>
                  </a:cxn>
                  <a:cxn ang="0">
                    <a:pos x="387" y="657"/>
                  </a:cxn>
                  <a:cxn ang="0">
                    <a:pos x="387" y="657"/>
                  </a:cxn>
                  <a:cxn ang="0">
                    <a:pos x="387" y="663"/>
                  </a:cxn>
                  <a:cxn ang="0">
                    <a:pos x="490" y="663"/>
                  </a:cxn>
                  <a:cxn ang="0">
                    <a:pos x="507" y="663"/>
                  </a:cxn>
                  <a:cxn ang="0">
                    <a:pos x="493" y="653"/>
                  </a:cxn>
                  <a:cxn ang="0">
                    <a:pos x="460" y="627"/>
                  </a:cxn>
                  <a:cxn ang="0">
                    <a:pos x="406" y="563"/>
                  </a:cxn>
                  <a:cxn ang="0">
                    <a:pos x="251" y="367"/>
                  </a:cxn>
                  <a:cxn ang="0">
                    <a:pos x="205" y="316"/>
                  </a:cxn>
                  <a:cxn ang="0">
                    <a:pos x="204" y="316"/>
                  </a:cxn>
                  <a:cxn ang="0">
                    <a:pos x="211" y="316"/>
                  </a:cxn>
                  <a:cxn ang="0">
                    <a:pos x="370" y="155"/>
                  </a:cxn>
                  <a:cxn ang="0">
                    <a:pos x="370" y="151"/>
                  </a:cxn>
                  <a:cxn ang="0">
                    <a:pos x="206" y="0"/>
                  </a:cxn>
                  <a:cxn ang="0">
                    <a:pos x="0" y="0"/>
                  </a:cxn>
                  <a:cxn ang="0">
                    <a:pos x="5" y="8"/>
                  </a:cxn>
                  <a:cxn ang="0">
                    <a:pos x="17" y="34"/>
                  </a:cxn>
                  <a:cxn ang="0">
                    <a:pos x="138" y="278"/>
                  </a:cxn>
                  <a:cxn ang="0">
                    <a:pos x="104" y="276"/>
                  </a:cxn>
                  <a:cxn ang="0">
                    <a:pos x="104" y="57"/>
                  </a:cxn>
                  <a:cxn ang="0">
                    <a:pos x="167" y="50"/>
                  </a:cxn>
                  <a:cxn ang="0">
                    <a:pos x="288" y="158"/>
                  </a:cxn>
                  <a:cxn ang="0">
                    <a:pos x="288" y="166"/>
                  </a:cxn>
                  <a:cxn ang="0">
                    <a:pos x="155" y="277"/>
                  </a:cxn>
                  <a:cxn ang="0">
                    <a:pos x="138" y="278"/>
                  </a:cxn>
                </a:cxnLst>
                <a:rect l="0" t="0" r="r" b="b"/>
                <a:pathLst>
                  <a:path w="507" h="663">
                    <a:moveTo>
                      <a:pt x="17" y="34"/>
                    </a:moveTo>
                    <a:cubicBezTo>
                      <a:pt x="21" y="58"/>
                      <a:pt x="22" y="71"/>
                      <a:pt x="22" y="95"/>
                    </a:cubicBezTo>
                    <a:cubicBezTo>
                      <a:pt x="22" y="561"/>
                      <a:pt x="22" y="561"/>
                      <a:pt x="22" y="561"/>
                    </a:cubicBezTo>
                    <a:cubicBezTo>
                      <a:pt x="22" y="586"/>
                      <a:pt x="22" y="615"/>
                      <a:pt x="19" y="626"/>
                    </a:cubicBezTo>
                    <a:cubicBezTo>
                      <a:pt x="18" y="636"/>
                      <a:pt x="15" y="641"/>
                      <a:pt x="9" y="652"/>
                    </a:cubicBezTo>
                    <a:cubicBezTo>
                      <a:pt x="5" y="660"/>
                      <a:pt x="5" y="660"/>
                      <a:pt x="5" y="660"/>
                    </a:cubicBezTo>
                    <a:cubicBezTo>
                      <a:pt x="110" y="660"/>
                      <a:pt x="110" y="660"/>
                      <a:pt x="110" y="660"/>
                    </a:cubicBezTo>
                    <a:cubicBezTo>
                      <a:pt x="118" y="660"/>
                      <a:pt x="118" y="660"/>
                      <a:pt x="118" y="660"/>
                    </a:cubicBezTo>
                    <a:cubicBezTo>
                      <a:pt x="115" y="653"/>
                      <a:pt x="115" y="653"/>
                      <a:pt x="115" y="653"/>
                    </a:cubicBezTo>
                    <a:cubicBezTo>
                      <a:pt x="111" y="640"/>
                      <a:pt x="107" y="634"/>
                      <a:pt x="106" y="622"/>
                    </a:cubicBezTo>
                    <a:cubicBezTo>
                      <a:pt x="103" y="613"/>
                      <a:pt x="103" y="607"/>
                      <a:pt x="103" y="600"/>
                    </a:cubicBezTo>
                    <a:cubicBezTo>
                      <a:pt x="103" y="596"/>
                      <a:pt x="103" y="592"/>
                      <a:pt x="103" y="588"/>
                    </a:cubicBezTo>
                    <a:cubicBezTo>
                      <a:pt x="103" y="299"/>
                      <a:pt x="103" y="299"/>
                      <a:pt x="103" y="299"/>
                    </a:cubicBezTo>
                    <a:cubicBezTo>
                      <a:pt x="104" y="300"/>
                      <a:pt x="104" y="300"/>
                      <a:pt x="105" y="301"/>
                    </a:cubicBezTo>
                    <a:cubicBezTo>
                      <a:pt x="112" y="307"/>
                      <a:pt x="115" y="312"/>
                      <a:pt x="122" y="322"/>
                    </a:cubicBezTo>
                    <a:cubicBezTo>
                      <a:pt x="383" y="661"/>
                      <a:pt x="383" y="661"/>
                      <a:pt x="383" y="661"/>
                    </a:cubicBezTo>
                    <a:cubicBezTo>
                      <a:pt x="387" y="657"/>
                      <a:pt x="387" y="657"/>
                      <a:pt x="387" y="657"/>
                    </a:cubicBezTo>
                    <a:cubicBezTo>
                      <a:pt x="387" y="657"/>
                      <a:pt x="387" y="657"/>
                      <a:pt x="387" y="657"/>
                    </a:cubicBezTo>
                    <a:cubicBezTo>
                      <a:pt x="387" y="663"/>
                      <a:pt x="387" y="663"/>
                      <a:pt x="387" y="663"/>
                    </a:cubicBezTo>
                    <a:cubicBezTo>
                      <a:pt x="490" y="663"/>
                      <a:pt x="490" y="663"/>
                      <a:pt x="490" y="663"/>
                    </a:cubicBezTo>
                    <a:cubicBezTo>
                      <a:pt x="507" y="663"/>
                      <a:pt x="507" y="663"/>
                      <a:pt x="507" y="663"/>
                    </a:cubicBezTo>
                    <a:cubicBezTo>
                      <a:pt x="493" y="653"/>
                      <a:pt x="493" y="653"/>
                      <a:pt x="493" y="653"/>
                    </a:cubicBezTo>
                    <a:cubicBezTo>
                      <a:pt x="480" y="643"/>
                      <a:pt x="473" y="637"/>
                      <a:pt x="460" y="627"/>
                    </a:cubicBezTo>
                    <a:cubicBezTo>
                      <a:pt x="441" y="610"/>
                      <a:pt x="426" y="589"/>
                      <a:pt x="406" y="563"/>
                    </a:cubicBezTo>
                    <a:cubicBezTo>
                      <a:pt x="251" y="367"/>
                      <a:pt x="251" y="367"/>
                      <a:pt x="251" y="367"/>
                    </a:cubicBezTo>
                    <a:cubicBezTo>
                      <a:pt x="234" y="346"/>
                      <a:pt x="223" y="334"/>
                      <a:pt x="205" y="316"/>
                    </a:cubicBezTo>
                    <a:cubicBezTo>
                      <a:pt x="205" y="316"/>
                      <a:pt x="204" y="316"/>
                      <a:pt x="204" y="316"/>
                    </a:cubicBezTo>
                    <a:cubicBezTo>
                      <a:pt x="207" y="316"/>
                      <a:pt x="209" y="316"/>
                      <a:pt x="211" y="316"/>
                    </a:cubicBezTo>
                    <a:cubicBezTo>
                      <a:pt x="300" y="316"/>
                      <a:pt x="369" y="241"/>
                      <a:pt x="370" y="155"/>
                    </a:cubicBezTo>
                    <a:cubicBezTo>
                      <a:pt x="370" y="154"/>
                      <a:pt x="370" y="152"/>
                      <a:pt x="370" y="151"/>
                    </a:cubicBezTo>
                    <a:cubicBezTo>
                      <a:pt x="370" y="57"/>
                      <a:pt x="292" y="0"/>
                      <a:pt x="206" y="0"/>
                    </a:cubicBezTo>
                    <a:cubicBezTo>
                      <a:pt x="0" y="0"/>
                      <a:pt x="0" y="0"/>
                      <a:pt x="0" y="0"/>
                    </a:cubicBezTo>
                    <a:cubicBezTo>
                      <a:pt x="5" y="8"/>
                      <a:pt x="5" y="8"/>
                      <a:pt x="5" y="8"/>
                    </a:cubicBezTo>
                    <a:cubicBezTo>
                      <a:pt x="10" y="18"/>
                      <a:pt x="14" y="24"/>
                      <a:pt x="17" y="34"/>
                    </a:cubicBezTo>
                    <a:close/>
                    <a:moveTo>
                      <a:pt x="138" y="278"/>
                    </a:moveTo>
                    <a:cubicBezTo>
                      <a:pt x="125" y="278"/>
                      <a:pt x="113" y="277"/>
                      <a:pt x="104" y="276"/>
                    </a:cubicBezTo>
                    <a:cubicBezTo>
                      <a:pt x="104" y="57"/>
                      <a:pt x="104" y="57"/>
                      <a:pt x="104" y="57"/>
                    </a:cubicBezTo>
                    <a:cubicBezTo>
                      <a:pt x="125" y="51"/>
                      <a:pt x="140" y="51"/>
                      <a:pt x="167" y="50"/>
                    </a:cubicBezTo>
                    <a:cubicBezTo>
                      <a:pt x="270" y="56"/>
                      <a:pt x="283" y="106"/>
                      <a:pt x="288" y="158"/>
                    </a:cubicBezTo>
                    <a:cubicBezTo>
                      <a:pt x="288" y="160"/>
                      <a:pt x="288" y="164"/>
                      <a:pt x="288" y="166"/>
                    </a:cubicBezTo>
                    <a:cubicBezTo>
                      <a:pt x="288" y="230"/>
                      <a:pt x="239" y="271"/>
                      <a:pt x="155" y="277"/>
                    </a:cubicBezTo>
                    <a:cubicBezTo>
                      <a:pt x="149" y="278"/>
                      <a:pt x="143" y="278"/>
                      <a:pt x="138" y="278"/>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9" name="Freeform 203"/>
              <p:cNvSpPr>
                <a:spLocks noChangeAspect="1"/>
              </p:cNvSpPr>
              <p:nvPr userDrawn="1"/>
            </p:nvSpPr>
            <p:spPr bwMode="black">
              <a:xfrm>
                <a:off x="5258" y="976"/>
                <a:ext cx="47" cy="60"/>
              </a:xfrm>
              <a:custGeom>
                <a:avLst/>
                <a:gdLst/>
                <a:ahLst/>
                <a:cxnLst>
                  <a:cxn ang="0">
                    <a:pos x="11" y="40"/>
                  </a:cxn>
                  <a:cxn ang="0">
                    <a:pos x="12" y="54"/>
                  </a:cxn>
                  <a:cxn ang="0">
                    <a:pos x="11" y="69"/>
                  </a:cxn>
                  <a:cxn ang="0">
                    <a:pos x="11" y="442"/>
                  </a:cxn>
                  <a:cxn ang="0">
                    <a:pos x="273" y="670"/>
                  </a:cxn>
                  <a:cxn ang="0">
                    <a:pos x="277" y="670"/>
                  </a:cxn>
                  <a:cxn ang="0">
                    <a:pos x="524" y="446"/>
                  </a:cxn>
                  <a:cxn ang="0">
                    <a:pos x="524" y="66"/>
                  </a:cxn>
                  <a:cxn ang="0">
                    <a:pos x="523" y="50"/>
                  </a:cxn>
                  <a:cxn ang="0">
                    <a:pos x="525" y="35"/>
                  </a:cxn>
                  <a:cxn ang="0">
                    <a:pos x="519" y="34"/>
                  </a:cxn>
                  <a:cxn ang="0">
                    <a:pos x="525" y="35"/>
                  </a:cxn>
                  <a:cxn ang="0">
                    <a:pos x="531" y="7"/>
                  </a:cxn>
                  <a:cxn ang="0">
                    <a:pos x="534" y="0"/>
                  </a:cxn>
                  <a:cxn ang="0">
                    <a:pos x="436" y="0"/>
                  </a:cxn>
                  <a:cxn ang="0">
                    <a:pos x="427" y="0"/>
                  </a:cxn>
                  <a:cxn ang="0">
                    <a:pos x="430" y="8"/>
                  </a:cxn>
                  <a:cxn ang="0">
                    <a:pos x="439" y="36"/>
                  </a:cxn>
                  <a:cxn ang="0">
                    <a:pos x="440" y="67"/>
                  </a:cxn>
                  <a:cxn ang="0">
                    <a:pos x="440" y="440"/>
                  </a:cxn>
                  <a:cxn ang="0">
                    <a:pos x="277" y="603"/>
                  </a:cxn>
                  <a:cxn ang="0">
                    <a:pos x="271" y="603"/>
                  </a:cxn>
                  <a:cxn ang="0">
                    <a:pos x="93" y="434"/>
                  </a:cxn>
                  <a:cxn ang="0">
                    <a:pos x="93" y="63"/>
                  </a:cxn>
                  <a:cxn ang="0">
                    <a:pos x="93" y="51"/>
                  </a:cxn>
                  <a:cxn ang="0">
                    <a:pos x="95" y="34"/>
                  </a:cxn>
                  <a:cxn ang="0">
                    <a:pos x="102" y="8"/>
                  </a:cxn>
                  <a:cxn ang="0">
                    <a:pos x="106" y="0"/>
                  </a:cxn>
                  <a:cxn ang="0">
                    <a:pos x="9" y="0"/>
                  </a:cxn>
                  <a:cxn ang="0">
                    <a:pos x="0" y="0"/>
                  </a:cxn>
                  <a:cxn ang="0">
                    <a:pos x="3" y="8"/>
                  </a:cxn>
                  <a:cxn ang="0">
                    <a:pos x="11" y="40"/>
                  </a:cxn>
                </a:cxnLst>
                <a:rect l="0" t="0" r="r" b="b"/>
                <a:pathLst>
                  <a:path w="534" h="670">
                    <a:moveTo>
                      <a:pt x="11" y="40"/>
                    </a:moveTo>
                    <a:cubicBezTo>
                      <a:pt x="11" y="46"/>
                      <a:pt x="12" y="50"/>
                      <a:pt x="12" y="54"/>
                    </a:cubicBezTo>
                    <a:cubicBezTo>
                      <a:pt x="12" y="59"/>
                      <a:pt x="11" y="63"/>
                      <a:pt x="11" y="69"/>
                    </a:cubicBezTo>
                    <a:cubicBezTo>
                      <a:pt x="11" y="442"/>
                      <a:pt x="11" y="442"/>
                      <a:pt x="11" y="442"/>
                    </a:cubicBezTo>
                    <a:cubicBezTo>
                      <a:pt x="11" y="577"/>
                      <a:pt x="129" y="670"/>
                      <a:pt x="273" y="670"/>
                    </a:cubicBezTo>
                    <a:cubicBezTo>
                      <a:pt x="274" y="670"/>
                      <a:pt x="276" y="670"/>
                      <a:pt x="277" y="670"/>
                    </a:cubicBezTo>
                    <a:cubicBezTo>
                      <a:pt x="414" y="668"/>
                      <a:pt x="524" y="574"/>
                      <a:pt x="524" y="446"/>
                    </a:cubicBezTo>
                    <a:cubicBezTo>
                      <a:pt x="524" y="66"/>
                      <a:pt x="524" y="66"/>
                      <a:pt x="524" y="66"/>
                    </a:cubicBezTo>
                    <a:cubicBezTo>
                      <a:pt x="524" y="59"/>
                      <a:pt x="523" y="54"/>
                      <a:pt x="523" y="50"/>
                    </a:cubicBezTo>
                    <a:cubicBezTo>
                      <a:pt x="523" y="45"/>
                      <a:pt x="524" y="41"/>
                      <a:pt x="525" y="35"/>
                    </a:cubicBezTo>
                    <a:cubicBezTo>
                      <a:pt x="519" y="34"/>
                      <a:pt x="519" y="34"/>
                      <a:pt x="519" y="34"/>
                    </a:cubicBezTo>
                    <a:cubicBezTo>
                      <a:pt x="525" y="35"/>
                      <a:pt x="525" y="35"/>
                      <a:pt x="525" y="35"/>
                    </a:cubicBezTo>
                    <a:cubicBezTo>
                      <a:pt x="526" y="24"/>
                      <a:pt x="528" y="18"/>
                      <a:pt x="531" y="7"/>
                    </a:cubicBezTo>
                    <a:cubicBezTo>
                      <a:pt x="534" y="0"/>
                      <a:pt x="534" y="0"/>
                      <a:pt x="534" y="0"/>
                    </a:cubicBezTo>
                    <a:cubicBezTo>
                      <a:pt x="436" y="0"/>
                      <a:pt x="436" y="0"/>
                      <a:pt x="436" y="0"/>
                    </a:cubicBezTo>
                    <a:cubicBezTo>
                      <a:pt x="427" y="0"/>
                      <a:pt x="427" y="0"/>
                      <a:pt x="427" y="0"/>
                    </a:cubicBezTo>
                    <a:cubicBezTo>
                      <a:pt x="430" y="8"/>
                      <a:pt x="430" y="8"/>
                      <a:pt x="430" y="8"/>
                    </a:cubicBezTo>
                    <a:cubicBezTo>
                      <a:pt x="435" y="18"/>
                      <a:pt x="436" y="24"/>
                      <a:pt x="439" y="36"/>
                    </a:cubicBezTo>
                    <a:cubicBezTo>
                      <a:pt x="440" y="47"/>
                      <a:pt x="440" y="54"/>
                      <a:pt x="440" y="67"/>
                    </a:cubicBezTo>
                    <a:cubicBezTo>
                      <a:pt x="440" y="440"/>
                      <a:pt x="440" y="440"/>
                      <a:pt x="440" y="440"/>
                    </a:cubicBezTo>
                    <a:cubicBezTo>
                      <a:pt x="440" y="529"/>
                      <a:pt x="373" y="600"/>
                      <a:pt x="277" y="603"/>
                    </a:cubicBezTo>
                    <a:cubicBezTo>
                      <a:pt x="275" y="603"/>
                      <a:pt x="273" y="603"/>
                      <a:pt x="271" y="603"/>
                    </a:cubicBezTo>
                    <a:cubicBezTo>
                      <a:pt x="176" y="603"/>
                      <a:pt x="93" y="529"/>
                      <a:pt x="93" y="434"/>
                    </a:cubicBezTo>
                    <a:cubicBezTo>
                      <a:pt x="93" y="63"/>
                      <a:pt x="93" y="63"/>
                      <a:pt x="93" y="63"/>
                    </a:cubicBezTo>
                    <a:cubicBezTo>
                      <a:pt x="93" y="58"/>
                      <a:pt x="93" y="54"/>
                      <a:pt x="93" y="51"/>
                    </a:cubicBezTo>
                    <a:cubicBezTo>
                      <a:pt x="93" y="45"/>
                      <a:pt x="93" y="40"/>
                      <a:pt x="95" y="34"/>
                    </a:cubicBezTo>
                    <a:cubicBezTo>
                      <a:pt x="97" y="22"/>
                      <a:pt x="98" y="17"/>
                      <a:pt x="102" y="8"/>
                    </a:cubicBezTo>
                    <a:cubicBezTo>
                      <a:pt x="106" y="0"/>
                      <a:pt x="106" y="0"/>
                      <a:pt x="106" y="0"/>
                    </a:cubicBezTo>
                    <a:cubicBezTo>
                      <a:pt x="9" y="0"/>
                      <a:pt x="9" y="0"/>
                      <a:pt x="9" y="0"/>
                    </a:cubicBezTo>
                    <a:cubicBezTo>
                      <a:pt x="0" y="0"/>
                      <a:pt x="0" y="0"/>
                      <a:pt x="0" y="0"/>
                    </a:cubicBezTo>
                    <a:cubicBezTo>
                      <a:pt x="3" y="8"/>
                      <a:pt x="3" y="8"/>
                      <a:pt x="3" y="8"/>
                    </a:cubicBezTo>
                    <a:cubicBezTo>
                      <a:pt x="7" y="20"/>
                      <a:pt x="9" y="26"/>
                      <a:pt x="11" y="4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90" name="Freeform 204"/>
              <p:cNvSpPr>
                <a:spLocks noChangeAspect="1"/>
              </p:cNvSpPr>
              <p:nvPr userDrawn="1"/>
            </p:nvSpPr>
            <p:spPr bwMode="black">
              <a:xfrm>
                <a:off x="5237" y="1075"/>
                <a:ext cx="37" cy="60"/>
              </a:xfrm>
              <a:custGeom>
                <a:avLst/>
                <a:gdLst/>
                <a:ahLst/>
                <a:cxnLst>
                  <a:cxn ang="0">
                    <a:pos x="0" y="165"/>
                  </a:cxn>
                  <a:cxn ang="0">
                    <a:pos x="1" y="167"/>
                  </a:cxn>
                  <a:cxn ang="0">
                    <a:pos x="105" y="321"/>
                  </a:cxn>
                  <a:cxn ang="0">
                    <a:pos x="223" y="389"/>
                  </a:cxn>
                  <a:cxn ang="0">
                    <a:pos x="320" y="508"/>
                  </a:cxn>
                  <a:cxn ang="0">
                    <a:pos x="171" y="626"/>
                  </a:cxn>
                  <a:cxn ang="0">
                    <a:pos x="161" y="626"/>
                  </a:cxn>
                  <a:cxn ang="0">
                    <a:pos x="12" y="583"/>
                  </a:cxn>
                  <a:cxn ang="0">
                    <a:pos x="3" y="576"/>
                  </a:cxn>
                  <a:cxn ang="0">
                    <a:pos x="3" y="656"/>
                  </a:cxn>
                  <a:cxn ang="0">
                    <a:pos x="154" y="681"/>
                  </a:cxn>
                  <a:cxn ang="0">
                    <a:pos x="154" y="675"/>
                  </a:cxn>
                  <a:cxn ang="0">
                    <a:pos x="154" y="675"/>
                  </a:cxn>
                  <a:cxn ang="0">
                    <a:pos x="154" y="681"/>
                  </a:cxn>
                  <a:cxn ang="0">
                    <a:pos x="165" y="681"/>
                  </a:cxn>
                  <a:cxn ang="0">
                    <a:pos x="413" y="505"/>
                  </a:cxn>
                  <a:cxn ang="0">
                    <a:pos x="413" y="497"/>
                  </a:cxn>
                  <a:cxn ang="0">
                    <a:pos x="262" y="313"/>
                  </a:cxn>
                  <a:cxn ang="0">
                    <a:pos x="159" y="253"/>
                  </a:cxn>
                  <a:cxn ang="0">
                    <a:pos x="85" y="162"/>
                  </a:cxn>
                  <a:cxn ang="0">
                    <a:pos x="84" y="155"/>
                  </a:cxn>
                  <a:cxn ang="0">
                    <a:pos x="214" y="53"/>
                  </a:cxn>
                  <a:cxn ang="0">
                    <a:pos x="222" y="54"/>
                  </a:cxn>
                  <a:cxn ang="0">
                    <a:pos x="342" y="96"/>
                  </a:cxn>
                  <a:cxn ang="0">
                    <a:pos x="352" y="105"/>
                  </a:cxn>
                  <a:cxn ang="0">
                    <a:pos x="352" y="25"/>
                  </a:cxn>
                  <a:cxn ang="0">
                    <a:pos x="216" y="1"/>
                  </a:cxn>
                  <a:cxn ang="0">
                    <a:pos x="207" y="0"/>
                  </a:cxn>
                  <a:cxn ang="0">
                    <a:pos x="0" y="165"/>
                  </a:cxn>
                </a:cxnLst>
                <a:rect l="0" t="0" r="r" b="b"/>
                <a:pathLst>
                  <a:path w="413" h="682">
                    <a:moveTo>
                      <a:pt x="0" y="165"/>
                    </a:moveTo>
                    <a:cubicBezTo>
                      <a:pt x="0" y="166"/>
                      <a:pt x="1" y="167"/>
                      <a:pt x="1" y="167"/>
                    </a:cubicBezTo>
                    <a:cubicBezTo>
                      <a:pt x="1" y="238"/>
                      <a:pt x="41" y="283"/>
                      <a:pt x="105" y="321"/>
                    </a:cubicBezTo>
                    <a:cubicBezTo>
                      <a:pt x="223" y="389"/>
                      <a:pt x="223" y="389"/>
                      <a:pt x="223" y="389"/>
                    </a:cubicBezTo>
                    <a:cubicBezTo>
                      <a:pt x="277" y="419"/>
                      <a:pt x="320" y="450"/>
                      <a:pt x="320" y="508"/>
                    </a:cubicBezTo>
                    <a:cubicBezTo>
                      <a:pt x="320" y="583"/>
                      <a:pt x="266" y="626"/>
                      <a:pt x="171" y="626"/>
                    </a:cubicBezTo>
                    <a:cubicBezTo>
                      <a:pt x="168" y="626"/>
                      <a:pt x="165" y="626"/>
                      <a:pt x="161" y="626"/>
                    </a:cubicBezTo>
                    <a:cubicBezTo>
                      <a:pt x="99" y="625"/>
                      <a:pt x="59" y="621"/>
                      <a:pt x="12" y="583"/>
                    </a:cubicBezTo>
                    <a:cubicBezTo>
                      <a:pt x="3" y="576"/>
                      <a:pt x="3" y="576"/>
                      <a:pt x="3" y="576"/>
                    </a:cubicBezTo>
                    <a:cubicBezTo>
                      <a:pt x="3" y="656"/>
                      <a:pt x="3" y="656"/>
                      <a:pt x="3" y="656"/>
                    </a:cubicBezTo>
                    <a:cubicBezTo>
                      <a:pt x="61" y="682"/>
                      <a:pt x="98" y="680"/>
                      <a:pt x="154" y="681"/>
                    </a:cubicBezTo>
                    <a:cubicBezTo>
                      <a:pt x="154" y="675"/>
                      <a:pt x="154" y="675"/>
                      <a:pt x="154" y="675"/>
                    </a:cubicBezTo>
                    <a:cubicBezTo>
                      <a:pt x="154" y="675"/>
                      <a:pt x="154" y="675"/>
                      <a:pt x="154" y="675"/>
                    </a:cubicBezTo>
                    <a:cubicBezTo>
                      <a:pt x="154" y="681"/>
                      <a:pt x="154" y="681"/>
                      <a:pt x="154" y="681"/>
                    </a:cubicBezTo>
                    <a:cubicBezTo>
                      <a:pt x="157" y="681"/>
                      <a:pt x="161" y="681"/>
                      <a:pt x="165" y="681"/>
                    </a:cubicBezTo>
                    <a:cubicBezTo>
                      <a:pt x="278" y="680"/>
                      <a:pt x="412" y="643"/>
                      <a:pt x="413" y="505"/>
                    </a:cubicBezTo>
                    <a:cubicBezTo>
                      <a:pt x="413" y="503"/>
                      <a:pt x="413" y="500"/>
                      <a:pt x="413" y="497"/>
                    </a:cubicBezTo>
                    <a:cubicBezTo>
                      <a:pt x="408" y="384"/>
                      <a:pt x="339" y="357"/>
                      <a:pt x="262" y="313"/>
                    </a:cubicBezTo>
                    <a:cubicBezTo>
                      <a:pt x="159" y="253"/>
                      <a:pt x="159" y="253"/>
                      <a:pt x="159" y="253"/>
                    </a:cubicBezTo>
                    <a:cubicBezTo>
                      <a:pt x="118" y="229"/>
                      <a:pt x="89" y="206"/>
                      <a:pt x="85" y="162"/>
                    </a:cubicBezTo>
                    <a:cubicBezTo>
                      <a:pt x="84" y="160"/>
                      <a:pt x="84" y="158"/>
                      <a:pt x="84" y="155"/>
                    </a:cubicBezTo>
                    <a:cubicBezTo>
                      <a:pt x="84" y="95"/>
                      <a:pt x="149" y="53"/>
                      <a:pt x="214" y="53"/>
                    </a:cubicBezTo>
                    <a:cubicBezTo>
                      <a:pt x="216" y="53"/>
                      <a:pt x="219" y="53"/>
                      <a:pt x="222" y="54"/>
                    </a:cubicBezTo>
                    <a:cubicBezTo>
                      <a:pt x="273" y="55"/>
                      <a:pt x="307" y="63"/>
                      <a:pt x="342" y="96"/>
                    </a:cubicBezTo>
                    <a:cubicBezTo>
                      <a:pt x="352" y="105"/>
                      <a:pt x="352" y="105"/>
                      <a:pt x="352" y="105"/>
                    </a:cubicBezTo>
                    <a:cubicBezTo>
                      <a:pt x="352" y="25"/>
                      <a:pt x="352" y="25"/>
                      <a:pt x="352" y="25"/>
                    </a:cubicBezTo>
                    <a:cubicBezTo>
                      <a:pt x="300" y="1"/>
                      <a:pt x="267" y="2"/>
                      <a:pt x="216" y="1"/>
                    </a:cubicBezTo>
                    <a:cubicBezTo>
                      <a:pt x="213" y="0"/>
                      <a:pt x="209" y="0"/>
                      <a:pt x="207" y="0"/>
                    </a:cubicBezTo>
                    <a:cubicBezTo>
                      <a:pt x="99" y="1"/>
                      <a:pt x="1" y="62"/>
                      <a:pt x="0" y="165"/>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grpSp>
        <p:sp>
          <p:nvSpPr>
            <p:cNvPr id="58" name="Rectangle 205"/>
            <p:cNvSpPr>
              <a:spLocks noChangeAspect="1" noChangeArrowheads="1"/>
            </p:cNvSpPr>
            <p:nvPr userDrawn="1"/>
          </p:nvSpPr>
          <p:spPr bwMode="auto">
            <a:xfrm>
              <a:off x="2790" y="0"/>
              <a:ext cx="756" cy="756"/>
            </a:xfrm>
            <a:prstGeom prst="rect">
              <a:avLst/>
            </a:prstGeom>
            <a:solidFill>
              <a:srgbClr val="000000"/>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sp>
          <p:nvSpPr>
            <p:cNvPr id="59" name="Freeform 206"/>
            <p:cNvSpPr>
              <a:spLocks noChangeAspect="1" noEditPoints="1"/>
            </p:cNvSpPr>
            <p:nvPr userDrawn="1"/>
          </p:nvSpPr>
          <p:spPr bwMode="white">
            <a:xfrm>
              <a:off x="2868" y="53"/>
              <a:ext cx="587" cy="637"/>
            </a:xfrm>
            <a:custGeom>
              <a:avLst/>
              <a:gdLst/>
              <a:ahLst/>
              <a:cxnLst>
                <a:cxn ang="0">
                  <a:pos x="743" y="1280"/>
                </a:cxn>
                <a:cxn ang="0">
                  <a:pos x="731" y="152"/>
                </a:cxn>
                <a:cxn ang="0">
                  <a:pos x="4037" y="252"/>
                </a:cxn>
                <a:cxn ang="0">
                  <a:pos x="1456" y="222"/>
                </a:cxn>
                <a:cxn ang="0">
                  <a:pos x="2677" y="560"/>
                </a:cxn>
                <a:cxn ang="0">
                  <a:pos x="2824" y="308"/>
                </a:cxn>
                <a:cxn ang="0">
                  <a:pos x="4037" y="252"/>
                </a:cxn>
                <a:cxn ang="0">
                  <a:pos x="4146" y="906"/>
                </a:cxn>
                <a:cxn ang="0">
                  <a:pos x="4105" y="2222"/>
                </a:cxn>
                <a:cxn ang="0">
                  <a:pos x="4326" y="2160"/>
                </a:cxn>
                <a:cxn ang="0">
                  <a:pos x="4350" y="756"/>
                </a:cxn>
                <a:cxn ang="0">
                  <a:pos x="4920" y="2133"/>
                </a:cxn>
                <a:cxn ang="0">
                  <a:pos x="4707" y="219"/>
                </a:cxn>
                <a:cxn ang="0">
                  <a:pos x="6369" y="153"/>
                </a:cxn>
                <a:cxn ang="0">
                  <a:pos x="965" y="4496"/>
                </a:cxn>
                <a:cxn ang="0">
                  <a:pos x="1785" y="3476"/>
                </a:cxn>
                <a:cxn ang="0">
                  <a:pos x="1184" y="2731"/>
                </a:cxn>
                <a:cxn ang="0">
                  <a:pos x="1195" y="3626"/>
                </a:cxn>
                <a:cxn ang="0">
                  <a:pos x="4080" y="2784"/>
                </a:cxn>
                <a:cxn ang="0">
                  <a:pos x="2457" y="2593"/>
                </a:cxn>
                <a:cxn ang="0">
                  <a:pos x="3850" y="3975"/>
                </a:cxn>
                <a:cxn ang="0">
                  <a:pos x="5713" y="4665"/>
                </a:cxn>
                <a:cxn ang="0">
                  <a:pos x="4830" y="4656"/>
                </a:cxn>
                <a:cxn ang="0">
                  <a:pos x="4511" y="2590"/>
                </a:cxn>
                <a:cxn ang="0">
                  <a:pos x="5758" y="4377"/>
                </a:cxn>
                <a:cxn ang="0">
                  <a:pos x="4794" y="3468"/>
                </a:cxn>
                <a:cxn ang="0">
                  <a:pos x="3545" y="7166"/>
                </a:cxn>
                <a:cxn ang="0">
                  <a:pos x="1689" y="7022"/>
                </a:cxn>
                <a:cxn ang="0">
                  <a:pos x="3374" y="6684"/>
                </a:cxn>
                <a:cxn ang="0">
                  <a:pos x="5212" y="7097"/>
                </a:cxn>
                <a:cxn ang="0">
                  <a:pos x="4005" y="5033"/>
                </a:cxn>
                <a:cxn ang="0">
                  <a:pos x="4290" y="5864"/>
                </a:cxn>
                <a:cxn ang="0">
                  <a:pos x="4298" y="6942"/>
                </a:cxn>
                <a:cxn ang="0">
                  <a:pos x="334" y="5755"/>
                </a:cxn>
                <a:cxn ang="0">
                  <a:pos x="484" y="5969"/>
                </a:cxn>
                <a:cxn ang="0">
                  <a:pos x="371" y="5959"/>
                </a:cxn>
                <a:cxn ang="0">
                  <a:pos x="228" y="6106"/>
                </a:cxn>
                <a:cxn ang="0">
                  <a:pos x="450" y="6090"/>
                </a:cxn>
                <a:cxn ang="0">
                  <a:pos x="454" y="6205"/>
                </a:cxn>
                <a:cxn ang="0">
                  <a:pos x="655" y="6210"/>
                </a:cxn>
                <a:cxn ang="0">
                  <a:pos x="587" y="6053"/>
                </a:cxn>
                <a:cxn ang="0">
                  <a:pos x="877" y="6081"/>
                </a:cxn>
                <a:cxn ang="0">
                  <a:pos x="713" y="5963"/>
                </a:cxn>
                <a:cxn ang="0">
                  <a:pos x="764" y="5880"/>
                </a:cxn>
                <a:cxn ang="0">
                  <a:pos x="671" y="5717"/>
                </a:cxn>
                <a:cxn ang="0">
                  <a:pos x="528" y="5859"/>
                </a:cxn>
                <a:cxn ang="0">
                  <a:pos x="388" y="5708"/>
                </a:cxn>
                <a:cxn ang="0">
                  <a:pos x="6357" y="5708"/>
                </a:cxn>
                <a:cxn ang="0">
                  <a:pos x="6217" y="5859"/>
                </a:cxn>
                <a:cxn ang="0">
                  <a:pos x="6073" y="5717"/>
                </a:cxn>
                <a:cxn ang="0">
                  <a:pos x="5981" y="5880"/>
                </a:cxn>
                <a:cxn ang="0">
                  <a:pos x="6032" y="5963"/>
                </a:cxn>
                <a:cxn ang="0">
                  <a:pos x="5867" y="6081"/>
                </a:cxn>
                <a:cxn ang="0">
                  <a:pos x="6157" y="6053"/>
                </a:cxn>
                <a:cxn ang="0">
                  <a:pos x="6090" y="6210"/>
                </a:cxn>
                <a:cxn ang="0">
                  <a:pos x="6291" y="6205"/>
                </a:cxn>
                <a:cxn ang="0">
                  <a:pos x="6294" y="6090"/>
                </a:cxn>
                <a:cxn ang="0">
                  <a:pos x="6516" y="6106"/>
                </a:cxn>
                <a:cxn ang="0">
                  <a:pos x="6374" y="5959"/>
                </a:cxn>
                <a:cxn ang="0">
                  <a:pos x="6261" y="5969"/>
                </a:cxn>
                <a:cxn ang="0">
                  <a:pos x="6410" y="5755"/>
                </a:cxn>
              </a:cxnLst>
              <a:rect l="0" t="0" r="r" b="b"/>
              <a:pathLst>
                <a:path w="6602" h="7166">
                  <a:moveTo>
                    <a:pt x="500" y="2260"/>
                  </a:moveTo>
                  <a:cubicBezTo>
                    <a:pt x="310" y="2257"/>
                    <a:pt x="190" y="2263"/>
                    <a:pt x="12" y="2195"/>
                  </a:cubicBezTo>
                  <a:cubicBezTo>
                    <a:pt x="12" y="1965"/>
                    <a:pt x="12" y="1965"/>
                    <a:pt x="12" y="1965"/>
                  </a:cubicBezTo>
                  <a:cubicBezTo>
                    <a:pt x="172" y="2096"/>
                    <a:pt x="316" y="2111"/>
                    <a:pt x="523" y="2114"/>
                  </a:cubicBezTo>
                  <a:cubicBezTo>
                    <a:pt x="868" y="2125"/>
                    <a:pt x="1079" y="1970"/>
                    <a:pt x="1079" y="1698"/>
                  </a:cubicBezTo>
                  <a:cubicBezTo>
                    <a:pt x="1079" y="1491"/>
                    <a:pt x="924" y="1383"/>
                    <a:pt x="743" y="1280"/>
                  </a:cubicBezTo>
                  <a:cubicBezTo>
                    <a:pt x="345" y="1052"/>
                    <a:pt x="345" y="1052"/>
                    <a:pt x="345" y="1052"/>
                  </a:cubicBezTo>
                  <a:cubicBezTo>
                    <a:pt x="131" y="927"/>
                    <a:pt x="6" y="783"/>
                    <a:pt x="3" y="550"/>
                  </a:cubicBezTo>
                  <a:cubicBezTo>
                    <a:pt x="0" y="205"/>
                    <a:pt x="339" y="0"/>
                    <a:pt x="707" y="12"/>
                  </a:cubicBezTo>
                  <a:cubicBezTo>
                    <a:pt x="880" y="17"/>
                    <a:pt x="988" y="12"/>
                    <a:pt x="1146" y="76"/>
                  </a:cubicBezTo>
                  <a:cubicBezTo>
                    <a:pt x="1146" y="301"/>
                    <a:pt x="1146" y="301"/>
                    <a:pt x="1146" y="301"/>
                  </a:cubicBezTo>
                  <a:cubicBezTo>
                    <a:pt x="1023" y="184"/>
                    <a:pt x="900" y="158"/>
                    <a:pt x="731" y="152"/>
                  </a:cubicBezTo>
                  <a:cubicBezTo>
                    <a:pt x="491" y="137"/>
                    <a:pt x="228" y="298"/>
                    <a:pt x="248" y="538"/>
                  </a:cubicBezTo>
                  <a:cubicBezTo>
                    <a:pt x="263" y="693"/>
                    <a:pt x="368" y="778"/>
                    <a:pt x="506" y="856"/>
                  </a:cubicBezTo>
                  <a:cubicBezTo>
                    <a:pt x="854" y="1058"/>
                    <a:pt x="854" y="1058"/>
                    <a:pt x="854" y="1058"/>
                  </a:cubicBezTo>
                  <a:cubicBezTo>
                    <a:pt x="1117" y="1210"/>
                    <a:pt x="1336" y="1292"/>
                    <a:pt x="1351" y="1663"/>
                  </a:cubicBezTo>
                  <a:cubicBezTo>
                    <a:pt x="1368" y="2146"/>
                    <a:pt x="895" y="2269"/>
                    <a:pt x="500" y="2260"/>
                  </a:cubicBezTo>
                  <a:close/>
                  <a:moveTo>
                    <a:pt x="4037" y="252"/>
                  </a:moveTo>
                  <a:cubicBezTo>
                    <a:pt x="4020" y="283"/>
                    <a:pt x="4007" y="302"/>
                    <a:pt x="3996" y="335"/>
                  </a:cubicBezTo>
                  <a:cubicBezTo>
                    <a:pt x="3306" y="2258"/>
                    <a:pt x="3306" y="2258"/>
                    <a:pt x="3306" y="2258"/>
                  </a:cubicBezTo>
                  <a:cubicBezTo>
                    <a:pt x="2760" y="795"/>
                    <a:pt x="2760" y="795"/>
                    <a:pt x="2760" y="795"/>
                  </a:cubicBezTo>
                  <a:cubicBezTo>
                    <a:pt x="2226" y="2269"/>
                    <a:pt x="2226" y="2269"/>
                    <a:pt x="2226" y="2269"/>
                  </a:cubicBezTo>
                  <a:cubicBezTo>
                    <a:pt x="1494" y="299"/>
                    <a:pt x="1494" y="299"/>
                    <a:pt x="1494" y="299"/>
                  </a:cubicBezTo>
                  <a:cubicBezTo>
                    <a:pt x="1486" y="269"/>
                    <a:pt x="1478" y="250"/>
                    <a:pt x="1456" y="222"/>
                  </a:cubicBezTo>
                  <a:cubicBezTo>
                    <a:pt x="1431" y="191"/>
                    <a:pt x="1414" y="175"/>
                    <a:pt x="1381" y="155"/>
                  </a:cubicBezTo>
                  <a:cubicBezTo>
                    <a:pt x="1760" y="155"/>
                    <a:pt x="1760" y="155"/>
                    <a:pt x="1760" y="155"/>
                  </a:cubicBezTo>
                  <a:cubicBezTo>
                    <a:pt x="1746" y="177"/>
                    <a:pt x="1738" y="191"/>
                    <a:pt x="1735" y="216"/>
                  </a:cubicBezTo>
                  <a:cubicBezTo>
                    <a:pt x="1730" y="238"/>
                    <a:pt x="1727" y="255"/>
                    <a:pt x="1735" y="277"/>
                  </a:cubicBezTo>
                  <a:cubicBezTo>
                    <a:pt x="2242" y="1717"/>
                    <a:pt x="2242" y="1717"/>
                    <a:pt x="2242" y="1717"/>
                  </a:cubicBezTo>
                  <a:cubicBezTo>
                    <a:pt x="2677" y="560"/>
                    <a:pt x="2677" y="560"/>
                    <a:pt x="2677" y="560"/>
                  </a:cubicBezTo>
                  <a:cubicBezTo>
                    <a:pt x="2575" y="299"/>
                    <a:pt x="2575" y="299"/>
                    <a:pt x="2575" y="299"/>
                  </a:cubicBezTo>
                  <a:cubicBezTo>
                    <a:pt x="2561" y="263"/>
                    <a:pt x="2541" y="247"/>
                    <a:pt x="2519" y="219"/>
                  </a:cubicBezTo>
                  <a:cubicBezTo>
                    <a:pt x="2500" y="194"/>
                    <a:pt x="2483" y="177"/>
                    <a:pt x="2461" y="155"/>
                  </a:cubicBezTo>
                  <a:cubicBezTo>
                    <a:pt x="2838" y="155"/>
                    <a:pt x="2838" y="155"/>
                    <a:pt x="2838" y="155"/>
                  </a:cubicBezTo>
                  <a:cubicBezTo>
                    <a:pt x="2827" y="175"/>
                    <a:pt x="2821" y="186"/>
                    <a:pt x="2816" y="208"/>
                  </a:cubicBezTo>
                  <a:cubicBezTo>
                    <a:pt x="2807" y="247"/>
                    <a:pt x="2813" y="272"/>
                    <a:pt x="2824" y="308"/>
                  </a:cubicBezTo>
                  <a:cubicBezTo>
                    <a:pt x="3334" y="1723"/>
                    <a:pt x="3334" y="1723"/>
                    <a:pt x="3334" y="1723"/>
                  </a:cubicBezTo>
                  <a:cubicBezTo>
                    <a:pt x="3804" y="324"/>
                    <a:pt x="3804" y="324"/>
                    <a:pt x="3804" y="324"/>
                  </a:cubicBezTo>
                  <a:cubicBezTo>
                    <a:pt x="3821" y="288"/>
                    <a:pt x="3832" y="263"/>
                    <a:pt x="3829" y="227"/>
                  </a:cubicBezTo>
                  <a:cubicBezTo>
                    <a:pt x="3827" y="197"/>
                    <a:pt x="3821" y="177"/>
                    <a:pt x="3804" y="153"/>
                  </a:cubicBezTo>
                  <a:cubicBezTo>
                    <a:pt x="4109" y="153"/>
                    <a:pt x="4109" y="153"/>
                    <a:pt x="4109" y="153"/>
                  </a:cubicBezTo>
                  <a:cubicBezTo>
                    <a:pt x="4079" y="189"/>
                    <a:pt x="4062" y="213"/>
                    <a:pt x="4037" y="252"/>
                  </a:cubicBezTo>
                  <a:close/>
                  <a:moveTo>
                    <a:pt x="4350" y="756"/>
                  </a:moveTo>
                  <a:cubicBezTo>
                    <a:pt x="4110" y="756"/>
                    <a:pt x="4110" y="756"/>
                    <a:pt x="4110" y="756"/>
                  </a:cubicBezTo>
                  <a:cubicBezTo>
                    <a:pt x="4097" y="756"/>
                    <a:pt x="4097" y="756"/>
                    <a:pt x="4097" y="756"/>
                  </a:cubicBezTo>
                  <a:cubicBezTo>
                    <a:pt x="4104" y="767"/>
                    <a:pt x="4104" y="767"/>
                    <a:pt x="4104" y="767"/>
                  </a:cubicBezTo>
                  <a:cubicBezTo>
                    <a:pt x="4119" y="789"/>
                    <a:pt x="4127" y="806"/>
                    <a:pt x="4135" y="832"/>
                  </a:cubicBezTo>
                  <a:cubicBezTo>
                    <a:pt x="4145" y="861"/>
                    <a:pt x="4146" y="878"/>
                    <a:pt x="4146" y="906"/>
                  </a:cubicBezTo>
                  <a:cubicBezTo>
                    <a:pt x="4146" y="2091"/>
                    <a:pt x="4146" y="2091"/>
                    <a:pt x="4146" y="2091"/>
                  </a:cubicBezTo>
                  <a:cubicBezTo>
                    <a:pt x="4146" y="2119"/>
                    <a:pt x="4146" y="2138"/>
                    <a:pt x="4135" y="2164"/>
                  </a:cubicBezTo>
                  <a:cubicBezTo>
                    <a:pt x="4135" y="2164"/>
                    <a:pt x="4135" y="2164"/>
                    <a:pt x="4135" y="2164"/>
                  </a:cubicBezTo>
                  <a:cubicBezTo>
                    <a:pt x="4135" y="2165"/>
                    <a:pt x="4135" y="2165"/>
                    <a:pt x="4135" y="2165"/>
                  </a:cubicBezTo>
                  <a:cubicBezTo>
                    <a:pt x="4129" y="2183"/>
                    <a:pt x="4124" y="2194"/>
                    <a:pt x="4112" y="2211"/>
                  </a:cubicBezTo>
                  <a:cubicBezTo>
                    <a:pt x="4105" y="2222"/>
                    <a:pt x="4105" y="2222"/>
                    <a:pt x="4105" y="2222"/>
                  </a:cubicBezTo>
                  <a:cubicBezTo>
                    <a:pt x="4118" y="2222"/>
                    <a:pt x="4118" y="2222"/>
                    <a:pt x="4118" y="2222"/>
                  </a:cubicBezTo>
                  <a:cubicBezTo>
                    <a:pt x="4346" y="2222"/>
                    <a:pt x="4346" y="2222"/>
                    <a:pt x="4346" y="2222"/>
                  </a:cubicBezTo>
                  <a:cubicBezTo>
                    <a:pt x="4359" y="2222"/>
                    <a:pt x="4359" y="2222"/>
                    <a:pt x="4359" y="2222"/>
                  </a:cubicBezTo>
                  <a:cubicBezTo>
                    <a:pt x="4352" y="2212"/>
                    <a:pt x="4352" y="2212"/>
                    <a:pt x="4352" y="2212"/>
                  </a:cubicBezTo>
                  <a:cubicBezTo>
                    <a:pt x="4349" y="2207"/>
                    <a:pt x="4346" y="2202"/>
                    <a:pt x="4343" y="2198"/>
                  </a:cubicBezTo>
                  <a:cubicBezTo>
                    <a:pt x="4335" y="2185"/>
                    <a:pt x="4328" y="2176"/>
                    <a:pt x="4326" y="2160"/>
                  </a:cubicBezTo>
                  <a:cubicBezTo>
                    <a:pt x="4320" y="2112"/>
                    <a:pt x="4320" y="2047"/>
                    <a:pt x="4320" y="1972"/>
                  </a:cubicBezTo>
                  <a:cubicBezTo>
                    <a:pt x="4320" y="902"/>
                    <a:pt x="4320" y="902"/>
                    <a:pt x="4320" y="902"/>
                  </a:cubicBezTo>
                  <a:cubicBezTo>
                    <a:pt x="4320" y="880"/>
                    <a:pt x="4320" y="868"/>
                    <a:pt x="4333" y="822"/>
                  </a:cubicBezTo>
                  <a:cubicBezTo>
                    <a:pt x="4341" y="801"/>
                    <a:pt x="4347" y="786"/>
                    <a:pt x="4356" y="766"/>
                  </a:cubicBezTo>
                  <a:cubicBezTo>
                    <a:pt x="4361" y="756"/>
                    <a:pt x="4361" y="756"/>
                    <a:pt x="4361" y="756"/>
                  </a:cubicBezTo>
                  <a:lnTo>
                    <a:pt x="4350" y="756"/>
                  </a:lnTo>
                  <a:close/>
                  <a:moveTo>
                    <a:pt x="6579" y="244"/>
                  </a:moveTo>
                  <a:cubicBezTo>
                    <a:pt x="6571" y="288"/>
                    <a:pt x="6571" y="313"/>
                    <a:pt x="6571" y="355"/>
                  </a:cubicBezTo>
                  <a:cubicBezTo>
                    <a:pt x="6574" y="2291"/>
                    <a:pt x="6574" y="2291"/>
                    <a:pt x="6574" y="2291"/>
                  </a:cubicBezTo>
                  <a:cubicBezTo>
                    <a:pt x="4901" y="443"/>
                    <a:pt x="4901" y="443"/>
                    <a:pt x="4901" y="443"/>
                  </a:cubicBezTo>
                  <a:cubicBezTo>
                    <a:pt x="4901" y="1981"/>
                    <a:pt x="4901" y="1981"/>
                    <a:pt x="4901" y="1981"/>
                  </a:cubicBezTo>
                  <a:cubicBezTo>
                    <a:pt x="4901" y="2042"/>
                    <a:pt x="4901" y="2042"/>
                    <a:pt x="4920" y="2133"/>
                  </a:cubicBezTo>
                  <a:cubicBezTo>
                    <a:pt x="4926" y="2166"/>
                    <a:pt x="4934" y="2186"/>
                    <a:pt x="4945" y="2222"/>
                  </a:cubicBezTo>
                  <a:cubicBezTo>
                    <a:pt x="4682" y="2222"/>
                    <a:pt x="4682" y="2222"/>
                    <a:pt x="4682" y="2222"/>
                  </a:cubicBezTo>
                  <a:cubicBezTo>
                    <a:pt x="4702" y="2194"/>
                    <a:pt x="4713" y="2177"/>
                    <a:pt x="4718" y="2147"/>
                  </a:cubicBezTo>
                  <a:cubicBezTo>
                    <a:pt x="4729" y="2105"/>
                    <a:pt x="4729" y="2078"/>
                    <a:pt x="4729" y="2036"/>
                  </a:cubicBezTo>
                  <a:cubicBezTo>
                    <a:pt x="4729" y="308"/>
                    <a:pt x="4729" y="308"/>
                    <a:pt x="4729" y="308"/>
                  </a:cubicBezTo>
                  <a:cubicBezTo>
                    <a:pt x="4729" y="274"/>
                    <a:pt x="4724" y="250"/>
                    <a:pt x="4707" y="219"/>
                  </a:cubicBezTo>
                  <a:cubicBezTo>
                    <a:pt x="4693" y="189"/>
                    <a:pt x="4677" y="172"/>
                    <a:pt x="4649" y="155"/>
                  </a:cubicBezTo>
                  <a:cubicBezTo>
                    <a:pt x="4954" y="155"/>
                    <a:pt x="4954" y="155"/>
                    <a:pt x="4954" y="155"/>
                  </a:cubicBezTo>
                  <a:cubicBezTo>
                    <a:pt x="6402" y="1809"/>
                    <a:pt x="6402" y="1809"/>
                    <a:pt x="6402" y="1809"/>
                  </a:cubicBezTo>
                  <a:cubicBezTo>
                    <a:pt x="6402" y="496"/>
                    <a:pt x="6402" y="496"/>
                    <a:pt x="6402" y="496"/>
                  </a:cubicBezTo>
                  <a:cubicBezTo>
                    <a:pt x="6402" y="396"/>
                    <a:pt x="6408" y="333"/>
                    <a:pt x="6388" y="233"/>
                  </a:cubicBezTo>
                  <a:cubicBezTo>
                    <a:pt x="6383" y="202"/>
                    <a:pt x="6377" y="183"/>
                    <a:pt x="6369" y="153"/>
                  </a:cubicBezTo>
                  <a:cubicBezTo>
                    <a:pt x="6602" y="153"/>
                    <a:pt x="6602" y="153"/>
                    <a:pt x="6602" y="153"/>
                  </a:cubicBezTo>
                  <a:cubicBezTo>
                    <a:pt x="6591" y="186"/>
                    <a:pt x="6585" y="208"/>
                    <a:pt x="6579" y="244"/>
                  </a:cubicBezTo>
                  <a:close/>
                  <a:moveTo>
                    <a:pt x="1464" y="4662"/>
                  </a:moveTo>
                  <a:cubicBezTo>
                    <a:pt x="913" y="4662"/>
                    <a:pt x="913" y="4662"/>
                    <a:pt x="913" y="4662"/>
                  </a:cubicBezTo>
                  <a:cubicBezTo>
                    <a:pt x="929" y="4640"/>
                    <a:pt x="935" y="4626"/>
                    <a:pt x="946" y="4604"/>
                  </a:cubicBezTo>
                  <a:cubicBezTo>
                    <a:pt x="960" y="4565"/>
                    <a:pt x="965" y="4537"/>
                    <a:pt x="965" y="4496"/>
                  </a:cubicBezTo>
                  <a:cubicBezTo>
                    <a:pt x="965" y="2792"/>
                    <a:pt x="965" y="2792"/>
                    <a:pt x="965" y="2792"/>
                  </a:cubicBezTo>
                  <a:cubicBezTo>
                    <a:pt x="965" y="2745"/>
                    <a:pt x="957" y="2715"/>
                    <a:pt x="938" y="2670"/>
                  </a:cubicBezTo>
                  <a:cubicBezTo>
                    <a:pt x="924" y="2640"/>
                    <a:pt x="913" y="2621"/>
                    <a:pt x="893" y="2593"/>
                  </a:cubicBezTo>
                  <a:cubicBezTo>
                    <a:pt x="1519" y="2593"/>
                    <a:pt x="1519" y="2593"/>
                    <a:pt x="1519" y="2593"/>
                  </a:cubicBezTo>
                  <a:cubicBezTo>
                    <a:pt x="1788" y="2593"/>
                    <a:pt x="1996" y="2820"/>
                    <a:pt x="2010" y="3089"/>
                  </a:cubicBezTo>
                  <a:cubicBezTo>
                    <a:pt x="2015" y="3285"/>
                    <a:pt x="1935" y="3391"/>
                    <a:pt x="1785" y="3476"/>
                  </a:cubicBezTo>
                  <a:cubicBezTo>
                    <a:pt x="1708" y="3524"/>
                    <a:pt x="1708" y="3524"/>
                    <a:pt x="1708" y="3524"/>
                  </a:cubicBezTo>
                  <a:cubicBezTo>
                    <a:pt x="1791" y="3554"/>
                    <a:pt x="1791" y="3554"/>
                    <a:pt x="1791" y="3554"/>
                  </a:cubicBezTo>
                  <a:cubicBezTo>
                    <a:pt x="2021" y="3632"/>
                    <a:pt x="2148" y="3801"/>
                    <a:pt x="2148" y="4072"/>
                  </a:cubicBezTo>
                  <a:cubicBezTo>
                    <a:pt x="2145" y="4438"/>
                    <a:pt x="1885" y="4662"/>
                    <a:pt x="1464" y="4662"/>
                  </a:cubicBezTo>
                  <a:close/>
                  <a:moveTo>
                    <a:pt x="1386" y="2731"/>
                  </a:moveTo>
                  <a:cubicBezTo>
                    <a:pt x="1184" y="2731"/>
                    <a:pt x="1184" y="2731"/>
                    <a:pt x="1184" y="2731"/>
                  </a:cubicBezTo>
                  <a:cubicBezTo>
                    <a:pt x="1184" y="3476"/>
                    <a:pt x="1184" y="3476"/>
                    <a:pt x="1184" y="3476"/>
                  </a:cubicBezTo>
                  <a:cubicBezTo>
                    <a:pt x="1364" y="3476"/>
                    <a:pt x="1364" y="3476"/>
                    <a:pt x="1364" y="3476"/>
                  </a:cubicBezTo>
                  <a:cubicBezTo>
                    <a:pt x="1666" y="3476"/>
                    <a:pt x="1805" y="3313"/>
                    <a:pt x="1796" y="3089"/>
                  </a:cubicBezTo>
                  <a:cubicBezTo>
                    <a:pt x="1785" y="2881"/>
                    <a:pt x="1644" y="2731"/>
                    <a:pt x="1386" y="2731"/>
                  </a:cubicBezTo>
                  <a:close/>
                  <a:moveTo>
                    <a:pt x="1375" y="3609"/>
                  </a:moveTo>
                  <a:cubicBezTo>
                    <a:pt x="1306" y="3609"/>
                    <a:pt x="1264" y="3609"/>
                    <a:pt x="1195" y="3626"/>
                  </a:cubicBezTo>
                  <a:cubicBezTo>
                    <a:pt x="1195" y="4512"/>
                    <a:pt x="1195" y="4512"/>
                    <a:pt x="1195" y="4512"/>
                  </a:cubicBezTo>
                  <a:cubicBezTo>
                    <a:pt x="1270" y="4534"/>
                    <a:pt x="1320" y="4543"/>
                    <a:pt x="1397" y="4537"/>
                  </a:cubicBezTo>
                  <a:cubicBezTo>
                    <a:pt x="1669" y="4521"/>
                    <a:pt x="1935" y="4368"/>
                    <a:pt x="1926" y="4069"/>
                  </a:cubicBezTo>
                  <a:cubicBezTo>
                    <a:pt x="1918" y="3715"/>
                    <a:pt x="1649" y="3618"/>
                    <a:pt x="1375" y="3609"/>
                  </a:cubicBezTo>
                  <a:close/>
                  <a:moveTo>
                    <a:pt x="4083" y="2684"/>
                  </a:moveTo>
                  <a:cubicBezTo>
                    <a:pt x="4077" y="2723"/>
                    <a:pt x="4080" y="2745"/>
                    <a:pt x="4080" y="2784"/>
                  </a:cubicBezTo>
                  <a:cubicBezTo>
                    <a:pt x="4080" y="3994"/>
                    <a:pt x="4080" y="3994"/>
                    <a:pt x="4080" y="3994"/>
                  </a:cubicBezTo>
                  <a:cubicBezTo>
                    <a:pt x="4080" y="4393"/>
                    <a:pt x="3739" y="4684"/>
                    <a:pt x="3313" y="4692"/>
                  </a:cubicBezTo>
                  <a:cubicBezTo>
                    <a:pt x="2856" y="4698"/>
                    <a:pt x="2485" y="4404"/>
                    <a:pt x="2485" y="3983"/>
                  </a:cubicBezTo>
                  <a:cubicBezTo>
                    <a:pt x="2485" y="2795"/>
                    <a:pt x="2485" y="2795"/>
                    <a:pt x="2485" y="2795"/>
                  </a:cubicBezTo>
                  <a:cubicBezTo>
                    <a:pt x="2485" y="2759"/>
                    <a:pt x="2487" y="2737"/>
                    <a:pt x="2482" y="2701"/>
                  </a:cubicBezTo>
                  <a:cubicBezTo>
                    <a:pt x="2476" y="2657"/>
                    <a:pt x="2471" y="2632"/>
                    <a:pt x="2457" y="2593"/>
                  </a:cubicBezTo>
                  <a:cubicBezTo>
                    <a:pt x="2740" y="2593"/>
                    <a:pt x="2740" y="2593"/>
                    <a:pt x="2740" y="2593"/>
                  </a:cubicBezTo>
                  <a:cubicBezTo>
                    <a:pt x="2726" y="2623"/>
                    <a:pt x="2720" y="2643"/>
                    <a:pt x="2715" y="2679"/>
                  </a:cubicBezTo>
                  <a:cubicBezTo>
                    <a:pt x="2706" y="2715"/>
                    <a:pt x="2709" y="2740"/>
                    <a:pt x="2709" y="2776"/>
                  </a:cubicBezTo>
                  <a:cubicBezTo>
                    <a:pt x="2709" y="3958"/>
                    <a:pt x="2709" y="3958"/>
                    <a:pt x="2709" y="3958"/>
                  </a:cubicBezTo>
                  <a:cubicBezTo>
                    <a:pt x="2709" y="4277"/>
                    <a:pt x="2994" y="4523"/>
                    <a:pt x="3313" y="4512"/>
                  </a:cubicBezTo>
                  <a:cubicBezTo>
                    <a:pt x="3629" y="4504"/>
                    <a:pt x="3850" y="4269"/>
                    <a:pt x="3850" y="3975"/>
                  </a:cubicBezTo>
                  <a:cubicBezTo>
                    <a:pt x="3850" y="2789"/>
                    <a:pt x="3850" y="2789"/>
                    <a:pt x="3850" y="2789"/>
                  </a:cubicBezTo>
                  <a:cubicBezTo>
                    <a:pt x="3850" y="2748"/>
                    <a:pt x="3850" y="2723"/>
                    <a:pt x="3845" y="2684"/>
                  </a:cubicBezTo>
                  <a:cubicBezTo>
                    <a:pt x="3836" y="2648"/>
                    <a:pt x="3831" y="2626"/>
                    <a:pt x="3817" y="2593"/>
                  </a:cubicBezTo>
                  <a:cubicBezTo>
                    <a:pt x="4105" y="2593"/>
                    <a:pt x="4105" y="2593"/>
                    <a:pt x="4105" y="2593"/>
                  </a:cubicBezTo>
                  <a:cubicBezTo>
                    <a:pt x="4094" y="2626"/>
                    <a:pt x="4088" y="2648"/>
                    <a:pt x="4083" y="2684"/>
                  </a:cubicBezTo>
                  <a:close/>
                  <a:moveTo>
                    <a:pt x="5713" y="4665"/>
                  </a:moveTo>
                  <a:cubicBezTo>
                    <a:pt x="4882" y="3584"/>
                    <a:pt x="4882" y="3584"/>
                    <a:pt x="4882" y="3584"/>
                  </a:cubicBezTo>
                  <a:cubicBezTo>
                    <a:pt x="4860" y="3557"/>
                    <a:pt x="4852" y="3537"/>
                    <a:pt x="4827" y="3518"/>
                  </a:cubicBezTo>
                  <a:cubicBezTo>
                    <a:pt x="4816" y="3507"/>
                    <a:pt x="4805" y="3501"/>
                    <a:pt x="4791" y="3493"/>
                  </a:cubicBezTo>
                  <a:cubicBezTo>
                    <a:pt x="4791" y="4443"/>
                    <a:pt x="4791" y="4443"/>
                    <a:pt x="4791" y="4443"/>
                  </a:cubicBezTo>
                  <a:cubicBezTo>
                    <a:pt x="4791" y="4487"/>
                    <a:pt x="4788" y="4512"/>
                    <a:pt x="4799" y="4557"/>
                  </a:cubicBezTo>
                  <a:cubicBezTo>
                    <a:pt x="4805" y="4595"/>
                    <a:pt x="4816" y="4618"/>
                    <a:pt x="4830" y="4656"/>
                  </a:cubicBezTo>
                  <a:cubicBezTo>
                    <a:pt x="4525" y="4656"/>
                    <a:pt x="4525" y="4656"/>
                    <a:pt x="4525" y="4656"/>
                  </a:cubicBezTo>
                  <a:cubicBezTo>
                    <a:pt x="4542" y="4623"/>
                    <a:pt x="4555" y="4604"/>
                    <a:pt x="4558" y="4570"/>
                  </a:cubicBezTo>
                  <a:cubicBezTo>
                    <a:pt x="4567" y="4529"/>
                    <a:pt x="4567" y="4438"/>
                    <a:pt x="4567" y="4360"/>
                  </a:cubicBezTo>
                  <a:cubicBezTo>
                    <a:pt x="4567" y="2875"/>
                    <a:pt x="4567" y="2875"/>
                    <a:pt x="4567" y="2875"/>
                  </a:cubicBezTo>
                  <a:cubicBezTo>
                    <a:pt x="4567" y="2798"/>
                    <a:pt x="4564" y="2754"/>
                    <a:pt x="4550" y="2676"/>
                  </a:cubicBezTo>
                  <a:cubicBezTo>
                    <a:pt x="4542" y="2640"/>
                    <a:pt x="4528" y="2621"/>
                    <a:pt x="4511" y="2590"/>
                  </a:cubicBezTo>
                  <a:cubicBezTo>
                    <a:pt x="5134" y="2590"/>
                    <a:pt x="5134" y="2590"/>
                    <a:pt x="5134" y="2590"/>
                  </a:cubicBezTo>
                  <a:cubicBezTo>
                    <a:pt x="5406" y="2590"/>
                    <a:pt x="5650" y="2770"/>
                    <a:pt x="5641" y="3066"/>
                  </a:cubicBezTo>
                  <a:cubicBezTo>
                    <a:pt x="5636" y="3355"/>
                    <a:pt x="5384" y="3601"/>
                    <a:pt x="5079" y="3554"/>
                  </a:cubicBezTo>
                  <a:cubicBezTo>
                    <a:pt x="5096" y="3568"/>
                    <a:pt x="5104" y="3579"/>
                    <a:pt x="5121" y="3593"/>
                  </a:cubicBezTo>
                  <a:cubicBezTo>
                    <a:pt x="5179" y="3648"/>
                    <a:pt x="5212" y="3684"/>
                    <a:pt x="5265" y="3751"/>
                  </a:cubicBezTo>
                  <a:cubicBezTo>
                    <a:pt x="5758" y="4377"/>
                    <a:pt x="5758" y="4377"/>
                    <a:pt x="5758" y="4377"/>
                  </a:cubicBezTo>
                  <a:cubicBezTo>
                    <a:pt x="5821" y="4460"/>
                    <a:pt x="5871" y="4526"/>
                    <a:pt x="5935" y="4582"/>
                  </a:cubicBezTo>
                  <a:cubicBezTo>
                    <a:pt x="5974" y="4615"/>
                    <a:pt x="5999" y="4634"/>
                    <a:pt x="6040" y="4665"/>
                  </a:cubicBezTo>
                  <a:lnTo>
                    <a:pt x="5713" y="4665"/>
                  </a:lnTo>
                  <a:close/>
                  <a:moveTo>
                    <a:pt x="5013" y="2715"/>
                  </a:moveTo>
                  <a:cubicBezTo>
                    <a:pt x="4927" y="2715"/>
                    <a:pt x="4874" y="2718"/>
                    <a:pt x="4794" y="2754"/>
                  </a:cubicBezTo>
                  <a:cubicBezTo>
                    <a:pt x="4794" y="3468"/>
                    <a:pt x="4794" y="3468"/>
                    <a:pt x="4794" y="3468"/>
                  </a:cubicBezTo>
                  <a:cubicBezTo>
                    <a:pt x="4833" y="3474"/>
                    <a:pt x="4907" y="3476"/>
                    <a:pt x="4974" y="3474"/>
                  </a:cubicBezTo>
                  <a:cubicBezTo>
                    <a:pt x="5259" y="3451"/>
                    <a:pt x="5431" y="3302"/>
                    <a:pt x="5414" y="3072"/>
                  </a:cubicBezTo>
                  <a:cubicBezTo>
                    <a:pt x="5403" y="2906"/>
                    <a:pt x="5348" y="2729"/>
                    <a:pt x="5013" y="2715"/>
                  </a:cubicBezTo>
                  <a:close/>
                  <a:moveTo>
                    <a:pt x="3551" y="5119"/>
                  </a:moveTo>
                  <a:cubicBezTo>
                    <a:pt x="3542" y="5163"/>
                    <a:pt x="3542" y="5188"/>
                    <a:pt x="3542" y="5230"/>
                  </a:cubicBezTo>
                  <a:cubicBezTo>
                    <a:pt x="3545" y="7166"/>
                    <a:pt x="3545" y="7166"/>
                    <a:pt x="3545" y="7166"/>
                  </a:cubicBezTo>
                  <a:cubicBezTo>
                    <a:pt x="1872" y="5318"/>
                    <a:pt x="1872" y="5318"/>
                    <a:pt x="1872" y="5318"/>
                  </a:cubicBezTo>
                  <a:cubicBezTo>
                    <a:pt x="1872" y="6856"/>
                    <a:pt x="1872" y="6856"/>
                    <a:pt x="1872" y="6856"/>
                  </a:cubicBezTo>
                  <a:cubicBezTo>
                    <a:pt x="1872" y="6917"/>
                    <a:pt x="1872" y="6917"/>
                    <a:pt x="1892" y="7008"/>
                  </a:cubicBezTo>
                  <a:cubicBezTo>
                    <a:pt x="1897" y="7041"/>
                    <a:pt x="1905" y="7061"/>
                    <a:pt x="1917" y="7097"/>
                  </a:cubicBezTo>
                  <a:cubicBezTo>
                    <a:pt x="1654" y="7097"/>
                    <a:pt x="1654" y="7097"/>
                    <a:pt x="1654" y="7097"/>
                  </a:cubicBezTo>
                  <a:cubicBezTo>
                    <a:pt x="1673" y="7069"/>
                    <a:pt x="1684" y="7052"/>
                    <a:pt x="1689" y="7022"/>
                  </a:cubicBezTo>
                  <a:cubicBezTo>
                    <a:pt x="1701" y="6980"/>
                    <a:pt x="1701" y="6953"/>
                    <a:pt x="1701" y="6911"/>
                  </a:cubicBezTo>
                  <a:cubicBezTo>
                    <a:pt x="1701" y="5183"/>
                    <a:pt x="1701" y="5183"/>
                    <a:pt x="1701" y="5183"/>
                  </a:cubicBezTo>
                  <a:cubicBezTo>
                    <a:pt x="1701" y="5150"/>
                    <a:pt x="1695" y="5125"/>
                    <a:pt x="1678" y="5094"/>
                  </a:cubicBezTo>
                  <a:cubicBezTo>
                    <a:pt x="1665" y="5064"/>
                    <a:pt x="1648" y="5047"/>
                    <a:pt x="1620" y="5030"/>
                  </a:cubicBezTo>
                  <a:cubicBezTo>
                    <a:pt x="1925" y="5030"/>
                    <a:pt x="1925" y="5030"/>
                    <a:pt x="1925" y="5030"/>
                  </a:cubicBezTo>
                  <a:cubicBezTo>
                    <a:pt x="3374" y="6684"/>
                    <a:pt x="3374" y="6684"/>
                    <a:pt x="3374" y="6684"/>
                  </a:cubicBezTo>
                  <a:cubicBezTo>
                    <a:pt x="3374" y="5371"/>
                    <a:pt x="3374" y="5371"/>
                    <a:pt x="3374" y="5371"/>
                  </a:cubicBezTo>
                  <a:cubicBezTo>
                    <a:pt x="3374" y="5271"/>
                    <a:pt x="3379" y="5208"/>
                    <a:pt x="3360" y="5108"/>
                  </a:cubicBezTo>
                  <a:cubicBezTo>
                    <a:pt x="3354" y="5077"/>
                    <a:pt x="3349" y="5058"/>
                    <a:pt x="3340" y="5028"/>
                  </a:cubicBezTo>
                  <a:cubicBezTo>
                    <a:pt x="3573" y="5028"/>
                    <a:pt x="3573" y="5028"/>
                    <a:pt x="3573" y="5028"/>
                  </a:cubicBezTo>
                  <a:cubicBezTo>
                    <a:pt x="3562" y="5061"/>
                    <a:pt x="3556" y="5083"/>
                    <a:pt x="3551" y="5119"/>
                  </a:cubicBezTo>
                  <a:close/>
                  <a:moveTo>
                    <a:pt x="5212" y="7097"/>
                  </a:moveTo>
                  <a:cubicBezTo>
                    <a:pt x="4019" y="7097"/>
                    <a:pt x="4019" y="7097"/>
                    <a:pt x="4019" y="7097"/>
                  </a:cubicBezTo>
                  <a:cubicBezTo>
                    <a:pt x="4038" y="7069"/>
                    <a:pt x="4046" y="7050"/>
                    <a:pt x="4055" y="7019"/>
                  </a:cubicBezTo>
                  <a:cubicBezTo>
                    <a:pt x="4066" y="6980"/>
                    <a:pt x="4060" y="6953"/>
                    <a:pt x="4060" y="6914"/>
                  </a:cubicBezTo>
                  <a:cubicBezTo>
                    <a:pt x="4060" y="5180"/>
                    <a:pt x="4060" y="5180"/>
                    <a:pt x="4060" y="5180"/>
                  </a:cubicBezTo>
                  <a:cubicBezTo>
                    <a:pt x="4060" y="5144"/>
                    <a:pt x="4055" y="5122"/>
                    <a:pt x="4044" y="5091"/>
                  </a:cubicBezTo>
                  <a:cubicBezTo>
                    <a:pt x="4032" y="5066"/>
                    <a:pt x="4024" y="5053"/>
                    <a:pt x="4005" y="5033"/>
                  </a:cubicBezTo>
                  <a:cubicBezTo>
                    <a:pt x="5060" y="5033"/>
                    <a:pt x="5060" y="5033"/>
                    <a:pt x="5060" y="5033"/>
                  </a:cubicBezTo>
                  <a:cubicBezTo>
                    <a:pt x="5060" y="5241"/>
                    <a:pt x="5060" y="5241"/>
                    <a:pt x="5060" y="5241"/>
                  </a:cubicBezTo>
                  <a:cubicBezTo>
                    <a:pt x="5035" y="5216"/>
                    <a:pt x="5013" y="5202"/>
                    <a:pt x="4980" y="5191"/>
                  </a:cubicBezTo>
                  <a:cubicBezTo>
                    <a:pt x="4933" y="5174"/>
                    <a:pt x="4899" y="5183"/>
                    <a:pt x="4852" y="5183"/>
                  </a:cubicBezTo>
                  <a:cubicBezTo>
                    <a:pt x="4290" y="5183"/>
                    <a:pt x="4290" y="5183"/>
                    <a:pt x="4290" y="5183"/>
                  </a:cubicBezTo>
                  <a:cubicBezTo>
                    <a:pt x="4290" y="5864"/>
                    <a:pt x="4290" y="5864"/>
                    <a:pt x="4290" y="5864"/>
                  </a:cubicBezTo>
                  <a:cubicBezTo>
                    <a:pt x="5060" y="5864"/>
                    <a:pt x="5060" y="5864"/>
                    <a:pt x="5060" y="5864"/>
                  </a:cubicBezTo>
                  <a:cubicBezTo>
                    <a:pt x="5060" y="6061"/>
                    <a:pt x="5060" y="6061"/>
                    <a:pt x="5060" y="6061"/>
                  </a:cubicBezTo>
                  <a:cubicBezTo>
                    <a:pt x="5019" y="6041"/>
                    <a:pt x="4991" y="6033"/>
                    <a:pt x="4944" y="6022"/>
                  </a:cubicBezTo>
                  <a:cubicBezTo>
                    <a:pt x="4911" y="6016"/>
                    <a:pt x="4886" y="6016"/>
                    <a:pt x="4852" y="6016"/>
                  </a:cubicBezTo>
                  <a:cubicBezTo>
                    <a:pt x="4298" y="6016"/>
                    <a:pt x="4298" y="6016"/>
                    <a:pt x="4298" y="6016"/>
                  </a:cubicBezTo>
                  <a:cubicBezTo>
                    <a:pt x="4298" y="6942"/>
                    <a:pt x="4298" y="6942"/>
                    <a:pt x="4298" y="6942"/>
                  </a:cubicBezTo>
                  <a:cubicBezTo>
                    <a:pt x="4960" y="6942"/>
                    <a:pt x="4960" y="6942"/>
                    <a:pt x="4960" y="6942"/>
                  </a:cubicBezTo>
                  <a:cubicBezTo>
                    <a:pt x="5052" y="6942"/>
                    <a:pt x="5104" y="6936"/>
                    <a:pt x="5190" y="6908"/>
                  </a:cubicBezTo>
                  <a:cubicBezTo>
                    <a:pt x="5229" y="6897"/>
                    <a:pt x="5251" y="6886"/>
                    <a:pt x="5284" y="6864"/>
                  </a:cubicBezTo>
                  <a:lnTo>
                    <a:pt x="5212" y="7097"/>
                  </a:lnTo>
                  <a:close/>
                  <a:moveTo>
                    <a:pt x="326" y="5704"/>
                  </a:moveTo>
                  <a:cubicBezTo>
                    <a:pt x="327" y="5723"/>
                    <a:pt x="339" y="5734"/>
                    <a:pt x="334" y="5755"/>
                  </a:cubicBezTo>
                  <a:cubicBezTo>
                    <a:pt x="329" y="5776"/>
                    <a:pt x="317" y="5800"/>
                    <a:pt x="317" y="5823"/>
                  </a:cubicBezTo>
                  <a:cubicBezTo>
                    <a:pt x="317" y="5853"/>
                    <a:pt x="343" y="5892"/>
                    <a:pt x="369" y="5910"/>
                  </a:cubicBezTo>
                  <a:cubicBezTo>
                    <a:pt x="374" y="5913"/>
                    <a:pt x="384" y="5915"/>
                    <a:pt x="389" y="5917"/>
                  </a:cubicBezTo>
                  <a:cubicBezTo>
                    <a:pt x="398" y="5922"/>
                    <a:pt x="402" y="5929"/>
                    <a:pt x="410" y="5931"/>
                  </a:cubicBezTo>
                  <a:cubicBezTo>
                    <a:pt x="415" y="5933"/>
                    <a:pt x="424" y="5930"/>
                    <a:pt x="428" y="5931"/>
                  </a:cubicBezTo>
                  <a:cubicBezTo>
                    <a:pt x="431" y="5932"/>
                    <a:pt x="482" y="5965"/>
                    <a:pt x="484" y="5969"/>
                  </a:cubicBezTo>
                  <a:cubicBezTo>
                    <a:pt x="486" y="5974"/>
                    <a:pt x="482" y="5986"/>
                    <a:pt x="478" y="5990"/>
                  </a:cubicBezTo>
                  <a:cubicBezTo>
                    <a:pt x="468" y="6003"/>
                    <a:pt x="454" y="6003"/>
                    <a:pt x="442" y="6001"/>
                  </a:cubicBezTo>
                  <a:cubicBezTo>
                    <a:pt x="438" y="6004"/>
                    <a:pt x="438" y="6004"/>
                    <a:pt x="438" y="6004"/>
                  </a:cubicBezTo>
                  <a:cubicBezTo>
                    <a:pt x="432" y="6001"/>
                    <a:pt x="424" y="5997"/>
                    <a:pt x="422" y="5994"/>
                  </a:cubicBezTo>
                  <a:cubicBezTo>
                    <a:pt x="417" y="5990"/>
                    <a:pt x="415" y="5982"/>
                    <a:pt x="411" y="5978"/>
                  </a:cubicBezTo>
                  <a:cubicBezTo>
                    <a:pt x="407" y="5975"/>
                    <a:pt x="378" y="5962"/>
                    <a:pt x="371" y="5959"/>
                  </a:cubicBezTo>
                  <a:cubicBezTo>
                    <a:pt x="357" y="5954"/>
                    <a:pt x="323" y="5954"/>
                    <a:pt x="308" y="5962"/>
                  </a:cubicBezTo>
                  <a:cubicBezTo>
                    <a:pt x="299" y="5966"/>
                    <a:pt x="285" y="5982"/>
                    <a:pt x="279" y="5988"/>
                  </a:cubicBezTo>
                  <a:cubicBezTo>
                    <a:pt x="275" y="5991"/>
                    <a:pt x="270" y="5993"/>
                    <a:pt x="267" y="5996"/>
                  </a:cubicBezTo>
                  <a:cubicBezTo>
                    <a:pt x="255" y="6011"/>
                    <a:pt x="251" y="6036"/>
                    <a:pt x="243" y="6051"/>
                  </a:cubicBezTo>
                  <a:cubicBezTo>
                    <a:pt x="237" y="6062"/>
                    <a:pt x="226" y="6069"/>
                    <a:pt x="222" y="6080"/>
                  </a:cubicBezTo>
                  <a:cubicBezTo>
                    <a:pt x="219" y="6091"/>
                    <a:pt x="223" y="6093"/>
                    <a:pt x="228" y="6106"/>
                  </a:cubicBezTo>
                  <a:cubicBezTo>
                    <a:pt x="229" y="6106"/>
                    <a:pt x="233" y="6105"/>
                    <a:pt x="233" y="6105"/>
                  </a:cubicBezTo>
                  <a:cubicBezTo>
                    <a:pt x="233" y="6105"/>
                    <a:pt x="262" y="6125"/>
                    <a:pt x="274" y="6138"/>
                  </a:cubicBezTo>
                  <a:cubicBezTo>
                    <a:pt x="287" y="6152"/>
                    <a:pt x="322" y="6169"/>
                    <a:pt x="337" y="6169"/>
                  </a:cubicBezTo>
                  <a:cubicBezTo>
                    <a:pt x="344" y="6168"/>
                    <a:pt x="370" y="6164"/>
                    <a:pt x="374" y="6163"/>
                  </a:cubicBezTo>
                  <a:cubicBezTo>
                    <a:pt x="386" y="6161"/>
                    <a:pt x="405" y="6152"/>
                    <a:pt x="416" y="6143"/>
                  </a:cubicBezTo>
                  <a:cubicBezTo>
                    <a:pt x="420" y="6139"/>
                    <a:pt x="448" y="6094"/>
                    <a:pt x="450" y="6090"/>
                  </a:cubicBezTo>
                  <a:cubicBezTo>
                    <a:pt x="451" y="6087"/>
                    <a:pt x="484" y="6048"/>
                    <a:pt x="498" y="6057"/>
                  </a:cubicBezTo>
                  <a:cubicBezTo>
                    <a:pt x="499" y="6057"/>
                    <a:pt x="518" y="6074"/>
                    <a:pt x="521" y="6082"/>
                  </a:cubicBezTo>
                  <a:cubicBezTo>
                    <a:pt x="523" y="6086"/>
                    <a:pt x="520" y="6102"/>
                    <a:pt x="518" y="6107"/>
                  </a:cubicBezTo>
                  <a:cubicBezTo>
                    <a:pt x="512" y="6120"/>
                    <a:pt x="494" y="6125"/>
                    <a:pt x="481" y="6139"/>
                  </a:cubicBezTo>
                  <a:cubicBezTo>
                    <a:pt x="478" y="6143"/>
                    <a:pt x="458" y="6171"/>
                    <a:pt x="455" y="6181"/>
                  </a:cubicBezTo>
                  <a:cubicBezTo>
                    <a:pt x="452" y="6188"/>
                    <a:pt x="454" y="6197"/>
                    <a:pt x="454" y="6205"/>
                  </a:cubicBezTo>
                  <a:cubicBezTo>
                    <a:pt x="453" y="6227"/>
                    <a:pt x="455" y="6253"/>
                    <a:pt x="479" y="6279"/>
                  </a:cubicBezTo>
                  <a:cubicBezTo>
                    <a:pt x="483" y="6283"/>
                    <a:pt x="495" y="6291"/>
                    <a:pt x="499" y="6295"/>
                  </a:cubicBezTo>
                  <a:cubicBezTo>
                    <a:pt x="515" y="6311"/>
                    <a:pt x="533" y="6341"/>
                    <a:pt x="552" y="6337"/>
                  </a:cubicBezTo>
                  <a:cubicBezTo>
                    <a:pt x="570" y="6334"/>
                    <a:pt x="580" y="6313"/>
                    <a:pt x="600" y="6301"/>
                  </a:cubicBezTo>
                  <a:cubicBezTo>
                    <a:pt x="621" y="6288"/>
                    <a:pt x="643" y="6268"/>
                    <a:pt x="651" y="6247"/>
                  </a:cubicBezTo>
                  <a:cubicBezTo>
                    <a:pt x="655" y="6238"/>
                    <a:pt x="654" y="6220"/>
                    <a:pt x="655" y="6210"/>
                  </a:cubicBezTo>
                  <a:cubicBezTo>
                    <a:pt x="655" y="6208"/>
                    <a:pt x="648" y="6179"/>
                    <a:pt x="643" y="6168"/>
                  </a:cubicBezTo>
                  <a:cubicBezTo>
                    <a:pt x="639" y="6159"/>
                    <a:pt x="635" y="6146"/>
                    <a:pt x="626" y="6135"/>
                  </a:cubicBezTo>
                  <a:cubicBezTo>
                    <a:pt x="615" y="6122"/>
                    <a:pt x="587" y="6115"/>
                    <a:pt x="581" y="6099"/>
                  </a:cubicBezTo>
                  <a:cubicBezTo>
                    <a:pt x="580" y="6098"/>
                    <a:pt x="584" y="6092"/>
                    <a:pt x="584" y="6091"/>
                  </a:cubicBezTo>
                  <a:cubicBezTo>
                    <a:pt x="583" y="6086"/>
                    <a:pt x="579" y="6085"/>
                    <a:pt x="579" y="6080"/>
                  </a:cubicBezTo>
                  <a:cubicBezTo>
                    <a:pt x="578" y="6076"/>
                    <a:pt x="585" y="6056"/>
                    <a:pt x="587" y="6053"/>
                  </a:cubicBezTo>
                  <a:cubicBezTo>
                    <a:pt x="603" y="6036"/>
                    <a:pt x="635" y="6042"/>
                    <a:pt x="646" y="6053"/>
                  </a:cubicBezTo>
                  <a:cubicBezTo>
                    <a:pt x="661" y="6069"/>
                    <a:pt x="658" y="6089"/>
                    <a:pt x="667" y="6104"/>
                  </a:cubicBezTo>
                  <a:cubicBezTo>
                    <a:pt x="686" y="6139"/>
                    <a:pt x="737" y="6162"/>
                    <a:pt x="763" y="6158"/>
                  </a:cubicBezTo>
                  <a:cubicBezTo>
                    <a:pt x="769" y="6157"/>
                    <a:pt x="788" y="6154"/>
                    <a:pt x="794" y="6151"/>
                  </a:cubicBezTo>
                  <a:cubicBezTo>
                    <a:pt x="810" y="6143"/>
                    <a:pt x="822" y="6128"/>
                    <a:pt x="831" y="6119"/>
                  </a:cubicBezTo>
                  <a:cubicBezTo>
                    <a:pt x="843" y="6107"/>
                    <a:pt x="870" y="6095"/>
                    <a:pt x="877" y="6081"/>
                  </a:cubicBezTo>
                  <a:cubicBezTo>
                    <a:pt x="884" y="6069"/>
                    <a:pt x="865" y="6036"/>
                    <a:pt x="860" y="6022"/>
                  </a:cubicBezTo>
                  <a:cubicBezTo>
                    <a:pt x="854" y="6006"/>
                    <a:pt x="839" y="5970"/>
                    <a:pt x="821" y="5958"/>
                  </a:cubicBezTo>
                  <a:cubicBezTo>
                    <a:pt x="819" y="5956"/>
                    <a:pt x="798" y="5950"/>
                    <a:pt x="791" y="5949"/>
                  </a:cubicBezTo>
                  <a:cubicBezTo>
                    <a:pt x="787" y="5948"/>
                    <a:pt x="778" y="5952"/>
                    <a:pt x="774" y="5949"/>
                  </a:cubicBezTo>
                  <a:cubicBezTo>
                    <a:pt x="771" y="5945"/>
                    <a:pt x="771" y="5945"/>
                    <a:pt x="771" y="5945"/>
                  </a:cubicBezTo>
                  <a:cubicBezTo>
                    <a:pt x="759" y="5946"/>
                    <a:pt x="724" y="5957"/>
                    <a:pt x="713" y="5963"/>
                  </a:cubicBezTo>
                  <a:cubicBezTo>
                    <a:pt x="686" y="5977"/>
                    <a:pt x="675" y="5991"/>
                    <a:pt x="651" y="5994"/>
                  </a:cubicBezTo>
                  <a:cubicBezTo>
                    <a:pt x="651" y="5994"/>
                    <a:pt x="647" y="5994"/>
                    <a:pt x="646" y="5994"/>
                  </a:cubicBezTo>
                  <a:cubicBezTo>
                    <a:pt x="643" y="5994"/>
                    <a:pt x="624" y="5981"/>
                    <a:pt x="621" y="5976"/>
                  </a:cubicBezTo>
                  <a:cubicBezTo>
                    <a:pt x="619" y="5972"/>
                    <a:pt x="622" y="5962"/>
                    <a:pt x="623" y="5957"/>
                  </a:cubicBezTo>
                  <a:cubicBezTo>
                    <a:pt x="633" y="5910"/>
                    <a:pt x="703" y="5925"/>
                    <a:pt x="730" y="5912"/>
                  </a:cubicBezTo>
                  <a:cubicBezTo>
                    <a:pt x="746" y="5905"/>
                    <a:pt x="757" y="5890"/>
                    <a:pt x="764" y="5880"/>
                  </a:cubicBezTo>
                  <a:cubicBezTo>
                    <a:pt x="771" y="5868"/>
                    <a:pt x="782" y="5821"/>
                    <a:pt x="778" y="5808"/>
                  </a:cubicBezTo>
                  <a:cubicBezTo>
                    <a:pt x="777" y="5804"/>
                    <a:pt x="761" y="5754"/>
                    <a:pt x="767" y="5733"/>
                  </a:cubicBezTo>
                  <a:cubicBezTo>
                    <a:pt x="769" y="5727"/>
                    <a:pt x="774" y="5715"/>
                    <a:pt x="772" y="5709"/>
                  </a:cubicBezTo>
                  <a:cubicBezTo>
                    <a:pt x="770" y="5706"/>
                    <a:pt x="761" y="5699"/>
                    <a:pt x="761" y="5699"/>
                  </a:cubicBezTo>
                  <a:cubicBezTo>
                    <a:pt x="747" y="5704"/>
                    <a:pt x="735" y="5713"/>
                    <a:pt x="720" y="5716"/>
                  </a:cubicBezTo>
                  <a:cubicBezTo>
                    <a:pt x="704" y="5719"/>
                    <a:pt x="686" y="5715"/>
                    <a:pt x="671" y="5717"/>
                  </a:cubicBezTo>
                  <a:cubicBezTo>
                    <a:pt x="642" y="5721"/>
                    <a:pt x="605" y="5739"/>
                    <a:pt x="590" y="5771"/>
                  </a:cubicBezTo>
                  <a:cubicBezTo>
                    <a:pt x="561" y="5834"/>
                    <a:pt x="591" y="5873"/>
                    <a:pt x="593" y="5884"/>
                  </a:cubicBezTo>
                  <a:cubicBezTo>
                    <a:pt x="593" y="5889"/>
                    <a:pt x="596" y="5888"/>
                    <a:pt x="596" y="5893"/>
                  </a:cubicBezTo>
                  <a:cubicBezTo>
                    <a:pt x="597" y="5908"/>
                    <a:pt x="568" y="5928"/>
                    <a:pt x="554" y="5926"/>
                  </a:cubicBezTo>
                  <a:cubicBezTo>
                    <a:pt x="544" y="5924"/>
                    <a:pt x="525" y="5905"/>
                    <a:pt x="524" y="5891"/>
                  </a:cubicBezTo>
                  <a:cubicBezTo>
                    <a:pt x="524" y="5890"/>
                    <a:pt x="525" y="5865"/>
                    <a:pt x="528" y="5859"/>
                  </a:cubicBezTo>
                  <a:cubicBezTo>
                    <a:pt x="529" y="5854"/>
                    <a:pt x="532" y="5839"/>
                    <a:pt x="532" y="5835"/>
                  </a:cubicBezTo>
                  <a:cubicBezTo>
                    <a:pt x="531" y="5821"/>
                    <a:pt x="535" y="5798"/>
                    <a:pt x="529" y="5784"/>
                  </a:cubicBezTo>
                  <a:cubicBezTo>
                    <a:pt x="526" y="5778"/>
                    <a:pt x="513" y="5751"/>
                    <a:pt x="508" y="5746"/>
                  </a:cubicBezTo>
                  <a:cubicBezTo>
                    <a:pt x="506" y="5744"/>
                    <a:pt x="459" y="5714"/>
                    <a:pt x="456" y="5714"/>
                  </a:cubicBezTo>
                  <a:cubicBezTo>
                    <a:pt x="453" y="5713"/>
                    <a:pt x="434" y="5711"/>
                    <a:pt x="431" y="5711"/>
                  </a:cubicBezTo>
                  <a:cubicBezTo>
                    <a:pt x="421" y="5710"/>
                    <a:pt x="388" y="5708"/>
                    <a:pt x="388" y="5708"/>
                  </a:cubicBezTo>
                  <a:cubicBezTo>
                    <a:pt x="388" y="5708"/>
                    <a:pt x="351" y="5687"/>
                    <a:pt x="348" y="5686"/>
                  </a:cubicBezTo>
                  <a:cubicBezTo>
                    <a:pt x="346" y="5684"/>
                    <a:pt x="333" y="5688"/>
                    <a:pt x="332" y="5688"/>
                  </a:cubicBezTo>
                  <a:cubicBezTo>
                    <a:pt x="330" y="5693"/>
                    <a:pt x="325" y="5699"/>
                    <a:pt x="326" y="5704"/>
                  </a:cubicBezTo>
                  <a:close/>
                  <a:moveTo>
                    <a:pt x="6412" y="5688"/>
                  </a:moveTo>
                  <a:cubicBezTo>
                    <a:pt x="6411" y="5688"/>
                    <a:pt x="6399" y="5684"/>
                    <a:pt x="6396" y="5686"/>
                  </a:cubicBezTo>
                  <a:cubicBezTo>
                    <a:pt x="6394" y="5687"/>
                    <a:pt x="6357" y="5708"/>
                    <a:pt x="6357" y="5708"/>
                  </a:cubicBezTo>
                  <a:cubicBezTo>
                    <a:pt x="6356" y="5708"/>
                    <a:pt x="6323" y="5710"/>
                    <a:pt x="6314" y="5711"/>
                  </a:cubicBezTo>
                  <a:cubicBezTo>
                    <a:pt x="6311" y="5711"/>
                    <a:pt x="6291" y="5713"/>
                    <a:pt x="6288" y="5714"/>
                  </a:cubicBezTo>
                  <a:cubicBezTo>
                    <a:pt x="6285" y="5714"/>
                    <a:pt x="6238" y="5744"/>
                    <a:pt x="6237" y="5746"/>
                  </a:cubicBezTo>
                  <a:cubicBezTo>
                    <a:pt x="6232" y="5751"/>
                    <a:pt x="6218" y="5778"/>
                    <a:pt x="6216" y="5784"/>
                  </a:cubicBezTo>
                  <a:cubicBezTo>
                    <a:pt x="6209" y="5798"/>
                    <a:pt x="6213" y="5821"/>
                    <a:pt x="6212" y="5835"/>
                  </a:cubicBezTo>
                  <a:cubicBezTo>
                    <a:pt x="6212" y="5840"/>
                    <a:pt x="6215" y="5854"/>
                    <a:pt x="6217" y="5859"/>
                  </a:cubicBezTo>
                  <a:cubicBezTo>
                    <a:pt x="6219" y="5865"/>
                    <a:pt x="6221" y="5890"/>
                    <a:pt x="6221" y="5891"/>
                  </a:cubicBezTo>
                  <a:cubicBezTo>
                    <a:pt x="6220" y="5905"/>
                    <a:pt x="6201" y="5924"/>
                    <a:pt x="6190" y="5926"/>
                  </a:cubicBezTo>
                  <a:cubicBezTo>
                    <a:pt x="6176" y="5928"/>
                    <a:pt x="6147" y="5908"/>
                    <a:pt x="6148" y="5893"/>
                  </a:cubicBezTo>
                  <a:cubicBezTo>
                    <a:pt x="6148" y="5888"/>
                    <a:pt x="6151" y="5889"/>
                    <a:pt x="6152" y="5884"/>
                  </a:cubicBezTo>
                  <a:cubicBezTo>
                    <a:pt x="6153" y="5873"/>
                    <a:pt x="6183" y="5834"/>
                    <a:pt x="6154" y="5771"/>
                  </a:cubicBezTo>
                  <a:cubicBezTo>
                    <a:pt x="6139" y="5739"/>
                    <a:pt x="6102" y="5721"/>
                    <a:pt x="6073" y="5717"/>
                  </a:cubicBezTo>
                  <a:cubicBezTo>
                    <a:pt x="6058" y="5715"/>
                    <a:pt x="6040" y="5719"/>
                    <a:pt x="6024" y="5716"/>
                  </a:cubicBezTo>
                  <a:cubicBezTo>
                    <a:pt x="6010" y="5713"/>
                    <a:pt x="5998" y="5704"/>
                    <a:pt x="5983" y="5699"/>
                  </a:cubicBezTo>
                  <a:cubicBezTo>
                    <a:pt x="5983" y="5699"/>
                    <a:pt x="5974" y="5706"/>
                    <a:pt x="5973" y="5709"/>
                  </a:cubicBezTo>
                  <a:cubicBezTo>
                    <a:pt x="5971" y="5715"/>
                    <a:pt x="5975" y="5727"/>
                    <a:pt x="5977" y="5733"/>
                  </a:cubicBezTo>
                  <a:cubicBezTo>
                    <a:pt x="5984" y="5754"/>
                    <a:pt x="5967" y="5804"/>
                    <a:pt x="5966" y="5808"/>
                  </a:cubicBezTo>
                  <a:cubicBezTo>
                    <a:pt x="5962" y="5821"/>
                    <a:pt x="5973" y="5868"/>
                    <a:pt x="5981" y="5880"/>
                  </a:cubicBezTo>
                  <a:cubicBezTo>
                    <a:pt x="5987" y="5890"/>
                    <a:pt x="5998" y="5905"/>
                    <a:pt x="6014" y="5912"/>
                  </a:cubicBezTo>
                  <a:cubicBezTo>
                    <a:pt x="6042" y="5925"/>
                    <a:pt x="6111" y="5910"/>
                    <a:pt x="6121" y="5957"/>
                  </a:cubicBezTo>
                  <a:cubicBezTo>
                    <a:pt x="6122" y="5962"/>
                    <a:pt x="6125" y="5972"/>
                    <a:pt x="6123" y="5976"/>
                  </a:cubicBezTo>
                  <a:cubicBezTo>
                    <a:pt x="6121" y="5981"/>
                    <a:pt x="6101" y="5994"/>
                    <a:pt x="6098" y="5994"/>
                  </a:cubicBezTo>
                  <a:cubicBezTo>
                    <a:pt x="6098" y="5994"/>
                    <a:pt x="6093" y="5994"/>
                    <a:pt x="6093" y="5994"/>
                  </a:cubicBezTo>
                  <a:cubicBezTo>
                    <a:pt x="6069" y="5991"/>
                    <a:pt x="6059" y="5977"/>
                    <a:pt x="6032" y="5963"/>
                  </a:cubicBezTo>
                  <a:cubicBezTo>
                    <a:pt x="6021" y="5957"/>
                    <a:pt x="5985" y="5946"/>
                    <a:pt x="5973" y="5945"/>
                  </a:cubicBezTo>
                  <a:cubicBezTo>
                    <a:pt x="5970" y="5949"/>
                    <a:pt x="5970" y="5949"/>
                    <a:pt x="5970" y="5949"/>
                  </a:cubicBezTo>
                  <a:cubicBezTo>
                    <a:pt x="5967" y="5952"/>
                    <a:pt x="5957" y="5948"/>
                    <a:pt x="5953" y="5949"/>
                  </a:cubicBezTo>
                  <a:cubicBezTo>
                    <a:pt x="5947" y="5950"/>
                    <a:pt x="5925" y="5956"/>
                    <a:pt x="5923" y="5958"/>
                  </a:cubicBezTo>
                  <a:cubicBezTo>
                    <a:pt x="5906" y="5970"/>
                    <a:pt x="5891" y="6006"/>
                    <a:pt x="5884" y="6022"/>
                  </a:cubicBezTo>
                  <a:cubicBezTo>
                    <a:pt x="5879" y="6036"/>
                    <a:pt x="5861" y="6069"/>
                    <a:pt x="5867" y="6081"/>
                  </a:cubicBezTo>
                  <a:cubicBezTo>
                    <a:pt x="5875" y="6096"/>
                    <a:pt x="5902" y="6107"/>
                    <a:pt x="5914" y="6119"/>
                  </a:cubicBezTo>
                  <a:cubicBezTo>
                    <a:pt x="5922" y="6128"/>
                    <a:pt x="5935" y="6143"/>
                    <a:pt x="5951" y="6151"/>
                  </a:cubicBezTo>
                  <a:cubicBezTo>
                    <a:pt x="5956" y="6154"/>
                    <a:pt x="5976" y="6157"/>
                    <a:pt x="5981" y="6158"/>
                  </a:cubicBezTo>
                  <a:cubicBezTo>
                    <a:pt x="6008" y="6162"/>
                    <a:pt x="6058" y="6139"/>
                    <a:pt x="6078" y="6104"/>
                  </a:cubicBezTo>
                  <a:cubicBezTo>
                    <a:pt x="6087" y="6089"/>
                    <a:pt x="6083" y="6069"/>
                    <a:pt x="6098" y="6054"/>
                  </a:cubicBezTo>
                  <a:cubicBezTo>
                    <a:pt x="6109" y="6042"/>
                    <a:pt x="6142" y="6036"/>
                    <a:pt x="6157" y="6053"/>
                  </a:cubicBezTo>
                  <a:cubicBezTo>
                    <a:pt x="6160" y="6056"/>
                    <a:pt x="6166" y="6076"/>
                    <a:pt x="6166" y="6080"/>
                  </a:cubicBezTo>
                  <a:cubicBezTo>
                    <a:pt x="6165" y="6085"/>
                    <a:pt x="6161" y="6086"/>
                    <a:pt x="6161" y="6091"/>
                  </a:cubicBezTo>
                  <a:cubicBezTo>
                    <a:pt x="6161" y="6092"/>
                    <a:pt x="6164" y="6098"/>
                    <a:pt x="6164" y="6099"/>
                  </a:cubicBezTo>
                  <a:cubicBezTo>
                    <a:pt x="6157" y="6116"/>
                    <a:pt x="6130" y="6122"/>
                    <a:pt x="6118" y="6135"/>
                  </a:cubicBezTo>
                  <a:cubicBezTo>
                    <a:pt x="6109" y="6146"/>
                    <a:pt x="6106" y="6159"/>
                    <a:pt x="6101" y="6168"/>
                  </a:cubicBezTo>
                  <a:cubicBezTo>
                    <a:pt x="6096" y="6179"/>
                    <a:pt x="6090" y="6208"/>
                    <a:pt x="6090" y="6210"/>
                  </a:cubicBezTo>
                  <a:cubicBezTo>
                    <a:pt x="6091" y="6220"/>
                    <a:pt x="6089" y="6239"/>
                    <a:pt x="6093" y="6247"/>
                  </a:cubicBezTo>
                  <a:cubicBezTo>
                    <a:pt x="6101" y="6268"/>
                    <a:pt x="6123" y="6288"/>
                    <a:pt x="6144" y="6301"/>
                  </a:cubicBezTo>
                  <a:cubicBezTo>
                    <a:pt x="6164" y="6313"/>
                    <a:pt x="6174" y="6334"/>
                    <a:pt x="6193" y="6337"/>
                  </a:cubicBezTo>
                  <a:cubicBezTo>
                    <a:pt x="6212" y="6341"/>
                    <a:pt x="6230" y="6311"/>
                    <a:pt x="6246" y="6295"/>
                  </a:cubicBezTo>
                  <a:cubicBezTo>
                    <a:pt x="6250" y="6291"/>
                    <a:pt x="6262" y="6283"/>
                    <a:pt x="6266" y="6279"/>
                  </a:cubicBezTo>
                  <a:cubicBezTo>
                    <a:pt x="6289" y="6253"/>
                    <a:pt x="6291" y="6227"/>
                    <a:pt x="6291" y="6205"/>
                  </a:cubicBezTo>
                  <a:cubicBezTo>
                    <a:pt x="6291" y="6197"/>
                    <a:pt x="6293" y="6188"/>
                    <a:pt x="6290" y="6181"/>
                  </a:cubicBezTo>
                  <a:cubicBezTo>
                    <a:pt x="6286" y="6171"/>
                    <a:pt x="6267" y="6143"/>
                    <a:pt x="6263" y="6139"/>
                  </a:cubicBezTo>
                  <a:cubicBezTo>
                    <a:pt x="6250" y="6125"/>
                    <a:pt x="6232" y="6120"/>
                    <a:pt x="6226" y="6107"/>
                  </a:cubicBezTo>
                  <a:cubicBezTo>
                    <a:pt x="6224" y="6102"/>
                    <a:pt x="6221" y="6086"/>
                    <a:pt x="6223" y="6082"/>
                  </a:cubicBezTo>
                  <a:cubicBezTo>
                    <a:pt x="6227" y="6074"/>
                    <a:pt x="6246" y="6057"/>
                    <a:pt x="6247" y="6057"/>
                  </a:cubicBezTo>
                  <a:cubicBezTo>
                    <a:pt x="6261" y="6048"/>
                    <a:pt x="6294" y="6087"/>
                    <a:pt x="6294" y="6090"/>
                  </a:cubicBezTo>
                  <a:cubicBezTo>
                    <a:pt x="6296" y="6094"/>
                    <a:pt x="6324" y="6139"/>
                    <a:pt x="6328" y="6143"/>
                  </a:cubicBezTo>
                  <a:cubicBezTo>
                    <a:pt x="6339" y="6152"/>
                    <a:pt x="6358" y="6161"/>
                    <a:pt x="6370" y="6163"/>
                  </a:cubicBezTo>
                  <a:cubicBezTo>
                    <a:pt x="6375" y="6164"/>
                    <a:pt x="6401" y="6168"/>
                    <a:pt x="6408" y="6169"/>
                  </a:cubicBezTo>
                  <a:cubicBezTo>
                    <a:pt x="6423" y="6169"/>
                    <a:pt x="6457" y="6152"/>
                    <a:pt x="6470" y="6139"/>
                  </a:cubicBezTo>
                  <a:cubicBezTo>
                    <a:pt x="6483" y="6125"/>
                    <a:pt x="6511" y="6105"/>
                    <a:pt x="6511" y="6105"/>
                  </a:cubicBezTo>
                  <a:cubicBezTo>
                    <a:pt x="6511" y="6105"/>
                    <a:pt x="6516" y="6106"/>
                    <a:pt x="6516" y="6106"/>
                  </a:cubicBezTo>
                  <a:cubicBezTo>
                    <a:pt x="6522" y="6093"/>
                    <a:pt x="6526" y="6091"/>
                    <a:pt x="6522" y="6080"/>
                  </a:cubicBezTo>
                  <a:cubicBezTo>
                    <a:pt x="6519" y="6069"/>
                    <a:pt x="6507" y="6062"/>
                    <a:pt x="6501" y="6051"/>
                  </a:cubicBezTo>
                  <a:cubicBezTo>
                    <a:pt x="6493" y="6036"/>
                    <a:pt x="6489" y="6011"/>
                    <a:pt x="6478" y="5996"/>
                  </a:cubicBezTo>
                  <a:cubicBezTo>
                    <a:pt x="6475" y="5993"/>
                    <a:pt x="6469" y="5991"/>
                    <a:pt x="6466" y="5988"/>
                  </a:cubicBezTo>
                  <a:cubicBezTo>
                    <a:pt x="6459" y="5982"/>
                    <a:pt x="6445" y="5966"/>
                    <a:pt x="6437" y="5962"/>
                  </a:cubicBezTo>
                  <a:cubicBezTo>
                    <a:pt x="6422" y="5954"/>
                    <a:pt x="6387" y="5954"/>
                    <a:pt x="6374" y="5959"/>
                  </a:cubicBezTo>
                  <a:cubicBezTo>
                    <a:pt x="6366" y="5962"/>
                    <a:pt x="6338" y="5975"/>
                    <a:pt x="6334" y="5979"/>
                  </a:cubicBezTo>
                  <a:cubicBezTo>
                    <a:pt x="6329" y="5982"/>
                    <a:pt x="6327" y="5990"/>
                    <a:pt x="6322" y="5994"/>
                  </a:cubicBezTo>
                  <a:cubicBezTo>
                    <a:pt x="6320" y="5997"/>
                    <a:pt x="6312" y="6001"/>
                    <a:pt x="6307" y="6004"/>
                  </a:cubicBezTo>
                  <a:cubicBezTo>
                    <a:pt x="6303" y="6001"/>
                    <a:pt x="6303" y="6001"/>
                    <a:pt x="6303" y="6001"/>
                  </a:cubicBezTo>
                  <a:cubicBezTo>
                    <a:pt x="6291" y="6003"/>
                    <a:pt x="6276" y="6003"/>
                    <a:pt x="6266" y="5991"/>
                  </a:cubicBezTo>
                  <a:cubicBezTo>
                    <a:pt x="6263" y="5986"/>
                    <a:pt x="6258" y="5974"/>
                    <a:pt x="6261" y="5969"/>
                  </a:cubicBezTo>
                  <a:cubicBezTo>
                    <a:pt x="6263" y="5965"/>
                    <a:pt x="6313" y="5932"/>
                    <a:pt x="6317" y="5931"/>
                  </a:cubicBezTo>
                  <a:cubicBezTo>
                    <a:pt x="6320" y="5930"/>
                    <a:pt x="6330" y="5933"/>
                    <a:pt x="6334" y="5932"/>
                  </a:cubicBezTo>
                  <a:cubicBezTo>
                    <a:pt x="6343" y="5929"/>
                    <a:pt x="6347" y="5922"/>
                    <a:pt x="6356" y="5917"/>
                  </a:cubicBezTo>
                  <a:cubicBezTo>
                    <a:pt x="6360" y="5915"/>
                    <a:pt x="6371" y="5913"/>
                    <a:pt x="6375" y="5910"/>
                  </a:cubicBezTo>
                  <a:cubicBezTo>
                    <a:pt x="6402" y="5892"/>
                    <a:pt x="6427" y="5853"/>
                    <a:pt x="6428" y="5823"/>
                  </a:cubicBezTo>
                  <a:cubicBezTo>
                    <a:pt x="6428" y="5800"/>
                    <a:pt x="6416" y="5776"/>
                    <a:pt x="6410" y="5755"/>
                  </a:cubicBezTo>
                  <a:cubicBezTo>
                    <a:pt x="6405" y="5734"/>
                    <a:pt x="6418" y="5723"/>
                    <a:pt x="6419" y="5704"/>
                  </a:cubicBezTo>
                  <a:cubicBezTo>
                    <a:pt x="6419" y="5699"/>
                    <a:pt x="6414" y="5693"/>
                    <a:pt x="6412" y="5688"/>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a:t>Click to edit Master title style</a:t>
            </a:r>
          </a:p>
        </p:txBody>
      </p:sp>
      <p:sp>
        <p:nvSpPr>
          <p:cNvPr id="3" name="Content Placeholder 2"/>
          <p:cNvSpPr>
            <a:spLocks noGrp="1"/>
          </p:cNvSpPr>
          <p:nvPr>
            <p:ph idx="1"/>
          </p:nvPr>
        </p:nvSpPr>
        <p:spPr>
          <a:xfrm>
            <a:off x="502920" y="530352"/>
            <a:ext cx="8183880" cy="41879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AU" dirty="0"/>
          </a:p>
        </p:txBody>
      </p:sp>
      <p:sp>
        <p:nvSpPr>
          <p:cNvPr id="5" name="Footer Placeholder 4"/>
          <p:cNvSpPr>
            <a:spLocks noGrp="1"/>
          </p:cNvSpPr>
          <p:nvPr>
            <p:ph type="ftr" sz="quarter" idx="11"/>
          </p:nvPr>
        </p:nvSpPr>
        <p:spPr/>
        <p:txBody>
          <a:bodyPr/>
          <a:lstStyle/>
          <a:p>
            <a:pPr>
              <a:defRPr/>
            </a:pPr>
            <a:endParaRPr lang="en-AU" dirty="0">
              <a:solidFill>
                <a:srgbClr val="000000"/>
              </a:solidFill>
            </a:endParaRPr>
          </a:p>
        </p:txBody>
      </p:sp>
      <p:sp>
        <p:nvSpPr>
          <p:cNvPr id="6" name="Slide Number Placeholder 5"/>
          <p:cNvSpPr>
            <a:spLocks noGrp="1"/>
          </p:cNvSpPr>
          <p:nvPr>
            <p:ph type="sldNum" sz="quarter" idx="12"/>
          </p:nvPr>
        </p:nvSpPr>
        <p:spPr/>
        <p:txBody>
          <a:bodyPr/>
          <a:lstStyle/>
          <a:p>
            <a:pPr>
              <a:defRPr/>
            </a:pPr>
            <a:fld id="{64DE7D9E-A1DE-4337-B5C8-7A6B71846151}" type="slidenum">
              <a:rPr lang="en-AU" smtClean="0">
                <a:solidFill>
                  <a:srgbClr val="000000"/>
                </a:solidFill>
              </a:rPr>
              <a:pPr>
                <a:defRPr/>
              </a:pPr>
              <a:t>‹#›</a:t>
            </a:fld>
            <a:endParaRPr lang="en-AU" dirty="0">
              <a:solidFill>
                <a:srgbClr val="000000"/>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14" y="329185"/>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ounded Rectangle 10"/>
          <p:cNvSpPr/>
          <p:nvPr/>
        </p:nvSpPr>
        <p:spPr>
          <a:xfrm>
            <a:off x="418608" y="43417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a:t>Click to edit Master title style</a:t>
            </a:r>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endParaRPr lang="en-AU" dirty="0"/>
          </a:p>
        </p:txBody>
      </p:sp>
      <p:sp>
        <p:nvSpPr>
          <p:cNvPr id="5" name="Footer Placeholder 4"/>
          <p:cNvSpPr>
            <a:spLocks noGrp="1"/>
          </p:cNvSpPr>
          <p:nvPr>
            <p:ph type="ftr" sz="quarter" idx="11"/>
          </p:nvPr>
        </p:nvSpPr>
        <p:spPr/>
        <p:txBody>
          <a:bodyPr/>
          <a:lstStyle/>
          <a:p>
            <a:pPr>
              <a:defRPr/>
            </a:pPr>
            <a:endParaRPr lang="en-AU" dirty="0">
              <a:solidFill>
                <a:srgbClr val="000000"/>
              </a:solidFill>
            </a:endParaRPr>
          </a:p>
        </p:txBody>
      </p:sp>
      <p:sp>
        <p:nvSpPr>
          <p:cNvPr id="6" name="Slide Number Placeholder 5"/>
          <p:cNvSpPr>
            <a:spLocks noGrp="1"/>
          </p:cNvSpPr>
          <p:nvPr>
            <p:ph type="sldNum" sz="quarter" idx="12"/>
          </p:nvPr>
        </p:nvSpPr>
        <p:spPr/>
        <p:txBody>
          <a:bodyPr/>
          <a:lstStyle/>
          <a:p>
            <a:pPr>
              <a:defRPr/>
            </a:pPr>
            <a:fld id="{218FD291-C13D-4E7D-B7C4-57F66602BD4B}" type="slidenum">
              <a:rPr lang="en-AU" smtClean="0">
                <a:solidFill>
                  <a:srgbClr val="000000"/>
                </a:solidFill>
              </a:rPr>
              <a:pPr>
                <a:defRPr/>
              </a:pPr>
              <a:t>‹#›</a:t>
            </a:fld>
            <a:endParaRPr lang="en-AU" dirty="0">
              <a:solidFill>
                <a:srgbClr val="000000"/>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endParaRPr lang="en-AU" dirty="0"/>
          </a:p>
        </p:txBody>
      </p:sp>
      <p:sp>
        <p:nvSpPr>
          <p:cNvPr id="6" name="Footer Placeholder 5"/>
          <p:cNvSpPr>
            <a:spLocks noGrp="1"/>
          </p:cNvSpPr>
          <p:nvPr>
            <p:ph type="ftr" sz="quarter" idx="11"/>
          </p:nvPr>
        </p:nvSpPr>
        <p:spPr/>
        <p:txBody>
          <a:bodyPr/>
          <a:lstStyle/>
          <a:p>
            <a:pPr>
              <a:defRPr/>
            </a:pPr>
            <a:endParaRPr lang="en-AU" dirty="0">
              <a:solidFill>
                <a:srgbClr val="000000"/>
              </a:solidFill>
            </a:endParaRPr>
          </a:p>
        </p:txBody>
      </p:sp>
      <p:sp>
        <p:nvSpPr>
          <p:cNvPr id="7" name="Slide Number Placeholder 6"/>
          <p:cNvSpPr>
            <a:spLocks noGrp="1"/>
          </p:cNvSpPr>
          <p:nvPr>
            <p:ph type="sldNum" sz="quarter" idx="12"/>
          </p:nvPr>
        </p:nvSpPr>
        <p:spPr/>
        <p:txBody>
          <a:bodyPr/>
          <a:lstStyle/>
          <a:p>
            <a:pPr>
              <a:defRPr/>
            </a:pPr>
            <a:fld id="{AB4F4CE2-E938-45B7-BACE-D03AAF529C79}" type="slidenum">
              <a:rPr lang="en-AU" smtClean="0">
                <a:solidFill>
                  <a:srgbClr val="000000"/>
                </a:solidFill>
              </a:rPr>
              <a:pPr>
                <a:defRPr/>
              </a:pPr>
              <a:t>‹#›</a:t>
            </a:fld>
            <a:endParaRPr lang="en-AU" dirty="0">
              <a:solidFill>
                <a:srgbClr val="000000"/>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a:t>Click to edit Master title style</a:t>
            </a:r>
          </a:p>
        </p:txBody>
      </p:sp>
      <p:sp>
        <p:nvSpPr>
          <p:cNvPr id="3" name="Text Placeholder 2"/>
          <p:cNvSpPr>
            <a:spLocks noGrp="1"/>
          </p:cNvSpPr>
          <p:nvPr>
            <p:ph type="body" idx="1"/>
          </p:nvPr>
        </p:nvSpPr>
        <p:spPr>
          <a:xfrm>
            <a:off x="607224" y="579437"/>
            <a:ext cx="3931920" cy="792163"/>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52169" y="579437"/>
            <a:ext cx="3931920" cy="792163"/>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endParaRPr lang="en-AU" dirty="0"/>
          </a:p>
        </p:txBody>
      </p:sp>
      <p:sp>
        <p:nvSpPr>
          <p:cNvPr id="8" name="Footer Placeholder 7"/>
          <p:cNvSpPr>
            <a:spLocks noGrp="1"/>
          </p:cNvSpPr>
          <p:nvPr>
            <p:ph type="ftr" sz="quarter" idx="11"/>
          </p:nvPr>
        </p:nvSpPr>
        <p:spPr/>
        <p:txBody>
          <a:bodyPr/>
          <a:lstStyle/>
          <a:p>
            <a:pPr>
              <a:defRPr/>
            </a:pPr>
            <a:endParaRPr lang="en-AU" dirty="0">
              <a:solidFill>
                <a:srgbClr val="000000"/>
              </a:solidFill>
            </a:endParaRPr>
          </a:p>
        </p:txBody>
      </p:sp>
      <p:sp>
        <p:nvSpPr>
          <p:cNvPr id="9" name="Slide Number Placeholder 8"/>
          <p:cNvSpPr>
            <a:spLocks noGrp="1"/>
          </p:cNvSpPr>
          <p:nvPr>
            <p:ph type="sldNum" sz="quarter" idx="12"/>
          </p:nvPr>
        </p:nvSpPr>
        <p:spPr/>
        <p:txBody>
          <a:bodyPr/>
          <a:lstStyle/>
          <a:p>
            <a:pPr>
              <a:defRPr/>
            </a:pPr>
            <a:fld id="{E1C9A54F-3006-469B-BF63-5DB8E1C7E012}" type="slidenum">
              <a:rPr lang="en-AU" smtClean="0">
                <a:solidFill>
                  <a:srgbClr val="000000"/>
                </a:solidFill>
              </a:rPr>
              <a:pPr>
                <a:defRPr/>
              </a:pPr>
              <a:t>‹#›</a:t>
            </a:fld>
            <a:endParaRPr lang="en-AU" dirty="0">
              <a:solidFill>
                <a:srgbClr val="000000"/>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endParaRPr lang="en-AU" dirty="0"/>
          </a:p>
        </p:txBody>
      </p:sp>
      <p:sp>
        <p:nvSpPr>
          <p:cNvPr id="4" name="Footer Placeholder 3"/>
          <p:cNvSpPr>
            <a:spLocks noGrp="1"/>
          </p:cNvSpPr>
          <p:nvPr>
            <p:ph type="ftr" sz="quarter" idx="11"/>
          </p:nvPr>
        </p:nvSpPr>
        <p:spPr/>
        <p:txBody>
          <a:bodyPr/>
          <a:lstStyle/>
          <a:p>
            <a:pPr>
              <a:defRPr/>
            </a:pPr>
            <a:endParaRPr lang="en-AU" dirty="0">
              <a:solidFill>
                <a:srgbClr val="000000"/>
              </a:solidFill>
            </a:endParaRPr>
          </a:p>
        </p:txBody>
      </p:sp>
      <p:sp>
        <p:nvSpPr>
          <p:cNvPr id="5" name="Slide Number Placeholder 4"/>
          <p:cNvSpPr>
            <a:spLocks noGrp="1"/>
          </p:cNvSpPr>
          <p:nvPr>
            <p:ph type="sldNum" sz="quarter" idx="12"/>
          </p:nvPr>
        </p:nvSpPr>
        <p:spPr/>
        <p:txBody>
          <a:bodyPr/>
          <a:lstStyle/>
          <a:p>
            <a:pPr>
              <a:defRPr/>
            </a:pPr>
            <a:fld id="{17B23E75-D415-4CE0-89CE-5331750AD996}" type="slidenum">
              <a:rPr lang="en-AU" smtClean="0">
                <a:solidFill>
                  <a:srgbClr val="000000"/>
                </a:solidFill>
              </a:rPr>
              <a:pPr>
                <a:defRPr/>
              </a:pPr>
              <a:t>‹#›</a:t>
            </a:fld>
            <a:endParaRPr lang="en-AU" dirty="0">
              <a:solidFill>
                <a:srgbClr val="000000"/>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304814" y="329185"/>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Date Placeholder 1"/>
          <p:cNvSpPr>
            <a:spLocks noGrp="1"/>
          </p:cNvSpPr>
          <p:nvPr>
            <p:ph type="dt" sz="half" idx="10"/>
          </p:nvPr>
        </p:nvSpPr>
        <p:spPr/>
        <p:txBody>
          <a:bodyPr/>
          <a:lstStyle/>
          <a:p>
            <a:endParaRPr lang="en-AU" dirty="0"/>
          </a:p>
        </p:txBody>
      </p:sp>
      <p:sp>
        <p:nvSpPr>
          <p:cNvPr id="3" name="Footer Placeholder 2"/>
          <p:cNvSpPr>
            <a:spLocks noGrp="1"/>
          </p:cNvSpPr>
          <p:nvPr>
            <p:ph type="ftr" sz="quarter" idx="11"/>
          </p:nvPr>
        </p:nvSpPr>
        <p:spPr/>
        <p:txBody>
          <a:bodyPr/>
          <a:lstStyle/>
          <a:p>
            <a:pPr>
              <a:defRPr/>
            </a:pPr>
            <a:endParaRPr lang="en-AU" dirty="0">
              <a:solidFill>
                <a:srgbClr val="000000"/>
              </a:solidFill>
            </a:endParaRPr>
          </a:p>
        </p:txBody>
      </p:sp>
      <p:sp>
        <p:nvSpPr>
          <p:cNvPr id="4" name="Slide Number Placeholder 3"/>
          <p:cNvSpPr>
            <a:spLocks noGrp="1"/>
          </p:cNvSpPr>
          <p:nvPr>
            <p:ph type="sldNum" sz="quarter" idx="12"/>
          </p:nvPr>
        </p:nvSpPr>
        <p:spPr/>
        <p:txBody>
          <a:bodyPr/>
          <a:lstStyle/>
          <a:p>
            <a:pPr>
              <a:defRPr/>
            </a:pPr>
            <a:fld id="{383E3D7C-E59C-468C-8332-2B2AC63A331C}" type="slidenum">
              <a:rPr lang="en-AU" smtClean="0">
                <a:solidFill>
                  <a:srgbClr val="000000"/>
                </a:solidFill>
              </a:rPr>
              <a:pPr>
                <a:defRPr/>
              </a:pPr>
              <a:t>‹#›</a:t>
            </a:fld>
            <a:endParaRPr lang="en-AU" dirty="0">
              <a:solidFill>
                <a:srgbClr val="000000"/>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a:t>Click to edit Master title style</a:t>
            </a:r>
          </a:p>
        </p:txBody>
      </p:sp>
      <p:sp>
        <p:nvSpPr>
          <p:cNvPr id="3" name="Text Placeholder 2"/>
          <p:cNvSpPr>
            <a:spLocks noGrp="1"/>
          </p:cNvSpPr>
          <p:nvPr>
            <p:ph type="body" idx="2"/>
          </p:nvPr>
        </p:nvSpPr>
        <p:spPr>
          <a:xfrm>
            <a:off x="5538847" y="1447803"/>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1"/>
          </p:nvPr>
        </p:nvSpPr>
        <p:spPr>
          <a:xfrm>
            <a:off x="761376" y="930145"/>
            <a:ext cx="4626159" cy="4724403"/>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endParaRPr lang="en-AU" dirty="0"/>
          </a:p>
        </p:txBody>
      </p:sp>
      <p:sp>
        <p:nvSpPr>
          <p:cNvPr id="6" name="Footer Placeholder 5"/>
          <p:cNvSpPr>
            <a:spLocks noGrp="1"/>
          </p:cNvSpPr>
          <p:nvPr>
            <p:ph type="ftr" sz="quarter" idx="11"/>
          </p:nvPr>
        </p:nvSpPr>
        <p:spPr/>
        <p:txBody>
          <a:bodyPr/>
          <a:lstStyle/>
          <a:p>
            <a:pPr>
              <a:defRPr/>
            </a:pPr>
            <a:endParaRPr lang="en-AU" dirty="0">
              <a:solidFill>
                <a:srgbClr val="000000"/>
              </a:solidFill>
            </a:endParaRPr>
          </a:p>
        </p:txBody>
      </p:sp>
      <p:sp>
        <p:nvSpPr>
          <p:cNvPr id="7" name="Slide Number Placeholder 6"/>
          <p:cNvSpPr>
            <a:spLocks noGrp="1"/>
          </p:cNvSpPr>
          <p:nvPr>
            <p:ph type="sldNum" sz="quarter" idx="12"/>
          </p:nvPr>
        </p:nvSpPr>
        <p:spPr/>
        <p:txBody>
          <a:bodyPr/>
          <a:lstStyle/>
          <a:p>
            <a:pPr>
              <a:defRPr/>
            </a:pPr>
            <a:fld id="{9D7E6EEA-5294-4166-B40C-3E7F174AFB54}" type="slidenum">
              <a:rPr lang="en-AU" smtClean="0">
                <a:solidFill>
                  <a:srgbClr val="000000"/>
                </a:solidFill>
              </a:rPr>
              <a:pPr>
                <a:defRPr/>
              </a:pPr>
              <a:t>‹#›</a:t>
            </a:fld>
            <a:endParaRPr lang="en-AU" dirty="0">
              <a:solidFill>
                <a:srgbClr val="000000"/>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14" y="329185"/>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ound Single Corner Rectangle 10"/>
          <p:cNvSpPr/>
          <p:nvPr/>
        </p:nvSpPr>
        <p:spPr>
          <a:xfrm>
            <a:off x="6400814" y="434163"/>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a:t>Click to edit Master title style</a:t>
            </a:r>
          </a:p>
        </p:txBody>
      </p:sp>
      <p:sp>
        <p:nvSpPr>
          <p:cNvPr id="4" name="Text Placeholder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endParaRPr lang="en-AU" dirty="0"/>
          </a:p>
        </p:txBody>
      </p:sp>
      <p:sp>
        <p:nvSpPr>
          <p:cNvPr id="6" name="Footer Placeholder 5"/>
          <p:cNvSpPr>
            <a:spLocks noGrp="1"/>
          </p:cNvSpPr>
          <p:nvPr>
            <p:ph type="ftr" sz="quarter" idx="11"/>
          </p:nvPr>
        </p:nvSpPr>
        <p:spPr/>
        <p:txBody>
          <a:bodyPr/>
          <a:lstStyle/>
          <a:p>
            <a:pPr>
              <a:defRPr/>
            </a:pPr>
            <a:endParaRPr lang="en-AU" dirty="0">
              <a:solidFill>
                <a:srgbClr val="000000"/>
              </a:solidFill>
            </a:endParaRPr>
          </a:p>
        </p:txBody>
      </p:sp>
      <p:sp>
        <p:nvSpPr>
          <p:cNvPr id="7" name="Slide Number Placeholder 6"/>
          <p:cNvSpPr>
            <a:spLocks noGrp="1"/>
          </p:cNvSpPr>
          <p:nvPr>
            <p:ph type="sldNum" sz="quarter" idx="12"/>
          </p:nvPr>
        </p:nvSpPr>
        <p:spPr/>
        <p:txBody>
          <a:bodyPr/>
          <a:lstStyle/>
          <a:p>
            <a:pPr>
              <a:defRPr/>
            </a:pPr>
            <a:fld id="{987B59D0-FE11-465C-A06A-7315C7D09EA4}" type="slidenum">
              <a:rPr lang="en-AU" smtClean="0">
                <a:solidFill>
                  <a:srgbClr val="000000"/>
                </a:solidFill>
              </a:rPr>
              <a:pPr>
                <a:defRPr/>
              </a:pPr>
              <a:t>‹#›</a:t>
            </a:fld>
            <a:endParaRPr lang="en-AU" dirty="0">
              <a:solidFill>
                <a:srgbClr val="000000"/>
              </a:solidFill>
            </a:endParaRPr>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dirty="0"/>
              <a:t>Click icon to add picture</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a:t>Click to edit Master title style</a:t>
            </a:r>
          </a:p>
        </p:txBody>
      </p:sp>
      <p:sp>
        <p:nvSpPr>
          <p:cNvPr id="3" name="Vertical Text Placeholder 2"/>
          <p:cNvSpPr>
            <a:spLocks noGrp="1"/>
          </p:cNvSpPr>
          <p:nvPr>
            <p:ph type="body" orient="vert" idx="1"/>
          </p:nvPr>
        </p:nvSpPr>
        <p:spPr>
          <a:xfrm>
            <a:off x="502920" y="530352"/>
            <a:ext cx="8183880" cy="4187952"/>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AU" dirty="0"/>
          </a:p>
        </p:txBody>
      </p:sp>
      <p:sp>
        <p:nvSpPr>
          <p:cNvPr id="5" name="Footer Placeholder 4"/>
          <p:cNvSpPr>
            <a:spLocks noGrp="1"/>
          </p:cNvSpPr>
          <p:nvPr>
            <p:ph type="ftr" sz="quarter" idx="11"/>
          </p:nvPr>
        </p:nvSpPr>
        <p:spPr/>
        <p:txBody>
          <a:bodyPr/>
          <a:lstStyle/>
          <a:p>
            <a:pPr>
              <a:defRPr/>
            </a:pPr>
            <a:endParaRPr lang="en-AU" dirty="0">
              <a:solidFill>
                <a:srgbClr val="000000"/>
              </a:solidFill>
            </a:endParaRPr>
          </a:p>
        </p:txBody>
      </p:sp>
      <p:sp>
        <p:nvSpPr>
          <p:cNvPr id="6" name="Slide Number Placeholder 5"/>
          <p:cNvSpPr>
            <a:spLocks noGrp="1"/>
          </p:cNvSpPr>
          <p:nvPr>
            <p:ph type="sldNum" sz="quarter" idx="12"/>
          </p:nvPr>
        </p:nvSpPr>
        <p:spPr/>
        <p:txBody>
          <a:bodyPr/>
          <a:lstStyle/>
          <a:p>
            <a:pPr>
              <a:defRPr/>
            </a:pPr>
            <a:fld id="{D6BD1607-06B6-4F47-A693-4DA415096593}" type="slidenum">
              <a:rPr lang="en-AU" smtClean="0">
                <a:solidFill>
                  <a:srgbClr val="000000"/>
                </a:solidFill>
              </a:rPr>
              <a:pPr>
                <a:defRPr/>
              </a:pPr>
              <a:t>‹#›</a:t>
            </a:fld>
            <a:endParaRPr lang="en-AU" dirty="0">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nal page">
    <p:spTree>
      <p:nvGrpSpPr>
        <p:cNvPr id="1" name=""/>
        <p:cNvGrpSpPr/>
        <p:nvPr/>
      </p:nvGrpSpPr>
      <p:grpSpPr>
        <a:xfrm>
          <a:off x="0" y="0"/>
          <a:ext cx="0" cy="0"/>
          <a:chOff x="0" y="0"/>
          <a:chExt cx="0" cy="0"/>
        </a:xfrm>
      </p:grpSpPr>
      <p:pic>
        <p:nvPicPr>
          <p:cNvPr id="4" name="Picture 5" descr="swin logo v black box reversed.png"/>
          <p:cNvPicPr>
            <a:picLocks noChangeAspect="1"/>
          </p:cNvPicPr>
          <p:nvPr userDrawn="1"/>
        </p:nvPicPr>
        <p:blipFill>
          <a:blip r:embed="rId2"/>
          <a:srcRect/>
          <a:stretch>
            <a:fillRect/>
          </a:stretch>
        </p:blipFill>
        <p:spPr bwMode="auto">
          <a:xfrm>
            <a:off x="7699389" y="3"/>
            <a:ext cx="1444625" cy="2882900"/>
          </a:xfrm>
          <a:prstGeom prst="rect">
            <a:avLst/>
          </a:prstGeom>
          <a:noFill/>
          <a:ln w="9525">
            <a:noFill/>
            <a:miter lim="800000"/>
            <a:headEnd/>
            <a:tailEnd/>
          </a:ln>
        </p:spPr>
      </p:pic>
      <p:sp>
        <p:nvSpPr>
          <p:cNvPr id="5" name="Text Placeholder 13"/>
          <p:cNvSpPr>
            <a:spLocks noGrp="1"/>
          </p:cNvSpPr>
          <p:nvPr>
            <p:ph type="body" sz="quarter" idx="14" hasCustomPrompt="1"/>
          </p:nvPr>
        </p:nvSpPr>
        <p:spPr>
          <a:xfrm>
            <a:off x="304800" y="266701"/>
            <a:ext cx="6591300" cy="447675"/>
          </a:xfrm>
          <a:prstGeom prst="rect">
            <a:avLst/>
          </a:prstGeom>
        </p:spPr>
        <p:txBody>
          <a:bodyPr/>
          <a:lstStyle>
            <a:lvl1pPr marL="0" indent="0">
              <a:defRPr baseline="0"/>
            </a:lvl1pPr>
          </a:lstStyle>
          <a:p>
            <a:pPr lvl="0"/>
            <a:r>
              <a:rPr lang="en-US" dirty="0"/>
              <a:t>Presentation title</a:t>
            </a:r>
          </a:p>
          <a:p>
            <a:pPr lvl="0"/>
            <a:endParaRPr lang="en-US" dirty="0"/>
          </a:p>
          <a:p>
            <a:pPr lvl="0"/>
            <a:endParaRPr lang="en-US" dirty="0"/>
          </a:p>
        </p:txBody>
      </p:sp>
      <p:sp>
        <p:nvSpPr>
          <p:cNvPr id="7" name="Text Placeholder 13"/>
          <p:cNvSpPr>
            <a:spLocks noGrp="1"/>
          </p:cNvSpPr>
          <p:nvPr>
            <p:ph type="body" sz="quarter" idx="15" hasCustomPrompt="1"/>
          </p:nvPr>
        </p:nvSpPr>
        <p:spPr>
          <a:xfrm>
            <a:off x="304800" y="1771653"/>
            <a:ext cx="6591300" cy="1133475"/>
          </a:xfrm>
          <a:prstGeom prst="rect">
            <a:avLst/>
          </a:prstGeom>
        </p:spPr>
        <p:txBody>
          <a:bodyPr/>
          <a:lstStyle>
            <a:lvl1pPr marL="0" indent="0">
              <a:defRPr baseline="0"/>
            </a:lvl1pPr>
          </a:lstStyle>
          <a:p>
            <a:pPr lvl="0"/>
            <a:r>
              <a:rPr lang="en-US" dirty="0"/>
              <a:t>Further contact details or call-to-action</a:t>
            </a:r>
          </a:p>
        </p:txBody>
      </p:sp>
    </p:spTree>
    <p:extLst>
      <p:ext uri="{BB962C8B-B14F-4D97-AF65-F5344CB8AC3E}">
        <p14:creationId xmlns:p14="http://schemas.microsoft.com/office/powerpoint/2010/main" val="98993182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14"/>
            <a:ext cx="1981200" cy="5257799"/>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533400" y="533412"/>
            <a:ext cx="5943600" cy="525780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AU" dirty="0"/>
          </a:p>
        </p:txBody>
      </p:sp>
      <p:sp>
        <p:nvSpPr>
          <p:cNvPr id="5" name="Footer Placeholder 4"/>
          <p:cNvSpPr>
            <a:spLocks noGrp="1"/>
          </p:cNvSpPr>
          <p:nvPr>
            <p:ph type="ftr" sz="quarter" idx="11"/>
          </p:nvPr>
        </p:nvSpPr>
        <p:spPr/>
        <p:txBody>
          <a:bodyPr/>
          <a:lstStyle/>
          <a:p>
            <a:pPr>
              <a:defRPr/>
            </a:pPr>
            <a:endParaRPr lang="en-AU" dirty="0">
              <a:solidFill>
                <a:srgbClr val="000000"/>
              </a:solidFill>
            </a:endParaRPr>
          </a:p>
        </p:txBody>
      </p:sp>
      <p:sp>
        <p:nvSpPr>
          <p:cNvPr id="6" name="Slide Number Placeholder 5"/>
          <p:cNvSpPr>
            <a:spLocks noGrp="1"/>
          </p:cNvSpPr>
          <p:nvPr>
            <p:ph type="sldNum" sz="quarter" idx="12"/>
          </p:nvPr>
        </p:nvSpPr>
        <p:spPr/>
        <p:txBody>
          <a:bodyPr/>
          <a:lstStyle/>
          <a:p>
            <a:pPr>
              <a:defRPr/>
            </a:pPr>
            <a:fld id="{F8EFE62B-651F-4F7D-9F7C-70131229AEBE}" type="slidenum">
              <a:rPr lang="en-AU" smtClean="0">
                <a:solidFill>
                  <a:srgbClr val="000000"/>
                </a:solidFill>
              </a:rPr>
              <a:pPr>
                <a:defRPr/>
              </a:pPr>
              <a:t>‹#›</a:t>
            </a:fld>
            <a:endParaRPr lang="en-AU" dirty="0">
              <a:solidFill>
                <a:srgbClr val="000000"/>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grpSp>
        <p:nvGrpSpPr>
          <p:cNvPr id="4" name="Group 209"/>
          <p:cNvGrpSpPr>
            <a:grpSpLocks/>
          </p:cNvGrpSpPr>
          <p:nvPr userDrawn="1"/>
        </p:nvGrpSpPr>
        <p:grpSpPr bwMode="auto">
          <a:xfrm>
            <a:off x="14" y="3"/>
            <a:ext cx="9142413" cy="6859588"/>
            <a:chOff x="0" y="0"/>
            <a:chExt cx="5759" cy="4321"/>
          </a:xfrm>
        </p:grpSpPr>
        <p:pic>
          <p:nvPicPr>
            <p:cNvPr id="5" name="Picture 93" descr="P-01 BW 150dpi GY AA Q8"/>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1916"/>
              <a:ext cx="2193" cy="2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1" descr="P-01 Bac 150dpi 8bit AA"/>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hidden">
            <a:xfrm>
              <a:off x="1" y="0"/>
              <a:ext cx="5758" cy="4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92"/>
            <p:cNvGrpSpPr>
              <a:grpSpLocks/>
            </p:cNvGrpSpPr>
            <p:nvPr userDrawn="1"/>
          </p:nvGrpSpPr>
          <p:grpSpPr bwMode="auto">
            <a:xfrm>
              <a:off x="4858" y="0"/>
              <a:ext cx="756" cy="1512"/>
              <a:chOff x="4858" y="0"/>
              <a:chExt cx="756" cy="1512"/>
            </a:xfrm>
          </p:grpSpPr>
          <p:sp>
            <p:nvSpPr>
              <p:cNvPr id="8" name="Rectangle 56"/>
              <p:cNvSpPr>
                <a:spLocks noChangeAspect="1" noChangeArrowheads="1"/>
              </p:cNvSpPr>
              <p:nvPr userDrawn="1"/>
            </p:nvSpPr>
            <p:spPr bwMode="auto">
              <a:xfrm>
                <a:off x="4858" y="756"/>
                <a:ext cx="756" cy="756"/>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dirty="0">
                  <a:solidFill>
                    <a:srgbClr val="FFFFFF"/>
                  </a:solidFill>
                </a:endParaRPr>
              </a:p>
            </p:txBody>
          </p:sp>
          <p:sp>
            <p:nvSpPr>
              <p:cNvPr id="9" name="Rectangle 17"/>
              <p:cNvSpPr>
                <a:spLocks noChangeAspect="1" noChangeArrowheads="1"/>
              </p:cNvSpPr>
              <p:nvPr userDrawn="1"/>
            </p:nvSpPr>
            <p:spPr bwMode="hidden">
              <a:xfrm>
                <a:off x="4858" y="756"/>
                <a:ext cx="756" cy="756"/>
              </a:xfrm>
              <a:prstGeom prst="rect">
                <a:avLst/>
              </a:prstGeom>
              <a:solidFill>
                <a:srgbClr val="ED1C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dirty="0">
                  <a:solidFill>
                    <a:srgbClr val="FFFFFF"/>
                  </a:solidFill>
                </a:endParaRPr>
              </a:p>
            </p:txBody>
          </p:sp>
          <p:grpSp>
            <p:nvGrpSpPr>
              <p:cNvPr id="10" name="Group 52"/>
              <p:cNvGrpSpPr>
                <a:grpSpLocks/>
              </p:cNvGrpSpPr>
              <p:nvPr userDrawn="1"/>
            </p:nvGrpSpPr>
            <p:grpSpPr bwMode="auto">
              <a:xfrm>
                <a:off x="4946" y="975"/>
                <a:ext cx="576" cy="261"/>
                <a:chOff x="4946" y="975"/>
                <a:chExt cx="576" cy="261"/>
              </a:xfrm>
            </p:grpSpPr>
            <p:sp>
              <p:nvSpPr>
                <p:cNvPr id="13" name="Freeform 18"/>
                <p:cNvSpPr>
                  <a:spLocks noChangeAspect="1"/>
                </p:cNvSpPr>
                <p:nvPr userDrawn="1"/>
              </p:nvSpPr>
              <p:spPr bwMode="black">
                <a:xfrm>
                  <a:off x="4946" y="1076"/>
                  <a:ext cx="48" cy="59"/>
                </a:xfrm>
                <a:custGeom>
                  <a:avLst/>
                  <a:gdLst>
                    <a:gd name="T0" fmla="*/ 277 w 533"/>
                    <a:gd name="T1" fmla="*/ 671 h 671"/>
                    <a:gd name="T2" fmla="*/ 523 w 533"/>
                    <a:gd name="T3" fmla="*/ 446 h 671"/>
                    <a:gd name="T4" fmla="*/ 523 w 533"/>
                    <a:gd name="T5" fmla="*/ 66 h 671"/>
                    <a:gd name="T6" fmla="*/ 523 w 533"/>
                    <a:gd name="T7" fmla="*/ 50 h 671"/>
                    <a:gd name="T8" fmla="*/ 524 w 533"/>
                    <a:gd name="T9" fmla="*/ 36 h 671"/>
                    <a:gd name="T10" fmla="*/ 519 w 533"/>
                    <a:gd name="T11" fmla="*/ 35 h 671"/>
                    <a:gd name="T12" fmla="*/ 519 w 533"/>
                    <a:gd name="T13" fmla="*/ 35 h 671"/>
                    <a:gd name="T14" fmla="*/ 524 w 533"/>
                    <a:gd name="T15" fmla="*/ 35 h 671"/>
                    <a:gd name="T16" fmla="*/ 531 w 533"/>
                    <a:gd name="T17" fmla="*/ 8 h 671"/>
                    <a:gd name="T18" fmla="*/ 533 w 533"/>
                    <a:gd name="T19" fmla="*/ 0 h 671"/>
                    <a:gd name="T20" fmla="*/ 435 w 533"/>
                    <a:gd name="T21" fmla="*/ 0 h 671"/>
                    <a:gd name="T22" fmla="*/ 427 w 533"/>
                    <a:gd name="T23" fmla="*/ 0 h 671"/>
                    <a:gd name="T24" fmla="*/ 430 w 533"/>
                    <a:gd name="T25" fmla="*/ 8 h 671"/>
                    <a:gd name="T26" fmla="*/ 438 w 533"/>
                    <a:gd name="T27" fmla="*/ 36 h 671"/>
                    <a:gd name="T28" fmla="*/ 440 w 533"/>
                    <a:gd name="T29" fmla="*/ 68 h 671"/>
                    <a:gd name="T30" fmla="*/ 440 w 533"/>
                    <a:gd name="T31" fmla="*/ 440 h 671"/>
                    <a:gd name="T32" fmla="*/ 276 w 533"/>
                    <a:gd name="T33" fmla="*/ 603 h 671"/>
                    <a:gd name="T34" fmla="*/ 270 w 533"/>
                    <a:gd name="T35" fmla="*/ 603 h 671"/>
                    <a:gd name="T36" fmla="*/ 93 w 533"/>
                    <a:gd name="T37" fmla="*/ 435 h 671"/>
                    <a:gd name="T38" fmla="*/ 93 w 533"/>
                    <a:gd name="T39" fmla="*/ 63 h 671"/>
                    <a:gd name="T40" fmla="*/ 93 w 533"/>
                    <a:gd name="T41" fmla="*/ 51 h 671"/>
                    <a:gd name="T42" fmla="*/ 94 w 533"/>
                    <a:gd name="T43" fmla="*/ 34 h 671"/>
                    <a:gd name="T44" fmla="*/ 102 w 533"/>
                    <a:gd name="T45" fmla="*/ 8 h 671"/>
                    <a:gd name="T46" fmla="*/ 105 w 533"/>
                    <a:gd name="T47" fmla="*/ 0 h 671"/>
                    <a:gd name="T48" fmla="*/ 8 w 533"/>
                    <a:gd name="T49" fmla="*/ 0 h 671"/>
                    <a:gd name="T50" fmla="*/ 0 w 533"/>
                    <a:gd name="T51" fmla="*/ 0 h 671"/>
                    <a:gd name="T52" fmla="*/ 3 w 533"/>
                    <a:gd name="T53" fmla="*/ 8 h 671"/>
                    <a:gd name="T54" fmla="*/ 10 w 533"/>
                    <a:gd name="T55" fmla="*/ 41 h 671"/>
                    <a:gd name="T56" fmla="*/ 11 w 533"/>
                    <a:gd name="T57" fmla="*/ 55 h 671"/>
                    <a:gd name="T58" fmla="*/ 11 w 533"/>
                    <a:gd name="T59" fmla="*/ 69 h 671"/>
                    <a:gd name="T60" fmla="*/ 11 w 533"/>
                    <a:gd name="T61" fmla="*/ 443 h 671"/>
                    <a:gd name="T62" fmla="*/ 272 w 533"/>
                    <a:gd name="T63" fmla="*/ 671 h 671"/>
                    <a:gd name="T64" fmla="*/ 277 w 533"/>
                    <a:gd name="T65" fmla="*/ 671 h 6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33" h="671">
                      <a:moveTo>
                        <a:pt x="277" y="671"/>
                      </a:moveTo>
                      <a:cubicBezTo>
                        <a:pt x="413" y="668"/>
                        <a:pt x="523" y="575"/>
                        <a:pt x="523" y="446"/>
                      </a:cubicBezTo>
                      <a:cubicBezTo>
                        <a:pt x="523" y="66"/>
                        <a:pt x="523" y="66"/>
                        <a:pt x="523" y="66"/>
                      </a:cubicBezTo>
                      <a:cubicBezTo>
                        <a:pt x="523" y="60"/>
                        <a:pt x="523" y="55"/>
                        <a:pt x="523" y="50"/>
                      </a:cubicBezTo>
                      <a:cubicBezTo>
                        <a:pt x="523" y="46"/>
                        <a:pt x="523" y="41"/>
                        <a:pt x="524" y="36"/>
                      </a:cubicBezTo>
                      <a:cubicBezTo>
                        <a:pt x="519" y="35"/>
                        <a:pt x="519" y="35"/>
                        <a:pt x="519" y="35"/>
                      </a:cubicBezTo>
                      <a:cubicBezTo>
                        <a:pt x="519" y="35"/>
                        <a:pt x="519" y="35"/>
                        <a:pt x="519" y="35"/>
                      </a:cubicBezTo>
                      <a:cubicBezTo>
                        <a:pt x="524" y="35"/>
                        <a:pt x="524" y="35"/>
                        <a:pt x="524" y="35"/>
                      </a:cubicBezTo>
                      <a:cubicBezTo>
                        <a:pt x="526" y="24"/>
                        <a:pt x="527" y="18"/>
                        <a:pt x="531" y="8"/>
                      </a:cubicBezTo>
                      <a:cubicBezTo>
                        <a:pt x="533" y="0"/>
                        <a:pt x="533" y="0"/>
                        <a:pt x="533" y="0"/>
                      </a:cubicBezTo>
                      <a:cubicBezTo>
                        <a:pt x="435" y="0"/>
                        <a:pt x="435" y="0"/>
                        <a:pt x="435" y="0"/>
                      </a:cubicBezTo>
                      <a:cubicBezTo>
                        <a:pt x="427" y="0"/>
                        <a:pt x="427" y="0"/>
                        <a:pt x="427" y="0"/>
                      </a:cubicBezTo>
                      <a:cubicBezTo>
                        <a:pt x="430" y="8"/>
                        <a:pt x="430" y="8"/>
                        <a:pt x="430" y="8"/>
                      </a:cubicBezTo>
                      <a:cubicBezTo>
                        <a:pt x="434" y="18"/>
                        <a:pt x="436" y="25"/>
                        <a:pt x="438" y="36"/>
                      </a:cubicBezTo>
                      <a:cubicBezTo>
                        <a:pt x="440" y="47"/>
                        <a:pt x="440" y="55"/>
                        <a:pt x="440" y="68"/>
                      </a:cubicBezTo>
                      <a:cubicBezTo>
                        <a:pt x="440" y="440"/>
                        <a:pt x="440" y="440"/>
                        <a:pt x="440" y="440"/>
                      </a:cubicBezTo>
                      <a:cubicBezTo>
                        <a:pt x="440" y="529"/>
                        <a:pt x="373" y="600"/>
                        <a:pt x="276" y="603"/>
                      </a:cubicBezTo>
                      <a:cubicBezTo>
                        <a:pt x="274" y="603"/>
                        <a:pt x="272" y="603"/>
                        <a:pt x="270" y="603"/>
                      </a:cubicBezTo>
                      <a:cubicBezTo>
                        <a:pt x="176" y="603"/>
                        <a:pt x="93" y="529"/>
                        <a:pt x="93" y="435"/>
                      </a:cubicBezTo>
                      <a:cubicBezTo>
                        <a:pt x="93" y="63"/>
                        <a:pt x="93" y="63"/>
                        <a:pt x="93" y="63"/>
                      </a:cubicBezTo>
                      <a:cubicBezTo>
                        <a:pt x="93" y="59"/>
                        <a:pt x="93" y="55"/>
                        <a:pt x="93" y="51"/>
                      </a:cubicBezTo>
                      <a:cubicBezTo>
                        <a:pt x="93" y="46"/>
                        <a:pt x="93" y="41"/>
                        <a:pt x="94" y="34"/>
                      </a:cubicBezTo>
                      <a:cubicBezTo>
                        <a:pt x="96" y="23"/>
                        <a:pt x="98" y="18"/>
                        <a:pt x="102" y="8"/>
                      </a:cubicBezTo>
                      <a:cubicBezTo>
                        <a:pt x="105" y="0"/>
                        <a:pt x="105" y="0"/>
                        <a:pt x="105" y="0"/>
                      </a:cubicBezTo>
                      <a:cubicBezTo>
                        <a:pt x="8" y="0"/>
                        <a:pt x="8" y="0"/>
                        <a:pt x="8" y="0"/>
                      </a:cubicBezTo>
                      <a:cubicBezTo>
                        <a:pt x="0" y="0"/>
                        <a:pt x="0" y="0"/>
                        <a:pt x="0" y="0"/>
                      </a:cubicBezTo>
                      <a:cubicBezTo>
                        <a:pt x="3" y="8"/>
                        <a:pt x="3" y="8"/>
                        <a:pt x="3" y="8"/>
                      </a:cubicBezTo>
                      <a:cubicBezTo>
                        <a:pt x="7" y="20"/>
                        <a:pt x="9" y="27"/>
                        <a:pt x="10" y="41"/>
                      </a:cubicBezTo>
                      <a:cubicBezTo>
                        <a:pt x="11" y="46"/>
                        <a:pt x="11" y="50"/>
                        <a:pt x="11" y="55"/>
                      </a:cubicBezTo>
                      <a:cubicBezTo>
                        <a:pt x="11" y="59"/>
                        <a:pt x="11" y="64"/>
                        <a:pt x="11" y="69"/>
                      </a:cubicBezTo>
                      <a:cubicBezTo>
                        <a:pt x="11" y="443"/>
                        <a:pt x="11" y="443"/>
                        <a:pt x="11" y="443"/>
                      </a:cubicBezTo>
                      <a:cubicBezTo>
                        <a:pt x="11" y="577"/>
                        <a:pt x="129" y="671"/>
                        <a:pt x="272" y="671"/>
                      </a:cubicBezTo>
                      <a:cubicBezTo>
                        <a:pt x="274" y="671"/>
                        <a:pt x="275" y="671"/>
                        <a:pt x="277" y="6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14" name="Freeform 19"/>
                <p:cNvSpPr>
                  <a:spLocks noChangeAspect="1"/>
                </p:cNvSpPr>
                <p:nvPr userDrawn="1"/>
              </p:nvSpPr>
              <p:spPr bwMode="black">
                <a:xfrm>
                  <a:off x="5009" y="975"/>
                  <a:ext cx="37" cy="61"/>
                </a:xfrm>
                <a:custGeom>
                  <a:avLst/>
                  <a:gdLst>
                    <a:gd name="T0" fmla="*/ 105 w 413"/>
                    <a:gd name="T1" fmla="*/ 320 h 681"/>
                    <a:gd name="T2" fmla="*/ 223 w 413"/>
                    <a:gd name="T3" fmla="*/ 388 h 681"/>
                    <a:gd name="T4" fmla="*/ 321 w 413"/>
                    <a:gd name="T5" fmla="*/ 508 h 681"/>
                    <a:gd name="T6" fmla="*/ 172 w 413"/>
                    <a:gd name="T7" fmla="*/ 626 h 681"/>
                    <a:gd name="T8" fmla="*/ 161 w 413"/>
                    <a:gd name="T9" fmla="*/ 626 h 681"/>
                    <a:gd name="T10" fmla="*/ 12 w 413"/>
                    <a:gd name="T11" fmla="*/ 583 h 681"/>
                    <a:gd name="T12" fmla="*/ 3 w 413"/>
                    <a:gd name="T13" fmla="*/ 575 h 681"/>
                    <a:gd name="T14" fmla="*/ 3 w 413"/>
                    <a:gd name="T15" fmla="*/ 656 h 681"/>
                    <a:gd name="T16" fmla="*/ 154 w 413"/>
                    <a:gd name="T17" fmla="*/ 680 h 681"/>
                    <a:gd name="T18" fmla="*/ 165 w 413"/>
                    <a:gd name="T19" fmla="*/ 680 h 681"/>
                    <a:gd name="T20" fmla="*/ 413 w 413"/>
                    <a:gd name="T21" fmla="*/ 505 h 681"/>
                    <a:gd name="T22" fmla="*/ 413 w 413"/>
                    <a:gd name="T23" fmla="*/ 497 h 681"/>
                    <a:gd name="T24" fmla="*/ 262 w 413"/>
                    <a:gd name="T25" fmla="*/ 312 h 681"/>
                    <a:gd name="T26" fmla="*/ 159 w 413"/>
                    <a:gd name="T27" fmla="*/ 252 h 681"/>
                    <a:gd name="T28" fmla="*/ 85 w 413"/>
                    <a:gd name="T29" fmla="*/ 162 h 681"/>
                    <a:gd name="T30" fmla="*/ 84 w 413"/>
                    <a:gd name="T31" fmla="*/ 155 h 681"/>
                    <a:gd name="T32" fmla="*/ 214 w 413"/>
                    <a:gd name="T33" fmla="*/ 53 h 681"/>
                    <a:gd name="T34" fmla="*/ 222 w 413"/>
                    <a:gd name="T35" fmla="*/ 53 h 681"/>
                    <a:gd name="T36" fmla="*/ 342 w 413"/>
                    <a:gd name="T37" fmla="*/ 96 h 681"/>
                    <a:gd name="T38" fmla="*/ 352 w 413"/>
                    <a:gd name="T39" fmla="*/ 105 h 681"/>
                    <a:gd name="T40" fmla="*/ 352 w 413"/>
                    <a:gd name="T41" fmla="*/ 25 h 681"/>
                    <a:gd name="T42" fmla="*/ 216 w 413"/>
                    <a:gd name="T43" fmla="*/ 0 h 681"/>
                    <a:gd name="T44" fmla="*/ 207 w 413"/>
                    <a:gd name="T45" fmla="*/ 0 h 681"/>
                    <a:gd name="T46" fmla="*/ 0 w 413"/>
                    <a:gd name="T47" fmla="*/ 165 h 681"/>
                    <a:gd name="T48" fmla="*/ 1 w 413"/>
                    <a:gd name="T49" fmla="*/ 167 h 681"/>
                    <a:gd name="T50" fmla="*/ 105 w 413"/>
                    <a:gd name="T51" fmla="*/ 320 h 68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13" h="681">
                      <a:moveTo>
                        <a:pt x="105" y="320"/>
                      </a:moveTo>
                      <a:cubicBezTo>
                        <a:pt x="223" y="388"/>
                        <a:pt x="223" y="388"/>
                        <a:pt x="223" y="388"/>
                      </a:cubicBezTo>
                      <a:cubicBezTo>
                        <a:pt x="277" y="419"/>
                        <a:pt x="321" y="449"/>
                        <a:pt x="321" y="508"/>
                      </a:cubicBezTo>
                      <a:cubicBezTo>
                        <a:pt x="320" y="582"/>
                        <a:pt x="266" y="625"/>
                        <a:pt x="172" y="626"/>
                      </a:cubicBezTo>
                      <a:cubicBezTo>
                        <a:pt x="168" y="626"/>
                        <a:pt x="165" y="626"/>
                        <a:pt x="161" y="626"/>
                      </a:cubicBezTo>
                      <a:cubicBezTo>
                        <a:pt x="99" y="625"/>
                        <a:pt x="59" y="621"/>
                        <a:pt x="12" y="583"/>
                      </a:cubicBezTo>
                      <a:cubicBezTo>
                        <a:pt x="3" y="575"/>
                        <a:pt x="3" y="575"/>
                        <a:pt x="3" y="575"/>
                      </a:cubicBezTo>
                      <a:cubicBezTo>
                        <a:pt x="3" y="656"/>
                        <a:pt x="3" y="656"/>
                        <a:pt x="3" y="656"/>
                      </a:cubicBezTo>
                      <a:cubicBezTo>
                        <a:pt x="61" y="681"/>
                        <a:pt x="98" y="679"/>
                        <a:pt x="154" y="680"/>
                      </a:cubicBezTo>
                      <a:cubicBezTo>
                        <a:pt x="158" y="680"/>
                        <a:pt x="162" y="680"/>
                        <a:pt x="165" y="680"/>
                      </a:cubicBezTo>
                      <a:cubicBezTo>
                        <a:pt x="279" y="680"/>
                        <a:pt x="412" y="642"/>
                        <a:pt x="413" y="505"/>
                      </a:cubicBezTo>
                      <a:cubicBezTo>
                        <a:pt x="413" y="502"/>
                        <a:pt x="413" y="500"/>
                        <a:pt x="413" y="497"/>
                      </a:cubicBezTo>
                      <a:cubicBezTo>
                        <a:pt x="409" y="384"/>
                        <a:pt x="339" y="357"/>
                        <a:pt x="262" y="312"/>
                      </a:cubicBezTo>
                      <a:cubicBezTo>
                        <a:pt x="159" y="252"/>
                        <a:pt x="159" y="252"/>
                        <a:pt x="159" y="252"/>
                      </a:cubicBezTo>
                      <a:cubicBezTo>
                        <a:pt x="118" y="229"/>
                        <a:pt x="89" y="205"/>
                        <a:pt x="85" y="162"/>
                      </a:cubicBezTo>
                      <a:cubicBezTo>
                        <a:pt x="84" y="159"/>
                        <a:pt x="84" y="157"/>
                        <a:pt x="84" y="155"/>
                      </a:cubicBezTo>
                      <a:cubicBezTo>
                        <a:pt x="85" y="95"/>
                        <a:pt x="150" y="53"/>
                        <a:pt x="214" y="53"/>
                      </a:cubicBezTo>
                      <a:cubicBezTo>
                        <a:pt x="216" y="53"/>
                        <a:pt x="219" y="53"/>
                        <a:pt x="222" y="53"/>
                      </a:cubicBezTo>
                      <a:cubicBezTo>
                        <a:pt x="273" y="55"/>
                        <a:pt x="307" y="62"/>
                        <a:pt x="342" y="96"/>
                      </a:cubicBezTo>
                      <a:cubicBezTo>
                        <a:pt x="352" y="105"/>
                        <a:pt x="352" y="105"/>
                        <a:pt x="352" y="105"/>
                      </a:cubicBezTo>
                      <a:cubicBezTo>
                        <a:pt x="352" y="25"/>
                        <a:pt x="352" y="25"/>
                        <a:pt x="352" y="25"/>
                      </a:cubicBezTo>
                      <a:cubicBezTo>
                        <a:pt x="300" y="0"/>
                        <a:pt x="267" y="2"/>
                        <a:pt x="216" y="0"/>
                      </a:cubicBezTo>
                      <a:cubicBezTo>
                        <a:pt x="213" y="0"/>
                        <a:pt x="210" y="0"/>
                        <a:pt x="207" y="0"/>
                      </a:cubicBezTo>
                      <a:cubicBezTo>
                        <a:pt x="99" y="0"/>
                        <a:pt x="0" y="61"/>
                        <a:pt x="0" y="165"/>
                      </a:cubicBezTo>
                      <a:cubicBezTo>
                        <a:pt x="0" y="166"/>
                        <a:pt x="0" y="166"/>
                        <a:pt x="1" y="167"/>
                      </a:cubicBezTo>
                      <a:cubicBezTo>
                        <a:pt x="1" y="238"/>
                        <a:pt x="41" y="283"/>
                        <a:pt x="105" y="3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15" name="Freeform 20"/>
                <p:cNvSpPr>
                  <a:spLocks noChangeAspect="1"/>
                </p:cNvSpPr>
                <p:nvPr userDrawn="1"/>
              </p:nvSpPr>
              <p:spPr bwMode="black">
                <a:xfrm>
                  <a:off x="4962" y="1175"/>
                  <a:ext cx="47" cy="59"/>
                </a:xfrm>
                <a:custGeom>
                  <a:avLst/>
                  <a:gdLst>
                    <a:gd name="T0" fmla="*/ 23 w 523"/>
                    <a:gd name="T1" fmla="*/ 0 h 660"/>
                    <a:gd name="T2" fmla="*/ 3 w 523"/>
                    <a:gd name="T3" fmla="*/ 71 h 660"/>
                    <a:gd name="T4" fmla="*/ 0 w 523"/>
                    <a:gd name="T5" fmla="*/ 84 h 660"/>
                    <a:gd name="T6" fmla="*/ 12 w 523"/>
                    <a:gd name="T7" fmla="*/ 77 h 660"/>
                    <a:gd name="T8" fmla="*/ 44 w 523"/>
                    <a:gd name="T9" fmla="*/ 64 h 660"/>
                    <a:gd name="T10" fmla="*/ 65 w 523"/>
                    <a:gd name="T11" fmla="*/ 60 h 660"/>
                    <a:gd name="T12" fmla="*/ 223 w 523"/>
                    <a:gd name="T13" fmla="*/ 60 h 660"/>
                    <a:gd name="T14" fmla="*/ 223 w 523"/>
                    <a:gd name="T15" fmla="*/ 598 h 660"/>
                    <a:gd name="T16" fmla="*/ 223 w 523"/>
                    <a:gd name="T17" fmla="*/ 618 h 660"/>
                    <a:gd name="T18" fmla="*/ 222 w 523"/>
                    <a:gd name="T19" fmla="*/ 632 h 660"/>
                    <a:gd name="T20" fmla="*/ 214 w 523"/>
                    <a:gd name="T21" fmla="*/ 651 h 660"/>
                    <a:gd name="T22" fmla="*/ 209 w 523"/>
                    <a:gd name="T23" fmla="*/ 660 h 660"/>
                    <a:gd name="T24" fmla="*/ 320 w 523"/>
                    <a:gd name="T25" fmla="*/ 660 h 660"/>
                    <a:gd name="T26" fmla="*/ 330 w 523"/>
                    <a:gd name="T27" fmla="*/ 660 h 660"/>
                    <a:gd name="T28" fmla="*/ 325 w 523"/>
                    <a:gd name="T29" fmla="*/ 651 h 660"/>
                    <a:gd name="T30" fmla="*/ 316 w 523"/>
                    <a:gd name="T31" fmla="*/ 630 h 660"/>
                    <a:gd name="T32" fmla="*/ 312 w 523"/>
                    <a:gd name="T33" fmla="*/ 604 h 660"/>
                    <a:gd name="T34" fmla="*/ 313 w 523"/>
                    <a:gd name="T35" fmla="*/ 596 h 660"/>
                    <a:gd name="T36" fmla="*/ 313 w 523"/>
                    <a:gd name="T37" fmla="*/ 58 h 660"/>
                    <a:gd name="T38" fmla="*/ 449 w 523"/>
                    <a:gd name="T39" fmla="*/ 58 h 660"/>
                    <a:gd name="T40" fmla="*/ 485 w 523"/>
                    <a:gd name="T41" fmla="*/ 64 h 660"/>
                    <a:gd name="T42" fmla="*/ 487 w 523"/>
                    <a:gd name="T43" fmla="*/ 59 h 660"/>
                    <a:gd name="T44" fmla="*/ 486 w 523"/>
                    <a:gd name="T45" fmla="*/ 64 h 660"/>
                    <a:gd name="T46" fmla="*/ 514 w 523"/>
                    <a:gd name="T47" fmla="*/ 74 h 660"/>
                    <a:gd name="T48" fmla="*/ 523 w 523"/>
                    <a:gd name="T49" fmla="*/ 79 h 660"/>
                    <a:gd name="T50" fmla="*/ 516 w 523"/>
                    <a:gd name="T51" fmla="*/ 5 h 660"/>
                    <a:gd name="T52" fmla="*/ 23 w 523"/>
                    <a:gd name="T53" fmla="*/ 0 h 66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23" h="660">
                      <a:moveTo>
                        <a:pt x="23" y="0"/>
                      </a:moveTo>
                      <a:cubicBezTo>
                        <a:pt x="3" y="71"/>
                        <a:pt x="3" y="71"/>
                        <a:pt x="3" y="71"/>
                      </a:cubicBezTo>
                      <a:cubicBezTo>
                        <a:pt x="0" y="84"/>
                        <a:pt x="0" y="84"/>
                        <a:pt x="0" y="84"/>
                      </a:cubicBezTo>
                      <a:cubicBezTo>
                        <a:pt x="12" y="77"/>
                        <a:pt x="12" y="77"/>
                        <a:pt x="12" y="77"/>
                      </a:cubicBezTo>
                      <a:cubicBezTo>
                        <a:pt x="23" y="70"/>
                        <a:pt x="30" y="66"/>
                        <a:pt x="44" y="64"/>
                      </a:cubicBezTo>
                      <a:cubicBezTo>
                        <a:pt x="53" y="61"/>
                        <a:pt x="57" y="61"/>
                        <a:pt x="65" y="60"/>
                      </a:cubicBezTo>
                      <a:cubicBezTo>
                        <a:pt x="223" y="60"/>
                        <a:pt x="223" y="60"/>
                        <a:pt x="223" y="60"/>
                      </a:cubicBezTo>
                      <a:cubicBezTo>
                        <a:pt x="223" y="598"/>
                        <a:pt x="223" y="598"/>
                        <a:pt x="223" y="598"/>
                      </a:cubicBezTo>
                      <a:cubicBezTo>
                        <a:pt x="223" y="606"/>
                        <a:pt x="223" y="612"/>
                        <a:pt x="223" y="618"/>
                      </a:cubicBezTo>
                      <a:cubicBezTo>
                        <a:pt x="223" y="623"/>
                        <a:pt x="223" y="627"/>
                        <a:pt x="222" y="632"/>
                      </a:cubicBezTo>
                      <a:cubicBezTo>
                        <a:pt x="220" y="639"/>
                        <a:pt x="218" y="644"/>
                        <a:pt x="214" y="651"/>
                      </a:cubicBezTo>
                      <a:cubicBezTo>
                        <a:pt x="209" y="660"/>
                        <a:pt x="209" y="660"/>
                        <a:pt x="209" y="660"/>
                      </a:cubicBezTo>
                      <a:cubicBezTo>
                        <a:pt x="320" y="660"/>
                        <a:pt x="320" y="660"/>
                        <a:pt x="320" y="660"/>
                      </a:cubicBezTo>
                      <a:cubicBezTo>
                        <a:pt x="330" y="660"/>
                        <a:pt x="330" y="660"/>
                        <a:pt x="330" y="660"/>
                      </a:cubicBezTo>
                      <a:cubicBezTo>
                        <a:pt x="325" y="651"/>
                        <a:pt x="325" y="651"/>
                        <a:pt x="325" y="651"/>
                      </a:cubicBezTo>
                      <a:cubicBezTo>
                        <a:pt x="320" y="642"/>
                        <a:pt x="317" y="637"/>
                        <a:pt x="316" y="630"/>
                      </a:cubicBezTo>
                      <a:cubicBezTo>
                        <a:pt x="313" y="612"/>
                        <a:pt x="312" y="609"/>
                        <a:pt x="312" y="604"/>
                      </a:cubicBezTo>
                      <a:cubicBezTo>
                        <a:pt x="312" y="602"/>
                        <a:pt x="313" y="600"/>
                        <a:pt x="313" y="596"/>
                      </a:cubicBezTo>
                      <a:cubicBezTo>
                        <a:pt x="313" y="58"/>
                        <a:pt x="313" y="58"/>
                        <a:pt x="313" y="58"/>
                      </a:cubicBezTo>
                      <a:cubicBezTo>
                        <a:pt x="449" y="58"/>
                        <a:pt x="449" y="58"/>
                        <a:pt x="449" y="58"/>
                      </a:cubicBezTo>
                      <a:cubicBezTo>
                        <a:pt x="463" y="58"/>
                        <a:pt x="472" y="59"/>
                        <a:pt x="485" y="64"/>
                      </a:cubicBezTo>
                      <a:cubicBezTo>
                        <a:pt x="487" y="59"/>
                        <a:pt x="487" y="59"/>
                        <a:pt x="487" y="59"/>
                      </a:cubicBezTo>
                      <a:cubicBezTo>
                        <a:pt x="486" y="64"/>
                        <a:pt x="486" y="64"/>
                        <a:pt x="486" y="64"/>
                      </a:cubicBezTo>
                      <a:cubicBezTo>
                        <a:pt x="497" y="66"/>
                        <a:pt x="504" y="69"/>
                        <a:pt x="514" y="74"/>
                      </a:cubicBezTo>
                      <a:cubicBezTo>
                        <a:pt x="523" y="79"/>
                        <a:pt x="523" y="79"/>
                        <a:pt x="523" y="79"/>
                      </a:cubicBezTo>
                      <a:cubicBezTo>
                        <a:pt x="516" y="5"/>
                        <a:pt x="516" y="5"/>
                        <a:pt x="516" y="5"/>
                      </a:cubicBez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16" name="Freeform 21"/>
                <p:cNvSpPr>
                  <a:spLocks noChangeAspect="1"/>
                </p:cNvSpPr>
                <p:nvPr userDrawn="1"/>
              </p:nvSpPr>
              <p:spPr bwMode="black">
                <a:xfrm>
                  <a:off x="5130" y="976"/>
                  <a:ext cx="11" cy="59"/>
                </a:xfrm>
                <a:custGeom>
                  <a:avLst/>
                  <a:gdLst>
                    <a:gd name="T0" fmla="*/ 19 w 126"/>
                    <a:gd name="T1" fmla="*/ 37 h 659"/>
                    <a:gd name="T2" fmla="*/ 24 w 126"/>
                    <a:gd name="T3" fmla="*/ 69 h 659"/>
                    <a:gd name="T4" fmla="*/ 24 w 126"/>
                    <a:gd name="T5" fmla="*/ 598 h 659"/>
                    <a:gd name="T6" fmla="*/ 19 w 126"/>
                    <a:gd name="T7" fmla="*/ 629 h 659"/>
                    <a:gd name="T8" fmla="*/ 9 w 126"/>
                    <a:gd name="T9" fmla="*/ 650 h 659"/>
                    <a:gd name="T10" fmla="*/ 3 w 126"/>
                    <a:gd name="T11" fmla="*/ 659 h 659"/>
                    <a:gd name="T12" fmla="*/ 116 w 126"/>
                    <a:gd name="T13" fmla="*/ 659 h 659"/>
                    <a:gd name="T14" fmla="*/ 126 w 126"/>
                    <a:gd name="T15" fmla="*/ 659 h 659"/>
                    <a:gd name="T16" fmla="*/ 120 w 126"/>
                    <a:gd name="T17" fmla="*/ 651 h 659"/>
                    <a:gd name="T18" fmla="*/ 109 w 126"/>
                    <a:gd name="T19" fmla="*/ 628 h 659"/>
                    <a:gd name="T20" fmla="*/ 106 w 126"/>
                    <a:gd name="T21" fmla="*/ 545 h 659"/>
                    <a:gd name="T22" fmla="*/ 106 w 126"/>
                    <a:gd name="T23" fmla="*/ 67 h 659"/>
                    <a:gd name="T24" fmla="*/ 112 w 126"/>
                    <a:gd name="T25" fmla="*/ 32 h 659"/>
                    <a:gd name="T26" fmla="*/ 112 w 126"/>
                    <a:gd name="T27" fmla="*/ 32 h 659"/>
                    <a:gd name="T28" fmla="*/ 122 w 126"/>
                    <a:gd name="T29" fmla="*/ 8 h 659"/>
                    <a:gd name="T30" fmla="*/ 126 w 126"/>
                    <a:gd name="T31" fmla="*/ 0 h 659"/>
                    <a:gd name="T32" fmla="*/ 10 w 126"/>
                    <a:gd name="T33" fmla="*/ 0 h 659"/>
                    <a:gd name="T34" fmla="*/ 0 w 126"/>
                    <a:gd name="T35" fmla="*/ 0 h 659"/>
                    <a:gd name="T36" fmla="*/ 6 w 126"/>
                    <a:gd name="T37" fmla="*/ 9 h 659"/>
                    <a:gd name="T38" fmla="*/ 19 w 126"/>
                    <a:gd name="T39" fmla="*/ 37 h 6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6" h="659">
                      <a:moveTo>
                        <a:pt x="19" y="37"/>
                      </a:moveTo>
                      <a:cubicBezTo>
                        <a:pt x="23" y="49"/>
                        <a:pt x="24" y="56"/>
                        <a:pt x="24" y="69"/>
                      </a:cubicBezTo>
                      <a:cubicBezTo>
                        <a:pt x="24" y="598"/>
                        <a:pt x="24" y="598"/>
                        <a:pt x="24" y="598"/>
                      </a:cubicBezTo>
                      <a:cubicBezTo>
                        <a:pt x="24" y="611"/>
                        <a:pt x="24" y="618"/>
                        <a:pt x="19" y="629"/>
                      </a:cubicBezTo>
                      <a:cubicBezTo>
                        <a:pt x="16" y="638"/>
                        <a:pt x="14" y="643"/>
                        <a:pt x="9" y="650"/>
                      </a:cubicBezTo>
                      <a:cubicBezTo>
                        <a:pt x="3" y="659"/>
                        <a:pt x="3" y="659"/>
                        <a:pt x="3" y="659"/>
                      </a:cubicBezTo>
                      <a:cubicBezTo>
                        <a:pt x="116" y="659"/>
                        <a:pt x="116" y="659"/>
                        <a:pt x="116" y="659"/>
                      </a:cubicBezTo>
                      <a:cubicBezTo>
                        <a:pt x="126" y="659"/>
                        <a:pt x="126" y="659"/>
                        <a:pt x="126" y="659"/>
                      </a:cubicBezTo>
                      <a:cubicBezTo>
                        <a:pt x="120" y="651"/>
                        <a:pt x="120" y="651"/>
                        <a:pt x="120" y="651"/>
                      </a:cubicBezTo>
                      <a:cubicBezTo>
                        <a:pt x="115" y="641"/>
                        <a:pt x="110" y="637"/>
                        <a:pt x="109" y="628"/>
                      </a:cubicBezTo>
                      <a:cubicBezTo>
                        <a:pt x="107" y="607"/>
                        <a:pt x="106" y="578"/>
                        <a:pt x="106" y="545"/>
                      </a:cubicBezTo>
                      <a:cubicBezTo>
                        <a:pt x="106" y="67"/>
                        <a:pt x="106" y="67"/>
                        <a:pt x="106" y="67"/>
                      </a:cubicBezTo>
                      <a:cubicBezTo>
                        <a:pt x="107" y="58"/>
                        <a:pt x="106" y="53"/>
                        <a:pt x="112" y="32"/>
                      </a:cubicBezTo>
                      <a:cubicBezTo>
                        <a:pt x="112" y="32"/>
                        <a:pt x="112" y="32"/>
                        <a:pt x="112" y="32"/>
                      </a:cubicBezTo>
                      <a:cubicBezTo>
                        <a:pt x="116" y="23"/>
                        <a:pt x="118" y="16"/>
                        <a:pt x="122" y="8"/>
                      </a:cubicBezTo>
                      <a:cubicBezTo>
                        <a:pt x="126" y="0"/>
                        <a:pt x="126" y="0"/>
                        <a:pt x="126" y="0"/>
                      </a:cubicBezTo>
                      <a:cubicBezTo>
                        <a:pt x="10" y="0"/>
                        <a:pt x="10" y="0"/>
                        <a:pt x="10" y="0"/>
                      </a:cubicBezTo>
                      <a:cubicBezTo>
                        <a:pt x="0" y="0"/>
                        <a:pt x="0" y="0"/>
                        <a:pt x="0" y="0"/>
                      </a:cubicBezTo>
                      <a:cubicBezTo>
                        <a:pt x="6" y="9"/>
                        <a:pt x="6" y="9"/>
                        <a:pt x="6" y="9"/>
                      </a:cubicBezTo>
                      <a:cubicBezTo>
                        <a:pt x="12" y="19"/>
                        <a:pt x="16" y="26"/>
                        <a:pt x="19"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17" name="Freeform 22"/>
                <p:cNvSpPr>
                  <a:spLocks noChangeAspect="1"/>
                </p:cNvSpPr>
                <p:nvPr userDrawn="1"/>
              </p:nvSpPr>
              <p:spPr bwMode="black">
                <a:xfrm>
                  <a:off x="5016" y="1175"/>
                  <a:ext cx="38" cy="59"/>
                </a:xfrm>
                <a:custGeom>
                  <a:avLst/>
                  <a:gdLst>
                    <a:gd name="T0" fmla="*/ 384 w 425"/>
                    <a:gd name="T1" fmla="*/ 589 h 659"/>
                    <a:gd name="T2" fmla="*/ 314 w 425"/>
                    <a:gd name="T3" fmla="*/ 599 h 659"/>
                    <a:gd name="T4" fmla="*/ 111 w 425"/>
                    <a:gd name="T5" fmla="*/ 599 h 659"/>
                    <a:gd name="T6" fmla="*/ 111 w 425"/>
                    <a:gd name="T7" fmla="*/ 320 h 659"/>
                    <a:gd name="T8" fmla="*/ 280 w 425"/>
                    <a:gd name="T9" fmla="*/ 320 h 659"/>
                    <a:gd name="T10" fmla="*/ 308 w 425"/>
                    <a:gd name="T11" fmla="*/ 321 h 659"/>
                    <a:gd name="T12" fmla="*/ 343 w 425"/>
                    <a:gd name="T13" fmla="*/ 333 h 659"/>
                    <a:gd name="T14" fmla="*/ 350 w 425"/>
                    <a:gd name="T15" fmla="*/ 337 h 659"/>
                    <a:gd name="T16" fmla="*/ 350 w 425"/>
                    <a:gd name="T17" fmla="*/ 266 h 659"/>
                    <a:gd name="T18" fmla="*/ 350 w 425"/>
                    <a:gd name="T19" fmla="*/ 260 h 659"/>
                    <a:gd name="T20" fmla="*/ 109 w 425"/>
                    <a:gd name="T21" fmla="*/ 260 h 659"/>
                    <a:gd name="T22" fmla="*/ 109 w 425"/>
                    <a:gd name="T23" fmla="*/ 58 h 659"/>
                    <a:gd name="T24" fmla="*/ 280 w 425"/>
                    <a:gd name="T25" fmla="*/ 58 h 659"/>
                    <a:gd name="T26" fmla="*/ 300 w 425"/>
                    <a:gd name="T27" fmla="*/ 57 h 659"/>
                    <a:gd name="T28" fmla="*/ 318 w 425"/>
                    <a:gd name="T29" fmla="*/ 60 h 659"/>
                    <a:gd name="T30" fmla="*/ 341 w 425"/>
                    <a:gd name="T31" fmla="*/ 75 h 659"/>
                    <a:gd name="T32" fmla="*/ 350 w 425"/>
                    <a:gd name="T33" fmla="*/ 84 h 659"/>
                    <a:gd name="T34" fmla="*/ 350 w 425"/>
                    <a:gd name="T35" fmla="*/ 5 h 659"/>
                    <a:gd name="T36" fmla="*/ 350 w 425"/>
                    <a:gd name="T37" fmla="*/ 0 h 659"/>
                    <a:gd name="T38" fmla="*/ 0 w 425"/>
                    <a:gd name="T39" fmla="*/ 0 h 659"/>
                    <a:gd name="T40" fmla="*/ 10 w 425"/>
                    <a:gd name="T41" fmla="*/ 9 h 659"/>
                    <a:gd name="T42" fmla="*/ 21 w 425"/>
                    <a:gd name="T43" fmla="*/ 26 h 659"/>
                    <a:gd name="T44" fmla="*/ 25 w 425"/>
                    <a:gd name="T45" fmla="*/ 51 h 659"/>
                    <a:gd name="T46" fmla="*/ 25 w 425"/>
                    <a:gd name="T47" fmla="*/ 596 h 659"/>
                    <a:gd name="T48" fmla="*/ 26 w 425"/>
                    <a:gd name="T49" fmla="*/ 612 h 659"/>
                    <a:gd name="T50" fmla="*/ 24 w 425"/>
                    <a:gd name="T51" fmla="*/ 627 h 659"/>
                    <a:gd name="T52" fmla="*/ 13 w 425"/>
                    <a:gd name="T53" fmla="*/ 650 h 659"/>
                    <a:gd name="T54" fmla="*/ 7 w 425"/>
                    <a:gd name="T55" fmla="*/ 659 h 659"/>
                    <a:gd name="T56" fmla="*/ 393 w 425"/>
                    <a:gd name="T57" fmla="*/ 659 h 659"/>
                    <a:gd name="T58" fmla="*/ 393 w 425"/>
                    <a:gd name="T59" fmla="*/ 653 h 659"/>
                    <a:gd name="T60" fmla="*/ 393 w 425"/>
                    <a:gd name="T61" fmla="*/ 653 h 659"/>
                    <a:gd name="T62" fmla="*/ 398 w 425"/>
                    <a:gd name="T63" fmla="*/ 655 h 659"/>
                    <a:gd name="T64" fmla="*/ 421 w 425"/>
                    <a:gd name="T65" fmla="*/ 582 h 659"/>
                    <a:gd name="T66" fmla="*/ 425 w 425"/>
                    <a:gd name="T67" fmla="*/ 566 h 659"/>
                    <a:gd name="T68" fmla="*/ 412 w 425"/>
                    <a:gd name="T69" fmla="*/ 575 h 659"/>
                    <a:gd name="T70" fmla="*/ 384 w 425"/>
                    <a:gd name="T71" fmla="*/ 589 h 65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25" h="659">
                      <a:moveTo>
                        <a:pt x="384" y="589"/>
                      </a:move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0" y="337"/>
                        <a:pt x="350" y="337"/>
                        <a:pt x="350" y="337"/>
                      </a:cubicBezTo>
                      <a:cubicBezTo>
                        <a:pt x="350" y="266"/>
                        <a:pt x="350" y="266"/>
                        <a:pt x="350" y="266"/>
                      </a:cubicBezTo>
                      <a:cubicBezTo>
                        <a:pt x="350" y="260"/>
                        <a:pt x="350" y="260"/>
                        <a:pt x="350" y="260"/>
                      </a:cubicBezTo>
                      <a:cubicBezTo>
                        <a:pt x="109" y="260"/>
                        <a:pt x="109" y="260"/>
                        <a:pt x="109" y="260"/>
                      </a:cubicBezTo>
                      <a:cubicBezTo>
                        <a:pt x="109" y="58"/>
                        <a:pt x="109" y="58"/>
                        <a:pt x="109" y="58"/>
                      </a:cubicBezTo>
                      <a:cubicBezTo>
                        <a:pt x="280" y="58"/>
                        <a:pt x="280" y="58"/>
                        <a:pt x="280" y="58"/>
                      </a:cubicBezTo>
                      <a:cubicBezTo>
                        <a:pt x="287" y="58"/>
                        <a:pt x="294" y="57"/>
                        <a:pt x="300" y="57"/>
                      </a:cubicBezTo>
                      <a:cubicBezTo>
                        <a:pt x="306" y="57"/>
                        <a:pt x="311" y="58"/>
                        <a:pt x="318" y="60"/>
                      </a:cubicBezTo>
                      <a:cubicBezTo>
                        <a:pt x="328" y="64"/>
                        <a:pt x="334" y="67"/>
                        <a:pt x="341" y="75"/>
                      </a:cubicBezTo>
                      <a:cubicBezTo>
                        <a:pt x="350" y="84"/>
                        <a:pt x="350" y="84"/>
                        <a:pt x="350" y="84"/>
                      </a:cubicBezTo>
                      <a:cubicBezTo>
                        <a:pt x="350" y="5"/>
                        <a:pt x="350" y="5"/>
                        <a:pt x="350" y="5"/>
                      </a:cubicBezTo>
                      <a:cubicBezTo>
                        <a:pt x="350" y="0"/>
                        <a:pt x="350" y="0"/>
                        <a:pt x="350" y="0"/>
                      </a:cubicBezTo>
                      <a:cubicBezTo>
                        <a:pt x="0" y="0"/>
                        <a:pt x="0" y="0"/>
                        <a:pt x="0" y="0"/>
                      </a:cubicBezTo>
                      <a:cubicBezTo>
                        <a:pt x="10" y="9"/>
                        <a:pt x="10" y="9"/>
                        <a:pt x="10" y="9"/>
                      </a:cubicBezTo>
                      <a:cubicBezTo>
                        <a:pt x="15" y="15"/>
                        <a:pt x="17" y="18"/>
                        <a:pt x="21" y="26"/>
                      </a:cubicBezTo>
                      <a:cubicBezTo>
                        <a:pt x="24" y="35"/>
                        <a:pt x="25" y="41"/>
                        <a:pt x="25" y="51"/>
                      </a:cubicBezTo>
                      <a:cubicBezTo>
                        <a:pt x="25" y="596"/>
                        <a:pt x="25" y="596"/>
                        <a:pt x="25" y="596"/>
                      </a:cubicBezTo>
                      <a:cubicBezTo>
                        <a:pt x="25" y="602"/>
                        <a:pt x="26" y="607"/>
                        <a:pt x="26" y="612"/>
                      </a:cubicBezTo>
                      <a:cubicBezTo>
                        <a:pt x="26" y="617"/>
                        <a:pt x="25" y="622"/>
                        <a:pt x="24" y="627"/>
                      </a:cubicBezTo>
                      <a:cubicBezTo>
                        <a:pt x="21" y="636"/>
                        <a:pt x="19" y="641"/>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6"/>
                        <a:pt x="425" y="566"/>
                        <a:pt x="425" y="566"/>
                      </a:cubicBezTo>
                      <a:cubicBezTo>
                        <a:pt x="412" y="575"/>
                        <a:pt x="412" y="575"/>
                        <a:pt x="412" y="575"/>
                      </a:cubicBezTo>
                      <a:cubicBezTo>
                        <a:pt x="402" y="582"/>
                        <a:pt x="396" y="585"/>
                        <a:pt x="384" y="58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18" name="Freeform 23"/>
                <p:cNvSpPr>
                  <a:spLocks noChangeAspect="1"/>
                </p:cNvSpPr>
                <p:nvPr userDrawn="1"/>
              </p:nvSpPr>
              <p:spPr bwMode="black">
                <a:xfrm>
                  <a:off x="5066" y="1076"/>
                  <a:ext cx="11" cy="58"/>
                </a:xfrm>
                <a:custGeom>
                  <a:avLst/>
                  <a:gdLst>
                    <a:gd name="T0" fmla="*/ 126 w 126"/>
                    <a:gd name="T1" fmla="*/ 0 h 659"/>
                    <a:gd name="T2" fmla="*/ 10 w 126"/>
                    <a:gd name="T3" fmla="*/ 0 h 659"/>
                    <a:gd name="T4" fmla="*/ 0 w 126"/>
                    <a:gd name="T5" fmla="*/ 0 h 659"/>
                    <a:gd name="T6" fmla="*/ 5 w 126"/>
                    <a:gd name="T7" fmla="*/ 9 h 659"/>
                    <a:gd name="T8" fmla="*/ 18 w 126"/>
                    <a:gd name="T9" fmla="*/ 37 h 659"/>
                    <a:gd name="T10" fmla="*/ 23 w 126"/>
                    <a:gd name="T11" fmla="*/ 69 h 659"/>
                    <a:gd name="T12" fmla="*/ 23 w 126"/>
                    <a:gd name="T13" fmla="*/ 598 h 659"/>
                    <a:gd name="T14" fmla="*/ 19 w 126"/>
                    <a:gd name="T15" fmla="*/ 630 h 659"/>
                    <a:gd name="T16" fmla="*/ 9 w 126"/>
                    <a:gd name="T17" fmla="*/ 651 h 659"/>
                    <a:gd name="T18" fmla="*/ 3 w 126"/>
                    <a:gd name="T19" fmla="*/ 659 h 659"/>
                    <a:gd name="T20" fmla="*/ 115 w 126"/>
                    <a:gd name="T21" fmla="*/ 659 h 659"/>
                    <a:gd name="T22" fmla="*/ 125 w 126"/>
                    <a:gd name="T23" fmla="*/ 659 h 659"/>
                    <a:gd name="T24" fmla="*/ 120 w 126"/>
                    <a:gd name="T25" fmla="*/ 651 h 659"/>
                    <a:gd name="T26" fmla="*/ 108 w 126"/>
                    <a:gd name="T27" fmla="*/ 628 h 659"/>
                    <a:gd name="T28" fmla="*/ 106 w 126"/>
                    <a:gd name="T29" fmla="*/ 545 h 659"/>
                    <a:gd name="T30" fmla="*/ 106 w 126"/>
                    <a:gd name="T31" fmla="*/ 68 h 659"/>
                    <a:gd name="T32" fmla="*/ 112 w 126"/>
                    <a:gd name="T33" fmla="*/ 33 h 659"/>
                    <a:gd name="T34" fmla="*/ 112 w 126"/>
                    <a:gd name="T35" fmla="*/ 33 h 659"/>
                    <a:gd name="T36" fmla="*/ 122 w 126"/>
                    <a:gd name="T37" fmla="*/ 8 h 659"/>
                    <a:gd name="T38" fmla="*/ 126 w 126"/>
                    <a:gd name="T39" fmla="*/ 0 h 6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6" h="659">
                      <a:moveTo>
                        <a:pt x="126" y="0"/>
                      </a:moveTo>
                      <a:cubicBezTo>
                        <a:pt x="10" y="0"/>
                        <a:pt x="10" y="0"/>
                        <a:pt x="10" y="0"/>
                      </a:cubicBezTo>
                      <a:cubicBezTo>
                        <a:pt x="0" y="0"/>
                        <a:pt x="0" y="0"/>
                        <a:pt x="0" y="0"/>
                      </a:cubicBezTo>
                      <a:cubicBezTo>
                        <a:pt x="5" y="9"/>
                        <a:pt x="5" y="9"/>
                        <a:pt x="5" y="9"/>
                      </a:cubicBezTo>
                      <a:cubicBezTo>
                        <a:pt x="12" y="19"/>
                        <a:pt x="15" y="26"/>
                        <a:pt x="18" y="37"/>
                      </a:cubicBezTo>
                      <a:cubicBezTo>
                        <a:pt x="23" y="50"/>
                        <a:pt x="23" y="56"/>
                        <a:pt x="23" y="69"/>
                      </a:cubicBezTo>
                      <a:cubicBezTo>
                        <a:pt x="23" y="598"/>
                        <a:pt x="23" y="598"/>
                        <a:pt x="23" y="598"/>
                      </a:cubicBezTo>
                      <a:cubicBezTo>
                        <a:pt x="23" y="611"/>
                        <a:pt x="23"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4" y="642"/>
                        <a:pt x="110" y="637"/>
                        <a:pt x="108" y="628"/>
                      </a:cubicBezTo>
                      <a:cubicBezTo>
                        <a:pt x="106" y="608"/>
                        <a:pt x="106" y="578"/>
                        <a:pt x="106" y="545"/>
                      </a:cubicBezTo>
                      <a:cubicBezTo>
                        <a:pt x="106" y="68"/>
                        <a:pt x="106" y="68"/>
                        <a:pt x="106" y="68"/>
                      </a:cubicBezTo>
                      <a:cubicBezTo>
                        <a:pt x="106" y="58"/>
                        <a:pt x="106" y="53"/>
                        <a:pt x="112" y="33"/>
                      </a:cubicBezTo>
                      <a:cubicBezTo>
                        <a:pt x="112" y="33"/>
                        <a:pt x="112" y="33"/>
                        <a:pt x="112" y="33"/>
                      </a:cubicBezTo>
                      <a:cubicBezTo>
                        <a:pt x="115" y="23"/>
                        <a:pt x="118" y="17"/>
                        <a:pt x="122" y="8"/>
                      </a:cubicBez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19" name="Freeform 24"/>
                <p:cNvSpPr>
                  <a:spLocks noChangeAspect="1"/>
                </p:cNvSpPr>
                <p:nvPr userDrawn="1"/>
              </p:nvSpPr>
              <p:spPr bwMode="black">
                <a:xfrm>
                  <a:off x="5045" y="976"/>
                  <a:ext cx="79" cy="61"/>
                </a:xfrm>
                <a:custGeom>
                  <a:avLst/>
                  <a:gdLst>
                    <a:gd name="T0" fmla="*/ 39 w 889"/>
                    <a:gd name="T1" fmla="*/ 31 h 686"/>
                    <a:gd name="T2" fmla="*/ 51 w 889"/>
                    <a:gd name="T3" fmla="*/ 53 h 686"/>
                    <a:gd name="T4" fmla="*/ 286 w 889"/>
                    <a:gd name="T5" fmla="*/ 686 h 686"/>
                    <a:gd name="T6" fmla="*/ 453 w 889"/>
                    <a:gd name="T7" fmla="*/ 224 h 686"/>
                    <a:gd name="T8" fmla="*/ 625 w 889"/>
                    <a:gd name="T9" fmla="*/ 683 h 686"/>
                    <a:gd name="T10" fmla="*/ 847 w 889"/>
                    <a:gd name="T11" fmla="*/ 65 h 686"/>
                    <a:gd name="T12" fmla="*/ 859 w 889"/>
                    <a:gd name="T13" fmla="*/ 40 h 686"/>
                    <a:gd name="T14" fmla="*/ 859 w 889"/>
                    <a:gd name="T15" fmla="*/ 40 h 686"/>
                    <a:gd name="T16" fmla="*/ 881 w 889"/>
                    <a:gd name="T17" fmla="*/ 9 h 686"/>
                    <a:gd name="T18" fmla="*/ 889 w 889"/>
                    <a:gd name="T19" fmla="*/ 0 h 686"/>
                    <a:gd name="T20" fmla="*/ 781 w 889"/>
                    <a:gd name="T21" fmla="*/ 0 h 686"/>
                    <a:gd name="T22" fmla="*/ 771 w 889"/>
                    <a:gd name="T23" fmla="*/ 0 h 686"/>
                    <a:gd name="T24" fmla="*/ 777 w 889"/>
                    <a:gd name="T25" fmla="*/ 9 h 686"/>
                    <a:gd name="T26" fmla="*/ 783 w 889"/>
                    <a:gd name="T27" fmla="*/ 30 h 686"/>
                    <a:gd name="T28" fmla="*/ 783 w 889"/>
                    <a:gd name="T29" fmla="*/ 33 h 686"/>
                    <a:gd name="T30" fmla="*/ 776 w 889"/>
                    <a:gd name="T31" fmla="*/ 57 h 686"/>
                    <a:gd name="T32" fmla="*/ 633 w 889"/>
                    <a:gd name="T33" fmla="*/ 482 h 686"/>
                    <a:gd name="T34" fmla="*/ 479 w 889"/>
                    <a:gd name="T35" fmla="*/ 53 h 686"/>
                    <a:gd name="T36" fmla="*/ 475 w 889"/>
                    <a:gd name="T37" fmla="*/ 34 h 686"/>
                    <a:gd name="T38" fmla="*/ 476 w 889"/>
                    <a:gd name="T39" fmla="*/ 25 h 686"/>
                    <a:gd name="T40" fmla="*/ 483 w 889"/>
                    <a:gd name="T41" fmla="*/ 10 h 686"/>
                    <a:gd name="T42" fmla="*/ 488 w 889"/>
                    <a:gd name="T43" fmla="*/ 1 h 686"/>
                    <a:gd name="T44" fmla="*/ 346 w 889"/>
                    <a:gd name="T45" fmla="*/ 1 h 686"/>
                    <a:gd name="T46" fmla="*/ 356 w 889"/>
                    <a:gd name="T47" fmla="*/ 11 h 686"/>
                    <a:gd name="T48" fmla="*/ 373 w 889"/>
                    <a:gd name="T49" fmla="*/ 30 h 686"/>
                    <a:gd name="T50" fmla="*/ 390 w 889"/>
                    <a:gd name="T51" fmla="*/ 54 h 686"/>
                    <a:gd name="T52" fmla="*/ 422 w 889"/>
                    <a:gd name="T53" fmla="*/ 136 h 686"/>
                    <a:gd name="T54" fmla="*/ 291 w 889"/>
                    <a:gd name="T55" fmla="*/ 481 h 686"/>
                    <a:gd name="T56" fmla="*/ 137 w 889"/>
                    <a:gd name="T57" fmla="*/ 43 h 686"/>
                    <a:gd name="T58" fmla="*/ 136 w 889"/>
                    <a:gd name="T59" fmla="*/ 36 h 686"/>
                    <a:gd name="T60" fmla="*/ 137 w 889"/>
                    <a:gd name="T61" fmla="*/ 27 h 686"/>
                    <a:gd name="T62" fmla="*/ 144 w 889"/>
                    <a:gd name="T63" fmla="*/ 10 h 686"/>
                    <a:gd name="T64" fmla="*/ 149 w 889"/>
                    <a:gd name="T65" fmla="*/ 1 h 686"/>
                    <a:gd name="T66" fmla="*/ 0 w 889"/>
                    <a:gd name="T67" fmla="*/ 1 h 686"/>
                    <a:gd name="T68" fmla="*/ 17 w 889"/>
                    <a:gd name="T69" fmla="*/ 11 h 686"/>
                    <a:gd name="T70" fmla="*/ 39 w 889"/>
                    <a:gd name="T71" fmla="*/ 31 h 68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89" h="686">
                      <a:moveTo>
                        <a:pt x="39" y="31"/>
                      </a:moveTo>
                      <a:cubicBezTo>
                        <a:pt x="46" y="39"/>
                        <a:pt x="48" y="44"/>
                        <a:pt x="51" y="53"/>
                      </a:cubicBezTo>
                      <a:cubicBezTo>
                        <a:pt x="286" y="686"/>
                        <a:pt x="286" y="686"/>
                        <a:pt x="286" y="686"/>
                      </a:cubicBezTo>
                      <a:cubicBezTo>
                        <a:pt x="453" y="224"/>
                        <a:pt x="453" y="224"/>
                        <a:pt x="453" y="224"/>
                      </a:cubicBezTo>
                      <a:cubicBezTo>
                        <a:pt x="625" y="683"/>
                        <a:pt x="625" y="683"/>
                        <a:pt x="625" y="683"/>
                      </a:cubicBezTo>
                      <a:cubicBezTo>
                        <a:pt x="847" y="65"/>
                        <a:pt x="847" y="65"/>
                        <a:pt x="847" y="65"/>
                      </a:cubicBezTo>
                      <a:cubicBezTo>
                        <a:pt x="850" y="55"/>
                        <a:pt x="854" y="50"/>
                        <a:pt x="859" y="40"/>
                      </a:cubicBezTo>
                      <a:cubicBezTo>
                        <a:pt x="859" y="40"/>
                        <a:pt x="859" y="40"/>
                        <a:pt x="859" y="40"/>
                      </a:cubicBezTo>
                      <a:cubicBezTo>
                        <a:pt x="867" y="28"/>
                        <a:pt x="872" y="20"/>
                        <a:pt x="881" y="9"/>
                      </a:cubicBezTo>
                      <a:cubicBezTo>
                        <a:pt x="889" y="0"/>
                        <a:pt x="889" y="0"/>
                        <a:pt x="889" y="0"/>
                      </a:cubicBezTo>
                      <a:cubicBezTo>
                        <a:pt x="781" y="0"/>
                        <a:pt x="781" y="0"/>
                        <a:pt x="781" y="0"/>
                      </a:cubicBezTo>
                      <a:cubicBezTo>
                        <a:pt x="771" y="0"/>
                        <a:pt x="771" y="0"/>
                        <a:pt x="771" y="0"/>
                      </a:cubicBezTo>
                      <a:cubicBezTo>
                        <a:pt x="777" y="9"/>
                        <a:pt x="777" y="9"/>
                        <a:pt x="777" y="9"/>
                      </a:cubicBezTo>
                      <a:cubicBezTo>
                        <a:pt x="781" y="16"/>
                        <a:pt x="783" y="21"/>
                        <a:pt x="783" y="30"/>
                      </a:cubicBezTo>
                      <a:cubicBezTo>
                        <a:pt x="783" y="30"/>
                        <a:pt x="783" y="32"/>
                        <a:pt x="783" y="33"/>
                      </a:cubicBezTo>
                      <a:cubicBezTo>
                        <a:pt x="783" y="41"/>
                        <a:pt x="781" y="47"/>
                        <a:pt x="776" y="57"/>
                      </a:cubicBezTo>
                      <a:cubicBezTo>
                        <a:pt x="633" y="482"/>
                        <a:pt x="633" y="482"/>
                        <a:pt x="633" y="482"/>
                      </a:cubicBezTo>
                      <a:cubicBezTo>
                        <a:pt x="479" y="53"/>
                        <a:pt x="479" y="53"/>
                        <a:pt x="479" y="53"/>
                      </a:cubicBezTo>
                      <a:cubicBezTo>
                        <a:pt x="476" y="45"/>
                        <a:pt x="475" y="40"/>
                        <a:pt x="475" y="34"/>
                      </a:cubicBezTo>
                      <a:cubicBezTo>
                        <a:pt x="475" y="31"/>
                        <a:pt x="475" y="28"/>
                        <a:pt x="476" y="25"/>
                      </a:cubicBezTo>
                      <a:cubicBezTo>
                        <a:pt x="478" y="18"/>
                        <a:pt x="479" y="16"/>
                        <a:pt x="483" y="10"/>
                      </a:cubicBezTo>
                      <a:cubicBezTo>
                        <a:pt x="488" y="1"/>
                        <a:pt x="488" y="1"/>
                        <a:pt x="488" y="1"/>
                      </a:cubicBezTo>
                      <a:cubicBezTo>
                        <a:pt x="346" y="1"/>
                        <a:pt x="346" y="1"/>
                        <a:pt x="346" y="1"/>
                      </a:cubicBezTo>
                      <a:cubicBezTo>
                        <a:pt x="356" y="11"/>
                        <a:pt x="356" y="11"/>
                        <a:pt x="356" y="11"/>
                      </a:cubicBezTo>
                      <a:cubicBezTo>
                        <a:pt x="363" y="17"/>
                        <a:pt x="367" y="22"/>
                        <a:pt x="373" y="30"/>
                      </a:cubicBezTo>
                      <a:cubicBezTo>
                        <a:pt x="381" y="39"/>
                        <a:pt x="386" y="44"/>
                        <a:pt x="390" y="54"/>
                      </a:cubicBezTo>
                      <a:cubicBezTo>
                        <a:pt x="422" y="136"/>
                        <a:pt x="422" y="136"/>
                        <a:pt x="422" y="136"/>
                      </a:cubicBezTo>
                      <a:cubicBezTo>
                        <a:pt x="291" y="481"/>
                        <a:pt x="291" y="481"/>
                        <a:pt x="291" y="481"/>
                      </a:cubicBezTo>
                      <a:cubicBezTo>
                        <a:pt x="137" y="43"/>
                        <a:pt x="137" y="43"/>
                        <a:pt x="137" y="43"/>
                      </a:cubicBezTo>
                      <a:cubicBezTo>
                        <a:pt x="136" y="40"/>
                        <a:pt x="136" y="38"/>
                        <a:pt x="136" y="36"/>
                      </a:cubicBezTo>
                      <a:cubicBezTo>
                        <a:pt x="136" y="34"/>
                        <a:pt x="136" y="31"/>
                        <a:pt x="137" y="27"/>
                      </a:cubicBezTo>
                      <a:cubicBezTo>
                        <a:pt x="138" y="20"/>
                        <a:pt x="140" y="17"/>
                        <a:pt x="144" y="10"/>
                      </a:cubicBezTo>
                      <a:cubicBezTo>
                        <a:pt x="149" y="1"/>
                        <a:pt x="149" y="1"/>
                        <a:pt x="149" y="1"/>
                      </a:cubicBezTo>
                      <a:cubicBezTo>
                        <a:pt x="0" y="1"/>
                        <a:pt x="0" y="1"/>
                        <a:pt x="0" y="1"/>
                      </a:cubicBezTo>
                      <a:cubicBezTo>
                        <a:pt x="17" y="11"/>
                        <a:pt x="17" y="11"/>
                        <a:pt x="17" y="11"/>
                      </a:cubicBezTo>
                      <a:cubicBezTo>
                        <a:pt x="27" y="17"/>
                        <a:pt x="32" y="22"/>
                        <a:pt x="39"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20" name="Freeform 25"/>
                <p:cNvSpPr>
                  <a:spLocks noChangeAspect="1"/>
                </p:cNvSpPr>
                <p:nvPr userDrawn="1"/>
              </p:nvSpPr>
              <p:spPr bwMode="black">
                <a:xfrm>
                  <a:off x="5298" y="1076"/>
                  <a:ext cx="46" cy="58"/>
                </a:xfrm>
                <a:custGeom>
                  <a:avLst/>
                  <a:gdLst>
                    <a:gd name="T0" fmla="*/ 64 w 522"/>
                    <a:gd name="T1" fmla="*/ 61 h 660"/>
                    <a:gd name="T2" fmla="*/ 222 w 522"/>
                    <a:gd name="T3" fmla="*/ 61 h 660"/>
                    <a:gd name="T4" fmla="*/ 222 w 522"/>
                    <a:gd name="T5" fmla="*/ 598 h 660"/>
                    <a:gd name="T6" fmla="*/ 223 w 522"/>
                    <a:gd name="T7" fmla="*/ 619 h 660"/>
                    <a:gd name="T8" fmla="*/ 222 w 522"/>
                    <a:gd name="T9" fmla="*/ 633 h 660"/>
                    <a:gd name="T10" fmla="*/ 213 w 522"/>
                    <a:gd name="T11" fmla="*/ 652 h 660"/>
                    <a:gd name="T12" fmla="*/ 209 w 522"/>
                    <a:gd name="T13" fmla="*/ 660 h 660"/>
                    <a:gd name="T14" fmla="*/ 319 w 522"/>
                    <a:gd name="T15" fmla="*/ 660 h 660"/>
                    <a:gd name="T16" fmla="*/ 329 w 522"/>
                    <a:gd name="T17" fmla="*/ 660 h 660"/>
                    <a:gd name="T18" fmla="*/ 324 w 522"/>
                    <a:gd name="T19" fmla="*/ 652 h 660"/>
                    <a:gd name="T20" fmla="*/ 315 w 522"/>
                    <a:gd name="T21" fmla="*/ 631 h 660"/>
                    <a:gd name="T22" fmla="*/ 312 w 522"/>
                    <a:gd name="T23" fmla="*/ 604 h 660"/>
                    <a:gd name="T24" fmla="*/ 312 w 522"/>
                    <a:gd name="T25" fmla="*/ 596 h 660"/>
                    <a:gd name="T26" fmla="*/ 312 w 522"/>
                    <a:gd name="T27" fmla="*/ 59 h 660"/>
                    <a:gd name="T28" fmla="*/ 448 w 522"/>
                    <a:gd name="T29" fmla="*/ 59 h 660"/>
                    <a:gd name="T30" fmla="*/ 485 w 522"/>
                    <a:gd name="T31" fmla="*/ 64 h 660"/>
                    <a:gd name="T32" fmla="*/ 486 w 522"/>
                    <a:gd name="T33" fmla="*/ 59 h 660"/>
                    <a:gd name="T34" fmla="*/ 486 w 522"/>
                    <a:gd name="T35" fmla="*/ 59 h 660"/>
                    <a:gd name="T36" fmla="*/ 485 w 522"/>
                    <a:gd name="T37" fmla="*/ 65 h 660"/>
                    <a:gd name="T38" fmla="*/ 513 w 522"/>
                    <a:gd name="T39" fmla="*/ 74 h 660"/>
                    <a:gd name="T40" fmla="*/ 522 w 522"/>
                    <a:gd name="T41" fmla="*/ 79 h 660"/>
                    <a:gd name="T42" fmla="*/ 515 w 522"/>
                    <a:gd name="T43" fmla="*/ 5 h 660"/>
                    <a:gd name="T44" fmla="*/ 22 w 522"/>
                    <a:gd name="T45" fmla="*/ 0 h 660"/>
                    <a:gd name="T46" fmla="*/ 2 w 522"/>
                    <a:gd name="T47" fmla="*/ 72 h 660"/>
                    <a:gd name="T48" fmla="*/ 0 w 522"/>
                    <a:gd name="T49" fmla="*/ 84 h 660"/>
                    <a:gd name="T50" fmla="*/ 11 w 522"/>
                    <a:gd name="T51" fmla="*/ 78 h 660"/>
                    <a:gd name="T52" fmla="*/ 43 w 522"/>
                    <a:gd name="T53" fmla="*/ 65 h 660"/>
                    <a:gd name="T54" fmla="*/ 64 w 522"/>
                    <a:gd name="T55" fmla="*/ 61 h 66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22" h="660">
                      <a:moveTo>
                        <a:pt x="64" y="61"/>
                      </a:moveTo>
                      <a:cubicBezTo>
                        <a:pt x="222" y="61"/>
                        <a:pt x="222" y="61"/>
                        <a:pt x="222" y="61"/>
                      </a:cubicBezTo>
                      <a:cubicBezTo>
                        <a:pt x="222" y="598"/>
                        <a:pt x="222" y="598"/>
                        <a:pt x="222" y="598"/>
                      </a:cubicBezTo>
                      <a:cubicBezTo>
                        <a:pt x="222" y="606"/>
                        <a:pt x="223" y="613"/>
                        <a:pt x="223" y="619"/>
                      </a:cubicBezTo>
                      <a:cubicBezTo>
                        <a:pt x="223" y="623"/>
                        <a:pt x="223" y="628"/>
                        <a:pt x="222" y="633"/>
                      </a:cubicBezTo>
                      <a:cubicBezTo>
                        <a:pt x="219" y="640"/>
                        <a:pt x="218" y="644"/>
                        <a:pt x="213" y="652"/>
                      </a:cubicBezTo>
                      <a:cubicBezTo>
                        <a:pt x="209" y="660"/>
                        <a:pt x="209" y="660"/>
                        <a:pt x="209" y="660"/>
                      </a:cubicBezTo>
                      <a:cubicBezTo>
                        <a:pt x="319" y="660"/>
                        <a:pt x="319" y="660"/>
                        <a:pt x="319" y="660"/>
                      </a:cubicBezTo>
                      <a:cubicBezTo>
                        <a:pt x="329" y="660"/>
                        <a:pt x="329" y="660"/>
                        <a:pt x="329" y="660"/>
                      </a:cubicBezTo>
                      <a:cubicBezTo>
                        <a:pt x="324" y="652"/>
                        <a:pt x="324" y="652"/>
                        <a:pt x="324" y="652"/>
                      </a:cubicBezTo>
                      <a:cubicBezTo>
                        <a:pt x="319" y="643"/>
                        <a:pt x="316" y="638"/>
                        <a:pt x="315" y="631"/>
                      </a:cubicBezTo>
                      <a:cubicBezTo>
                        <a:pt x="312" y="612"/>
                        <a:pt x="312" y="610"/>
                        <a:pt x="312" y="604"/>
                      </a:cubicBezTo>
                      <a:cubicBezTo>
                        <a:pt x="312" y="602"/>
                        <a:pt x="312" y="600"/>
                        <a:pt x="312" y="596"/>
                      </a:cubicBezTo>
                      <a:cubicBezTo>
                        <a:pt x="312" y="59"/>
                        <a:pt x="312" y="59"/>
                        <a:pt x="312" y="59"/>
                      </a:cubicBezTo>
                      <a:cubicBezTo>
                        <a:pt x="448" y="59"/>
                        <a:pt x="448" y="59"/>
                        <a:pt x="448" y="59"/>
                      </a:cubicBezTo>
                      <a:cubicBezTo>
                        <a:pt x="462" y="59"/>
                        <a:pt x="471" y="60"/>
                        <a:pt x="485" y="64"/>
                      </a:cubicBezTo>
                      <a:cubicBezTo>
                        <a:pt x="486" y="59"/>
                        <a:pt x="486" y="59"/>
                        <a:pt x="486" y="59"/>
                      </a:cubicBezTo>
                      <a:cubicBezTo>
                        <a:pt x="486" y="59"/>
                        <a:pt x="486" y="59"/>
                        <a:pt x="486" y="59"/>
                      </a:cubicBezTo>
                      <a:cubicBezTo>
                        <a:pt x="485" y="65"/>
                        <a:pt x="485" y="65"/>
                        <a:pt x="485" y="65"/>
                      </a:cubicBezTo>
                      <a:cubicBezTo>
                        <a:pt x="496" y="67"/>
                        <a:pt x="503" y="69"/>
                        <a:pt x="513" y="74"/>
                      </a:cubicBezTo>
                      <a:cubicBezTo>
                        <a:pt x="522" y="79"/>
                        <a:pt x="522" y="79"/>
                        <a:pt x="522" y="79"/>
                      </a:cubicBezTo>
                      <a:cubicBezTo>
                        <a:pt x="515" y="5"/>
                        <a:pt x="515" y="5"/>
                        <a:pt x="515" y="5"/>
                      </a:cubicBezTo>
                      <a:cubicBezTo>
                        <a:pt x="22" y="0"/>
                        <a:pt x="22" y="0"/>
                        <a:pt x="22" y="0"/>
                      </a:cubicBezTo>
                      <a:cubicBezTo>
                        <a:pt x="2" y="72"/>
                        <a:pt x="2" y="72"/>
                        <a:pt x="2" y="72"/>
                      </a:cubicBezTo>
                      <a:cubicBezTo>
                        <a:pt x="0" y="84"/>
                        <a:pt x="0" y="84"/>
                        <a:pt x="0" y="84"/>
                      </a:cubicBezTo>
                      <a:cubicBezTo>
                        <a:pt x="11" y="78"/>
                        <a:pt x="11" y="78"/>
                        <a:pt x="11" y="78"/>
                      </a:cubicBezTo>
                      <a:cubicBezTo>
                        <a:pt x="22" y="71"/>
                        <a:pt x="30" y="67"/>
                        <a:pt x="43" y="65"/>
                      </a:cubicBezTo>
                      <a:cubicBezTo>
                        <a:pt x="52" y="62"/>
                        <a:pt x="56" y="61"/>
                        <a:pt x="64"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21" name="Freeform 26"/>
                <p:cNvSpPr>
                  <a:spLocks noChangeAspect="1"/>
                </p:cNvSpPr>
                <p:nvPr userDrawn="1"/>
              </p:nvSpPr>
              <p:spPr bwMode="black">
                <a:xfrm>
                  <a:off x="5082" y="1076"/>
                  <a:ext cx="61" cy="60"/>
                </a:xfrm>
                <a:custGeom>
                  <a:avLst/>
                  <a:gdLst>
                    <a:gd name="T0" fmla="*/ 657 w 684"/>
                    <a:gd name="T1" fmla="*/ 42 h 682"/>
                    <a:gd name="T2" fmla="*/ 678 w 684"/>
                    <a:gd name="T3" fmla="*/ 10 h 682"/>
                    <a:gd name="T4" fmla="*/ 684 w 684"/>
                    <a:gd name="T5" fmla="*/ 1 h 682"/>
                    <a:gd name="T6" fmla="*/ 583 w 684"/>
                    <a:gd name="T7" fmla="*/ 1 h 682"/>
                    <a:gd name="T8" fmla="*/ 575 w 684"/>
                    <a:gd name="T9" fmla="*/ 1 h 682"/>
                    <a:gd name="T10" fmla="*/ 577 w 684"/>
                    <a:gd name="T11" fmla="*/ 9 h 682"/>
                    <a:gd name="T12" fmla="*/ 581 w 684"/>
                    <a:gd name="T13" fmla="*/ 30 h 682"/>
                    <a:gd name="T14" fmla="*/ 571 w 684"/>
                    <a:gd name="T15" fmla="*/ 58 h 682"/>
                    <a:gd name="T16" fmla="*/ 357 w 684"/>
                    <a:gd name="T17" fmla="*/ 517 h 682"/>
                    <a:gd name="T18" fmla="*/ 129 w 684"/>
                    <a:gd name="T19" fmla="*/ 38 h 682"/>
                    <a:gd name="T20" fmla="*/ 125 w 684"/>
                    <a:gd name="T21" fmla="*/ 22 h 682"/>
                    <a:gd name="T22" fmla="*/ 128 w 684"/>
                    <a:gd name="T23" fmla="*/ 9 h 682"/>
                    <a:gd name="T24" fmla="*/ 133 w 684"/>
                    <a:gd name="T25" fmla="*/ 0 h 682"/>
                    <a:gd name="T26" fmla="*/ 19 w 684"/>
                    <a:gd name="T27" fmla="*/ 0 h 682"/>
                    <a:gd name="T28" fmla="*/ 0 w 684"/>
                    <a:gd name="T29" fmla="*/ 0 h 682"/>
                    <a:gd name="T30" fmla="*/ 16 w 684"/>
                    <a:gd name="T31" fmla="*/ 11 h 682"/>
                    <a:gd name="T32" fmla="*/ 35 w 684"/>
                    <a:gd name="T33" fmla="*/ 30 h 682"/>
                    <a:gd name="T34" fmla="*/ 45 w 684"/>
                    <a:gd name="T35" fmla="*/ 51 h 682"/>
                    <a:gd name="T36" fmla="*/ 354 w 684"/>
                    <a:gd name="T37" fmla="*/ 682 h 682"/>
                    <a:gd name="T38" fmla="*/ 644 w 684"/>
                    <a:gd name="T39" fmla="*/ 67 h 682"/>
                    <a:gd name="T40" fmla="*/ 657 w 684"/>
                    <a:gd name="T41" fmla="*/ 42 h 682"/>
                    <a:gd name="T42" fmla="*/ 652 w 684"/>
                    <a:gd name="T43" fmla="*/ 39 h 682"/>
                    <a:gd name="T44" fmla="*/ 652 w 684"/>
                    <a:gd name="T45" fmla="*/ 39 h 682"/>
                    <a:gd name="T46" fmla="*/ 657 w 684"/>
                    <a:gd name="T47" fmla="*/ 42 h 68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84" h="682">
                      <a:moveTo>
                        <a:pt x="657" y="42"/>
                      </a:moveTo>
                      <a:cubicBezTo>
                        <a:pt x="664" y="29"/>
                        <a:pt x="669" y="22"/>
                        <a:pt x="678" y="10"/>
                      </a:cubicBezTo>
                      <a:cubicBezTo>
                        <a:pt x="684" y="1"/>
                        <a:pt x="684" y="1"/>
                        <a:pt x="684" y="1"/>
                      </a:cubicBezTo>
                      <a:cubicBezTo>
                        <a:pt x="583" y="1"/>
                        <a:pt x="583" y="1"/>
                        <a:pt x="583" y="1"/>
                      </a:cubicBezTo>
                      <a:cubicBezTo>
                        <a:pt x="575" y="1"/>
                        <a:pt x="575" y="1"/>
                        <a:pt x="575" y="1"/>
                      </a:cubicBezTo>
                      <a:cubicBezTo>
                        <a:pt x="577" y="9"/>
                        <a:pt x="577" y="9"/>
                        <a:pt x="577" y="9"/>
                      </a:cubicBezTo>
                      <a:cubicBezTo>
                        <a:pt x="580" y="17"/>
                        <a:pt x="581" y="22"/>
                        <a:pt x="581" y="30"/>
                      </a:cubicBezTo>
                      <a:cubicBezTo>
                        <a:pt x="580" y="41"/>
                        <a:pt x="575" y="47"/>
                        <a:pt x="571" y="58"/>
                      </a:cubicBezTo>
                      <a:cubicBezTo>
                        <a:pt x="357" y="517"/>
                        <a:pt x="357" y="517"/>
                        <a:pt x="357" y="517"/>
                      </a:cubicBezTo>
                      <a:cubicBezTo>
                        <a:pt x="129" y="38"/>
                        <a:pt x="129" y="38"/>
                        <a:pt x="129" y="38"/>
                      </a:cubicBezTo>
                      <a:cubicBezTo>
                        <a:pt x="126" y="31"/>
                        <a:pt x="125" y="28"/>
                        <a:pt x="125" y="22"/>
                      </a:cubicBezTo>
                      <a:cubicBezTo>
                        <a:pt x="125" y="17"/>
                        <a:pt x="126" y="15"/>
                        <a:pt x="128" y="9"/>
                      </a:cubicBezTo>
                      <a:cubicBezTo>
                        <a:pt x="133" y="0"/>
                        <a:pt x="133" y="0"/>
                        <a:pt x="133" y="0"/>
                      </a:cubicBezTo>
                      <a:cubicBezTo>
                        <a:pt x="19" y="0"/>
                        <a:pt x="19" y="0"/>
                        <a:pt x="19" y="0"/>
                      </a:cubicBezTo>
                      <a:cubicBezTo>
                        <a:pt x="0" y="0"/>
                        <a:pt x="0" y="0"/>
                        <a:pt x="0" y="0"/>
                      </a:cubicBezTo>
                      <a:cubicBezTo>
                        <a:pt x="16" y="11"/>
                        <a:pt x="16" y="11"/>
                        <a:pt x="16" y="11"/>
                      </a:cubicBezTo>
                      <a:cubicBezTo>
                        <a:pt x="25" y="17"/>
                        <a:pt x="30" y="21"/>
                        <a:pt x="35" y="30"/>
                      </a:cubicBezTo>
                      <a:cubicBezTo>
                        <a:pt x="40" y="37"/>
                        <a:pt x="42" y="43"/>
                        <a:pt x="45" y="51"/>
                      </a:cubicBezTo>
                      <a:cubicBezTo>
                        <a:pt x="354" y="682"/>
                        <a:pt x="354" y="682"/>
                        <a:pt x="354" y="682"/>
                      </a:cubicBezTo>
                      <a:cubicBezTo>
                        <a:pt x="644" y="67"/>
                        <a:pt x="644" y="67"/>
                        <a:pt x="644" y="67"/>
                      </a:cubicBezTo>
                      <a:cubicBezTo>
                        <a:pt x="648" y="57"/>
                        <a:pt x="651" y="52"/>
                        <a:pt x="657" y="42"/>
                      </a:cubicBezTo>
                      <a:cubicBezTo>
                        <a:pt x="652" y="39"/>
                        <a:pt x="652" y="39"/>
                        <a:pt x="652" y="39"/>
                      </a:cubicBezTo>
                      <a:cubicBezTo>
                        <a:pt x="653" y="39"/>
                        <a:pt x="652" y="39"/>
                        <a:pt x="652" y="39"/>
                      </a:cubicBezTo>
                      <a:lnTo>
                        <a:pt x="657"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22" name="Freeform 27"/>
                <p:cNvSpPr>
                  <a:spLocks noChangeAspect="1" noEditPoints="1"/>
                </p:cNvSpPr>
                <p:nvPr userDrawn="1"/>
              </p:nvSpPr>
              <p:spPr bwMode="black">
                <a:xfrm>
                  <a:off x="5193" y="1076"/>
                  <a:ext cx="45" cy="58"/>
                </a:xfrm>
                <a:custGeom>
                  <a:avLst/>
                  <a:gdLst>
                    <a:gd name="T0" fmla="*/ 490 w 507"/>
                    <a:gd name="T1" fmla="*/ 663 h 663"/>
                    <a:gd name="T2" fmla="*/ 507 w 507"/>
                    <a:gd name="T3" fmla="*/ 663 h 663"/>
                    <a:gd name="T4" fmla="*/ 493 w 507"/>
                    <a:gd name="T5" fmla="*/ 653 h 663"/>
                    <a:gd name="T6" fmla="*/ 460 w 507"/>
                    <a:gd name="T7" fmla="*/ 627 h 663"/>
                    <a:gd name="T8" fmla="*/ 405 w 507"/>
                    <a:gd name="T9" fmla="*/ 564 h 663"/>
                    <a:gd name="T10" fmla="*/ 251 w 507"/>
                    <a:gd name="T11" fmla="*/ 367 h 663"/>
                    <a:gd name="T12" fmla="*/ 205 w 507"/>
                    <a:gd name="T13" fmla="*/ 317 h 663"/>
                    <a:gd name="T14" fmla="*/ 204 w 507"/>
                    <a:gd name="T15" fmla="*/ 316 h 663"/>
                    <a:gd name="T16" fmla="*/ 211 w 507"/>
                    <a:gd name="T17" fmla="*/ 316 h 663"/>
                    <a:gd name="T18" fmla="*/ 370 w 507"/>
                    <a:gd name="T19" fmla="*/ 156 h 663"/>
                    <a:gd name="T20" fmla="*/ 370 w 507"/>
                    <a:gd name="T21" fmla="*/ 151 h 663"/>
                    <a:gd name="T22" fmla="*/ 205 w 507"/>
                    <a:gd name="T23" fmla="*/ 0 h 663"/>
                    <a:gd name="T24" fmla="*/ 0 w 507"/>
                    <a:gd name="T25" fmla="*/ 0 h 663"/>
                    <a:gd name="T26" fmla="*/ 5 w 507"/>
                    <a:gd name="T27" fmla="*/ 9 h 663"/>
                    <a:gd name="T28" fmla="*/ 16 w 507"/>
                    <a:gd name="T29" fmla="*/ 34 h 663"/>
                    <a:gd name="T30" fmla="*/ 21 w 507"/>
                    <a:gd name="T31" fmla="*/ 96 h 663"/>
                    <a:gd name="T32" fmla="*/ 21 w 507"/>
                    <a:gd name="T33" fmla="*/ 562 h 663"/>
                    <a:gd name="T34" fmla="*/ 19 w 507"/>
                    <a:gd name="T35" fmla="*/ 627 h 663"/>
                    <a:gd name="T36" fmla="*/ 9 w 507"/>
                    <a:gd name="T37" fmla="*/ 652 h 663"/>
                    <a:gd name="T38" fmla="*/ 5 w 507"/>
                    <a:gd name="T39" fmla="*/ 661 h 663"/>
                    <a:gd name="T40" fmla="*/ 110 w 507"/>
                    <a:gd name="T41" fmla="*/ 661 h 663"/>
                    <a:gd name="T42" fmla="*/ 117 w 507"/>
                    <a:gd name="T43" fmla="*/ 661 h 663"/>
                    <a:gd name="T44" fmla="*/ 115 w 507"/>
                    <a:gd name="T45" fmla="*/ 653 h 663"/>
                    <a:gd name="T46" fmla="*/ 105 w 507"/>
                    <a:gd name="T47" fmla="*/ 623 h 663"/>
                    <a:gd name="T48" fmla="*/ 103 w 507"/>
                    <a:gd name="T49" fmla="*/ 601 h 663"/>
                    <a:gd name="T50" fmla="*/ 103 w 507"/>
                    <a:gd name="T51" fmla="*/ 588 h 663"/>
                    <a:gd name="T52" fmla="*/ 103 w 507"/>
                    <a:gd name="T53" fmla="*/ 300 h 663"/>
                    <a:gd name="T54" fmla="*/ 105 w 507"/>
                    <a:gd name="T55" fmla="*/ 302 h 663"/>
                    <a:gd name="T56" fmla="*/ 122 w 507"/>
                    <a:gd name="T57" fmla="*/ 322 h 663"/>
                    <a:gd name="T58" fmla="*/ 383 w 507"/>
                    <a:gd name="T59" fmla="*/ 661 h 663"/>
                    <a:gd name="T60" fmla="*/ 387 w 507"/>
                    <a:gd name="T61" fmla="*/ 658 h 663"/>
                    <a:gd name="T62" fmla="*/ 387 w 507"/>
                    <a:gd name="T63" fmla="*/ 658 h 663"/>
                    <a:gd name="T64" fmla="*/ 387 w 507"/>
                    <a:gd name="T65" fmla="*/ 663 h 663"/>
                    <a:gd name="T66" fmla="*/ 490 w 507"/>
                    <a:gd name="T67" fmla="*/ 663 h 663"/>
                    <a:gd name="T68" fmla="*/ 104 w 507"/>
                    <a:gd name="T69" fmla="*/ 57 h 663"/>
                    <a:gd name="T70" fmla="*/ 167 w 507"/>
                    <a:gd name="T71" fmla="*/ 51 h 663"/>
                    <a:gd name="T72" fmla="*/ 288 w 507"/>
                    <a:gd name="T73" fmla="*/ 158 h 663"/>
                    <a:gd name="T74" fmla="*/ 288 w 507"/>
                    <a:gd name="T75" fmla="*/ 167 h 663"/>
                    <a:gd name="T76" fmla="*/ 154 w 507"/>
                    <a:gd name="T77" fmla="*/ 278 h 663"/>
                    <a:gd name="T78" fmla="*/ 138 w 507"/>
                    <a:gd name="T79" fmla="*/ 278 h 663"/>
                    <a:gd name="T80" fmla="*/ 104 w 507"/>
                    <a:gd name="T81" fmla="*/ 277 h 663"/>
                    <a:gd name="T82" fmla="*/ 104 w 507"/>
                    <a:gd name="T83" fmla="*/ 57 h 66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07" h="663">
                      <a:moveTo>
                        <a:pt x="490" y="663"/>
                      </a:moveTo>
                      <a:cubicBezTo>
                        <a:pt x="507" y="663"/>
                        <a:pt x="507" y="663"/>
                        <a:pt x="507" y="663"/>
                      </a:cubicBezTo>
                      <a:cubicBezTo>
                        <a:pt x="493" y="653"/>
                        <a:pt x="493" y="653"/>
                        <a:pt x="493" y="653"/>
                      </a:cubicBezTo>
                      <a:cubicBezTo>
                        <a:pt x="480" y="643"/>
                        <a:pt x="472" y="637"/>
                        <a:pt x="460" y="627"/>
                      </a:cubicBezTo>
                      <a:cubicBezTo>
                        <a:pt x="441" y="610"/>
                        <a:pt x="425" y="590"/>
                        <a:pt x="405" y="564"/>
                      </a:cubicBezTo>
                      <a:cubicBezTo>
                        <a:pt x="251" y="367"/>
                        <a:pt x="251" y="367"/>
                        <a:pt x="251" y="367"/>
                      </a:cubicBezTo>
                      <a:cubicBezTo>
                        <a:pt x="234" y="346"/>
                        <a:pt x="223" y="334"/>
                        <a:pt x="205" y="317"/>
                      </a:cubicBezTo>
                      <a:cubicBezTo>
                        <a:pt x="204" y="317"/>
                        <a:pt x="204" y="316"/>
                        <a:pt x="204" y="316"/>
                      </a:cubicBezTo>
                      <a:cubicBezTo>
                        <a:pt x="206" y="316"/>
                        <a:pt x="209" y="316"/>
                        <a:pt x="211" y="316"/>
                      </a:cubicBezTo>
                      <a:cubicBezTo>
                        <a:pt x="300" y="316"/>
                        <a:pt x="368" y="242"/>
                        <a:pt x="370" y="156"/>
                      </a:cubicBezTo>
                      <a:cubicBezTo>
                        <a:pt x="370" y="154"/>
                        <a:pt x="370" y="153"/>
                        <a:pt x="370" y="151"/>
                      </a:cubicBezTo>
                      <a:cubicBezTo>
                        <a:pt x="370" y="57"/>
                        <a:pt x="291" y="1"/>
                        <a:pt x="205" y="0"/>
                      </a:cubicBezTo>
                      <a:cubicBezTo>
                        <a:pt x="0" y="0"/>
                        <a:pt x="0" y="0"/>
                        <a:pt x="0" y="0"/>
                      </a:cubicBezTo>
                      <a:cubicBezTo>
                        <a:pt x="5" y="9"/>
                        <a:pt x="5" y="9"/>
                        <a:pt x="5" y="9"/>
                      </a:cubicBezTo>
                      <a:cubicBezTo>
                        <a:pt x="10" y="19"/>
                        <a:pt x="14" y="24"/>
                        <a:pt x="16" y="34"/>
                      </a:cubicBezTo>
                      <a:cubicBezTo>
                        <a:pt x="21" y="58"/>
                        <a:pt x="21" y="71"/>
                        <a:pt x="21" y="96"/>
                      </a:cubicBezTo>
                      <a:cubicBezTo>
                        <a:pt x="21" y="562"/>
                        <a:pt x="21" y="562"/>
                        <a:pt x="21" y="562"/>
                      </a:cubicBezTo>
                      <a:cubicBezTo>
                        <a:pt x="21" y="586"/>
                        <a:pt x="21" y="615"/>
                        <a:pt x="19" y="627"/>
                      </a:cubicBezTo>
                      <a:cubicBezTo>
                        <a:pt x="18" y="636"/>
                        <a:pt x="14" y="641"/>
                        <a:pt x="9" y="652"/>
                      </a:cubicBezTo>
                      <a:cubicBezTo>
                        <a:pt x="5" y="661"/>
                        <a:pt x="5" y="661"/>
                        <a:pt x="5" y="661"/>
                      </a:cubicBezTo>
                      <a:cubicBezTo>
                        <a:pt x="110" y="661"/>
                        <a:pt x="110" y="661"/>
                        <a:pt x="110" y="661"/>
                      </a:cubicBezTo>
                      <a:cubicBezTo>
                        <a:pt x="117" y="661"/>
                        <a:pt x="117" y="661"/>
                        <a:pt x="117" y="661"/>
                      </a:cubicBezTo>
                      <a:cubicBezTo>
                        <a:pt x="115" y="653"/>
                        <a:pt x="115" y="653"/>
                        <a:pt x="115" y="653"/>
                      </a:cubicBezTo>
                      <a:cubicBezTo>
                        <a:pt x="110" y="640"/>
                        <a:pt x="107" y="634"/>
                        <a:pt x="105" y="623"/>
                      </a:cubicBezTo>
                      <a:cubicBezTo>
                        <a:pt x="103" y="614"/>
                        <a:pt x="103" y="608"/>
                        <a:pt x="103" y="601"/>
                      </a:cubicBezTo>
                      <a:cubicBezTo>
                        <a:pt x="103" y="597"/>
                        <a:pt x="103" y="593"/>
                        <a:pt x="103" y="588"/>
                      </a:cubicBezTo>
                      <a:cubicBezTo>
                        <a:pt x="103" y="300"/>
                        <a:pt x="103" y="300"/>
                        <a:pt x="103" y="300"/>
                      </a:cubicBezTo>
                      <a:cubicBezTo>
                        <a:pt x="104" y="301"/>
                        <a:pt x="104" y="301"/>
                        <a:pt x="105" y="302"/>
                      </a:cubicBezTo>
                      <a:cubicBezTo>
                        <a:pt x="112" y="307"/>
                        <a:pt x="114" y="313"/>
                        <a:pt x="122" y="322"/>
                      </a:cubicBezTo>
                      <a:cubicBezTo>
                        <a:pt x="383" y="661"/>
                        <a:pt x="383" y="661"/>
                        <a:pt x="383" y="661"/>
                      </a:cubicBezTo>
                      <a:cubicBezTo>
                        <a:pt x="387" y="658"/>
                        <a:pt x="387" y="658"/>
                        <a:pt x="387" y="658"/>
                      </a:cubicBezTo>
                      <a:cubicBezTo>
                        <a:pt x="387" y="658"/>
                        <a:pt x="387" y="658"/>
                        <a:pt x="387" y="658"/>
                      </a:cubicBezTo>
                      <a:cubicBezTo>
                        <a:pt x="387" y="663"/>
                        <a:pt x="387" y="663"/>
                        <a:pt x="387" y="663"/>
                      </a:cubicBezTo>
                      <a:lnTo>
                        <a:pt x="490" y="663"/>
                      </a:lnTo>
                      <a:close/>
                      <a:moveTo>
                        <a:pt x="104" y="57"/>
                      </a:moveTo>
                      <a:cubicBezTo>
                        <a:pt x="125" y="52"/>
                        <a:pt x="140" y="51"/>
                        <a:pt x="167" y="51"/>
                      </a:cubicBezTo>
                      <a:cubicBezTo>
                        <a:pt x="270" y="56"/>
                        <a:pt x="283" y="107"/>
                        <a:pt x="288" y="158"/>
                      </a:cubicBezTo>
                      <a:cubicBezTo>
                        <a:pt x="288" y="161"/>
                        <a:pt x="288" y="164"/>
                        <a:pt x="288" y="167"/>
                      </a:cubicBezTo>
                      <a:cubicBezTo>
                        <a:pt x="288" y="230"/>
                        <a:pt x="239" y="271"/>
                        <a:pt x="154" y="278"/>
                      </a:cubicBezTo>
                      <a:cubicBezTo>
                        <a:pt x="149" y="278"/>
                        <a:pt x="143" y="278"/>
                        <a:pt x="138" y="278"/>
                      </a:cubicBezTo>
                      <a:cubicBezTo>
                        <a:pt x="125" y="278"/>
                        <a:pt x="113" y="278"/>
                        <a:pt x="104" y="277"/>
                      </a:cubicBezTo>
                      <a:lnTo>
                        <a:pt x="104"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23" name="Freeform 28"/>
                <p:cNvSpPr>
                  <a:spLocks noChangeAspect="1" noEditPoints="1"/>
                </p:cNvSpPr>
                <p:nvPr userDrawn="1"/>
              </p:nvSpPr>
              <p:spPr bwMode="black">
                <a:xfrm>
                  <a:off x="5232" y="1174"/>
                  <a:ext cx="60" cy="60"/>
                </a:xfrm>
                <a:custGeom>
                  <a:avLst/>
                  <a:gdLst>
                    <a:gd name="T0" fmla="*/ 345 w 674"/>
                    <a:gd name="T1" fmla="*/ 0 h 675"/>
                    <a:gd name="T2" fmla="*/ 335 w 674"/>
                    <a:gd name="T3" fmla="*/ 0 h 675"/>
                    <a:gd name="T4" fmla="*/ 0 w 674"/>
                    <a:gd name="T5" fmla="*/ 337 h 675"/>
                    <a:gd name="T6" fmla="*/ 330 w 674"/>
                    <a:gd name="T7" fmla="*/ 675 h 675"/>
                    <a:gd name="T8" fmla="*/ 330 w 674"/>
                    <a:gd name="T9" fmla="*/ 669 h 675"/>
                    <a:gd name="T10" fmla="*/ 330 w 674"/>
                    <a:gd name="T11" fmla="*/ 675 h 675"/>
                    <a:gd name="T12" fmla="*/ 338 w 674"/>
                    <a:gd name="T13" fmla="*/ 674 h 675"/>
                    <a:gd name="T14" fmla="*/ 674 w 674"/>
                    <a:gd name="T15" fmla="*/ 341 h 675"/>
                    <a:gd name="T16" fmla="*/ 674 w 674"/>
                    <a:gd name="T17" fmla="*/ 335 h 675"/>
                    <a:gd name="T18" fmla="*/ 345 w 674"/>
                    <a:gd name="T19" fmla="*/ 0 h 675"/>
                    <a:gd name="T20" fmla="*/ 336 w 674"/>
                    <a:gd name="T21" fmla="*/ 64 h 675"/>
                    <a:gd name="T22" fmla="*/ 339 w 674"/>
                    <a:gd name="T23" fmla="*/ 64 h 675"/>
                    <a:gd name="T24" fmla="*/ 592 w 674"/>
                    <a:gd name="T25" fmla="*/ 335 h 675"/>
                    <a:gd name="T26" fmla="*/ 337 w 674"/>
                    <a:gd name="T27" fmla="*/ 610 h 675"/>
                    <a:gd name="T28" fmla="*/ 332 w 674"/>
                    <a:gd name="T29" fmla="*/ 610 h 675"/>
                    <a:gd name="T30" fmla="*/ 85 w 674"/>
                    <a:gd name="T31" fmla="*/ 339 h 675"/>
                    <a:gd name="T32" fmla="*/ 85 w 674"/>
                    <a:gd name="T33" fmla="*/ 334 h 675"/>
                    <a:gd name="T34" fmla="*/ 336 w 674"/>
                    <a:gd name="T35" fmla="*/ 64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74" h="675">
                      <a:moveTo>
                        <a:pt x="345" y="0"/>
                      </a:moveTo>
                      <a:cubicBezTo>
                        <a:pt x="341"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4"/>
                        <a:pt x="338" y="674"/>
                      </a:cubicBezTo>
                      <a:cubicBezTo>
                        <a:pt x="520" y="674"/>
                        <a:pt x="674" y="533"/>
                        <a:pt x="674" y="341"/>
                      </a:cubicBezTo>
                      <a:cubicBezTo>
                        <a:pt x="674" y="339"/>
                        <a:pt x="674" y="337"/>
                        <a:pt x="674" y="335"/>
                      </a:cubicBezTo>
                      <a:cubicBezTo>
                        <a:pt x="670" y="154"/>
                        <a:pt x="533" y="7"/>
                        <a:pt x="345" y="0"/>
                      </a:cubicBezTo>
                      <a:close/>
                      <a:moveTo>
                        <a:pt x="336" y="64"/>
                      </a:moveTo>
                      <a:cubicBezTo>
                        <a:pt x="337" y="64"/>
                        <a:pt x="338" y="64"/>
                        <a:pt x="339" y="64"/>
                      </a:cubicBezTo>
                      <a:cubicBezTo>
                        <a:pt x="488" y="67"/>
                        <a:pt x="590" y="191"/>
                        <a:pt x="592" y="335"/>
                      </a:cubicBezTo>
                      <a:cubicBezTo>
                        <a:pt x="592" y="479"/>
                        <a:pt x="481" y="609"/>
                        <a:pt x="337" y="610"/>
                      </a:cubicBezTo>
                      <a:cubicBezTo>
                        <a:pt x="335" y="610"/>
                        <a:pt x="333" y="610"/>
                        <a:pt x="332" y="610"/>
                      </a:cubicBezTo>
                      <a:cubicBezTo>
                        <a:pt x="186" y="606"/>
                        <a:pt x="85" y="480"/>
                        <a:pt x="85" y="339"/>
                      </a:cubicBezTo>
                      <a:cubicBezTo>
                        <a:pt x="85" y="337"/>
                        <a:pt x="85" y="335"/>
                        <a:pt x="85" y="334"/>
                      </a:cubicBezTo>
                      <a:cubicBezTo>
                        <a:pt x="88" y="191"/>
                        <a:pt x="186" y="64"/>
                        <a:pt x="336" y="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24" name="Freeform 29"/>
                <p:cNvSpPr>
                  <a:spLocks noChangeAspect="1"/>
                </p:cNvSpPr>
                <p:nvPr userDrawn="1"/>
              </p:nvSpPr>
              <p:spPr bwMode="black">
                <a:xfrm>
                  <a:off x="5055" y="1174"/>
                  <a:ext cx="52" cy="61"/>
                </a:xfrm>
                <a:custGeom>
                  <a:avLst/>
                  <a:gdLst>
                    <a:gd name="T0" fmla="*/ 379 w 583"/>
                    <a:gd name="T1" fmla="*/ 617 h 681"/>
                    <a:gd name="T2" fmla="*/ 370 w 583"/>
                    <a:gd name="T3" fmla="*/ 617 h 681"/>
                    <a:gd name="T4" fmla="*/ 84 w 583"/>
                    <a:gd name="T5" fmla="*/ 347 h 681"/>
                    <a:gd name="T6" fmla="*/ 84 w 583"/>
                    <a:gd name="T7" fmla="*/ 342 h 681"/>
                    <a:gd name="T8" fmla="*/ 368 w 583"/>
                    <a:gd name="T9" fmla="*/ 62 h 681"/>
                    <a:gd name="T10" fmla="*/ 375 w 583"/>
                    <a:gd name="T11" fmla="*/ 62 h 681"/>
                    <a:gd name="T12" fmla="*/ 523 w 583"/>
                    <a:gd name="T13" fmla="*/ 102 h 681"/>
                    <a:gd name="T14" fmla="*/ 532 w 583"/>
                    <a:gd name="T15" fmla="*/ 107 h 681"/>
                    <a:gd name="T16" fmla="*/ 532 w 583"/>
                    <a:gd name="T17" fmla="*/ 34 h 681"/>
                    <a:gd name="T18" fmla="*/ 373 w 583"/>
                    <a:gd name="T19" fmla="*/ 0 h 681"/>
                    <a:gd name="T20" fmla="*/ 369 w 583"/>
                    <a:gd name="T21" fmla="*/ 0 h 681"/>
                    <a:gd name="T22" fmla="*/ 0 w 583"/>
                    <a:gd name="T23" fmla="*/ 341 h 681"/>
                    <a:gd name="T24" fmla="*/ 1 w 583"/>
                    <a:gd name="T25" fmla="*/ 343 h 681"/>
                    <a:gd name="T26" fmla="*/ 360 w 583"/>
                    <a:gd name="T27" fmla="*/ 681 h 681"/>
                    <a:gd name="T28" fmla="*/ 380 w 583"/>
                    <a:gd name="T29" fmla="*/ 680 h 681"/>
                    <a:gd name="T30" fmla="*/ 538 w 583"/>
                    <a:gd name="T31" fmla="*/ 657 h 681"/>
                    <a:gd name="T32" fmla="*/ 537 w 583"/>
                    <a:gd name="T33" fmla="*/ 652 h 681"/>
                    <a:gd name="T34" fmla="*/ 542 w 583"/>
                    <a:gd name="T35" fmla="*/ 654 h 681"/>
                    <a:gd name="T36" fmla="*/ 583 w 583"/>
                    <a:gd name="T37" fmla="*/ 550 h 681"/>
                    <a:gd name="T38" fmla="*/ 568 w 583"/>
                    <a:gd name="T39" fmla="*/ 561 h 681"/>
                    <a:gd name="T40" fmla="*/ 379 w 583"/>
                    <a:gd name="T41" fmla="*/ 61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83" h="681">
                      <a:moveTo>
                        <a:pt x="379" y="617"/>
                      </a:moveTo>
                      <a:cubicBezTo>
                        <a:pt x="376" y="617"/>
                        <a:pt x="373" y="617"/>
                        <a:pt x="370" y="617"/>
                      </a:cubicBezTo>
                      <a:cubicBezTo>
                        <a:pt x="208" y="617"/>
                        <a:pt x="84" y="507"/>
                        <a:pt x="84" y="347"/>
                      </a:cubicBezTo>
                      <a:cubicBezTo>
                        <a:pt x="84" y="346"/>
                        <a:pt x="84" y="344"/>
                        <a:pt x="84" y="342"/>
                      </a:cubicBezTo>
                      <a:cubicBezTo>
                        <a:pt x="85" y="187"/>
                        <a:pt x="200" y="62"/>
                        <a:pt x="368" y="62"/>
                      </a:cubicBezTo>
                      <a:cubicBezTo>
                        <a:pt x="370" y="62"/>
                        <a:pt x="372" y="62"/>
                        <a:pt x="375" y="62"/>
                      </a:cubicBezTo>
                      <a:cubicBezTo>
                        <a:pt x="435" y="63"/>
                        <a:pt x="472" y="73"/>
                        <a:pt x="523" y="102"/>
                      </a:cubicBezTo>
                      <a:cubicBezTo>
                        <a:pt x="532" y="107"/>
                        <a:pt x="532" y="107"/>
                        <a:pt x="532" y="107"/>
                      </a:cubicBezTo>
                      <a:cubicBezTo>
                        <a:pt x="532" y="34"/>
                        <a:pt x="532" y="34"/>
                        <a:pt x="532" y="34"/>
                      </a:cubicBezTo>
                      <a:cubicBezTo>
                        <a:pt x="472" y="4"/>
                        <a:pt x="432" y="1"/>
                        <a:pt x="373" y="0"/>
                      </a:cubicBezTo>
                      <a:cubicBezTo>
                        <a:pt x="372" y="0"/>
                        <a:pt x="370" y="0"/>
                        <a:pt x="369" y="0"/>
                      </a:cubicBezTo>
                      <a:cubicBezTo>
                        <a:pt x="159" y="0"/>
                        <a:pt x="1" y="145"/>
                        <a:pt x="0" y="341"/>
                      </a:cubicBezTo>
                      <a:cubicBezTo>
                        <a:pt x="0" y="342"/>
                        <a:pt x="0" y="343"/>
                        <a:pt x="1" y="343"/>
                      </a:cubicBezTo>
                      <a:cubicBezTo>
                        <a:pt x="1" y="533"/>
                        <a:pt x="151" y="681"/>
                        <a:pt x="360" y="681"/>
                      </a:cubicBezTo>
                      <a:cubicBezTo>
                        <a:pt x="367" y="681"/>
                        <a:pt x="373" y="680"/>
                        <a:pt x="380" y="680"/>
                      </a:cubicBezTo>
                      <a:cubicBezTo>
                        <a:pt x="442" y="678"/>
                        <a:pt x="480" y="678"/>
                        <a:pt x="538" y="657"/>
                      </a:cubicBezTo>
                      <a:cubicBezTo>
                        <a:pt x="537" y="652"/>
                        <a:pt x="537" y="652"/>
                        <a:pt x="537" y="652"/>
                      </a:cubicBezTo>
                      <a:cubicBezTo>
                        <a:pt x="542" y="654"/>
                        <a:pt x="542" y="654"/>
                        <a:pt x="542" y="654"/>
                      </a:cubicBezTo>
                      <a:cubicBezTo>
                        <a:pt x="583" y="550"/>
                        <a:pt x="583" y="550"/>
                        <a:pt x="583" y="550"/>
                      </a:cubicBezTo>
                      <a:cubicBezTo>
                        <a:pt x="568" y="561"/>
                        <a:pt x="568" y="561"/>
                        <a:pt x="568" y="561"/>
                      </a:cubicBezTo>
                      <a:cubicBezTo>
                        <a:pt x="506" y="605"/>
                        <a:pt x="438" y="616"/>
                        <a:pt x="379" y="6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25" name="Freeform 30"/>
                <p:cNvSpPr>
                  <a:spLocks noChangeAspect="1"/>
                </p:cNvSpPr>
                <p:nvPr userDrawn="1"/>
              </p:nvSpPr>
              <p:spPr bwMode="black">
                <a:xfrm>
                  <a:off x="5112" y="1175"/>
                  <a:ext cx="48" cy="59"/>
                </a:xfrm>
                <a:custGeom>
                  <a:avLst/>
                  <a:gdLst>
                    <a:gd name="T0" fmla="*/ 529 w 544"/>
                    <a:gd name="T1" fmla="*/ 626 h 661"/>
                    <a:gd name="T2" fmla="*/ 526 w 544"/>
                    <a:gd name="T3" fmla="*/ 598 h 661"/>
                    <a:gd name="T4" fmla="*/ 526 w 544"/>
                    <a:gd name="T5" fmla="*/ 90 h 661"/>
                    <a:gd name="T6" fmla="*/ 525 w 544"/>
                    <a:gd name="T7" fmla="*/ 66 h 661"/>
                    <a:gd name="T8" fmla="*/ 529 w 544"/>
                    <a:gd name="T9" fmla="*/ 35 h 661"/>
                    <a:gd name="T10" fmla="*/ 538 w 544"/>
                    <a:gd name="T11" fmla="*/ 9 h 661"/>
                    <a:gd name="T12" fmla="*/ 542 w 544"/>
                    <a:gd name="T13" fmla="*/ 1 h 661"/>
                    <a:gd name="T14" fmla="*/ 432 w 544"/>
                    <a:gd name="T15" fmla="*/ 1 h 661"/>
                    <a:gd name="T16" fmla="*/ 419 w 544"/>
                    <a:gd name="T17" fmla="*/ 1 h 661"/>
                    <a:gd name="T18" fmla="*/ 427 w 544"/>
                    <a:gd name="T19" fmla="*/ 10 h 661"/>
                    <a:gd name="T20" fmla="*/ 443 w 544"/>
                    <a:gd name="T21" fmla="*/ 38 h 661"/>
                    <a:gd name="T22" fmla="*/ 445 w 544"/>
                    <a:gd name="T23" fmla="*/ 56 h 661"/>
                    <a:gd name="T24" fmla="*/ 445 w 544"/>
                    <a:gd name="T25" fmla="*/ 72 h 661"/>
                    <a:gd name="T26" fmla="*/ 445 w 544"/>
                    <a:gd name="T27" fmla="*/ 259 h 661"/>
                    <a:gd name="T28" fmla="*/ 103 w 544"/>
                    <a:gd name="T29" fmla="*/ 259 h 661"/>
                    <a:gd name="T30" fmla="*/ 103 w 544"/>
                    <a:gd name="T31" fmla="*/ 81 h 661"/>
                    <a:gd name="T32" fmla="*/ 103 w 544"/>
                    <a:gd name="T33" fmla="*/ 67 h 661"/>
                    <a:gd name="T34" fmla="*/ 108 w 544"/>
                    <a:gd name="T35" fmla="*/ 30 h 661"/>
                    <a:gd name="T36" fmla="*/ 118 w 544"/>
                    <a:gd name="T37" fmla="*/ 8 h 661"/>
                    <a:gd name="T38" fmla="*/ 123 w 544"/>
                    <a:gd name="T39" fmla="*/ 0 h 661"/>
                    <a:gd name="T40" fmla="*/ 11 w 544"/>
                    <a:gd name="T41" fmla="*/ 0 h 661"/>
                    <a:gd name="T42" fmla="*/ 0 w 544"/>
                    <a:gd name="T43" fmla="*/ 0 h 661"/>
                    <a:gd name="T44" fmla="*/ 7 w 544"/>
                    <a:gd name="T45" fmla="*/ 9 h 661"/>
                    <a:gd name="T46" fmla="*/ 21 w 544"/>
                    <a:gd name="T47" fmla="*/ 34 h 661"/>
                    <a:gd name="T48" fmla="*/ 24 w 544"/>
                    <a:gd name="T49" fmla="*/ 65 h 661"/>
                    <a:gd name="T50" fmla="*/ 24 w 544"/>
                    <a:gd name="T51" fmla="*/ 603 h 661"/>
                    <a:gd name="T52" fmla="*/ 24 w 544"/>
                    <a:gd name="T53" fmla="*/ 613 h 661"/>
                    <a:gd name="T54" fmla="*/ 21 w 544"/>
                    <a:gd name="T55" fmla="*/ 635 h 661"/>
                    <a:gd name="T56" fmla="*/ 10 w 544"/>
                    <a:gd name="T57" fmla="*/ 652 h 661"/>
                    <a:gd name="T58" fmla="*/ 4 w 544"/>
                    <a:gd name="T59" fmla="*/ 661 h 661"/>
                    <a:gd name="T60" fmla="*/ 115 w 544"/>
                    <a:gd name="T61" fmla="*/ 661 h 661"/>
                    <a:gd name="T62" fmla="*/ 126 w 544"/>
                    <a:gd name="T63" fmla="*/ 661 h 661"/>
                    <a:gd name="T64" fmla="*/ 120 w 544"/>
                    <a:gd name="T65" fmla="*/ 652 h 661"/>
                    <a:gd name="T66" fmla="*/ 108 w 544"/>
                    <a:gd name="T67" fmla="*/ 632 h 661"/>
                    <a:gd name="T68" fmla="*/ 103 w 544"/>
                    <a:gd name="T69" fmla="*/ 598 h 661"/>
                    <a:gd name="T70" fmla="*/ 104 w 544"/>
                    <a:gd name="T71" fmla="*/ 575 h 661"/>
                    <a:gd name="T72" fmla="*/ 104 w 544"/>
                    <a:gd name="T73" fmla="*/ 318 h 661"/>
                    <a:gd name="T74" fmla="*/ 445 w 544"/>
                    <a:gd name="T75" fmla="*/ 318 h 661"/>
                    <a:gd name="T76" fmla="*/ 445 w 544"/>
                    <a:gd name="T77" fmla="*/ 603 h 661"/>
                    <a:gd name="T78" fmla="*/ 445 w 544"/>
                    <a:gd name="T79" fmla="*/ 618 h 661"/>
                    <a:gd name="T80" fmla="*/ 445 w 544"/>
                    <a:gd name="T81" fmla="*/ 625 h 661"/>
                    <a:gd name="T82" fmla="*/ 433 w 544"/>
                    <a:gd name="T83" fmla="*/ 650 h 661"/>
                    <a:gd name="T84" fmla="*/ 426 w 544"/>
                    <a:gd name="T85" fmla="*/ 659 h 661"/>
                    <a:gd name="T86" fmla="*/ 438 w 544"/>
                    <a:gd name="T87" fmla="*/ 659 h 661"/>
                    <a:gd name="T88" fmla="*/ 534 w 544"/>
                    <a:gd name="T89" fmla="*/ 659 h 661"/>
                    <a:gd name="T90" fmla="*/ 544 w 544"/>
                    <a:gd name="T91" fmla="*/ 659 h 661"/>
                    <a:gd name="T92" fmla="*/ 539 w 544"/>
                    <a:gd name="T93" fmla="*/ 651 h 661"/>
                    <a:gd name="T94" fmla="*/ 529 w 544"/>
                    <a:gd name="T95" fmla="*/ 626 h 66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44" h="661">
                      <a:moveTo>
                        <a:pt x="529" y="626"/>
                      </a:moveTo>
                      <a:cubicBezTo>
                        <a:pt x="527" y="615"/>
                        <a:pt x="526" y="608"/>
                        <a:pt x="526" y="598"/>
                      </a:cubicBezTo>
                      <a:cubicBezTo>
                        <a:pt x="526" y="90"/>
                        <a:pt x="526" y="90"/>
                        <a:pt x="526" y="90"/>
                      </a:cubicBezTo>
                      <a:cubicBezTo>
                        <a:pt x="526" y="81"/>
                        <a:pt x="525" y="73"/>
                        <a:pt x="525" y="66"/>
                      </a:cubicBezTo>
                      <a:cubicBezTo>
                        <a:pt x="525" y="56"/>
                        <a:pt x="526" y="46"/>
                        <a:pt x="529" y="35"/>
                      </a:cubicBezTo>
                      <a:cubicBezTo>
                        <a:pt x="532" y="24"/>
                        <a:pt x="534" y="18"/>
                        <a:pt x="538" y="9"/>
                      </a:cubicBezTo>
                      <a:cubicBezTo>
                        <a:pt x="542" y="1"/>
                        <a:pt x="542" y="1"/>
                        <a:pt x="542" y="1"/>
                      </a:cubicBezTo>
                      <a:cubicBezTo>
                        <a:pt x="432" y="1"/>
                        <a:pt x="432" y="1"/>
                        <a:pt x="432" y="1"/>
                      </a:cubicBezTo>
                      <a:cubicBezTo>
                        <a:pt x="419" y="1"/>
                        <a:pt x="419" y="1"/>
                        <a:pt x="419" y="1"/>
                      </a:cubicBezTo>
                      <a:cubicBezTo>
                        <a:pt x="427" y="10"/>
                        <a:pt x="427" y="10"/>
                        <a:pt x="427" y="10"/>
                      </a:cubicBezTo>
                      <a:cubicBezTo>
                        <a:pt x="436" y="19"/>
                        <a:pt x="439" y="26"/>
                        <a:pt x="443" y="38"/>
                      </a:cubicBezTo>
                      <a:cubicBezTo>
                        <a:pt x="445" y="44"/>
                        <a:pt x="445" y="49"/>
                        <a:pt x="445" y="56"/>
                      </a:cubicBezTo>
                      <a:cubicBezTo>
                        <a:pt x="445" y="61"/>
                        <a:pt x="445" y="66"/>
                        <a:pt x="445" y="72"/>
                      </a:cubicBezTo>
                      <a:cubicBezTo>
                        <a:pt x="445" y="259"/>
                        <a:pt x="445" y="259"/>
                        <a:pt x="445" y="259"/>
                      </a:cubicBezTo>
                      <a:cubicBezTo>
                        <a:pt x="103" y="259"/>
                        <a:pt x="103" y="259"/>
                        <a:pt x="103" y="259"/>
                      </a:cubicBezTo>
                      <a:cubicBezTo>
                        <a:pt x="103" y="81"/>
                        <a:pt x="103" y="81"/>
                        <a:pt x="103" y="81"/>
                      </a:cubicBezTo>
                      <a:cubicBezTo>
                        <a:pt x="103" y="76"/>
                        <a:pt x="103" y="71"/>
                        <a:pt x="103" y="67"/>
                      </a:cubicBezTo>
                      <a:cubicBezTo>
                        <a:pt x="103" y="54"/>
                        <a:pt x="104" y="43"/>
                        <a:pt x="108" y="30"/>
                      </a:cubicBezTo>
                      <a:cubicBezTo>
                        <a:pt x="111" y="21"/>
                        <a:pt x="113" y="16"/>
                        <a:pt x="118" y="8"/>
                      </a:cubicBezTo>
                      <a:cubicBezTo>
                        <a:pt x="123" y="0"/>
                        <a:pt x="123" y="0"/>
                        <a:pt x="123" y="0"/>
                      </a:cubicBezTo>
                      <a:cubicBezTo>
                        <a:pt x="11" y="0"/>
                        <a:pt x="11" y="0"/>
                        <a:pt x="11" y="0"/>
                      </a:cubicBezTo>
                      <a:cubicBezTo>
                        <a:pt x="0" y="0"/>
                        <a:pt x="0" y="0"/>
                        <a:pt x="0" y="0"/>
                      </a:cubicBezTo>
                      <a:cubicBezTo>
                        <a:pt x="7" y="9"/>
                        <a:pt x="7" y="9"/>
                        <a:pt x="7" y="9"/>
                      </a:cubicBezTo>
                      <a:cubicBezTo>
                        <a:pt x="14" y="18"/>
                        <a:pt x="17" y="23"/>
                        <a:pt x="21" y="34"/>
                      </a:cubicBezTo>
                      <a:cubicBezTo>
                        <a:pt x="24" y="44"/>
                        <a:pt x="24" y="52"/>
                        <a:pt x="24" y="65"/>
                      </a:cubicBezTo>
                      <a:cubicBezTo>
                        <a:pt x="24" y="603"/>
                        <a:pt x="24" y="603"/>
                        <a:pt x="24" y="603"/>
                      </a:cubicBezTo>
                      <a:cubicBezTo>
                        <a:pt x="24" y="606"/>
                        <a:pt x="24" y="610"/>
                        <a:pt x="24" y="613"/>
                      </a:cubicBezTo>
                      <a:cubicBezTo>
                        <a:pt x="24" y="621"/>
                        <a:pt x="24" y="627"/>
                        <a:pt x="21" y="635"/>
                      </a:cubicBezTo>
                      <a:cubicBezTo>
                        <a:pt x="18" y="641"/>
                        <a:pt x="15" y="645"/>
                        <a:pt x="10" y="652"/>
                      </a:cubicBezTo>
                      <a:cubicBezTo>
                        <a:pt x="4" y="661"/>
                        <a:pt x="4" y="661"/>
                        <a:pt x="4" y="661"/>
                      </a:cubicBezTo>
                      <a:cubicBezTo>
                        <a:pt x="115" y="661"/>
                        <a:pt x="115" y="661"/>
                        <a:pt x="115" y="661"/>
                      </a:cubicBezTo>
                      <a:cubicBezTo>
                        <a:pt x="126" y="661"/>
                        <a:pt x="126" y="661"/>
                        <a:pt x="126" y="661"/>
                      </a:cubicBezTo>
                      <a:cubicBezTo>
                        <a:pt x="120" y="652"/>
                        <a:pt x="120" y="652"/>
                        <a:pt x="120" y="652"/>
                      </a:cubicBezTo>
                      <a:cubicBezTo>
                        <a:pt x="114" y="644"/>
                        <a:pt x="110" y="639"/>
                        <a:pt x="108" y="632"/>
                      </a:cubicBezTo>
                      <a:cubicBezTo>
                        <a:pt x="104" y="616"/>
                        <a:pt x="104" y="607"/>
                        <a:pt x="103" y="598"/>
                      </a:cubicBezTo>
                      <a:cubicBezTo>
                        <a:pt x="103" y="592"/>
                        <a:pt x="104" y="585"/>
                        <a:pt x="104" y="575"/>
                      </a:cubicBezTo>
                      <a:cubicBezTo>
                        <a:pt x="104" y="318"/>
                        <a:pt x="104" y="318"/>
                        <a:pt x="104" y="318"/>
                      </a:cubicBezTo>
                      <a:cubicBezTo>
                        <a:pt x="445" y="318"/>
                        <a:pt x="445" y="318"/>
                        <a:pt x="445" y="318"/>
                      </a:cubicBezTo>
                      <a:cubicBezTo>
                        <a:pt x="445" y="603"/>
                        <a:pt x="445" y="603"/>
                        <a:pt x="445" y="603"/>
                      </a:cubicBezTo>
                      <a:cubicBezTo>
                        <a:pt x="445" y="609"/>
                        <a:pt x="445" y="614"/>
                        <a:pt x="445" y="618"/>
                      </a:cubicBezTo>
                      <a:cubicBezTo>
                        <a:pt x="445" y="620"/>
                        <a:pt x="445" y="622"/>
                        <a:pt x="445" y="625"/>
                      </a:cubicBezTo>
                      <a:cubicBezTo>
                        <a:pt x="443" y="635"/>
                        <a:pt x="440" y="641"/>
                        <a:pt x="433" y="650"/>
                      </a:cubicBezTo>
                      <a:cubicBezTo>
                        <a:pt x="426" y="659"/>
                        <a:pt x="426" y="659"/>
                        <a:pt x="426" y="659"/>
                      </a:cubicBezTo>
                      <a:cubicBezTo>
                        <a:pt x="438" y="659"/>
                        <a:pt x="438" y="659"/>
                        <a:pt x="438" y="659"/>
                      </a:cubicBezTo>
                      <a:cubicBezTo>
                        <a:pt x="534" y="659"/>
                        <a:pt x="534" y="659"/>
                        <a:pt x="534" y="659"/>
                      </a:cubicBezTo>
                      <a:cubicBezTo>
                        <a:pt x="544" y="659"/>
                        <a:pt x="544" y="659"/>
                        <a:pt x="544" y="659"/>
                      </a:cubicBezTo>
                      <a:cubicBezTo>
                        <a:pt x="539" y="651"/>
                        <a:pt x="539" y="651"/>
                        <a:pt x="539" y="651"/>
                      </a:cubicBezTo>
                      <a:cubicBezTo>
                        <a:pt x="534" y="641"/>
                        <a:pt x="532" y="635"/>
                        <a:pt x="529" y="6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26" name="Freeform 31"/>
                <p:cNvSpPr>
                  <a:spLocks noChangeAspect="1"/>
                </p:cNvSpPr>
                <p:nvPr userDrawn="1"/>
              </p:nvSpPr>
              <p:spPr bwMode="black">
                <a:xfrm>
                  <a:off x="5300" y="1175"/>
                  <a:ext cx="38" cy="59"/>
                </a:xfrm>
                <a:custGeom>
                  <a:avLst/>
                  <a:gdLst>
                    <a:gd name="T0" fmla="*/ 387 w 425"/>
                    <a:gd name="T1" fmla="*/ 590 h 658"/>
                    <a:gd name="T2" fmla="*/ 351 w 425"/>
                    <a:gd name="T3" fmla="*/ 596 h 658"/>
                    <a:gd name="T4" fmla="*/ 106 w 425"/>
                    <a:gd name="T5" fmla="*/ 597 h 658"/>
                    <a:gd name="T6" fmla="*/ 105 w 425"/>
                    <a:gd name="T7" fmla="*/ 84 h 658"/>
                    <a:gd name="T8" fmla="*/ 104 w 425"/>
                    <a:gd name="T9" fmla="*/ 61 h 658"/>
                    <a:gd name="T10" fmla="*/ 108 w 425"/>
                    <a:gd name="T11" fmla="*/ 31 h 658"/>
                    <a:gd name="T12" fmla="*/ 117 w 425"/>
                    <a:gd name="T13" fmla="*/ 8 h 658"/>
                    <a:gd name="T14" fmla="*/ 121 w 425"/>
                    <a:gd name="T15" fmla="*/ 0 h 658"/>
                    <a:gd name="T16" fmla="*/ 11 w 425"/>
                    <a:gd name="T17" fmla="*/ 0 h 658"/>
                    <a:gd name="T18" fmla="*/ 0 w 425"/>
                    <a:gd name="T19" fmla="*/ 0 h 658"/>
                    <a:gd name="T20" fmla="*/ 7 w 425"/>
                    <a:gd name="T21" fmla="*/ 9 h 658"/>
                    <a:gd name="T22" fmla="*/ 20 w 425"/>
                    <a:gd name="T23" fmla="*/ 36 h 658"/>
                    <a:gd name="T24" fmla="*/ 24 w 425"/>
                    <a:gd name="T25" fmla="*/ 67 h 658"/>
                    <a:gd name="T26" fmla="*/ 24 w 425"/>
                    <a:gd name="T27" fmla="*/ 599 h 658"/>
                    <a:gd name="T28" fmla="*/ 24 w 425"/>
                    <a:gd name="T29" fmla="*/ 609 h 658"/>
                    <a:gd name="T30" fmla="*/ 20 w 425"/>
                    <a:gd name="T31" fmla="*/ 632 h 658"/>
                    <a:gd name="T32" fmla="*/ 10 w 425"/>
                    <a:gd name="T33" fmla="*/ 649 h 658"/>
                    <a:gd name="T34" fmla="*/ 4 w 425"/>
                    <a:gd name="T35" fmla="*/ 658 h 658"/>
                    <a:gd name="T36" fmla="*/ 391 w 425"/>
                    <a:gd name="T37" fmla="*/ 658 h 658"/>
                    <a:gd name="T38" fmla="*/ 391 w 425"/>
                    <a:gd name="T39" fmla="*/ 652 h 658"/>
                    <a:gd name="T40" fmla="*/ 392 w 425"/>
                    <a:gd name="T41" fmla="*/ 652 h 658"/>
                    <a:gd name="T42" fmla="*/ 392 w 425"/>
                    <a:gd name="T43" fmla="*/ 652 h 658"/>
                    <a:gd name="T44" fmla="*/ 397 w 425"/>
                    <a:gd name="T45" fmla="*/ 654 h 658"/>
                    <a:gd name="T46" fmla="*/ 425 w 425"/>
                    <a:gd name="T47" fmla="*/ 580 h 658"/>
                    <a:gd name="T48" fmla="*/ 415 w 425"/>
                    <a:gd name="T49" fmla="*/ 573 h 658"/>
                    <a:gd name="T50" fmla="*/ 387 w 425"/>
                    <a:gd name="T51" fmla="*/ 590 h 65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25" h="658">
                      <a:moveTo>
                        <a:pt x="387" y="590"/>
                      </a:moveTo>
                      <a:cubicBezTo>
                        <a:pt x="372" y="596"/>
                        <a:pt x="365" y="596"/>
                        <a:pt x="351" y="596"/>
                      </a:cubicBezTo>
                      <a:cubicBezTo>
                        <a:pt x="106" y="597"/>
                        <a:pt x="106" y="597"/>
                        <a:pt x="106" y="597"/>
                      </a:cubicBezTo>
                      <a:cubicBezTo>
                        <a:pt x="105" y="84"/>
                        <a:pt x="105" y="84"/>
                        <a:pt x="105" y="84"/>
                      </a:cubicBezTo>
                      <a:cubicBezTo>
                        <a:pt x="105" y="75"/>
                        <a:pt x="104" y="68"/>
                        <a:pt x="104" y="61"/>
                      </a:cubicBezTo>
                      <a:cubicBezTo>
                        <a:pt x="104" y="51"/>
                        <a:pt x="105" y="42"/>
                        <a:pt x="108" y="31"/>
                      </a:cubicBezTo>
                      <a:cubicBezTo>
                        <a:pt x="111" y="22"/>
                        <a:pt x="113" y="16"/>
                        <a:pt x="117" y="8"/>
                      </a:cubicBezTo>
                      <a:cubicBezTo>
                        <a:pt x="121" y="0"/>
                        <a:pt x="121" y="0"/>
                        <a:pt x="121" y="0"/>
                      </a:cubicBezTo>
                      <a:cubicBezTo>
                        <a:pt x="11" y="0"/>
                        <a:pt x="11" y="0"/>
                        <a:pt x="11" y="0"/>
                      </a:cubicBezTo>
                      <a:cubicBezTo>
                        <a:pt x="0" y="0"/>
                        <a:pt x="0" y="0"/>
                        <a:pt x="0" y="0"/>
                      </a:cubicBezTo>
                      <a:cubicBezTo>
                        <a:pt x="7" y="9"/>
                        <a:pt x="7" y="9"/>
                        <a:pt x="7" y="9"/>
                      </a:cubicBezTo>
                      <a:cubicBezTo>
                        <a:pt x="14" y="18"/>
                        <a:pt x="16" y="25"/>
                        <a:pt x="20" y="36"/>
                      </a:cubicBezTo>
                      <a:cubicBezTo>
                        <a:pt x="23" y="48"/>
                        <a:pt x="24" y="54"/>
                        <a:pt x="24" y="67"/>
                      </a:cubicBezTo>
                      <a:cubicBezTo>
                        <a:pt x="24" y="599"/>
                        <a:pt x="24" y="599"/>
                        <a:pt x="24" y="599"/>
                      </a:cubicBezTo>
                      <a:cubicBezTo>
                        <a:pt x="24" y="603"/>
                        <a:pt x="24" y="606"/>
                        <a:pt x="24" y="609"/>
                      </a:cubicBezTo>
                      <a:cubicBezTo>
                        <a:pt x="24" y="618"/>
                        <a:pt x="24" y="624"/>
                        <a:pt x="20" y="632"/>
                      </a:cubicBezTo>
                      <a:cubicBezTo>
                        <a:pt x="18" y="638"/>
                        <a:pt x="15" y="643"/>
                        <a:pt x="10" y="649"/>
                      </a:cubicBezTo>
                      <a:cubicBezTo>
                        <a:pt x="4" y="658"/>
                        <a:pt x="4" y="658"/>
                        <a:pt x="4" y="658"/>
                      </a:cubicBezTo>
                      <a:cubicBezTo>
                        <a:pt x="391" y="658"/>
                        <a:pt x="391" y="658"/>
                        <a:pt x="391" y="658"/>
                      </a:cubicBezTo>
                      <a:cubicBezTo>
                        <a:pt x="391" y="652"/>
                        <a:pt x="391" y="652"/>
                        <a:pt x="391" y="652"/>
                      </a:cubicBezTo>
                      <a:cubicBezTo>
                        <a:pt x="392" y="652"/>
                        <a:pt x="392" y="652"/>
                        <a:pt x="392" y="652"/>
                      </a:cubicBezTo>
                      <a:cubicBezTo>
                        <a:pt x="392" y="652"/>
                        <a:pt x="392" y="652"/>
                        <a:pt x="392" y="652"/>
                      </a:cubicBezTo>
                      <a:cubicBezTo>
                        <a:pt x="397" y="654"/>
                        <a:pt x="397" y="654"/>
                        <a:pt x="397" y="654"/>
                      </a:cubicBezTo>
                      <a:cubicBezTo>
                        <a:pt x="425" y="580"/>
                        <a:pt x="425" y="580"/>
                        <a:pt x="425" y="580"/>
                      </a:cubicBezTo>
                      <a:cubicBezTo>
                        <a:pt x="415" y="573"/>
                        <a:pt x="415" y="573"/>
                        <a:pt x="415" y="573"/>
                      </a:cubicBezTo>
                      <a:cubicBezTo>
                        <a:pt x="393" y="593"/>
                        <a:pt x="402" y="585"/>
                        <a:pt x="387" y="5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27" name="Freeform 32"/>
                <p:cNvSpPr>
                  <a:spLocks noChangeAspect="1"/>
                </p:cNvSpPr>
                <p:nvPr userDrawn="1"/>
              </p:nvSpPr>
              <p:spPr bwMode="black">
                <a:xfrm>
                  <a:off x="5168" y="1175"/>
                  <a:ext cx="57" cy="61"/>
                </a:xfrm>
                <a:custGeom>
                  <a:avLst/>
                  <a:gdLst>
                    <a:gd name="T0" fmla="*/ 553 w 641"/>
                    <a:gd name="T1" fmla="*/ 0 h 692"/>
                    <a:gd name="T2" fmla="*/ 555 w 641"/>
                    <a:gd name="T3" fmla="*/ 7 h 692"/>
                    <a:gd name="T4" fmla="*/ 561 w 641"/>
                    <a:gd name="T5" fmla="*/ 32 h 692"/>
                    <a:gd name="T6" fmla="*/ 565 w 641"/>
                    <a:gd name="T7" fmla="*/ 82 h 692"/>
                    <a:gd name="T8" fmla="*/ 565 w 641"/>
                    <a:gd name="T9" fmla="*/ 113 h 692"/>
                    <a:gd name="T10" fmla="*/ 565 w 641"/>
                    <a:gd name="T11" fmla="*/ 511 h 692"/>
                    <a:gd name="T12" fmla="*/ 120 w 641"/>
                    <a:gd name="T13" fmla="*/ 3 h 692"/>
                    <a:gd name="T14" fmla="*/ 20 w 641"/>
                    <a:gd name="T15" fmla="*/ 1 h 692"/>
                    <a:gd name="T16" fmla="*/ 0 w 641"/>
                    <a:gd name="T17" fmla="*/ 1 h 692"/>
                    <a:gd name="T18" fmla="*/ 17 w 641"/>
                    <a:gd name="T19" fmla="*/ 11 h 692"/>
                    <a:gd name="T20" fmla="*/ 33 w 641"/>
                    <a:gd name="T21" fmla="*/ 29 h 692"/>
                    <a:gd name="T22" fmla="*/ 40 w 641"/>
                    <a:gd name="T23" fmla="*/ 54 h 692"/>
                    <a:gd name="T24" fmla="*/ 40 w 641"/>
                    <a:gd name="T25" fmla="*/ 597 h 692"/>
                    <a:gd name="T26" fmla="*/ 37 w 641"/>
                    <a:gd name="T27" fmla="*/ 630 h 692"/>
                    <a:gd name="T28" fmla="*/ 26 w 641"/>
                    <a:gd name="T29" fmla="*/ 652 h 692"/>
                    <a:gd name="T30" fmla="*/ 19 w 641"/>
                    <a:gd name="T31" fmla="*/ 661 h 692"/>
                    <a:gd name="T32" fmla="*/ 113 w 641"/>
                    <a:gd name="T33" fmla="*/ 661 h 692"/>
                    <a:gd name="T34" fmla="*/ 121 w 641"/>
                    <a:gd name="T35" fmla="*/ 661 h 692"/>
                    <a:gd name="T36" fmla="*/ 119 w 641"/>
                    <a:gd name="T37" fmla="*/ 653 h 692"/>
                    <a:gd name="T38" fmla="*/ 111 w 641"/>
                    <a:gd name="T39" fmla="*/ 626 h 692"/>
                    <a:gd name="T40" fmla="*/ 105 w 641"/>
                    <a:gd name="T41" fmla="*/ 579 h 692"/>
                    <a:gd name="T42" fmla="*/ 105 w 641"/>
                    <a:gd name="T43" fmla="*/ 111 h 692"/>
                    <a:gd name="T44" fmla="*/ 630 w 641"/>
                    <a:gd name="T45" fmla="*/ 692 h 692"/>
                    <a:gd name="T46" fmla="*/ 629 w 641"/>
                    <a:gd name="T47" fmla="*/ 69 h 692"/>
                    <a:gd name="T48" fmla="*/ 632 w 641"/>
                    <a:gd name="T49" fmla="*/ 35 h 692"/>
                    <a:gd name="T50" fmla="*/ 626 w 641"/>
                    <a:gd name="T51" fmla="*/ 34 h 692"/>
                    <a:gd name="T52" fmla="*/ 626 w 641"/>
                    <a:gd name="T53" fmla="*/ 34 h 692"/>
                    <a:gd name="T54" fmla="*/ 632 w 641"/>
                    <a:gd name="T55" fmla="*/ 35 h 692"/>
                    <a:gd name="T56" fmla="*/ 639 w 641"/>
                    <a:gd name="T57" fmla="*/ 7 h 692"/>
                    <a:gd name="T58" fmla="*/ 641 w 641"/>
                    <a:gd name="T59" fmla="*/ 0 h 692"/>
                    <a:gd name="T60" fmla="*/ 560 w 641"/>
                    <a:gd name="T61" fmla="*/ 0 h 692"/>
                    <a:gd name="T62" fmla="*/ 553 w 641"/>
                    <a:gd name="T63" fmla="*/ 0 h 6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41" h="692">
                      <a:moveTo>
                        <a:pt x="553" y="0"/>
                      </a:moveTo>
                      <a:cubicBezTo>
                        <a:pt x="555" y="7"/>
                        <a:pt x="555" y="7"/>
                        <a:pt x="555" y="7"/>
                      </a:cubicBezTo>
                      <a:cubicBezTo>
                        <a:pt x="557" y="17"/>
                        <a:pt x="559" y="22"/>
                        <a:pt x="561" y="32"/>
                      </a:cubicBezTo>
                      <a:cubicBezTo>
                        <a:pt x="565" y="51"/>
                        <a:pt x="565" y="66"/>
                        <a:pt x="565" y="82"/>
                      </a:cubicBezTo>
                      <a:cubicBezTo>
                        <a:pt x="565" y="92"/>
                        <a:pt x="565" y="102"/>
                        <a:pt x="565" y="113"/>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ubicBezTo>
                        <a:pt x="38" y="38"/>
                        <a:pt x="40" y="44"/>
                        <a:pt x="40" y="54"/>
                      </a:cubicBezTo>
                      <a:cubicBezTo>
                        <a:pt x="40" y="597"/>
                        <a:pt x="40" y="597"/>
                        <a:pt x="40" y="597"/>
                      </a:cubicBezTo>
                      <a:cubicBezTo>
                        <a:pt x="40" y="610"/>
                        <a:pt x="40" y="618"/>
                        <a:pt x="37" y="630"/>
                      </a:cubicBezTo>
                      <a:cubicBezTo>
                        <a:pt x="35" y="639"/>
                        <a:pt x="32" y="643"/>
                        <a:pt x="26" y="652"/>
                      </a:cubicBezTo>
                      <a:cubicBezTo>
                        <a:pt x="19" y="661"/>
                        <a:pt x="19" y="661"/>
                        <a:pt x="19" y="661"/>
                      </a:cubicBezTo>
                      <a:cubicBezTo>
                        <a:pt x="113" y="661"/>
                        <a:pt x="113" y="661"/>
                        <a:pt x="113" y="661"/>
                      </a:cubicBezTo>
                      <a:cubicBezTo>
                        <a:pt x="121" y="661"/>
                        <a:pt x="121" y="661"/>
                        <a:pt x="121" y="661"/>
                      </a:cubicBezTo>
                      <a:cubicBezTo>
                        <a:pt x="119" y="653"/>
                        <a:pt x="119" y="653"/>
                        <a:pt x="119" y="653"/>
                      </a:cubicBezTo>
                      <a:cubicBezTo>
                        <a:pt x="115" y="642"/>
                        <a:pt x="113" y="636"/>
                        <a:pt x="111" y="626"/>
                      </a:cubicBezTo>
                      <a:cubicBezTo>
                        <a:pt x="105" y="597"/>
                        <a:pt x="105" y="599"/>
                        <a:pt x="105" y="579"/>
                      </a:cubicBezTo>
                      <a:cubicBezTo>
                        <a:pt x="105" y="111"/>
                        <a:pt x="105" y="111"/>
                        <a:pt x="105" y="111"/>
                      </a:cubicBezTo>
                      <a:cubicBezTo>
                        <a:pt x="630" y="692"/>
                        <a:pt x="630" y="692"/>
                        <a:pt x="630" y="692"/>
                      </a:cubicBezTo>
                      <a:cubicBezTo>
                        <a:pt x="629" y="69"/>
                        <a:pt x="629" y="69"/>
                        <a:pt x="629" y="69"/>
                      </a:cubicBezTo>
                      <a:cubicBezTo>
                        <a:pt x="629" y="56"/>
                        <a:pt x="629" y="49"/>
                        <a:pt x="632" y="35"/>
                      </a:cubicBezTo>
                      <a:cubicBezTo>
                        <a:pt x="626" y="34"/>
                        <a:pt x="626" y="34"/>
                        <a:pt x="626" y="34"/>
                      </a:cubicBezTo>
                      <a:cubicBezTo>
                        <a:pt x="626" y="34"/>
                        <a:pt x="626" y="34"/>
                        <a:pt x="626" y="34"/>
                      </a:cubicBezTo>
                      <a:cubicBezTo>
                        <a:pt x="632" y="35"/>
                        <a:pt x="632" y="35"/>
                        <a:pt x="632" y="35"/>
                      </a:cubicBezTo>
                      <a:cubicBezTo>
                        <a:pt x="634" y="24"/>
                        <a:pt x="635" y="17"/>
                        <a:pt x="639" y="7"/>
                      </a:cubicBezTo>
                      <a:cubicBezTo>
                        <a:pt x="641" y="0"/>
                        <a:pt x="641" y="0"/>
                        <a:pt x="641" y="0"/>
                      </a:cubicBezTo>
                      <a:cubicBezTo>
                        <a:pt x="560" y="0"/>
                        <a:pt x="560" y="0"/>
                        <a:pt x="560" y="0"/>
                      </a:cubicBezTo>
                      <a:lnTo>
                        <a:pt x="5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28" name="Freeform 33"/>
                <p:cNvSpPr>
                  <a:spLocks noChangeAspect="1"/>
                </p:cNvSpPr>
                <p:nvPr userDrawn="1"/>
              </p:nvSpPr>
              <p:spPr bwMode="black">
                <a:xfrm>
                  <a:off x="5000" y="1076"/>
                  <a:ext cx="57" cy="61"/>
                </a:xfrm>
                <a:custGeom>
                  <a:avLst/>
                  <a:gdLst>
                    <a:gd name="T0" fmla="*/ 111 w 641"/>
                    <a:gd name="T1" fmla="*/ 627 h 693"/>
                    <a:gd name="T2" fmla="*/ 105 w 641"/>
                    <a:gd name="T3" fmla="*/ 580 h 693"/>
                    <a:gd name="T4" fmla="*/ 105 w 641"/>
                    <a:gd name="T5" fmla="*/ 112 h 693"/>
                    <a:gd name="T6" fmla="*/ 630 w 641"/>
                    <a:gd name="T7" fmla="*/ 693 h 693"/>
                    <a:gd name="T8" fmla="*/ 629 w 641"/>
                    <a:gd name="T9" fmla="*/ 70 h 693"/>
                    <a:gd name="T10" fmla="*/ 632 w 641"/>
                    <a:gd name="T11" fmla="*/ 36 h 693"/>
                    <a:gd name="T12" fmla="*/ 627 w 641"/>
                    <a:gd name="T13" fmla="*/ 35 h 693"/>
                    <a:gd name="T14" fmla="*/ 627 w 641"/>
                    <a:gd name="T15" fmla="*/ 35 h 693"/>
                    <a:gd name="T16" fmla="*/ 632 w 641"/>
                    <a:gd name="T17" fmla="*/ 36 h 693"/>
                    <a:gd name="T18" fmla="*/ 639 w 641"/>
                    <a:gd name="T19" fmla="*/ 8 h 693"/>
                    <a:gd name="T20" fmla="*/ 641 w 641"/>
                    <a:gd name="T21" fmla="*/ 0 h 693"/>
                    <a:gd name="T22" fmla="*/ 560 w 641"/>
                    <a:gd name="T23" fmla="*/ 0 h 693"/>
                    <a:gd name="T24" fmla="*/ 553 w 641"/>
                    <a:gd name="T25" fmla="*/ 0 h 693"/>
                    <a:gd name="T26" fmla="*/ 555 w 641"/>
                    <a:gd name="T27" fmla="*/ 8 h 693"/>
                    <a:gd name="T28" fmla="*/ 561 w 641"/>
                    <a:gd name="T29" fmla="*/ 32 h 693"/>
                    <a:gd name="T30" fmla="*/ 565 w 641"/>
                    <a:gd name="T31" fmla="*/ 83 h 693"/>
                    <a:gd name="T32" fmla="*/ 565 w 641"/>
                    <a:gd name="T33" fmla="*/ 114 h 693"/>
                    <a:gd name="T34" fmla="*/ 565 w 641"/>
                    <a:gd name="T35" fmla="*/ 511 h 693"/>
                    <a:gd name="T36" fmla="*/ 120 w 641"/>
                    <a:gd name="T37" fmla="*/ 3 h 693"/>
                    <a:gd name="T38" fmla="*/ 20 w 641"/>
                    <a:gd name="T39" fmla="*/ 1 h 693"/>
                    <a:gd name="T40" fmla="*/ 0 w 641"/>
                    <a:gd name="T41" fmla="*/ 1 h 693"/>
                    <a:gd name="T42" fmla="*/ 18 w 641"/>
                    <a:gd name="T43" fmla="*/ 12 h 693"/>
                    <a:gd name="T44" fmla="*/ 33 w 641"/>
                    <a:gd name="T45" fmla="*/ 29 h 693"/>
                    <a:gd name="T46" fmla="*/ 40 w 641"/>
                    <a:gd name="T47" fmla="*/ 55 h 693"/>
                    <a:gd name="T48" fmla="*/ 40 w 641"/>
                    <a:gd name="T49" fmla="*/ 597 h 693"/>
                    <a:gd name="T50" fmla="*/ 37 w 641"/>
                    <a:gd name="T51" fmla="*/ 631 h 693"/>
                    <a:gd name="T52" fmla="*/ 26 w 641"/>
                    <a:gd name="T53" fmla="*/ 652 h 693"/>
                    <a:gd name="T54" fmla="*/ 20 w 641"/>
                    <a:gd name="T55" fmla="*/ 661 h 693"/>
                    <a:gd name="T56" fmla="*/ 113 w 641"/>
                    <a:gd name="T57" fmla="*/ 661 h 693"/>
                    <a:gd name="T58" fmla="*/ 121 w 641"/>
                    <a:gd name="T59" fmla="*/ 661 h 693"/>
                    <a:gd name="T60" fmla="*/ 119 w 641"/>
                    <a:gd name="T61" fmla="*/ 654 h 693"/>
                    <a:gd name="T62" fmla="*/ 111 w 641"/>
                    <a:gd name="T63" fmla="*/ 627 h 69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41" h="693">
                      <a:moveTo>
                        <a:pt x="111" y="627"/>
                      </a:moveTo>
                      <a:cubicBezTo>
                        <a:pt x="105" y="598"/>
                        <a:pt x="105" y="599"/>
                        <a:pt x="105" y="580"/>
                      </a:cubicBezTo>
                      <a:cubicBezTo>
                        <a:pt x="105" y="112"/>
                        <a:pt x="105" y="112"/>
                        <a:pt x="105" y="112"/>
                      </a:cubicBezTo>
                      <a:cubicBezTo>
                        <a:pt x="630" y="693"/>
                        <a:pt x="630" y="693"/>
                        <a:pt x="630" y="693"/>
                      </a:cubicBezTo>
                      <a:cubicBezTo>
                        <a:pt x="629" y="70"/>
                        <a:pt x="629" y="70"/>
                        <a:pt x="629" y="70"/>
                      </a:cubicBezTo>
                      <a:cubicBezTo>
                        <a:pt x="629" y="57"/>
                        <a:pt x="629" y="49"/>
                        <a:pt x="632" y="36"/>
                      </a:cubicBezTo>
                      <a:cubicBezTo>
                        <a:pt x="627" y="35"/>
                        <a:pt x="627" y="35"/>
                        <a:pt x="627" y="35"/>
                      </a:cubicBezTo>
                      <a:cubicBezTo>
                        <a:pt x="627" y="35"/>
                        <a:pt x="627" y="35"/>
                        <a:pt x="627" y="35"/>
                      </a:cubicBezTo>
                      <a:cubicBezTo>
                        <a:pt x="632" y="36"/>
                        <a:pt x="632" y="36"/>
                        <a:pt x="632" y="36"/>
                      </a:cubicBezTo>
                      <a:cubicBezTo>
                        <a:pt x="634" y="25"/>
                        <a:pt x="635" y="18"/>
                        <a:pt x="639" y="8"/>
                      </a:cubicBezTo>
                      <a:cubicBezTo>
                        <a:pt x="641" y="0"/>
                        <a:pt x="641" y="0"/>
                        <a:pt x="641" y="0"/>
                      </a:cubicBezTo>
                      <a:cubicBezTo>
                        <a:pt x="560" y="0"/>
                        <a:pt x="560" y="0"/>
                        <a:pt x="560" y="0"/>
                      </a:cubicBezTo>
                      <a:cubicBezTo>
                        <a:pt x="553" y="0"/>
                        <a:pt x="553" y="0"/>
                        <a:pt x="553" y="0"/>
                      </a:cubicBezTo>
                      <a:cubicBezTo>
                        <a:pt x="555" y="8"/>
                        <a:pt x="555" y="8"/>
                        <a:pt x="555" y="8"/>
                      </a:cubicBezTo>
                      <a:cubicBezTo>
                        <a:pt x="558" y="17"/>
                        <a:pt x="559" y="23"/>
                        <a:pt x="561" y="32"/>
                      </a:cubicBezTo>
                      <a:cubicBezTo>
                        <a:pt x="564" y="52"/>
                        <a:pt x="565" y="67"/>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8" y="12"/>
                        <a:pt x="18" y="12"/>
                        <a:pt x="18" y="12"/>
                      </a:cubicBezTo>
                      <a:cubicBezTo>
                        <a:pt x="25" y="17"/>
                        <a:pt x="29" y="20"/>
                        <a:pt x="33" y="29"/>
                      </a:cubicBezTo>
                      <a:cubicBezTo>
                        <a:pt x="38" y="39"/>
                        <a:pt x="40" y="45"/>
                        <a:pt x="40" y="55"/>
                      </a:cubicBezTo>
                      <a:cubicBezTo>
                        <a:pt x="40" y="597"/>
                        <a:pt x="40" y="597"/>
                        <a:pt x="40" y="597"/>
                      </a:cubicBezTo>
                      <a:cubicBezTo>
                        <a:pt x="40" y="611"/>
                        <a:pt x="40" y="618"/>
                        <a:pt x="37" y="631"/>
                      </a:cubicBezTo>
                      <a:cubicBezTo>
                        <a:pt x="35" y="640"/>
                        <a:pt x="32" y="644"/>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3"/>
                        <a:pt x="113" y="637"/>
                        <a:pt x="111" y="6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29" name="Freeform 34"/>
                <p:cNvSpPr>
                  <a:spLocks noChangeAspect="1"/>
                </p:cNvSpPr>
                <p:nvPr userDrawn="1"/>
              </p:nvSpPr>
              <p:spPr bwMode="black">
                <a:xfrm>
                  <a:off x="5424" y="976"/>
                  <a:ext cx="37" cy="59"/>
                </a:xfrm>
                <a:custGeom>
                  <a:avLst/>
                  <a:gdLst>
                    <a:gd name="T0" fmla="*/ 21 w 425"/>
                    <a:gd name="T1" fmla="*/ 26 h 659"/>
                    <a:gd name="T2" fmla="*/ 26 w 425"/>
                    <a:gd name="T3" fmla="*/ 52 h 659"/>
                    <a:gd name="T4" fmla="*/ 26 w 425"/>
                    <a:gd name="T5" fmla="*/ 596 h 659"/>
                    <a:gd name="T6" fmla="*/ 26 w 425"/>
                    <a:gd name="T7" fmla="*/ 612 h 659"/>
                    <a:gd name="T8" fmla="*/ 24 w 425"/>
                    <a:gd name="T9" fmla="*/ 628 h 659"/>
                    <a:gd name="T10" fmla="*/ 13 w 425"/>
                    <a:gd name="T11" fmla="*/ 650 h 659"/>
                    <a:gd name="T12" fmla="*/ 7 w 425"/>
                    <a:gd name="T13" fmla="*/ 659 h 659"/>
                    <a:gd name="T14" fmla="*/ 393 w 425"/>
                    <a:gd name="T15" fmla="*/ 659 h 659"/>
                    <a:gd name="T16" fmla="*/ 393 w 425"/>
                    <a:gd name="T17" fmla="*/ 653 h 659"/>
                    <a:gd name="T18" fmla="*/ 393 w 425"/>
                    <a:gd name="T19" fmla="*/ 653 h 659"/>
                    <a:gd name="T20" fmla="*/ 393 w 425"/>
                    <a:gd name="T21" fmla="*/ 653 h 659"/>
                    <a:gd name="T22" fmla="*/ 398 w 425"/>
                    <a:gd name="T23" fmla="*/ 655 h 659"/>
                    <a:gd name="T24" fmla="*/ 421 w 425"/>
                    <a:gd name="T25" fmla="*/ 582 h 659"/>
                    <a:gd name="T26" fmla="*/ 425 w 425"/>
                    <a:gd name="T27" fmla="*/ 567 h 659"/>
                    <a:gd name="T28" fmla="*/ 412 w 425"/>
                    <a:gd name="T29" fmla="*/ 576 h 659"/>
                    <a:gd name="T30" fmla="*/ 384 w 425"/>
                    <a:gd name="T31" fmla="*/ 589 h 659"/>
                    <a:gd name="T32" fmla="*/ 314 w 425"/>
                    <a:gd name="T33" fmla="*/ 599 h 659"/>
                    <a:gd name="T34" fmla="*/ 111 w 425"/>
                    <a:gd name="T35" fmla="*/ 599 h 659"/>
                    <a:gd name="T36" fmla="*/ 111 w 425"/>
                    <a:gd name="T37" fmla="*/ 320 h 659"/>
                    <a:gd name="T38" fmla="*/ 280 w 425"/>
                    <a:gd name="T39" fmla="*/ 320 h 659"/>
                    <a:gd name="T40" fmla="*/ 308 w 425"/>
                    <a:gd name="T41" fmla="*/ 321 h 659"/>
                    <a:gd name="T42" fmla="*/ 343 w 425"/>
                    <a:gd name="T43" fmla="*/ 333 h 659"/>
                    <a:gd name="T44" fmla="*/ 351 w 425"/>
                    <a:gd name="T45" fmla="*/ 337 h 659"/>
                    <a:gd name="T46" fmla="*/ 351 w 425"/>
                    <a:gd name="T47" fmla="*/ 266 h 659"/>
                    <a:gd name="T48" fmla="*/ 351 w 425"/>
                    <a:gd name="T49" fmla="*/ 261 h 659"/>
                    <a:gd name="T50" fmla="*/ 109 w 425"/>
                    <a:gd name="T51" fmla="*/ 261 h 659"/>
                    <a:gd name="T52" fmla="*/ 109 w 425"/>
                    <a:gd name="T53" fmla="*/ 58 h 659"/>
                    <a:gd name="T54" fmla="*/ 280 w 425"/>
                    <a:gd name="T55" fmla="*/ 58 h 659"/>
                    <a:gd name="T56" fmla="*/ 300 w 425"/>
                    <a:gd name="T57" fmla="*/ 57 h 659"/>
                    <a:gd name="T58" fmla="*/ 318 w 425"/>
                    <a:gd name="T59" fmla="*/ 60 h 659"/>
                    <a:gd name="T60" fmla="*/ 341 w 425"/>
                    <a:gd name="T61" fmla="*/ 75 h 659"/>
                    <a:gd name="T62" fmla="*/ 351 w 425"/>
                    <a:gd name="T63" fmla="*/ 85 h 659"/>
                    <a:gd name="T64" fmla="*/ 351 w 425"/>
                    <a:gd name="T65" fmla="*/ 6 h 659"/>
                    <a:gd name="T66" fmla="*/ 351 w 425"/>
                    <a:gd name="T67" fmla="*/ 0 h 659"/>
                    <a:gd name="T68" fmla="*/ 0 w 425"/>
                    <a:gd name="T69" fmla="*/ 0 h 659"/>
                    <a:gd name="T70" fmla="*/ 10 w 425"/>
                    <a:gd name="T71" fmla="*/ 9 h 659"/>
                    <a:gd name="T72" fmla="*/ 21 w 425"/>
                    <a:gd name="T73" fmla="*/ 26 h 6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25" h="659">
                      <a:moveTo>
                        <a:pt x="21" y="26"/>
                      </a:moveTo>
                      <a:cubicBezTo>
                        <a:pt x="24" y="35"/>
                        <a:pt x="26" y="41"/>
                        <a:pt x="26" y="52"/>
                      </a:cubicBezTo>
                      <a:cubicBezTo>
                        <a:pt x="26" y="596"/>
                        <a:pt x="26" y="596"/>
                        <a:pt x="26" y="596"/>
                      </a:cubicBezTo>
                      <a:cubicBezTo>
                        <a:pt x="26" y="602"/>
                        <a:pt x="26" y="607"/>
                        <a:pt x="26" y="612"/>
                      </a:cubicBezTo>
                      <a:cubicBezTo>
                        <a:pt x="26" y="617"/>
                        <a:pt x="26" y="622"/>
                        <a:pt x="24" y="628"/>
                      </a:cubicBezTo>
                      <a:cubicBezTo>
                        <a:pt x="21" y="637"/>
                        <a:pt x="19" y="642"/>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1" y="337"/>
                        <a:pt x="351" y="337"/>
                        <a:pt x="351" y="337"/>
                      </a:cubicBezTo>
                      <a:cubicBezTo>
                        <a:pt x="351" y="266"/>
                        <a:pt x="351" y="266"/>
                        <a:pt x="351" y="266"/>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8" y="58"/>
                        <a:pt x="294" y="57"/>
                        <a:pt x="300" y="57"/>
                      </a:cubicBezTo>
                      <a:cubicBezTo>
                        <a:pt x="306" y="57"/>
                        <a:pt x="311" y="58"/>
                        <a:pt x="318" y="60"/>
                      </a:cubicBezTo>
                      <a:cubicBezTo>
                        <a:pt x="328" y="64"/>
                        <a:pt x="334" y="67"/>
                        <a:pt x="341" y="75"/>
                      </a:cubicBezTo>
                      <a:cubicBezTo>
                        <a:pt x="351" y="85"/>
                        <a:pt x="351" y="85"/>
                        <a:pt x="351" y="85"/>
                      </a:cubicBezTo>
                      <a:cubicBezTo>
                        <a:pt x="351" y="6"/>
                        <a:pt x="351" y="6"/>
                        <a:pt x="351" y="6"/>
                      </a:cubicBezTo>
                      <a:cubicBezTo>
                        <a:pt x="351" y="0"/>
                        <a:pt x="351" y="0"/>
                        <a:pt x="351" y="0"/>
                      </a:cubicBezTo>
                      <a:cubicBezTo>
                        <a:pt x="0" y="0"/>
                        <a:pt x="0" y="0"/>
                        <a:pt x="0" y="0"/>
                      </a:cubicBezTo>
                      <a:cubicBezTo>
                        <a:pt x="10" y="9"/>
                        <a:pt x="10" y="9"/>
                        <a:pt x="10" y="9"/>
                      </a:cubicBezTo>
                      <a:cubicBezTo>
                        <a:pt x="16" y="15"/>
                        <a:pt x="17" y="18"/>
                        <a:pt x="21"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30" name="Freeform 35"/>
                <p:cNvSpPr>
                  <a:spLocks noChangeAspect="1"/>
                </p:cNvSpPr>
                <p:nvPr userDrawn="1"/>
              </p:nvSpPr>
              <p:spPr bwMode="black">
                <a:xfrm>
                  <a:off x="5359" y="976"/>
                  <a:ext cx="57" cy="62"/>
                </a:xfrm>
                <a:custGeom>
                  <a:avLst/>
                  <a:gdLst>
                    <a:gd name="T0" fmla="*/ 33 w 641"/>
                    <a:gd name="T1" fmla="*/ 29 h 692"/>
                    <a:gd name="T2" fmla="*/ 40 w 641"/>
                    <a:gd name="T3" fmla="*/ 54 h 692"/>
                    <a:gd name="T4" fmla="*/ 40 w 641"/>
                    <a:gd name="T5" fmla="*/ 597 h 692"/>
                    <a:gd name="T6" fmla="*/ 36 w 641"/>
                    <a:gd name="T7" fmla="*/ 631 h 692"/>
                    <a:gd name="T8" fmla="*/ 26 w 641"/>
                    <a:gd name="T9" fmla="*/ 652 h 692"/>
                    <a:gd name="T10" fmla="*/ 20 w 641"/>
                    <a:gd name="T11" fmla="*/ 661 h 692"/>
                    <a:gd name="T12" fmla="*/ 113 w 641"/>
                    <a:gd name="T13" fmla="*/ 661 h 692"/>
                    <a:gd name="T14" fmla="*/ 121 w 641"/>
                    <a:gd name="T15" fmla="*/ 661 h 692"/>
                    <a:gd name="T16" fmla="*/ 119 w 641"/>
                    <a:gd name="T17" fmla="*/ 654 h 692"/>
                    <a:gd name="T18" fmla="*/ 111 w 641"/>
                    <a:gd name="T19" fmla="*/ 627 h 692"/>
                    <a:gd name="T20" fmla="*/ 105 w 641"/>
                    <a:gd name="T21" fmla="*/ 580 h 692"/>
                    <a:gd name="T22" fmla="*/ 105 w 641"/>
                    <a:gd name="T23" fmla="*/ 112 h 692"/>
                    <a:gd name="T24" fmla="*/ 630 w 641"/>
                    <a:gd name="T25" fmla="*/ 692 h 692"/>
                    <a:gd name="T26" fmla="*/ 629 w 641"/>
                    <a:gd name="T27" fmla="*/ 69 h 692"/>
                    <a:gd name="T28" fmla="*/ 632 w 641"/>
                    <a:gd name="T29" fmla="*/ 36 h 692"/>
                    <a:gd name="T30" fmla="*/ 626 w 641"/>
                    <a:gd name="T31" fmla="*/ 34 h 692"/>
                    <a:gd name="T32" fmla="*/ 626 w 641"/>
                    <a:gd name="T33" fmla="*/ 34 h 692"/>
                    <a:gd name="T34" fmla="*/ 632 w 641"/>
                    <a:gd name="T35" fmla="*/ 35 h 692"/>
                    <a:gd name="T36" fmla="*/ 638 w 641"/>
                    <a:gd name="T37" fmla="*/ 7 h 692"/>
                    <a:gd name="T38" fmla="*/ 641 w 641"/>
                    <a:gd name="T39" fmla="*/ 0 h 692"/>
                    <a:gd name="T40" fmla="*/ 560 w 641"/>
                    <a:gd name="T41" fmla="*/ 0 h 692"/>
                    <a:gd name="T42" fmla="*/ 553 w 641"/>
                    <a:gd name="T43" fmla="*/ 0 h 692"/>
                    <a:gd name="T44" fmla="*/ 555 w 641"/>
                    <a:gd name="T45" fmla="*/ 7 h 692"/>
                    <a:gd name="T46" fmla="*/ 561 w 641"/>
                    <a:gd name="T47" fmla="*/ 32 h 692"/>
                    <a:gd name="T48" fmla="*/ 565 w 641"/>
                    <a:gd name="T49" fmla="*/ 83 h 692"/>
                    <a:gd name="T50" fmla="*/ 565 w 641"/>
                    <a:gd name="T51" fmla="*/ 114 h 692"/>
                    <a:gd name="T52" fmla="*/ 565 w 641"/>
                    <a:gd name="T53" fmla="*/ 511 h 692"/>
                    <a:gd name="T54" fmla="*/ 120 w 641"/>
                    <a:gd name="T55" fmla="*/ 3 h 692"/>
                    <a:gd name="T56" fmla="*/ 20 w 641"/>
                    <a:gd name="T57" fmla="*/ 1 h 692"/>
                    <a:gd name="T58" fmla="*/ 0 w 641"/>
                    <a:gd name="T59" fmla="*/ 1 h 692"/>
                    <a:gd name="T60" fmla="*/ 17 w 641"/>
                    <a:gd name="T61" fmla="*/ 11 h 692"/>
                    <a:gd name="T62" fmla="*/ 33 w 641"/>
                    <a:gd name="T63" fmla="*/ 29 h 6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41" h="692">
                      <a:moveTo>
                        <a:pt x="33" y="29"/>
                      </a:moveTo>
                      <a:cubicBezTo>
                        <a:pt x="38" y="38"/>
                        <a:pt x="40" y="45"/>
                        <a:pt x="40" y="54"/>
                      </a:cubicBezTo>
                      <a:cubicBezTo>
                        <a:pt x="40" y="597"/>
                        <a:pt x="40" y="597"/>
                        <a:pt x="40" y="597"/>
                      </a:cubicBezTo>
                      <a:cubicBezTo>
                        <a:pt x="40" y="610"/>
                        <a:pt x="40" y="618"/>
                        <a:pt x="36" y="631"/>
                      </a:cubicBezTo>
                      <a:cubicBezTo>
                        <a:pt x="34" y="639"/>
                        <a:pt x="32" y="643"/>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2"/>
                        <a:pt x="112" y="637"/>
                        <a:pt x="111" y="627"/>
                      </a:cubicBezTo>
                      <a:cubicBezTo>
                        <a:pt x="105" y="597"/>
                        <a:pt x="105" y="599"/>
                        <a:pt x="105" y="580"/>
                      </a:cubicBezTo>
                      <a:cubicBezTo>
                        <a:pt x="105" y="112"/>
                        <a:pt x="105" y="112"/>
                        <a:pt x="105" y="112"/>
                      </a:cubicBezTo>
                      <a:cubicBezTo>
                        <a:pt x="630" y="692"/>
                        <a:pt x="630" y="692"/>
                        <a:pt x="630" y="692"/>
                      </a:cubicBezTo>
                      <a:cubicBezTo>
                        <a:pt x="629" y="69"/>
                        <a:pt x="629" y="69"/>
                        <a:pt x="629" y="69"/>
                      </a:cubicBezTo>
                      <a:cubicBezTo>
                        <a:pt x="629" y="56"/>
                        <a:pt x="629" y="49"/>
                        <a:pt x="632" y="36"/>
                      </a:cubicBezTo>
                      <a:cubicBezTo>
                        <a:pt x="626" y="34"/>
                        <a:pt x="626" y="34"/>
                        <a:pt x="626" y="34"/>
                      </a:cubicBezTo>
                      <a:cubicBezTo>
                        <a:pt x="626" y="34"/>
                        <a:pt x="626" y="34"/>
                        <a:pt x="626" y="34"/>
                      </a:cubicBezTo>
                      <a:cubicBezTo>
                        <a:pt x="632" y="35"/>
                        <a:pt x="632" y="35"/>
                        <a:pt x="632" y="35"/>
                      </a:cubicBezTo>
                      <a:cubicBezTo>
                        <a:pt x="633" y="24"/>
                        <a:pt x="635" y="18"/>
                        <a:pt x="638" y="7"/>
                      </a:cubicBezTo>
                      <a:cubicBezTo>
                        <a:pt x="641" y="0"/>
                        <a:pt x="641" y="0"/>
                        <a:pt x="641" y="0"/>
                      </a:cubicBezTo>
                      <a:cubicBezTo>
                        <a:pt x="560" y="0"/>
                        <a:pt x="560" y="0"/>
                        <a:pt x="560" y="0"/>
                      </a:cubicBezTo>
                      <a:cubicBezTo>
                        <a:pt x="553" y="0"/>
                        <a:pt x="553" y="0"/>
                        <a:pt x="553" y="0"/>
                      </a:cubicBezTo>
                      <a:cubicBezTo>
                        <a:pt x="555" y="7"/>
                        <a:pt x="555" y="7"/>
                        <a:pt x="555" y="7"/>
                      </a:cubicBezTo>
                      <a:cubicBezTo>
                        <a:pt x="557" y="17"/>
                        <a:pt x="559" y="23"/>
                        <a:pt x="561" y="32"/>
                      </a:cubicBezTo>
                      <a:cubicBezTo>
                        <a:pt x="564" y="52"/>
                        <a:pt x="565" y="66"/>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31" name="Freeform 36"/>
                <p:cNvSpPr>
                  <a:spLocks noChangeAspect="1"/>
                </p:cNvSpPr>
                <p:nvPr userDrawn="1"/>
              </p:nvSpPr>
              <p:spPr bwMode="black">
                <a:xfrm>
                  <a:off x="5348" y="1076"/>
                  <a:ext cx="48" cy="58"/>
                </a:xfrm>
                <a:custGeom>
                  <a:avLst/>
                  <a:gdLst>
                    <a:gd name="T0" fmla="*/ 481 w 532"/>
                    <a:gd name="T1" fmla="*/ 62 h 662"/>
                    <a:gd name="T2" fmla="*/ 500 w 532"/>
                    <a:gd name="T3" fmla="*/ 34 h 662"/>
                    <a:gd name="T4" fmla="*/ 522 w 532"/>
                    <a:gd name="T5" fmla="*/ 10 h 662"/>
                    <a:gd name="T6" fmla="*/ 532 w 532"/>
                    <a:gd name="T7" fmla="*/ 0 h 662"/>
                    <a:gd name="T8" fmla="*/ 429 w 532"/>
                    <a:gd name="T9" fmla="*/ 0 h 662"/>
                    <a:gd name="T10" fmla="*/ 423 w 532"/>
                    <a:gd name="T11" fmla="*/ 0 h 662"/>
                    <a:gd name="T12" fmla="*/ 423 w 532"/>
                    <a:gd name="T13" fmla="*/ 7 h 662"/>
                    <a:gd name="T14" fmla="*/ 424 w 532"/>
                    <a:gd name="T15" fmla="*/ 14 h 662"/>
                    <a:gd name="T16" fmla="*/ 423 w 532"/>
                    <a:gd name="T17" fmla="*/ 22 h 662"/>
                    <a:gd name="T18" fmla="*/ 415 w 532"/>
                    <a:gd name="T19" fmla="*/ 40 h 662"/>
                    <a:gd name="T20" fmla="*/ 272 w 532"/>
                    <a:gd name="T21" fmla="*/ 266 h 662"/>
                    <a:gd name="T22" fmla="*/ 141 w 532"/>
                    <a:gd name="T23" fmla="*/ 54 h 662"/>
                    <a:gd name="T24" fmla="*/ 127 w 532"/>
                    <a:gd name="T25" fmla="*/ 28 h 662"/>
                    <a:gd name="T26" fmla="*/ 125 w 532"/>
                    <a:gd name="T27" fmla="*/ 14 h 662"/>
                    <a:gd name="T28" fmla="*/ 126 w 532"/>
                    <a:gd name="T29" fmla="*/ 8 h 662"/>
                    <a:gd name="T30" fmla="*/ 126 w 532"/>
                    <a:gd name="T31" fmla="*/ 1 h 662"/>
                    <a:gd name="T32" fmla="*/ 16 w 532"/>
                    <a:gd name="T33" fmla="*/ 1 h 662"/>
                    <a:gd name="T34" fmla="*/ 0 w 532"/>
                    <a:gd name="T35" fmla="*/ 1 h 662"/>
                    <a:gd name="T36" fmla="*/ 12 w 532"/>
                    <a:gd name="T37" fmla="*/ 11 h 662"/>
                    <a:gd name="T38" fmla="*/ 31 w 532"/>
                    <a:gd name="T39" fmla="*/ 30 h 662"/>
                    <a:gd name="T40" fmla="*/ 47 w 532"/>
                    <a:gd name="T41" fmla="*/ 53 h 662"/>
                    <a:gd name="T42" fmla="*/ 223 w 532"/>
                    <a:gd name="T43" fmla="*/ 331 h 662"/>
                    <a:gd name="T44" fmla="*/ 223 w 532"/>
                    <a:gd name="T45" fmla="*/ 619 h 662"/>
                    <a:gd name="T46" fmla="*/ 223 w 532"/>
                    <a:gd name="T47" fmla="*/ 628 h 662"/>
                    <a:gd name="T48" fmla="*/ 222 w 532"/>
                    <a:gd name="T49" fmla="*/ 635 h 662"/>
                    <a:gd name="T50" fmla="*/ 216 w 532"/>
                    <a:gd name="T51" fmla="*/ 654 h 662"/>
                    <a:gd name="T52" fmla="*/ 212 w 532"/>
                    <a:gd name="T53" fmla="*/ 662 h 662"/>
                    <a:gd name="T54" fmla="*/ 306 w 532"/>
                    <a:gd name="T55" fmla="*/ 662 h 662"/>
                    <a:gd name="T56" fmla="*/ 313 w 532"/>
                    <a:gd name="T57" fmla="*/ 662 h 662"/>
                    <a:gd name="T58" fmla="*/ 311 w 532"/>
                    <a:gd name="T59" fmla="*/ 655 h 662"/>
                    <a:gd name="T60" fmla="*/ 306 w 532"/>
                    <a:gd name="T61" fmla="*/ 636 h 662"/>
                    <a:gd name="T62" fmla="*/ 303 w 532"/>
                    <a:gd name="T63" fmla="*/ 616 h 662"/>
                    <a:gd name="T64" fmla="*/ 303 w 532"/>
                    <a:gd name="T65" fmla="*/ 328 h 662"/>
                    <a:gd name="T66" fmla="*/ 481 w 532"/>
                    <a:gd name="T67" fmla="*/ 62 h 6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2" h="662">
                      <a:moveTo>
                        <a:pt x="481" y="62"/>
                      </a:moveTo>
                      <a:cubicBezTo>
                        <a:pt x="489" y="51"/>
                        <a:pt x="493" y="44"/>
                        <a:pt x="500" y="34"/>
                      </a:cubicBezTo>
                      <a:cubicBezTo>
                        <a:pt x="507" y="24"/>
                        <a:pt x="512" y="19"/>
                        <a:pt x="522" y="10"/>
                      </a:cubicBezTo>
                      <a:cubicBezTo>
                        <a:pt x="532" y="0"/>
                        <a:pt x="532" y="0"/>
                        <a:pt x="532" y="0"/>
                      </a:cubicBezTo>
                      <a:cubicBezTo>
                        <a:pt x="429" y="0"/>
                        <a:pt x="429" y="0"/>
                        <a:pt x="429" y="0"/>
                      </a:cubicBezTo>
                      <a:cubicBezTo>
                        <a:pt x="423" y="0"/>
                        <a:pt x="423" y="0"/>
                        <a:pt x="423" y="0"/>
                      </a:cubicBezTo>
                      <a:cubicBezTo>
                        <a:pt x="423" y="7"/>
                        <a:pt x="423" y="7"/>
                        <a:pt x="423" y="7"/>
                      </a:cubicBezTo>
                      <a:cubicBezTo>
                        <a:pt x="424" y="10"/>
                        <a:pt x="424" y="12"/>
                        <a:pt x="424" y="14"/>
                      </a:cubicBezTo>
                      <a:cubicBezTo>
                        <a:pt x="424" y="17"/>
                        <a:pt x="424" y="19"/>
                        <a:pt x="423" y="22"/>
                      </a:cubicBezTo>
                      <a:cubicBezTo>
                        <a:pt x="422" y="28"/>
                        <a:pt x="419" y="33"/>
                        <a:pt x="415" y="40"/>
                      </a:cubicBezTo>
                      <a:cubicBezTo>
                        <a:pt x="272" y="266"/>
                        <a:pt x="272" y="266"/>
                        <a:pt x="272" y="266"/>
                      </a:cubicBezTo>
                      <a:cubicBezTo>
                        <a:pt x="141" y="54"/>
                        <a:pt x="141" y="54"/>
                        <a:pt x="141" y="54"/>
                      </a:cubicBezTo>
                      <a:cubicBezTo>
                        <a:pt x="135" y="44"/>
                        <a:pt x="131" y="38"/>
                        <a:pt x="127" y="28"/>
                      </a:cubicBezTo>
                      <a:cubicBezTo>
                        <a:pt x="126" y="23"/>
                        <a:pt x="125" y="19"/>
                        <a:pt x="125" y="14"/>
                      </a:cubicBezTo>
                      <a:cubicBezTo>
                        <a:pt x="125" y="12"/>
                        <a:pt x="126" y="10"/>
                        <a:pt x="126" y="8"/>
                      </a:cubicBezTo>
                      <a:cubicBezTo>
                        <a:pt x="126" y="1"/>
                        <a:pt x="126" y="1"/>
                        <a:pt x="126" y="1"/>
                      </a:cubicBezTo>
                      <a:cubicBezTo>
                        <a:pt x="16" y="1"/>
                        <a:pt x="16" y="1"/>
                        <a:pt x="16" y="1"/>
                      </a:cubicBezTo>
                      <a:cubicBezTo>
                        <a:pt x="0" y="1"/>
                        <a:pt x="0" y="1"/>
                        <a:pt x="0" y="1"/>
                      </a:cubicBezTo>
                      <a:cubicBezTo>
                        <a:pt x="12" y="11"/>
                        <a:pt x="12" y="11"/>
                        <a:pt x="12" y="11"/>
                      </a:cubicBezTo>
                      <a:cubicBezTo>
                        <a:pt x="21" y="18"/>
                        <a:pt x="25" y="23"/>
                        <a:pt x="31" y="30"/>
                      </a:cubicBezTo>
                      <a:cubicBezTo>
                        <a:pt x="37" y="39"/>
                        <a:pt x="41" y="44"/>
                        <a:pt x="47" y="53"/>
                      </a:cubicBezTo>
                      <a:cubicBezTo>
                        <a:pt x="223" y="331"/>
                        <a:pt x="223" y="331"/>
                        <a:pt x="223" y="331"/>
                      </a:cubicBezTo>
                      <a:cubicBezTo>
                        <a:pt x="223" y="619"/>
                        <a:pt x="223" y="619"/>
                        <a:pt x="223" y="619"/>
                      </a:cubicBezTo>
                      <a:cubicBezTo>
                        <a:pt x="223" y="623"/>
                        <a:pt x="223" y="626"/>
                        <a:pt x="223" y="628"/>
                      </a:cubicBezTo>
                      <a:cubicBezTo>
                        <a:pt x="223" y="631"/>
                        <a:pt x="223" y="633"/>
                        <a:pt x="222" y="635"/>
                      </a:cubicBezTo>
                      <a:cubicBezTo>
                        <a:pt x="221" y="642"/>
                        <a:pt x="219" y="647"/>
                        <a:pt x="216" y="654"/>
                      </a:cubicBezTo>
                      <a:cubicBezTo>
                        <a:pt x="212" y="662"/>
                        <a:pt x="212" y="662"/>
                        <a:pt x="212" y="662"/>
                      </a:cubicBezTo>
                      <a:cubicBezTo>
                        <a:pt x="306" y="662"/>
                        <a:pt x="306" y="662"/>
                        <a:pt x="306" y="662"/>
                      </a:cubicBezTo>
                      <a:cubicBezTo>
                        <a:pt x="313" y="662"/>
                        <a:pt x="313" y="662"/>
                        <a:pt x="313" y="662"/>
                      </a:cubicBezTo>
                      <a:cubicBezTo>
                        <a:pt x="311" y="655"/>
                        <a:pt x="311" y="655"/>
                        <a:pt x="311" y="655"/>
                      </a:cubicBezTo>
                      <a:cubicBezTo>
                        <a:pt x="308" y="647"/>
                        <a:pt x="308" y="643"/>
                        <a:pt x="306" y="636"/>
                      </a:cubicBezTo>
                      <a:cubicBezTo>
                        <a:pt x="304" y="628"/>
                        <a:pt x="303" y="623"/>
                        <a:pt x="303" y="616"/>
                      </a:cubicBezTo>
                      <a:cubicBezTo>
                        <a:pt x="303" y="328"/>
                        <a:pt x="303" y="328"/>
                        <a:pt x="303" y="328"/>
                      </a:cubicBezTo>
                      <a:lnTo>
                        <a:pt x="481"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32" name="Freeform 37"/>
                <p:cNvSpPr>
                  <a:spLocks noChangeAspect="1" noEditPoints="1"/>
                </p:cNvSpPr>
                <p:nvPr userDrawn="1"/>
              </p:nvSpPr>
              <p:spPr bwMode="black">
                <a:xfrm>
                  <a:off x="5424" y="1074"/>
                  <a:ext cx="60" cy="60"/>
                </a:xfrm>
                <a:custGeom>
                  <a:avLst/>
                  <a:gdLst>
                    <a:gd name="T0" fmla="*/ 336 w 674"/>
                    <a:gd name="T1" fmla="*/ 0 h 675"/>
                    <a:gd name="T2" fmla="*/ 0 w 674"/>
                    <a:gd name="T3" fmla="*/ 338 h 675"/>
                    <a:gd name="T4" fmla="*/ 330 w 674"/>
                    <a:gd name="T5" fmla="*/ 675 h 675"/>
                    <a:gd name="T6" fmla="*/ 330 w 674"/>
                    <a:gd name="T7" fmla="*/ 670 h 675"/>
                    <a:gd name="T8" fmla="*/ 330 w 674"/>
                    <a:gd name="T9" fmla="*/ 675 h 675"/>
                    <a:gd name="T10" fmla="*/ 338 w 674"/>
                    <a:gd name="T11" fmla="*/ 675 h 675"/>
                    <a:gd name="T12" fmla="*/ 674 w 674"/>
                    <a:gd name="T13" fmla="*/ 342 h 675"/>
                    <a:gd name="T14" fmla="*/ 674 w 674"/>
                    <a:gd name="T15" fmla="*/ 336 h 675"/>
                    <a:gd name="T16" fmla="*/ 345 w 674"/>
                    <a:gd name="T17" fmla="*/ 0 h 675"/>
                    <a:gd name="T18" fmla="*/ 336 w 674"/>
                    <a:gd name="T19" fmla="*/ 0 h 675"/>
                    <a:gd name="T20" fmla="*/ 336 w 674"/>
                    <a:gd name="T21" fmla="*/ 65 h 675"/>
                    <a:gd name="T22" fmla="*/ 339 w 674"/>
                    <a:gd name="T23" fmla="*/ 65 h 675"/>
                    <a:gd name="T24" fmla="*/ 340 w 674"/>
                    <a:gd name="T25" fmla="*/ 59 h 675"/>
                    <a:gd name="T26" fmla="*/ 340 w 674"/>
                    <a:gd name="T27" fmla="*/ 59 h 675"/>
                    <a:gd name="T28" fmla="*/ 340 w 674"/>
                    <a:gd name="T29" fmla="*/ 65 h 675"/>
                    <a:gd name="T30" fmla="*/ 592 w 674"/>
                    <a:gd name="T31" fmla="*/ 336 h 675"/>
                    <a:gd name="T32" fmla="*/ 337 w 674"/>
                    <a:gd name="T33" fmla="*/ 610 h 675"/>
                    <a:gd name="T34" fmla="*/ 332 w 674"/>
                    <a:gd name="T35" fmla="*/ 610 h 675"/>
                    <a:gd name="T36" fmla="*/ 85 w 674"/>
                    <a:gd name="T37" fmla="*/ 339 h 675"/>
                    <a:gd name="T38" fmla="*/ 85 w 674"/>
                    <a:gd name="T39" fmla="*/ 334 h 675"/>
                    <a:gd name="T40" fmla="*/ 336 w 674"/>
                    <a:gd name="T41" fmla="*/ 65 h 6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74" h="675">
                      <a:moveTo>
                        <a:pt x="336" y="0"/>
                      </a:moveTo>
                      <a:cubicBezTo>
                        <a:pt x="151" y="0"/>
                        <a:pt x="0" y="154"/>
                        <a:pt x="0" y="338"/>
                      </a:cubicBezTo>
                      <a:cubicBezTo>
                        <a:pt x="0" y="521"/>
                        <a:pt x="148" y="669"/>
                        <a:pt x="330" y="675"/>
                      </a:cubicBezTo>
                      <a:cubicBezTo>
                        <a:pt x="330" y="670"/>
                        <a:pt x="330" y="670"/>
                        <a:pt x="330" y="670"/>
                      </a:cubicBezTo>
                      <a:cubicBezTo>
                        <a:pt x="330" y="675"/>
                        <a:pt x="330" y="675"/>
                        <a:pt x="330" y="675"/>
                      </a:cubicBezTo>
                      <a:cubicBezTo>
                        <a:pt x="333" y="675"/>
                        <a:pt x="336" y="675"/>
                        <a:pt x="338" y="675"/>
                      </a:cubicBezTo>
                      <a:cubicBezTo>
                        <a:pt x="520" y="675"/>
                        <a:pt x="674" y="534"/>
                        <a:pt x="674" y="342"/>
                      </a:cubicBezTo>
                      <a:cubicBezTo>
                        <a:pt x="674" y="340"/>
                        <a:pt x="674" y="338"/>
                        <a:pt x="674" y="336"/>
                      </a:cubicBezTo>
                      <a:cubicBezTo>
                        <a:pt x="671" y="154"/>
                        <a:pt x="533" y="7"/>
                        <a:pt x="345" y="0"/>
                      </a:cubicBezTo>
                      <a:cubicBezTo>
                        <a:pt x="342" y="0"/>
                        <a:pt x="338" y="0"/>
                        <a:pt x="336" y="0"/>
                      </a:cubicBezTo>
                      <a:close/>
                      <a:moveTo>
                        <a:pt x="336" y="65"/>
                      </a:moveTo>
                      <a:cubicBezTo>
                        <a:pt x="337" y="65"/>
                        <a:pt x="338" y="65"/>
                        <a:pt x="339" y="65"/>
                      </a:cubicBezTo>
                      <a:cubicBezTo>
                        <a:pt x="340" y="59"/>
                        <a:pt x="340" y="59"/>
                        <a:pt x="340" y="59"/>
                      </a:cubicBezTo>
                      <a:cubicBezTo>
                        <a:pt x="340" y="59"/>
                        <a:pt x="340" y="59"/>
                        <a:pt x="340" y="59"/>
                      </a:cubicBezTo>
                      <a:cubicBezTo>
                        <a:pt x="340" y="65"/>
                        <a:pt x="340" y="65"/>
                        <a:pt x="340" y="65"/>
                      </a:cubicBezTo>
                      <a:cubicBezTo>
                        <a:pt x="488" y="67"/>
                        <a:pt x="591" y="191"/>
                        <a:pt x="592" y="336"/>
                      </a:cubicBezTo>
                      <a:cubicBezTo>
                        <a:pt x="592" y="480"/>
                        <a:pt x="481" y="610"/>
                        <a:pt x="337" y="610"/>
                      </a:cubicBezTo>
                      <a:cubicBezTo>
                        <a:pt x="336" y="610"/>
                        <a:pt x="334" y="610"/>
                        <a:pt x="332" y="610"/>
                      </a:cubicBezTo>
                      <a:cubicBezTo>
                        <a:pt x="186" y="607"/>
                        <a:pt x="85" y="481"/>
                        <a:pt x="85" y="339"/>
                      </a:cubicBezTo>
                      <a:cubicBezTo>
                        <a:pt x="85" y="338"/>
                        <a:pt x="85" y="336"/>
                        <a:pt x="85" y="334"/>
                      </a:cubicBezTo>
                      <a:cubicBezTo>
                        <a:pt x="88" y="191"/>
                        <a:pt x="186" y="65"/>
                        <a:pt x="336"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33" name="Freeform 38"/>
                <p:cNvSpPr>
                  <a:spLocks noChangeAspect="1"/>
                </p:cNvSpPr>
                <p:nvPr userDrawn="1"/>
              </p:nvSpPr>
              <p:spPr bwMode="black">
                <a:xfrm>
                  <a:off x="5282" y="1076"/>
                  <a:ext cx="11" cy="58"/>
                </a:xfrm>
                <a:custGeom>
                  <a:avLst/>
                  <a:gdLst>
                    <a:gd name="T0" fmla="*/ 112 w 126"/>
                    <a:gd name="T1" fmla="*/ 33 h 659"/>
                    <a:gd name="T2" fmla="*/ 122 w 126"/>
                    <a:gd name="T3" fmla="*/ 8 h 659"/>
                    <a:gd name="T4" fmla="*/ 126 w 126"/>
                    <a:gd name="T5" fmla="*/ 0 h 659"/>
                    <a:gd name="T6" fmla="*/ 10 w 126"/>
                    <a:gd name="T7" fmla="*/ 0 h 659"/>
                    <a:gd name="T8" fmla="*/ 0 w 126"/>
                    <a:gd name="T9" fmla="*/ 0 h 659"/>
                    <a:gd name="T10" fmla="*/ 5 w 126"/>
                    <a:gd name="T11" fmla="*/ 9 h 659"/>
                    <a:gd name="T12" fmla="*/ 19 w 126"/>
                    <a:gd name="T13" fmla="*/ 37 h 659"/>
                    <a:gd name="T14" fmla="*/ 24 w 126"/>
                    <a:gd name="T15" fmla="*/ 69 h 659"/>
                    <a:gd name="T16" fmla="*/ 24 w 126"/>
                    <a:gd name="T17" fmla="*/ 598 h 659"/>
                    <a:gd name="T18" fmla="*/ 19 w 126"/>
                    <a:gd name="T19" fmla="*/ 630 h 659"/>
                    <a:gd name="T20" fmla="*/ 9 w 126"/>
                    <a:gd name="T21" fmla="*/ 651 h 659"/>
                    <a:gd name="T22" fmla="*/ 3 w 126"/>
                    <a:gd name="T23" fmla="*/ 659 h 659"/>
                    <a:gd name="T24" fmla="*/ 115 w 126"/>
                    <a:gd name="T25" fmla="*/ 659 h 659"/>
                    <a:gd name="T26" fmla="*/ 125 w 126"/>
                    <a:gd name="T27" fmla="*/ 659 h 659"/>
                    <a:gd name="T28" fmla="*/ 120 w 126"/>
                    <a:gd name="T29" fmla="*/ 651 h 659"/>
                    <a:gd name="T30" fmla="*/ 109 w 126"/>
                    <a:gd name="T31" fmla="*/ 628 h 659"/>
                    <a:gd name="T32" fmla="*/ 106 w 126"/>
                    <a:gd name="T33" fmla="*/ 545 h 659"/>
                    <a:gd name="T34" fmla="*/ 106 w 126"/>
                    <a:gd name="T35" fmla="*/ 68 h 659"/>
                    <a:gd name="T36" fmla="*/ 112 w 126"/>
                    <a:gd name="T37" fmla="*/ 33 h 65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6" h="659">
                      <a:moveTo>
                        <a:pt x="112" y="33"/>
                      </a:moveTo>
                      <a:cubicBezTo>
                        <a:pt x="116" y="23"/>
                        <a:pt x="118" y="17"/>
                        <a:pt x="122" y="8"/>
                      </a:cubicBezTo>
                      <a:cubicBezTo>
                        <a:pt x="126" y="0"/>
                        <a:pt x="126" y="0"/>
                        <a:pt x="126" y="0"/>
                      </a:cubicBezTo>
                      <a:cubicBezTo>
                        <a:pt x="10" y="0"/>
                        <a:pt x="10" y="0"/>
                        <a:pt x="10" y="0"/>
                      </a:cubicBezTo>
                      <a:cubicBezTo>
                        <a:pt x="0" y="0"/>
                        <a:pt x="0" y="0"/>
                        <a:pt x="0" y="0"/>
                      </a:cubicBezTo>
                      <a:cubicBezTo>
                        <a:pt x="5" y="9"/>
                        <a:pt x="5" y="9"/>
                        <a:pt x="5" y="9"/>
                      </a:cubicBezTo>
                      <a:cubicBezTo>
                        <a:pt x="12" y="19"/>
                        <a:pt x="15" y="26"/>
                        <a:pt x="19" y="37"/>
                      </a:cubicBezTo>
                      <a:cubicBezTo>
                        <a:pt x="23" y="50"/>
                        <a:pt x="24" y="57"/>
                        <a:pt x="24" y="69"/>
                      </a:cubicBezTo>
                      <a:cubicBezTo>
                        <a:pt x="24" y="598"/>
                        <a:pt x="24" y="598"/>
                        <a:pt x="24" y="598"/>
                      </a:cubicBezTo>
                      <a:cubicBezTo>
                        <a:pt x="24" y="611"/>
                        <a:pt x="24"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5" y="642"/>
                        <a:pt x="110" y="637"/>
                        <a:pt x="109" y="628"/>
                      </a:cubicBezTo>
                      <a:cubicBezTo>
                        <a:pt x="106" y="608"/>
                        <a:pt x="106" y="578"/>
                        <a:pt x="106" y="545"/>
                      </a:cubicBezTo>
                      <a:cubicBezTo>
                        <a:pt x="106" y="68"/>
                        <a:pt x="106" y="68"/>
                        <a:pt x="106" y="68"/>
                      </a:cubicBezTo>
                      <a:cubicBezTo>
                        <a:pt x="106" y="58"/>
                        <a:pt x="106" y="53"/>
                        <a:pt x="112"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34" name="Freeform 39"/>
                <p:cNvSpPr>
                  <a:spLocks noChangeAspect="1"/>
                </p:cNvSpPr>
                <p:nvPr userDrawn="1"/>
              </p:nvSpPr>
              <p:spPr bwMode="black">
                <a:xfrm>
                  <a:off x="5461" y="1175"/>
                  <a:ext cx="47" cy="59"/>
                </a:xfrm>
                <a:custGeom>
                  <a:avLst/>
                  <a:gdLst>
                    <a:gd name="T0" fmla="*/ 423 w 533"/>
                    <a:gd name="T1" fmla="*/ 0 h 662"/>
                    <a:gd name="T2" fmla="*/ 424 w 533"/>
                    <a:gd name="T3" fmla="*/ 6 h 662"/>
                    <a:gd name="T4" fmla="*/ 424 w 533"/>
                    <a:gd name="T5" fmla="*/ 14 h 662"/>
                    <a:gd name="T6" fmla="*/ 424 w 533"/>
                    <a:gd name="T7" fmla="*/ 21 h 662"/>
                    <a:gd name="T8" fmla="*/ 415 w 533"/>
                    <a:gd name="T9" fmla="*/ 39 h 662"/>
                    <a:gd name="T10" fmla="*/ 272 w 533"/>
                    <a:gd name="T11" fmla="*/ 265 h 662"/>
                    <a:gd name="T12" fmla="*/ 141 w 533"/>
                    <a:gd name="T13" fmla="*/ 53 h 662"/>
                    <a:gd name="T14" fmla="*/ 127 w 533"/>
                    <a:gd name="T15" fmla="*/ 27 h 662"/>
                    <a:gd name="T16" fmla="*/ 125 w 533"/>
                    <a:gd name="T17" fmla="*/ 13 h 662"/>
                    <a:gd name="T18" fmla="*/ 126 w 533"/>
                    <a:gd name="T19" fmla="*/ 7 h 662"/>
                    <a:gd name="T20" fmla="*/ 127 w 533"/>
                    <a:gd name="T21" fmla="*/ 1 h 662"/>
                    <a:gd name="T22" fmla="*/ 16 w 533"/>
                    <a:gd name="T23" fmla="*/ 1 h 662"/>
                    <a:gd name="T24" fmla="*/ 0 w 533"/>
                    <a:gd name="T25" fmla="*/ 1 h 662"/>
                    <a:gd name="T26" fmla="*/ 13 w 533"/>
                    <a:gd name="T27" fmla="*/ 11 h 662"/>
                    <a:gd name="T28" fmla="*/ 31 w 533"/>
                    <a:gd name="T29" fmla="*/ 29 h 662"/>
                    <a:gd name="T30" fmla="*/ 47 w 533"/>
                    <a:gd name="T31" fmla="*/ 53 h 662"/>
                    <a:gd name="T32" fmla="*/ 224 w 533"/>
                    <a:gd name="T33" fmla="*/ 330 h 662"/>
                    <a:gd name="T34" fmla="*/ 223 w 533"/>
                    <a:gd name="T35" fmla="*/ 619 h 662"/>
                    <a:gd name="T36" fmla="*/ 223 w 533"/>
                    <a:gd name="T37" fmla="*/ 628 h 662"/>
                    <a:gd name="T38" fmla="*/ 222 w 533"/>
                    <a:gd name="T39" fmla="*/ 634 h 662"/>
                    <a:gd name="T40" fmla="*/ 216 w 533"/>
                    <a:gd name="T41" fmla="*/ 654 h 662"/>
                    <a:gd name="T42" fmla="*/ 213 w 533"/>
                    <a:gd name="T43" fmla="*/ 662 h 662"/>
                    <a:gd name="T44" fmla="*/ 306 w 533"/>
                    <a:gd name="T45" fmla="*/ 662 h 662"/>
                    <a:gd name="T46" fmla="*/ 314 w 533"/>
                    <a:gd name="T47" fmla="*/ 662 h 662"/>
                    <a:gd name="T48" fmla="*/ 311 w 533"/>
                    <a:gd name="T49" fmla="*/ 654 h 662"/>
                    <a:gd name="T50" fmla="*/ 306 w 533"/>
                    <a:gd name="T51" fmla="*/ 635 h 662"/>
                    <a:gd name="T52" fmla="*/ 303 w 533"/>
                    <a:gd name="T53" fmla="*/ 615 h 662"/>
                    <a:gd name="T54" fmla="*/ 303 w 533"/>
                    <a:gd name="T55" fmla="*/ 327 h 662"/>
                    <a:gd name="T56" fmla="*/ 482 w 533"/>
                    <a:gd name="T57" fmla="*/ 62 h 662"/>
                    <a:gd name="T58" fmla="*/ 501 w 533"/>
                    <a:gd name="T59" fmla="*/ 33 h 662"/>
                    <a:gd name="T60" fmla="*/ 496 w 533"/>
                    <a:gd name="T61" fmla="*/ 30 h 662"/>
                    <a:gd name="T62" fmla="*/ 496 w 533"/>
                    <a:gd name="T63" fmla="*/ 30 h 662"/>
                    <a:gd name="T64" fmla="*/ 501 w 533"/>
                    <a:gd name="T65" fmla="*/ 33 h 662"/>
                    <a:gd name="T66" fmla="*/ 522 w 533"/>
                    <a:gd name="T67" fmla="*/ 10 h 662"/>
                    <a:gd name="T68" fmla="*/ 533 w 533"/>
                    <a:gd name="T69" fmla="*/ 0 h 662"/>
                    <a:gd name="T70" fmla="*/ 429 w 533"/>
                    <a:gd name="T71" fmla="*/ 0 h 662"/>
                    <a:gd name="T72" fmla="*/ 423 w 533"/>
                    <a:gd name="T73" fmla="*/ 0 h 6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33" h="662">
                      <a:moveTo>
                        <a:pt x="423" y="0"/>
                      </a:moveTo>
                      <a:cubicBezTo>
                        <a:pt x="424" y="6"/>
                        <a:pt x="424" y="6"/>
                        <a:pt x="424" y="6"/>
                      </a:cubicBezTo>
                      <a:cubicBezTo>
                        <a:pt x="424" y="9"/>
                        <a:pt x="424" y="11"/>
                        <a:pt x="424" y="14"/>
                      </a:cubicBezTo>
                      <a:cubicBezTo>
                        <a:pt x="424" y="16"/>
                        <a:pt x="424" y="18"/>
                        <a:pt x="424" y="21"/>
                      </a:cubicBezTo>
                      <a:cubicBezTo>
                        <a:pt x="422" y="27"/>
                        <a:pt x="419" y="32"/>
                        <a:pt x="415" y="39"/>
                      </a:cubicBezTo>
                      <a:cubicBezTo>
                        <a:pt x="272" y="265"/>
                        <a:pt x="272" y="265"/>
                        <a:pt x="272" y="265"/>
                      </a:cubicBezTo>
                      <a:cubicBezTo>
                        <a:pt x="141" y="53"/>
                        <a:pt x="141" y="53"/>
                        <a:pt x="141" y="53"/>
                      </a:cubicBezTo>
                      <a:cubicBezTo>
                        <a:pt x="135" y="43"/>
                        <a:pt x="131" y="38"/>
                        <a:pt x="127" y="27"/>
                      </a:cubicBezTo>
                      <a:cubicBezTo>
                        <a:pt x="126" y="22"/>
                        <a:pt x="125" y="18"/>
                        <a:pt x="125" y="13"/>
                      </a:cubicBezTo>
                      <a:cubicBezTo>
                        <a:pt x="125" y="11"/>
                        <a:pt x="126" y="9"/>
                        <a:pt x="126" y="7"/>
                      </a:cubicBezTo>
                      <a:cubicBezTo>
                        <a:pt x="127" y="1"/>
                        <a:pt x="127" y="1"/>
                        <a:pt x="127" y="1"/>
                      </a:cubicBezTo>
                      <a:cubicBezTo>
                        <a:pt x="16" y="1"/>
                        <a:pt x="16" y="1"/>
                        <a:pt x="16" y="1"/>
                      </a:cubicBezTo>
                      <a:cubicBezTo>
                        <a:pt x="0" y="1"/>
                        <a:pt x="0" y="1"/>
                        <a:pt x="0" y="1"/>
                      </a:cubicBezTo>
                      <a:cubicBezTo>
                        <a:pt x="13" y="11"/>
                        <a:pt x="13" y="11"/>
                        <a:pt x="13" y="11"/>
                      </a:cubicBezTo>
                      <a:cubicBezTo>
                        <a:pt x="21" y="17"/>
                        <a:pt x="25" y="22"/>
                        <a:pt x="31" y="29"/>
                      </a:cubicBezTo>
                      <a:cubicBezTo>
                        <a:pt x="38" y="38"/>
                        <a:pt x="41" y="43"/>
                        <a:pt x="47" y="53"/>
                      </a:cubicBezTo>
                      <a:cubicBezTo>
                        <a:pt x="224" y="330"/>
                        <a:pt x="224" y="330"/>
                        <a:pt x="224" y="330"/>
                      </a:cubicBezTo>
                      <a:cubicBezTo>
                        <a:pt x="223" y="619"/>
                        <a:pt x="223" y="619"/>
                        <a:pt x="223" y="619"/>
                      </a:cubicBezTo>
                      <a:cubicBezTo>
                        <a:pt x="223" y="622"/>
                        <a:pt x="223" y="625"/>
                        <a:pt x="223" y="628"/>
                      </a:cubicBezTo>
                      <a:cubicBezTo>
                        <a:pt x="223" y="630"/>
                        <a:pt x="223" y="632"/>
                        <a:pt x="222" y="634"/>
                      </a:cubicBezTo>
                      <a:cubicBezTo>
                        <a:pt x="221" y="642"/>
                        <a:pt x="219" y="646"/>
                        <a:pt x="216" y="654"/>
                      </a:cubicBezTo>
                      <a:cubicBezTo>
                        <a:pt x="213" y="662"/>
                        <a:pt x="213" y="662"/>
                        <a:pt x="213" y="662"/>
                      </a:cubicBezTo>
                      <a:cubicBezTo>
                        <a:pt x="306" y="662"/>
                        <a:pt x="306" y="662"/>
                        <a:pt x="306" y="662"/>
                      </a:cubicBezTo>
                      <a:cubicBezTo>
                        <a:pt x="314" y="662"/>
                        <a:pt x="314" y="662"/>
                        <a:pt x="314" y="662"/>
                      </a:cubicBezTo>
                      <a:cubicBezTo>
                        <a:pt x="311" y="654"/>
                        <a:pt x="311" y="654"/>
                        <a:pt x="311" y="654"/>
                      </a:cubicBezTo>
                      <a:cubicBezTo>
                        <a:pt x="308" y="647"/>
                        <a:pt x="308" y="642"/>
                        <a:pt x="306" y="635"/>
                      </a:cubicBezTo>
                      <a:cubicBezTo>
                        <a:pt x="304" y="627"/>
                        <a:pt x="303" y="623"/>
                        <a:pt x="303" y="615"/>
                      </a:cubicBezTo>
                      <a:cubicBezTo>
                        <a:pt x="303" y="327"/>
                        <a:pt x="303" y="327"/>
                        <a:pt x="303" y="327"/>
                      </a:cubicBezTo>
                      <a:cubicBezTo>
                        <a:pt x="482" y="62"/>
                        <a:pt x="482" y="62"/>
                        <a:pt x="482" y="62"/>
                      </a:cubicBezTo>
                      <a:cubicBezTo>
                        <a:pt x="489" y="50"/>
                        <a:pt x="493" y="44"/>
                        <a:pt x="501" y="33"/>
                      </a:cubicBezTo>
                      <a:cubicBezTo>
                        <a:pt x="496" y="30"/>
                        <a:pt x="496" y="30"/>
                        <a:pt x="496" y="30"/>
                      </a:cubicBezTo>
                      <a:cubicBezTo>
                        <a:pt x="496" y="30"/>
                        <a:pt x="496" y="30"/>
                        <a:pt x="496" y="30"/>
                      </a:cubicBezTo>
                      <a:cubicBezTo>
                        <a:pt x="501" y="33"/>
                        <a:pt x="501" y="33"/>
                        <a:pt x="501" y="33"/>
                      </a:cubicBezTo>
                      <a:cubicBezTo>
                        <a:pt x="508" y="24"/>
                        <a:pt x="512" y="18"/>
                        <a:pt x="522" y="10"/>
                      </a:cubicBezTo>
                      <a:cubicBezTo>
                        <a:pt x="533" y="0"/>
                        <a:pt x="533" y="0"/>
                        <a:pt x="533" y="0"/>
                      </a:cubicBezTo>
                      <a:cubicBezTo>
                        <a:pt x="429" y="0"/>
                        <a:pt x="429" y="0"/>
                        <a:pt x="429" y="0"/>
                      </a:cubicBezTo>
                      <a:lnTo>
                        <a:pt x="4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35" name="Freeform 40"/>
                <p:cNvSpPr>
                  <a:spLocks noChangeAspect="1"/>
                </p:cNvSpPr>
                <p:nvPr userDrawn="1"/>
              </p:nvSpPr>
              <p:spPr bwMode="black">
                <a:xfrm>
                  <a:off x="5492" y="1076"/>
                  <a:ext cx="30" cy="58"/>
                </a:xfrm>
                <a:custGeom>
                  <a:avLst/>
                  <a:gdLst>
                    <a:gd name="T0" fmla="*/ 102 w 345"/>
                    <a:gd name="T1" fmla="*/ 261 h 661"/>
                    <a:gd name="T2" fmla="*/ 102 w 345"/>
                    <a:gd name="T3" fmla="*/ 59 h 661"/>
                    <a:gd name="T4" fmla="*/ 273 w 345"/>
                    <a:gd name="T5" fmla="*/ 59 h 661"/>
                    <a:gd name="T6" fmla="*/ 288 w 345"/>
                    <a:gd name="T7" fmla="*/ 59 h 661"/>
                    <a:gd name="T8" fmla="*/ 313 w 345"/>
                    <a:gd name="T9" fmla="*/ 62 h 661"/>
                    <a:gd name="T10" fmla="*/ 335 w 345"/>
                    <a:gd name="T11" fmla="*/ 76 h 661"/>
                    <a:gd name="T12" fmla="*/ 344 w 345"/>
                    <a:gd name="T13" fmla="*/ 83 h 661"/>
                    <a:gd name="T14" fmla="*/ 344 w 345"/>
                    <a:gd name="T15" fmla="*/ 6 h 661"/>
                    <a:gd name="T16" fmla="*/ 344 w 345"/>
                    <a:gd name="T17" fmla="*/ 0 h 661"/>
                    <a:gd name="T18" fmla="*/ 0 w 345"/>
                    <a:gd name="T19" fmla="*/ 0 h 661"/>
                    <a:gd name="T20" fmla="*/ 6 w 345"/>
                    <a:gd name="T21" fmla="*/ 9 h 661"/>
                    <a:gd name="T22" fmla="*/ 16 w 345"/>
                    <a:gd name="T23" fmla="*/ 27 h 661"/>
                    <a:gd name="T24" fmla="*/ 21 w 345"/>
                    <a:gd name="T25" fmla="*/ 52 h 661"/>
                    <a:gd name="T26" fmla="*/ 21 w 345"/>
                    <a:gd name="T27" fmla="*/ 596 h 661"/>
                    <a:gd name="T28" fmla="*/ 21 w 345"/>
                    <a:gd name="T29" fmla="*/ 616 h 661"/>
                    <a:gd name="T30" fmla="*/ 20 w 345"/>
                    <a:gd name="T31" fmla="*/ 629 h 661"/>
                    <a:gd name="T32" fmla="*/ 10 w 345"/>
                    <a:gd name="T33" fmla="*/ 653 h 661"/>
                    <a:gd name="T34" fmla="*/ 5 w 345"/>
                    <a:gd name="T35" fmla="*/ 661 h 661"/>
                    <a:gd name="T36" fmla="*/ 110 w 345"/>
                    <a:gd name="T37" fmla="*/ 661 h 661"/>
                    <a:gd name="T38" fmla="*/ 117 w 345"/>
                    <a:gd name="T39" fmla="*/ 661 h 661"/>
                    <a:gd name="T40" fmla="*/ 115 w 345"/>
                    <a:gd name="T41" fmla="*/ 654 h 661"/>
                    <a:gd name="T42" fmla="*/ 109 w 345"/>
                    <a:gd name="T43" fmla="*/ 636 h 661"/>
                    <a:gd name="T44" fmla="*/ 104 w 345"/>
                    <a:gd name="T45" fmla="*/ 552 h 661"/>
                    <a:gd name="T46" fmla="*/ 104 w 345"/>
                    <a:gd name="T47" fmla="*/ 320 h 661"/>
                    <a:gd name="T48" fmla="*/ 273 w 345"/>
                    <a:gd name="T49" fmla="*/ 320 h 661"/>
                    <a:gd name="T50" fmla="*/ 297 w 345"/>
                    <a:gd name="T51" fmla="*/ 320 h 661"/>
                    <a:gd name="T52" fmla="*/ 310 w 345"/>
                    <a:gd name="T53" fmla="*/ 320 h 661"/>
                    <a:gd name="T54" fmla="*/ 310 w 345"/>
                    <a:gd name="T55" fmla="*/ 315 h 661"/>
                    <a:gd name="T56" fmla="*/ 310 w 345"/>
                    <a:gd name="T57" fmla="*/ 320 h 661"/>
                    <a:gd name="T58" fmla="*/ 338 w 345"/>
                    <a:gd name="T59" fmla="*/ 325 h 661"/>
                    <a:gd name="T60" fmla="*/ 345 w 345"/>
                    <a:gd name="T61" fmla="*/ 327 h 661"/>
                    <a:gd name="T62" fmla="*/ 345 w 345"/>
                    <a:gd name="T63" fmla="*/ 267 h 661"/>
                    <a:gd name="T64" fmla="*/ 345 w 345"/>
                    <a:gd name="T65" fmla="*/ 261 h 661"/>
                    <a:gd name="T66" fmla="*/ 102 w 345"/>
                    <a:gd name="T67" fmla="*/ 261 h 66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45" h="661">
                      <a:moveTo>
                        <a:pt x="102" y="261"/>
                      </a:moveTo>
                      <a:cubicBezTo>
                        <a:pt x="102" y="59"/>
                        <a:pt x="102" y="59"/>
                        <a:pt x="102" y="59"/>
                      </a:cubicBezTo>
                      <a:cubicBezTo>
                        <a:pt x="273" y="59"/>
                        <a:pt x="273" y="59"/>
                        <a:pt x="273" y="59"/>
                      </a:cubicBezTo>
                      <a:cubicBezTo>
                        <a:pt x="278" y="59"/>
                        <a:pt x="283" y="59"/>
                        <a:pt x="288" y="59"/>
                      </a:cubicBezTo>
                      <a:cubicBezTo>
                        <a:pt x="297" y="59"/>
                        <a:pt x="305" y="60"/>
                        <a:pt x="313" y="62"/>
                      </a:cubicBezTo>
                      <a:cubicBezTo>
                        <a:pt x="322" y="65"/>
                        <a:pt x="326" y="68"/>
                        <a:pt x="335" y="76"/>
                      </a:cubicBezTo>
                      <a:cubicBezTo>
                        <a:pt x="344" y="83"/>
                        <a:pt x="344" y="83"/>
                        <a:pt x="344" y="83"/>
                      </a:cubicBezTo>
                      <a:cubicBezTo>
                        <a:pt x="344" y="6"/>
                        <a:pt x="344" y="6"/>
                        <a:pt x="344" y="6"/>
                      </a:cubicBezTo>
                      <a:cubicBezTo>
                        <a:pt x="344" y="0"/>
                        <a:pt x="344" y="0"/>
                        <a:pt x="344" y="0"/>
                      </a:cubicBezTo>
                      <a:cubicBezTo>
                        <a:pt x="0" y="0"/>
                        <a:pt x="0" y="0"/>
                        <a:pt x="0" y="0"/>
                      </a:cubicBezTo>
                      <a:cubicBezTo>
                        <a:pt x="6" y="9"/>
                        <a:pt x="6" y="9"/>
                        <a:pt x="6" y="9"/>
                      </a:cubicBezTo>
                      <a:cubicBezTo>
                        <a:pt x="10" y="15"/>
                        <a:pt x="14" y="20"/>
                        <a:pt x="16" y="27"/>
                      </a:cubicBezTo>
                      <a:cubicBezTo>
                        <a:pt x="19" y="36"/>
                        <a:pt x="21" y="42"/>
                        <a:pt x="21" y="52"/>
                      </a:cubicBezTo>
                      <a:cubicBezTo>
                        <a:pt x="21" y="596"/>
                        <a:pt x="21" y="596"/>
                        <a:pt x="21" y="596"/>
                      </a:cubicBezTo>
                      <a:cubicBezTo>
                        <a:pt x="21" y="604"/>
                        <a:pt x="21" y="610"/>
                        <a:pt x="21" y="616"/>
                      </a:cubicBezTo>
                      <a:cubicBezTo>
                        <a:pt x="21" y="620"/>
                        <a:pt x="21" y="624"/>
                        <a:pt x="20" y="629"/>
                      </a:cubicBezTo>
                      <a:cubicBezTo>
                        <a:pt x="18" y="638"/>
                        <a:pt x="15" y="644"/>
                        <a:pt x="10" y="653"/>
                      </a:cubicBezTo>
                      <a:cubicBezTo>
                        <a:pt x="5" y="661"/>
                        <a:pt x="5" y="661"/>
                        <a:pt x="5" y="661"/>
                      </a:cubicBezTo>
                      <a:cubicBezTo>
                        <a:pt x="110" y="661"/>
                        <a:pt x="110" y="661"/>
                        <a:pt x="110" y="661"/>
                      </a:cubicBezTo>
                      <a:cubicBezTo>
                        <a:pt x="117" y="661"/>
                        <a:pt x="117" y="661"/>
                        <a:pt x="117" y="661"/>
                      </a:cubicBezTo>
                      <a:cubicBezTo>
                        <a:pt x="115" y="654"/>
                        <a:pt x="115" y="654"/>
                        <a:pt x="115" y="654"/>
                      </a:cubicBezTo>
                      <a:cubicBezTo>
                        <a:pt x="113" y="645"/>
                        <a:pt x="110" y="643"/>
                        <a:pt x="109" y="636"/>
                      </a:cubicBezTo>
                      <a:cubicBezTo>
                        <a:pt x="105" y="598"/>
                        <a:pt x="104" y="584"/>
                        <a:pt x="104" y="552"/>
                      </a:cubicBezTo>
                      <a:cubicBezTo>
                        <a:pt x="104" y="320"/>
                        <a:pt x="104" y="320"/>
                        <a:pt x="104" y="320"/>
                      </a:cubicBezTo>
                      <a:cubicBezTo>
                        <a:pt x="273" y="320"/>
                        <a:pt x="273" y="320"/>
                        <a:pt x="273" y="320"/>
                      </a:cubicBezTo>
                      <a:cubicBezTo>
                        <a:pt x="282" y="320"/>
                        <a:pt x="289" y="320"/>
                        <a:pt x="297" y="320"/>
                      </a:cubicBezTo>
                      <a:cubicBezTo>
                        <a:pt x="300" y="320"/>
                        <a:pt x="305" y="320"/>
                        <a:pt x="310" y="320"/>
                      </a:cubicBezTo>
                      <a:cubicBezTo>
                        <a:pt x="310" y="315"/>
                        <a:pt x="310" y="315"/>
                        <a:pt x="310" y="315"/>
                      </a:cubicBezTo>
                      <a:cubicBezTo>
                        <a:pt x="310" y="320"/>
                        <a:pt x="310" y="320"/>
                        <a:pt x="310" y="320"/>
                      </a:cubicBezTo>
                      <a:cubicBezTo>
                        <a:pt x="320" y="320"/>
                        <a:pt x="326" y="323"/>
                        <a:pt x="338" y="325"/>
                      </a:cubicBezTo>
                      <a:cubicBezTo>
                        <a:pt x="345" y="327"/>
                        <a:pt x="345" y="327"/>
                        <a:pt x="345" y="327"/>
                      </a:cubicBezTo>
                      <a:cubicBezTo>
                        <a:pt x="345" y="267"/>
                        <a:pt x="345" y="267"/>
                        <a:pt x="345" y="267"/>
                      </a:cubicBezTo>
                      <a:cubicBezTo>
                        <a:pt x="345" y="261"/>
                        <a:pt x="345" y="261"/>
                        <a:pt x="345" y="261"/>
                      </a:cubicBezTo>
                      <a:lnTo>
                        <a:pt x="102" y="2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36" name="Freeform 41"/>
                <p:cNvSpPr>
                  <a:spLocks noChangeAspect="1" noEditPoints="1"/>
                </p:cNvSpPr>
                <p:nvPr userDrawn="1"/>
              </p:nvSpPr>
              <p:spPr bwMode="black">
                <a:xfrm>
                  <a:off x="5338" y="1174"/>
                  <a:ext cx="60" cy="60"/>
                </a:xfrm>
                <a:custGeom>
                  <a:avLst/>
                  <a:gdLst>
                    <a:gd name="T0" fmla="*/ 345 w 674"/>
                    <a:gd name="T1" fmla="*/ 0 h 675"/>
                    <a:gd name="T2" fmla="*/ 335 w 674"/>
                    <a:gd name="T3" fmla="*/ 0 h 675"/>
                    <a:gd name="T4" fmla="*/ 0 w 674"/>
                    <a:gd name="T5" fmla="*/ 337 h 675"/>
                    <a:gd name="T6" fmla="*/ 330 w 674"/>
                    <a:gd name="T7" fmla="*/ 675 h 675"/>
                    <a:gd name="T8" fmla="*/ 330 w 674"/>
                    <a:gd name="T9" fmla="*/ 669 h 675"/>
                    <a:gd name="T10" fmla="*/ 330 w 674"/>
                    <a:gd name="T11" fmla="*/ 675 h 675"/>
                    <a:gd name="T12" fmla="*/ 338 w 674"/>
                    <a:gd name="T13" fmla="*/ 675 h 675"/>
                    <a:gd name="T14" fmla="*/ 674 w 674"/>
                    <a:gd name="T15" fmla="*/ 341 h 675"/>
                    <a:gd name="T16" fmla="*/ 674 w 674"/>
                    <a:gd name="T17" fmla="*/ 335 h 675"/>
                    <a:gd name="T18" fmla="*/ 345 w 674"/>
                    <a:gd name="T19" fmla="*/ 0 h 675"/>
                    <a:gd name="T20" fmla="*/ 85 w 674"/>
                    <a:gd name="T21" fmla="*/ 334 h 675"/>
                    <a:gd name="T22" fmla="*/ 336 w 674"/>
                    <a:gd name="T23" fmla="*/ 64 h 675"/>
                    <a:gd name="T24" fmla="*/ 339 w 674"/>
                    <a:gd name="T25" fmla="*/ 64 h 675"/>
                    <a:gd name="T26" fmla="*/ 592 w 674"/>
                    <a:gd name="T27" fmla="*/ 335 h 675"/>
                    <a:gd name="T28" fmla="*/ 337 w 674"/>
                    <a:gd name="T29" fmla="*/ 610 h 675"/>
                    <a:gd name="T30" fmla="*/ 332 w 674"/>
                    <a:gd name="T31" fmla="*/ 610 h 675"/>
                    <a:gd name="T32" fmla="*/ 85 w 674"/>
                    <a:gd name="T33" fmla="*/ 339 h 675"/>
                    <a:gd name="T34" fmla="*/ 85 w 674"/>
                    <a:gd name="T35" fmla="*/ 334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74" h="675">
                      <a:moveTo>
                        <a:pt x="345" y="0"/>
                      </a:moveTo>
                      <a:cubicBezTo>
                        <a:pt x="342"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5"/>
                        <a:pt x="338" y="675"/>
                      </a:cubicBezTo>
                      <a:cubicBezTo>
                        <a:pt x="520" y="674"/>
                        <a:pt x="674" y="533"/>
                        <a:pt x="674" y="341"/>
                      </a:cubicBezTo>
                      <a:cubicBezTo>
                        <a:pt x="674" y="339"/>
                        <a:pt x="674" y="337"/>
                        <a:pt x="674" y="335"/>
                      </a:cubicBezTo>
                      <a:cubicBezTo>
                        <a:pt x="670" y="154"/>
                        <a:pt x="533" y="7"/>
                        <a:pt x="345" y="0"/>
                      </a:cubicBezTo>
                      <a:close/>
                      <a:moveTo>
                        <a:pt x="85" y="334"/>
                      </a:moveTo>
                      <a:cubicBezTo>
                        <a:pt x="88" y="191"/>
                        <a:pt x="186" y="64"/>
                        <a:pt x="336" y="64"/>
                      </a:cubicBezTo>
                      <a:cubicBezTo>
                        <a:pt x="337" y="64"/>
                        <a:pt x="338" y="64"/>
                        <a:pt x="339" y="64"/>
                      </a:cubicBezTo>
                      <a:cubicBezTo>
                        <a:pt x="488" y="67"/>
                        <a:pt x="591" y="191"/>
                        <a:pt x="592" y="335"/>
                      </a:cubicBezTo>
                      <a:cubicBezTo>
                        <a:pt x="592" y="479"/>
                        <a:pt x="481" y="609"/>
                        <a:pt x="337" y="610"/>
                      </a:cubicBezTo>
                      <a:cubicBezTo>
                        <a:pt x="335" y="610"/>
                        <a:pt x="334" y="610"/>
                        <a:pt x="332" y="610"/>
                      </a:cubicBezTo>
                      <a:cubicBezTo>
                        <a:pt x="186" y="606"/>
                        <a:pt x="85" y="480"/>
                        <a:pt x="85" y="339"/>
                      </a:cubicBezTo>
                      <a:cubicBezTo>
                        <a:pt x="85" y="337"/>
                        <a:pt x="85" y="335"/>
                        <a:pt x="85" y="3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37" name="Freeform 42"/>
                <p:cNvSpPr>
                  <a:spLocks noChangeAspect="1" noEditPoints="1"/>
                </p:cNvSpPr>
                <p:nvPr userDrawn="1"/>
              </p:nvSpPr>
              <p:spPr bwMode="black">
                <a:xfrm>
                  <a:off x="5213" y="976"/>
                  <a:ext cx="36" cy="59"/>
                </a:xfrm>
                <a:custGeom>
                  <a:avLst/>
                  <a:gdLst>
                    <a:gd name="T0" fmla="*/ 20 w 411"/>
                    <a:gd name="T1" fmla="*/ 32 h 661"/>
                    <a:gd name="T2" fmla="*/ 28 w 411"/>
                    <a:gd name="T3" fmla="*/ 68 h 661"/>
                    <a:gd name="T4" fmla="*/ 28 w 411"/>
                    <a:gd name="T5" fmla="*/ 603 h 661"/>
                    <a:gd name="T6" fmla="*/ 22 w 411"/>
                    <a:gd name="T7" fmla="*/ 635 h 661"/>
                    <a:gd name="T8" fmla="*/ 13 w 411"/>
                    <a:gd name="T9" fmla="*/ 652 h 661"/>
                    <a:gd name="T10" fmla="*/ 6 w 411"/>
                    <a:gd name="T11" fmla="*/ 661 h 661"/>
                    <a:gd name="T12" fmla="*/ 191 w 411"/>
                    <a:gd name="T13" fmla="*/ 661 h 661"/>
                    <a:gd name="T14" fmla="*/ 192 w 411"/>
                    <a:gd name="T15" fmla="*/ 661 h 661"/>
                    <a:gd name="T16" fmla="*/ 411 w 411"/>
                    <a:gd name="T17" fmla="*/ 470 h 661"/>
                    <a:gd name="T18" fmla="*/ 295 w 411"/>
                    <a:gd name="T19" fmla="*/ 302 h 661"/>
                    <a:gd name="T20" fmla="*/ 280 w 411"/>
                    <a:gd name="T21" fmla="*/ 297 h 661"/>
                    <a:gd name="T22" fmla="*/ 294 w 411"/>
                    <a:gd name="T23" fmla="*/ 288 h 661"/>
                    <a:gd name="T24" fmla="*/ 367 w 411"/>
                    <a:gd name="T25" fmla="*/ 167 h 661"/>
                    <a:gd name="T26" fmla="*/ 367 w 411"/>
                    <a:gd name="T27" fmla="*/ 161 h 661"/>
                    <a:gd name="T28" fmla="*/ 208 w 411"/>
                    <a:gd name="T29" fmla="*/ 0 h 661"/>
                    <a:gd name="T30" fmla="*/ 0 w 411"/>
                    <a:gd name="T31" fmla="*/ 0 h 661"/>
                    <a:gd name="T32" fmla="*/ 7 w 411"/>
                    <a:gd name="T33" fmla="*/ 9 h 661"/>
                    <a:gd name="T34" fmla="*/ 20 w 411"/>
                    <a:gd name="T35" fmla="*/ 32 h 661"/>
                    <a:gd name="T36" fmla="*/ 159 w 411"/>
                    <a:gd name="T37" fmla="*/ 277 h 661"/>
                    <a:gd name="T38" fmla="*/ 108 w 411"/>
                    <a:gd name="T39" fmla="*/ 277 h 661"/>
                    <a:gd name="T40" fmla="*/ 108 w 411"/>
                    <a:gd name="T41" fmla="*/ 55 h 661"/>
                    <a:gd name="T42" fmla="*/ 166 w 411"/>
                    <a:gd name="T43" fmla="*/ 55 h 661"/>
                    <a:gd name="T44" fmla="*/ 289 w 411"/>
                    <a:gd name="T45" fmla="*/ 162 h 661"/>
                    <a:gd name="T46" fmla="*/ 289 w 411"/>
                    <a:gd name="T47" fmla="*/ 167 h 661"/>
                    <a:gd name="T48" fmla="*/ 159 w 411"/>
                    <a:gd name="T49" fmla="*/ 277 h 661"/>
                    <a:gd name="T50" fmla="*/ 156 w 411"/>
                    <a:gd name="T51" fmla="*/ 611 h 661"/>
                    <a:gd name="T52" fmla="*/ 108 w 411"/>
                    <a:gd name="T53" fmla="*/ 603 h 661"/>
                    <a:gd name="T54" fmla="*/ 112 w 411"/>
                    <a:gd name="T55" fmla="*/ 330 h 661"/>
                    <a:gd name="T56" fmla="*/ 163 w 411"/>
                    <a:gd name="T57" fmla="*/ 330 h 661"/>
                    <a:gd name="T58" fmla="*/ 330 w 411"/>
                    <a:gd name="T59" fmla="*/ 469 h 661"/>
                    <a:gd name="T60" fmla="*/ 330 w 411"/>
                    <a:gd name="T61" fmla="*/ 473 h 661"/>
                    <a:gd name="T62" fmla="*/ 169 w 411"/>
                    <a:gd name="T63" fmla="*/ 611 h 661"/>
                    <a:gd name="T64" fmla="*/ 156 w 411"/>
                    <a:gd name="T65" fmla="*/ 611 h 6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1" h="661">
                      <a:moveTo>
                        <a:pt x="20" y="32"/>
                      </a:moveTo>
                      <a:cubicBezTo>
                        <a:pt x="26" y="46"/>
                        <a:pt x="28" y="54"/>
                        <a:pt x="28" y="68"/>
                      </a:cubicBezTo>
                      <a:cubicBezTo>
                        <a:pt x="28" y="603"/>
                        <a:pt x="28" y="603"/>
                        <a:pt x="28" y="603"/>
                      </a:cubicBezTo>
                      <a:cubicBezTo>
                        <a:pt x="28" y="616"/>
                        <a:pt x="27" y="623"/>
                        <a:pt x="22" y="635"/>
                      </a:cubicBezTo>
                      <a:cubicBezTo>
                        <a:pt x="19" y="642"/>
                        <a:pt x="18" y="645"/>
                        <a:pt x="13" y="652"/>
                      </a:cubicBezTo>
                      <a:cubicBezTo>
                        <a:pt x="6" y="661"/>
                        <a:pt x="6" y="661"/>
                        <a:pt x="6" y="661"/>
                      </a:cubicBezTo>
                      <a:cubicBezTo>
                        <a:pt x="191" y="661"/>
                        <a:pt x="191" y="661"/>
                        <a:pt x="191" y="661"/>
                      </a:cubicBezTo>
                      <a:cubicBezTo>
                        <a:pt x="191" y="661"/>
                        <a:pt x="191" y="661"/>
                        <a:pt x="192" y="661"/>
                      </a:cubicBezTo>
                      <a:cubicBezTo>
                        <a:pt x="325" y="661"/>
                        <a:pt x="410" y="588"/>
                        <a:pt x="411" y="470"/>
                      </a:cubicBezTo>
                      <a:cubicBezTo>
                        <a:pt x="411" y="383"/>
                        <a:pt x="369" y="327"/>
                        <a:pt x="295" y="302"/>
                      </a:cubicBezTo>
                      <a:cubicBezTo>
                        <a:pt x="280" y="297"/>
                        <a:pt x="280" y="297"/>
                        <a:pt x="280" y="297"/>
                      </a:cubicBezTo>
                      <a:cubicBezTo>
                        <a:pt x="294" y="288"/>
                        <a:pt x="294" y="288"/>
                        <a:pt x="294" y="288"/>
                      </a:cubicBezTo>
                      <a:cubicBezTo>
                        <a:pt x="340" y="261"/>
                        <a:pt x="368" y="227"/>
                        <a:pt x="367" y="167"/>
                      </a:cubicBezTo>
                      <a:cubicBezTo>
                        <a:pt x="367" y="165"/>
                        <a:pt x="367" y="163"/>
                        <a:pt x="367" y="161"/>
                      </a:cubicBezTo>
                      <a:cubicBezTo>
                        <a:pt x="363" y="74"/>
                        <a:pt x="296" y="0"/>
                        <a:pt x="208" y="0"/>
                      </a:cubicBezTo>
                      <a:cubicBezTo>
                        <a:pt x="0" y="0"/>
                        <a:pt x="0" y="0"/>
                        <a:pt x="0" y="0"/>
                      </a:cubicBezTo>
                      <a:cubicBezTo>
                        <a:pt x="7" y="9"/>
                        <a:pt x="7" y="9"/>
                        <a:pt x="7" y="9"/>
                      </a:cubicBezTo>
                      <a:cubicBezTo>
                        <a:pt x="13" y="17"/>
                        <a:pt x="16" y="23"/>
                        <a:pt x="20" y="32"/>
                      </a:cubicBezTo>
                      <a:close/>
                      <a:moveTo>
                        <a:pt x="159" y="277"/>
                      </a:moveTo>
                      <a:cubicBezTo>
                        <a:pt x="108" y="277"/>
                        <a:pt x="108" y="277"/>
                        <a:pt x="108" y="277"/>
                      </a:cubicBezTo>
                      <a:cubicBezTo>
                        <a:pt x="108" y="55"/>
                        <a:pt x="108" y="55"/>
                        <a:pt x="108" y="55"/>
                      </a:cubicBezTo>
                      <a:cubicBezTo>
                        <a:pt x="166" y="55"/>
                        <a:pt x="166" y="55"/>
                        <a:pt x="166" y="55"/>
                      </a:cubicBezTo>
                      <a:cubicBezTo>
                        <a:pt x="245" y="55"/>
                        <a:pt x="285" y="99"/>
                        <a:pt x="289" y="162"/>
                      </a:cubicBezTo>
                      <a:cubicBezTo>
                        <a:pt x="289" y="163"/>
                        <a:pt x="289" y="166"/>
                        <a:pt x="289" y="167"/>
                      </a:cubicBezTo>
                      <a:cubicBezTo>
                        <a:pt x="289" y="232"/>
                        <a:pt x="249" y="277"/>
                        <a:pt x="159" y="277"/>
                      </a:cubicBezTo>
                      <a:close/>
                      <a:moveTo>
                        <a:pt x="156" y="611"/>
                      </a:moveTo>
                      <a:cubicBezTo>
                        <a:pt x="139" y="611"/>
                        <a:pt x="126" y="608"/>
                        <a:pt x="108" y="603"/>
                      </a:cubicBezTo>
                      <a:cubicBezTo>
                        <a:pt x="112" y="330"/>
                        <a:pt x="112" y="330"/>
                        <a:pt x="112" y="330"/>
                      </a:cubicBezTo>
                      <a:cubicBezTo>
                        <a:pt x="129" y="330"/>
                        <a:pt x="141" y="330"/>
                        <a:pt x="163" y="330"/>
                      </a:cubicBezTo>
                      <a:cubicBezTo>
                        <a:pt x="248" y="334"/>
                        <a:pt x="327" y="362"/>
                        <a:pt x="330" y="469"/>
                      </a:cubicBezTo>
                      <a:cubicBezTo>
                        <a:pt x="330" y="470"/>
                        <a:pt x="330" y="472"/>
                        <a:pt x="330" y="473"/>
                      </a:cubicBezTo>
                      <a:cubicBezTo>
                        <a:pt x="330" y="560"/>
                        <a:pt x="252" y="605"/>
                        <a:pt x="169" y="611"/>
                      </a:cubicBezTo>
                      <a:cubicBezTo>
                        <a:pt x="164" y="611"/>
                        <a:pt x="160" y="611"/>
                        <a:pt x="156" y="6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38" name="Freeform 43"/>
                <p:cNvSpPr>
                  <a:spLocks noChangeAspect="1"/>
                </p:cNvSpPr>
                <p:nvPr userDrawn="1"/>
              </p:nvSpPr>
              <p:spPr bwMode="black">
                <a:xfrm>
                  <a:off x="5406" y="1174"/>
                  <a:ext cx="54" cy="61"/>
                </a:xfrm>
                <a:custGeom>
                  <a:avLst/>
                  <a:gdLst>
                    <a:gd name="T0" fmla="*/ 484 w 616"/>
                    <a:gd name="T1" fmla="*/ 336 h 678"/>
                    <a:gd name="T2" fmla="*/ 493 w 616"/>
                    <a:gd name="T3" fmla="*/ 345 h 678"/>
                    <a:gd name="T4" fmla="*/ 512 w 616"/>
                    <a:gd name="T5" fmla="*/ 374 h 678"/>
                    <a:gd name="T6" fmla="*/ 518 w 616"/>
                    <a:gd name="T7" fmla="*/ 426 h 678"/>
                    <a:gd name="T8" fmla="*/ 518 w 616"/>
                    <a:gd name="T9" fmla="*/ 449 h 678"/>
                    <a:gd name="T10" fmla="*/ 518 w 616"/>
                    <a:gd name="T11" fmla="*/ 574 h 678"/>
                    <a:gd name="T12" fmla="*/ 377 w 616"/>
                    <a:gd name="T13" fmla="*/ 609 h 678"/>
                    <a:gd name="T14" fmla="*/ 362 w 616"/>
                    <a:gd name="T15" fmla="*/ 609 h 678"/>
                    <a:gd name="T16" fmla="*/ 82 w 616"/>
                    <a:gd name="T17" fmla="*/ 340 h 678"/>
                    <a:gd name="T18" fmla="*/ 82 w 616"/>
                    <a:gd name="T19" fmla="*/ 333 h 678"/>
                    <a:gd name="T20" fmla="*/ 346 w 616"/>
                    <a:gd name="T21" fmla="*/ 63 h 678"/>
                    <a:gd name="T22" fmla="*/ 525 w 616"/>
                    <a:gd name="T23" fmla="*/ 105 h 678"/>
                    <a:gd name="T24" fmla="*/ 533 w 616"/>
                    <a:gd name="T25" fmla="*/ 111 h 678"/>
                    <a:gd name="T26" fmla="*/ 533 w 616"/>
                    <a:gd name="T27" fmla="*/ 34 h 678"/>
                    <a:gd name="T28" fmla="*/ 359 w 616"/>
                    <a:gd name="T29" fmla="*/ 1 h 678"/>
                    <a:gd name="T30" fmla="*/ 355 w 616"/>
                    <a:gd name="T31" fmla="*/ 1 h 678"/>
                    <a:gd name="T32" fmla="*/ 0 w 616"/>
                    <a:gd name="T33" fmla="*/ 341 h 678"/>
                    <a:gd name="T34" fmla="*/ 0 w 616"/>
                    <a:gd name="T35" fmla="*/ 346 h 678"/>
                    <a:gd name="T36" fmla="*/ 357 w 616"/>
                    <a:gd name="T37" fmla="*/ 678 h 678"/>
                    <a:gd name="T38" fmla="*/ 375 w 616"/>
                    <a:gd name="T39" fmla="*/ 678 h 678"/>
                    <a:gd name="T40" fmla="*/ 594 w 616"/>
                    <a:gd name="T41" fmla="*/ 612 h 678"/>
                    <a:gd name="T42" fmla="*/ 596 w 616"/>
                    <a:gd name="T43" fmla="*/ 391 h 678"/>
                    <a:gd name="T44" fmla="*/ 595 w 616"/>
                    <a:gd name="T45" fmla="*/ 381 h 678"/>
                    <a:gd name="T46" fmla="*/ 598 w 616"/>
                    <a:gd name="T47" fmla="*/ 366 h 678"/>
                    <a:gd name="T48" fmla="*/ 593 w 616"/>
                    <a:gd name="T49" fmla="*/ 364 h 678"/>
                    <a:gd name="T50" fmla="*/ 598 w 616"/>
                    <a:gd name="T51" fmla="*/ 365 h 678"/>
                    <a:gd name="T52" fmla="*/ 609 w 616"/>
                    <a:gd name="T53" fmla="*/ 345 h 678"/>
                    <a:gd name="T54" fmla="*/ 616 w 616"/>
                    <a:gd name="T55" fmla="*/ 336 h 678"/>
                    <a:gd name="T56" fmla="*/ 497 w 616"/>
                    <a:gd name="T57" fmla="*/ 336 h 678"/>
                    <a:gd name="T58" fmla="*/ 484 w 616"/>
                    <a:gd name="T59" fmla="*/ 336 h 67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16" h="678">
                      <a:moveTo>
                        <a:pt x="484" y="336"/>
                      </a:moveTo>
                      <a:cubicBezTo>
                        <a:pt x="493" y="345"/>
                        <a:pt x="493" y="345"/>
                        <a:pt x="493" y="345"/>
                      </a:cubicBezTo>
                      <a:cubicBezTo>
                        <a:pt x="503" y="356"/>
                        <a:pt x="508" y="361"/>
                        <a:pt x="512" y="374"/>
                      </a:cubicBezTo>
                      <a:cubicBezTo>
                        <a:pt x="517" y="393"/>
                        <a:pt x="518" y="408"/>
                        <a:pt x="518" y="426"/>
                      </a:cubicBezTo>
                      <a:cubicBezTo>
                        <a:pt x="518" y="433"/>
                        <a:pt x="518" y="441"/>
                        <a:pt x="518" y="449"/>
                      </a:cubicBezTo>
                      <a:cubicBezTo>
                        <a:pt x="518" y="574"/>
                        <a:pt x="518" y="574"/>
                        <a:pt x="518" y="574"/>
                      </a:cubicBezTo>
                      <a:cubicBezTo>
                        <a:pt x="470" y="598"/>
                        <a:pt x="431" y="606"/>
                        <a:pt x="377" y="609"/>
                      </a:cubicBezTo>
                      <a:cubicBezTo>
                        <a:pt x="372" y="609"/>
                        <a:pt x="366" y="609"/>
                        <a:pt x="362" y="609"/>
                      </a:cubicBezTo>
                      <a:cubicBezTo>
                        <a:pt x="202" y="609"/>
                        <a:pt x="87" y="493"/>
                        <a:pt x="82" y="340"/>
                      </a:cubicBezTo>
                      <a:cubicBezTo>
                        <a:pt x="82" y="338"/>
                        <a:pt x="82" y="335"/>
                        <a:pt x="82" y="333"/>
                      </a:cubicBezTo>
                      <a:cubicBezTo>
                        <a:pt x="82" y="200"/>
                        <a:pt x="169" y="66"/>
                        <a:pt x="346" y="63"/>
                      </a:cubicBezTo>
                      <a:cubicBezTo>
                        <a:pt x="400" y="63"/>
                        <a:pt x="464" y="69"/>
                        <a:pt x="525" y="105"/>
                      </a:cubicBezTo>
                      <a:cubicBezTo>
                        <a:pt x="533" y="111"/>
                        <a:pt x="533" y="111"/>
                        <a:pt x="533" y="111"/>
                      </a:cubicBezTo>
                      <a:cubicBezTo>
                        <a:pt x="533" y="34"/>
                        <a:pt x="533" y="34"/>
                        <a:pt x="533" y="34"/>
                      </a:cubicBezTo>
                      <a:cubicBezTo>
                        <a:pt x="468" y="4"/>
                        <a:pt x="425" y="2"/>
                        <a:pt x="359" y="1"/>
                      </a:cubicBezTo>
                      <a:cubicBezTo>
                        <a:pt x="357" y="1"/>
                        <a:pt x="356" y="1"/>
                        <a:pt x="355" y="1"/>
                      </a:cubicBezTo>
                      <a:cubicBezTo>
                        <a:pt x="155" y="0"/>
                        <a:pt x="3" y="126"/>
                        <a:pt x="0" y="341"/>
                      </a:cubicBezTo>
                      <a:cubicBezTo>
                        <a:pt x="0" y="343"/>
                        <a:pt x="0" y="344"/>
                        <a:pt x="0" y="346"/>
                      </a:cubicBezTo>
                      <a:cubicBezTo>
                        <a:pt x="0" y="531"/>
                        <a:pt x="157" y="678"/>
                        <a:pt x="357" y="678"/>
                      </a:cubicBezTo>
                      <a:cubicBezTo>
                        <a:pt x="363" y="678"/>
                        <a:pt x="369" y="678"/>
                        <a:pt x="375" y="678"/>
                      </a:cubicBezTo>
                      <a:cubicBezTo>
                        <a:pt x="463" y="674"/>
                        <a:pt x="547" y="643"/>
                        <a:pt x="594" y="612"/>
                      </a:cubicBezTo>
                      <a:cubicBezTo>
                        <a:pt x="596" y="391"/>
                        <a:pt x="596" y="391"/>
                        <a:pt x="596" y="391"/>
                      </a:cubicBezTo>
                      <a:cubicBezTo>
                        <a:pt x="596" y="387"/>
                        <a:pt x="595" y="384"/>
                        <a:pt x="595" y="381"/>
                      </a:cubicBezTo>
                      <a:cubicBezTo>
                        <a:pt x="595" y="376"/>
                        <a:pt x="596" y="372"/>
                        <a:pt x="598" y="366"/>
                      </a:cubicBezTo>
                      <a:cubicBezTo>
                        <a:pt x="593" y="364"/>
                        <a:pt x="593" y="364"/>
                        <a:pt x="593" y="364"/>
                      </a:cubicBezTo>
                      <a:cubicBezTo>
                        <a:pt x="598" y="365"/>
                        <a:pt x="598" y="365"/>
                        <a:pt x="598" y="365"/>
                      </a:cubicBezTo>
                      <a:cubicBezTo>
                        <a:pt x="601" y="357"/>
                        <a:pt x="603" y="353"/>
                        <a:pt x="609" y="345"/>
                      </a:cubicBezTo>
                      <a:cubicBezTo>
                        <a:pt x="616" y="336"/>
                        <a:pt x="616" y="336"/>
                        <a:pt x="616" y="336"/>
                      </a:cubicBezTo>
                      <a:cubicBezTo>
                        <a:pt x="497" y="336"/>
                        <a:pt x="497" y="336"/>
                        <a:pt x="497" y="336"/>
                      </a:cubicBezTo>
                      <a:lnTo>
                        <a:pt x="484" y="3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39" name="Freeform 44"/>
                <p:cNvSpPr>
                  <a:spLocks noChangeAspect="1"/>
                </p:cNvSpPr>
                <p:nvPr userDrawn="1"/>
              </p:nvSpPr>
              <p:spPr bwMode="black">
                <a:xfrm>
                  <a:off x="5148" y="976"/>
                  <a:ext cx="57" cy="62"/>
                </a:xfrm>
                <a:custGeom>
                  <a:avLst/>
                  <a:gdLst>
                    <a:gd name="T0" fmla="*/ 33 w 641"/>
                    <a:gd name="T1" fmla="*/ 29 h 692"/>
                    <a:gd name="T2" fmla="*/ 40 w 641"/>
                    <a:gd name="T3" fmla="*/ 54 h 692"/>
                    <a:gd name="T4" fmla="*/ 40 w 641"/>
                    <a:gd name="T5" fmla="*/ 597 h 692"/>
                    <a:gd name="T6" fmla="*/ 37 w 641"/>
                    <a:gd name="T7" fmla="*/ 630 h 692"/>
                    <a:gd name="T8" fmla="*/ 26 w 641"/>
                    <a:gd name="T9" fmla="*/ 652 h 692"/>
                    <a:gd name="T10" fmla="*/ 20 w 641"/>
                    <a:gd name="T11" fmla="*/ 661 h 692"/>
                    <a:gd name="T12" fmla="*/ 114 w 641"/>
                    <a:gd name="T13" fmla="*/ 661 h 692"/>
                    <a:gd name="T14" fmla="*/ 121 w 641"/>
                    <a:gd name="T15" fmla="*/ 661 h 692"/>
                    <a:gd name="T16" fmla="*/ 119 w 641"/>
                    <a:gd name="T17" fmla="*/ 654 h 692"/>
                    <a:gd name="T18" fmla="*/ 111 w 641"/>
                    <a:gd name="T19" fmla="*/ 627 h 692"/>
                    <a:gd name="T20" fmla="*/ 105 w 641"/>
                    <a:gd name="T21" fmla="*/ 580 h 692"/>
                    <a:gd name="T22" fmla="*/ 105 w 641"/>
                    <a:gd name="T23" fmla="*/ 112 h 692"/>
                    <a:gd name="T24" fmla="*/ 630 w 641"/>
                    <a:gd name="T25" fmla="*/ 692 h 692"/>
                    <a:gd name="T26" fmla="*/ 630 w 641"/>
                    <a:gd name="T27" fmla="*/ 69 h 692"/>
                    <a:gd name="T28" fmla="*/ 632 w 641"/>
                    <a:gd name="T29" fmla="*/ 36 h 692"/>
                    <a:gd name="T30" fmla="*/ 627 w 641"/>
                    <a:gd name="T31" fmla="*/ 34 h 692"/>
                    <a:gd name="T32" fmla="*/ 632 w 641"/>
                    <a:gd name="T33" fmla="*/ 35 h 692"/>
                    <a:gd name="T34" fmla="*/ 639 w 641"/>
                    <a:gd name="T35" fmla="*/ 7 h 692"/>
                    <a:gd name="T36" fmla="*/ 641 w 641"/>
                    <a:gd name="T37" fmla="*/ 0 h 692"/>
                    <a:gd name="T38" fmla="*/ 560 w 641"/>
                    <a:gd name="T39" fmla="*/ 0 h 692"/>
                    <a:gd name="T40" fmla="*/ 553 w 641"/>
                    <a:gd name="T41" fmla="*/ 0 h 692"/>
                    <a:gd name="T42" fmla="*/ 555 w 641"/>
                    <a:gd name="T43" fmla="*/ 7 h 692"/>
                    <a:gd name="T44" fmla="*/ 561 w 641"/>
                    <a:gd name="T45" fmla="*/ 32 h 692"/>
                    <a:gd name="T46" fmla="*/ 565 w 641"/>
                    <a:gd name="T47" fmla="*/ 83 h 692"/>
                    <a:gd name="T48" fmla="*/ 565 w 641"/>
                    <a:gd name="T49" fmla="*/ 114 h 692"/>
                    <a:gd name="T50" fmla="*/ 565 w 641"/>
                    <a:gd name="T51" fmla="*/ 511 h 692"/>
                    <a:gd name="T52" fmla="*/ 120 w 641"/>
                    <a:gd name="T53" fmla="*/ 3 h 692"/>
                    <a:gd name="T54" fmla="*/ 21 w 641"/>
                    <a:gd name="T55" fmla="*/ 1 h 692"/>
                    <a:gd name="T56" fmla="*/ 0 w 641"/>
                    <a:gd name="T57" fmla="*/ 1 h 692"/>
                    <a:gd name="T58" fmla="*/ 18 w 641"/>
                    <a:gd name="T59" fmla="*/ 11 h 692"/>
                    <a:gd name="T60" fmla="*/ 33 w 641"/>
                    <a:gd name="T61" fmla="*/ 29 h 69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641" h="692">
                      <a:moveTo>
                        <a:pt x="33" y="29"/>
                      </a:moveTo>
                      <a:cubicBezTo>
                        <a:pt x="39" y="38"/>
                        <a:pt x="40" y="45"/>
                        <a:pt x="40" y="54"/>
                      </a:cubicBezTo>
                      <a:cubicBezTo>
                        <a:pt x="40" y="597"/>
                        <a:pt x="40" y="597"/>
                        <a:pt x="40" y="597"/>
                      </a:cubicBezTo>
                      <a:cubicBezTo>
                        <a:pt x="40" y="610"/>
                        <a:pt x="40" y="618"/>
                        <a:pt x="37" y="630"/>
                      </a:cubicBezTo>
                      <a:cubicBezTo>
                        <a:pt x="35" y="639"/>
                        <a:pt x="32" y="643"/>
                        <a:pt x="26" y="652"/>
                      </a:cubicBezTo>
                      <a:cubicBezTo>
                        <a:pt x="20" y="661"/>
                        <a:pt x="20" y="661"/>
                        <a:pt x="20" y="661"/>
                      </a:cubicBezTo>
                      <a:cubicBezTo>
                        <a:pt x="114" y="661"/>
                        <a:pt x="114" y="661"/>
                        <a:pt x="114" y="661"/>
                      </a:cubicBezTo>
                      <a:cubicBezTo>
                        <a:pt x="121" y="661"/>
                        <a:pt x="121" y="661"/>
                        <a:pt x="121" y="661"/>
                      </a:cubicBezTo>
                      <a:cubicBezTo>
                        <a:pt x="119" y="654"/>
                        <a:pt x="119" y="654"/>
                        <a:pt x="119" y="654"/>
                      </a:cubicBezTo>
                      <a:cubicBezTo>
                        <a:pt x="115" y="642"/>
                        <a:pt x="113" y="637"/>
                        <a:pt x="111" y="627"/>
                      </a:cubicBezTo>
                      <a:cubicBezTo>
                        <a:pt x="105" y="597"/>
                        <a:pt x="105" y="599"/>
                        <a:pt x="105" y="580"/>
                      </a:cubicBezTo>
                      <a:cubicBezTo>
                        <a:pt x="105" y="112"/>
                        <a:pt x="105" y="112"/>
                        <a:pt x="105" y="112"/>
                      </a:cubicBezTo>
                      <a:cubicBezTo>
                        <a:pt x="630" y="692"/>
                        <a:pt x="630" y="692"/>
                        <a:pt x="630" y="692"/>
                      </a:cubicBezTo>
                      <a:cubicBezTo>
                        <a:pt x="630" y="69"/>
                        <a:pt x="630" y="69"/>
                        <a:pt x="630" y="69"/>
                      </a:cubicBezTo>
                      <a:cubicBezTo>
                        <a:pt x="630" y="56"/>
                        <a:pt x="630" y="49"/>
                        <a:pt x="632" y="36"/>
                      </a:cubicBezTo>
                      <a:cubicBezTo>
                        <a:pt x="627" y="34"/>
                        <a:pt x="627" y="34"/>
                        <a:pt x="627" y="34"/>
                      </a:cubicBezTo>
                      <a:cubicBezTo>
                        <a:pt x="632" y="35"/>
                        <a:pt x="632" y="35"/>
                        <a:pt x="632" y="35"/>
                      </a:cubicBezTo>
                      <a:cubicBezTo>
                        <a:pt x="634" y="24"/>
                        <a:pt x="635" y="18"/>
                        <a:pt x="639" y="7"/>
                      </a:cubicBezTo>
                      <a:cubicBezTo>
                        <a:pt x="641" y="0"/>
                        <a:pt x="641" y="0"/>
                        <a:pt x="641" y="0"/>
                      </a:cubicBezTo>
                      <a:cubicBezTo>
                        <a:pt x="560" y="0"/>
                        <a:pt x="560" y="0"/>
                        <a:pt x="560" y="0"/>
                      </a:cubicBezTo>
                      <a:cubicBezTo>
                        <a:pt x="553" y="0"/>
                        <a:pt x="553" y="0"/>
                        <a:pt x="553" y="0"/>
                      </a:cubicBezTo>
                      <a:cubicBezTo>
                        <a:pt x="555" y="7"/>
                        <a:pt x="555" y="7"/>
                        <a:pt x="555" y="7"/>
                      </a:cubicBezTo>
                      <a:cubicBezTo>
                        <a:pt x="558" y="17"/>
                        <a:pt x="559" y="23"/>
                        <a:pt x="561" y="32"/>
                      </a:cubicBezTo>
                      <a:cubicBezTo>
                        <a:pt x="565" y="51"/>
                        <a:pt x="565" y="66"/>
                        <a:pt x="565" y="83"/>
                      </a:cubicBezTo>
                      <a:cubicBezTo>
                        <a:pt x="565" y="92"/>
                        <a:pt x="565" y="102"/>
                        <a:pt x="565" y="114"/>
                      </a:cubicBezTo>
                      <a:cubicBezTo>
                        <a:pt x="565" y="511"/>
                        <a:pt x="565" y="511"/>
                        <a:pt x="565" y="511"/>
                      </a:cubicBezTo>
                      <a:cubicBezTo>
                        <a:pt x="120" y="3"/>
                        <a:pt x="120" y="3"/>
                        <a:pt x="120" y="3"/>
                      </a:cubicBezTo>
                      <a:cubicBezTo>
                        <a:pt x="21" y="1"/>
                        <a:pt x="21" y="1"/>
                        <a:pt x="21" y="1"/>
                      </a:cubicBezTo>
                      <a:cubicBezTo>
                        <a:pt x="0" y="1"/>
                        <a:pt x="0" y="1"/>
                        <a:pt x="0" y="1"/>
                      </a:cubicBezTo>
                      <a:cubicBezTo>
                        <a:pt x="18" y="11"/>
                        <a:pt x="18" y="11"/>
                        <a:pt x="18" y="11"/>
                      </a:cubicBezTo>
                      <a:cubicBezTo>
                        <a:pt x="26" y="16"/>
                        <a:pt x="29" y="20"/>
                        <a:pt x="3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40" name="Freeform 45"/>
                <p:cNvSpPr>
                  <a:spLocks noChangeAspect="1"/>
                </p:cNvSpPr>
                <p:nvPr userDrawn="1"/>
              </p:nvSpPr>
              <p:spPr bwMode="black">
                <a:xfrm>
                  <a:off x="5149" y="1076"/>
                  <a:ext cx="38" cy="58"/>
                </a:xfrm>
                <a:custGeom>
                  <a:avLst/>
                  <a:gdLst>
                    <a:gd name="T0" fmla="*/ 13 w 425"/>
                    <a:gd name="T1" fmla="*/ 650 h 659"/>
                    <a:gd name="T2" fmla="*/ 7 w 425"/>
                    <a:gd name="T3" fmla="*/ 659 h 659"/>
                    <a:gd name="T4" fmla="*/ 393 w 425"/>
                    <a:gd name="T5" fmla="*/ 659 h 659"/>
                    <a:gd name="T6" fmla="*/ 393 w 425"/>
                    <a:gd name="T7" fmla="*/ 654 h 659"/>
                    <a:gd name="T8" fmla="*/ 393 w 425"/>
                    <a:gd name="T9" fmla="*/ 654 h 659"/>
                    <a:gd name="T10" fmla="*/ 393 w 425"/>
                    <a:gd name="T11" fmla="*/ 654 h 659"/>
                    <a:gd name="T12" fmla="*/ 398 w 425"/>
                    <a:gd name="T13" fmla="*/ 655 h 659"/>
                    <a:gd name="T14" fmla="*/ 421 w 425"/>
                    <a:gd name="T15" fmla="*/ 582 h 659"/>
                    <a:gd name="T16" fmla="*/ 425 w 425"/>
                    <a:gd name="T17" fmla="*/ 567 h 659"/>
                    <a:gd name="T18" fmla="*/ 412 w 425"/>
                    <a:gd name="T19" fmla="*/ 576 h 659"/>
                    <a:gd name="T20" fmla="*/ 384 w 425"/>
                    <a:gd name="T21" fmla="*/ 589 h 659"/>
                    <a:gd name="T22" fmla="*/ 314 w 425"/>
                    <a:gd name="T23" fmla="*/ 599 h 659"/>
                    <a:gd name="T24" fmla="*/ 111 w 425"/>
                    <a:gd name="T25" fmla="*/ 599 h 659"/>
                    <a:gd name="T26" fmla="*/ 111 w 425"/>
                    <a:gd name="T27" fmla="*/ 320 h 659"/>
                    <a:gd name="T28" fmla="*/ 280 w 425"/>
                    <a:gd name="T29" fmla="*/ 320 h 659"/>
                    <a:gd name="T30" fmla="*/ 307 w 425"/>
                    <a:gd name="T31" fmla="*/ 322 h 659"/>
                    <a:gd name="T32" fmla="*/ 343 w 425"/>
                    <a:gd name="T33" fmla="*/ 334 h 659"/>
                    <a:gd name="T34" fmla="*/ 351 w 425"/>
                    <a:gd name="T35" fmla="*/ 337 h 659"/>
                    <a:gd name="T36" fmla="*/ 351 w 425"/>
                    <a:gd name="T37" fmla="*/ 267 h 659"/>
                    <a:gd name="T38" fmla="*/ 351 w 425"/>
                    <a:gd name="T39" fmla="*/ 261 h 659"/>
                    <a:gd name="T40" fmla="*/ 109 w 425"/>
                    <a:gd name="T41" fmla="*/ 261 h 659"/>
                    <a:gd name="T42" fmla="*/ 109 w 425"/>
                    <a:gd name="T43" fmla="*/ 58 h 659"/>
                    <a:gd name="T44" fmla="*/ 280 w 425"/>
                    <a:gd name="T45" fmla="*/ 58 h 659"/>
                    <a:gd name="T46" fmla="*/ 300 w 425"/>
                    <a:gd name="T47" fmla="*/ 58 h 659"/>
                    <a:gd name="T48" fmla="*/ 318 w 425"/>
                    <a:gd name="T49" fmla="*/ 61 h 659"/>
                    <a:gd name="T50" fmla="*/ 341 w 425"/>
                    <a:gd name="T51" fmla="*/ 75 h 659"/>
                    <a:gd name="T52" fmla="*/ 351 w 425"/>
                    <a:gd name="T53" fmla="*/ 84 h 659"/>
                    <a:gd name="T54" fmla="*/ 351 w 425"/>
                    <a:gd name="T55" fmla="*/ 6 h 659"/>
                    <a:gd name="T56" fmla="*/ 351 w 425"/>
                    <a:gd name="T57" fmla="*/ 0 h 659"/>
                    <a:gd name="T58" fmla="*/ 0 w 425"/>
                    <a:gd name="T59" fmla="*/ 0 h 659"/>
                    <a:gd name="T60" fmla="*/ 10 w 425"/>
                    <a:gd name="T61" fmla="*/ 10 h 659"/>
                    <a:gd name="T62" fmla="*/ 21 w 425"/>
                    <a:gd name="T63" fmla="*/ 26 h 659"/>
                    <a:gd name="T64" fmla="*/ 25 w 425"/>
                    <a:gd name="T65" fmla="*/ 52 h 659"/>
                    <a:gd name="T66" fmla="*/ 25 w 425"/>
                    <a:gd name="T67" fmla="*/ 596 h 659"/>
                    <a:gd name="T68" fmla="*/ 26 w 425"/>
                    <a:gd name="T69" fmla="*/ 613 h 659"/>
                    <a:gd name="T70" fmla="*/ 24 w 425"/>
                    <a:gd name="T71" fmla="*/ 628 h 659"/>
                    <a:gd name="T72" fmla="*/ 13 w 425"/>
                    <a:gd name="T73" fmla="*/ 650 h 6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25" h="659">
                      <a:moveTo>
                        <a:pt x="13" y="650"/>
                      </a:moveTo>
                      <a:cubicBezTo>
                        <a:pt x="7" y="659"/>
                        <a:pt x="7" y="659"/>
                        <a:pt x="7" y="659"/>
                      </a:cubicBezTo>
                      <a:cubicBezTo>
                        <a:pt x="393" y="659"/>
                        <a:pt x="393" y="659"/>
                        <a:pt x="393" y="659"/>
                      </a:cubicBezTo>
                      <a:cubicBezTo>
                        <a:pt x="393" y="654"/>
                        <a:pt x="393" y="654"/>
                        <a:pt x="393" y="654"/>
                      </a:cubicBezTo>
                      <a:cubicBezTo>
                        <a:pt x="393" y="654"/>
                        <a:pt x="393" y="654"/>
                        <a:pt x="393" y="654"/>
                      </a:cubicBezTo>
                      <a:cubicBezTo>
                        <a:pt x="393" y="654"/>
                        <a:pt x="393" y="654"/>
                        <a:pt x="393" y="654"/>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8"/>
                        <a:pt x="342" y="599"/>
                        <a:pt x="314" y="599"/>
                      </a:cubicBezTo>
                      <a:cubicBezTo>
                        <a:pt x="111" y="599"/>
                        <a:pt x="111" y="599"/>
                        <a:pt x="111" y="599"/>
                      </a:cubicBezTo>
                      <a:cubicBezTo>
                        <a:pt x="111" y="320"/>
                        <a:pt x="111" y="320"/>
                        <a:pt x="111" y="320"/>
                      </a:cubicBezTo>
                      <a:cubicBezTo>
                        <a:pt x="280" y="320"/>
                        <a:pt x="280" y="320"/>
                        <a:pt x="280" y="320"/>
                      </a:cubicBezTo>
                      <a:cubicBezTo>
                        <a:pt x="290" y="320"/>
                        <a:pt x="297" y="320"/>
                        <a:pt x="307" y="322"/>
                      </a:cubicBezTo>
                      <a:cubicBezTo>
                        <a:pt x="322" y="325"/>
                        <a:pt x="330" y="328"/>
                        <a:pt x="343" y="334"/>
                      </a:cubicBezTo>
                      <a:cubicBezTo>
                        <a:pt x="351" y="337"/>
                        <a:pt x="351" y="337"/>
                        <a:pt x="351" y="337"/>
                      </a:cubicBezTo>
                      <a:cubicBezTo>
                        <a:pt x="351" y="267"/>
                        <a:pt x="351" y="267"/>
                        <a:pt x="351" y="267"/>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7" y="58"/>
                        <a:pt x="294" y="58"/>
                        <a:pt x="300" y="58"/>
                      </a:cubicBezTo>
                      <a:cubicBezTo>
                        <a:pt x="306" y="58"/>
                        <a:pt x="311" y="58"/>
                        <a:pt x="318" y="61"/>
                      </a:cubicBezTo>
                      <a:cubicBezTo>
                        <a:pt x="328" y="64"/>
                        <a:pt x="334" y="68"/>
                        <a:pt x="341" y="75"/>
                      </a:cubicBezTo>
                      <a:cubicBezTo>
                        <a:pt x="351" y="84"/>
                        <a:pt x="351" y="84"/>
                        <a:pt x="351" y="84"/>
                      </a:cubicBezTo>
                      <a:cubicBezTo>
                        <a:pt x="351" y="6"/>
                        <a:pt x="351" y="6"/>
                        <a:pt x="351" y="6"/>
                      </a:cubicBezTo>
                      <a:cubicBezTo>
                        <a:pt x="351" y="0"/>
                        <a:pt x="351" y="0"/>
                        <a:pt x="351" y="0"/>
                      </a:cubicBezTo>
                      <a:cubicBezTo>
                        <a:pt x="0" y="0"/>
                        <a:pt x="0" y="0"/>
                        <a:pt x="0" y="0"/>
                      </a:cubicBezTo>
                      <a:cubicBezTo>
                        <a:pt x="10" y="10"/>
                        <a:pt x="10" y="10"/>
                        <a:pt x="10" y="10"/>
                      </a:cubicBezTo>
                      <a:cubicBezTo>
                        <a:pt x="15" y="16"/>
                        <a:pt x="17" y="19"/>
                        <a:pt x="21" y="26"/>
                      </a:cubicBezTo>
                      <a:cubicBezTo>
                        <a:pt x="24" y="35"/>
                        <a:pt x="25" y="41"/>
                        <a:pt x="25" y="52"/>
                      </a:cubicBezTo>
                      <a:cubicBezTo>
                        <a:pt x="25" y="596"/>
                        <a:pt x="25" y="596"/>
                        <a:pt x="25" y="596"/>
                      </a:cubicBezTo>
                      <a:cubicBezTo>
                        <a:pt x="25" y="603"/>
                        <a:pt x="26" y="608"/>
                        <a:pt x="26" y="613"/>
                      </a:cubicBezTo>
                      <a:cubicBezTo>
                        <a:pt x="26" y="618"/>
                        <a:pt x="25" y="622"/>
                        <a:pt x="24" y="628"/>
                      </a:cubicBezTo>
                      <a:cubicBezTo>
                        <a:pt x="21" y="637"/>
                        <a:pt x="19" y="642"/>
                        <a:pt x="13" y="6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41" name="Freeform 46"/>
                <p:cNvSpPr>
                  <a:spLocks noChangeAspect="1" noEditPoints="1"/>
                </p:cNvSpPr>
                <p:nvPr userDrawn="1"/>
              </p:nvSpPr>
              <p:spPr bwMode="black">
                <a:xfrm>
                  <a:off x="5313" y="976"/>
                  <a:ext cx="45" cy="59"/>
                </a:xfrm>
                <a:custGeom>
                  <a:avLst/>
                  <a:gdLst>
                    <a:gd name="T0" fmla="*/ 17 w 507"/>
                    <a:gd name="T1" fmla="*/ 34 h 663"/>
                    <a:gd name="T2" fmla="*/ 22 w 507"/>
                    <a:gd name="T3" fmla="*/ 95 h 663"/>
                    <a:gd name="T4" fmla="*/ 22 w 507"/>
                    <a:gd name="T5" fmla="*/ 561 h 663"/>
                    <a:gd name="T6" fmla="*/ 19 w 507"/>
                    <a:gd name="T7" fmla="*/ 626 h 663"/>
                    <a:gd name="T8" fmla="*/ 9 w 507"/>
                    <a:gd name="T9" fmla="*/ 652 h 663"/>
                    <a:gd name="T10" fmla="*/ 5 w 507"/>
                    <a:gd name="T11" fmla="*/ 660 h 663"/>
                    <a:gd name="T12" fmla="*/ 110 w 507"/>
                    <a:gd name="T13" fmla="*/ 660 h 663"/>
                    <a:gd name="T14" fmla="*/ 118 w 507"/>
                    <a:gd name="T15" fmla="*/ 660 h 663"/>
                    <a:gd name="T16" fmla="*/ 115 w 507"/>
                    <a:gd name="T17" fmla="*/ 653 h 663"/>
                    <a:gd name="T18" fmla="*/ 106 w 507"/>
                    <a:gd name="T19" fmla="*/ 622 h 663"/>
                    <a:gd name="T20" fmla="*/ 103 w 507"/>
                    <a:gd name="T21" fmla="*/ 600 h 663"/>
                    <a:gd name="T22" fmla="*/ 103 w 507"/>
                    <a:gd name="T23" fmla="*/ 588 h 663"/>
                    <a:gd name="T24" fmla="*/ 103 w 507"/>
                    <a:gd name="T25" fmla="*/ 299 h 663"/>
                    <a:gd name="T26" fmla="*/ 105 w 507"/>
                    <a:gd name="T27" fmla="*/ 301 h 663"/>
                    <a:gd name="T28" fmla="*/ 122 w 507"/>
                    <a:gd name="T29" fmla="*/ 322 h 663"/>
                    <a:gd name="T30" fmla="*/ 383 w 507"/>
                    <a:gd name="T31" fmla="*/ 661 h 663"/>
                    <a:gd name="T32" fmla="*/ 387 w 507"/>
                    <a:gd name="T33" fmla="*/ 657 h 663"/>
                    <a:gd name="T34" fmla="*/ 387 w 507"/>
                    <a:gd name="T35" fmla="*/ 657 h 663"/>
                    <a:gd name="T36" fmla="*/ 387 w 507"/>
                    <a:gd name="T37" fmla="*/ 663 h 663"/>
                    <a:gd name="T38" fmla="*/ 490 w 507"/>
                    <a:gd name="T39" fmla="*/ 663 h 663"/>
                    <a:gd name="T40" fmla="*/ 507 w 507"/>
                    <a:gd name="T41" fmla="*/ 663 h 663"/>
                    <a:gd name="T42" fmla="*/ 493 w 507"/>
                    <a:gd name="T43" fmla="*/ 653 h 663"/>
                    <a:gd name="T44" fmla="*/ 460 w 507"/>
                    <a:gd name="T45" fmla="*/ 627 h 663"/>
                    <a:gd name="T46" fmla="*/ 406 w 507"/>
                    <a:gd name="T47" fmla="*/ 563 h 663"/>
                    <a:gd name="T48" fmla="*/ 251 w 507"/>
                    <a:gd name="T49" fmla="*/ 367 h 663"/>
                    <a:gd name="T50" fmla="*/ 205 w 507"/>
                    <a:gd name="T51" fmla="*/ 316 h 663"/>
                    <a:gd name="T52" fmla="*/ 204 w 507"/>
                    <a:gd name="T53" fmla="*/ 316 h 663"/>
                    <a:gd name="T54" fmla="*/ 211 w 507"/>
                    <a:gd name="T55" fmla="*/ 316 h 663"/>
                    <a:gd name="T56" fmla="*/ 370 w 507"/>
                    <a:gd name="T57" fmla="*/ 155 h 663"/>
                    <a:gd name="T58" fmla="*/ 370 w 507"/>
                    <a:gd name="T59" fmla="*/ 151 h 663"/>
                    <a:gd name="T60" fmla="*/ 206 w 507"/>
                    <a:gd name="T61" fmla="*/ 0 h 663"/>
                    <a:gd name="T62" fmla="*/ 0 w 507"/>
                    <a:gd name="T63" fmla="*/ 0 h 663"/>
                    <a:gd name="T64" fmla="*/ 5 w 507"/>
                    <a:gd name="T65" fmla="*/ 8 h 663"/>
                    <a:gd name="T66" fmla="*/ 17 w 507"/>
                    <a:gd name="T67" fmla="*/ 34 h 663"/>
                    <a:gd name="T68" fmla="*/ 138 w 507"/>
                    <a:gd name="T69" fmla="*/ 278 h 663"/>
                    <a:gd name="T70" fmla="*/ 104 w 507"/>
                    <a:gd name="T71" fmla="*/ 276 h 663"/>
                    <a:gd name="T72" fmla="*/ 104 w 507"/>
                    <a:gd name="T73" fmla="*/ 57 h 663"/>
                    <a:gd name="T74" fmla="*/ 167 w 507"/>
                    <a:gd name="T75" fmla="*/ 50 h 663"/>
                    <a:gd name="T76" fmla="*/ 288 w 507"/>
                    <a:gd name="T77" fmla="*/ 158 h 663"/>
                    <a:gd name="T78" fmla="*/ 288 w 507"/>
                    <a:gd name="T79" fmla="*/ 166 h 663"/>
                    <a:gd name="T80" fmla="*/ 155 w 507"/>
                    <a:gd name="T81" fmla="*/ 277 h 663"/>
                    <a:gd name="T82" fmla="*/ 138 w 507"/>
                    <a:gd name="T83" fmla="*/ 278 h 66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07" h="663">
                      <a:moveTo>
                        <a:pt x="17" y="34"/>
                      </a:moveTo>
                      <a:cubicBezTo>
                        <a:pt x="21" y="58"/>
                        <a:pt x="22" y="71"/>
                        <a:pt x="22" y="95"/>
                      </a:cubicBezTo>
                      <a:cubicBezTo>
                        <a:pt x="22" y="561"/>
                        <a:pt x="22" y="561"/>
                        <a:pt x="22" y="561"/>
                      </a:cubicBezTo>
                      <a:cubicBezTo>
                        <a:pt x="22" y="586"/>
                        <a:pt x="22" y="615"/>
                        <a:pt x="19" y="626"/>
                      </a:cubicBezTo>
                      <a:cubicBezTo>
                        <a:pt x="18" y="636"/>
                        <a:pt x="15" y="641"/>
                        <a:pt x="9" y="652"/>
                      </a:cubicBezTo>
                      <a:cubicBezTo>
                        <a:pt x="5" y="660"/>
                        <a:pt x="5" y="660"/>
                        <a:pt x="5" y="660"/>
                      </a:cubicBezTo>
                      <a:cubicBezTo>
                        <a:pt x="110" y="660"/>
                        <a:pt x="110" y="660"/>
                        <a:pt x="110" y="660"/>
                      </a:cubicBezTo>
                      <a:cubicBezTo>
                        <a:pt x="118" y="660"/>
                        <a:pt x="118" y="660"/>
                        <a:pt x="118" y="660"/>
                      </a:cubicBezTo>
                      <a:cubicBezTo>
                        <a:pt x="115" y="653"/>
                        <a:pt x="115" y="653"/>
                        <a:pt x="115" y="653"/>
                      </a:cubicBezTo>
                      <a:cubicBezTo>
                        <a:pt x="111" y="640"/>
                        <a:pt x="107" y="634"/>
                        <a:pt x="106" y="622"/>
                      </a:cubicBezTo>
                      <a:cubicBezTo>
                        <a:pt x="103" y="613"/>
                        <a:pt x="103" y="607"/>
                        <a:pt x="103" y="600"/>
                      </a:cubicBezTo>
                      <a:cubicBezTo>
                        <a:pt x="103" y="596"/>
                        <a:pt x="103" y="592"/>
                        <a:pt x="103" y="588"/>
                      </a:cubicBezTo>
                      <a:cubicBezTo>
                        <a:pt x="103" y="299"/>
                        <a:pt x="103" y="299"/>
                        <a:pt x="103" y="299"/>
                      </a:cubicBezTo>
                      <a:cubicBezTo>
                        <a:pt x="104" y="300"/>
                        <a:pt x="104" y="300"/>
                        <a:pt x="105" y="301"/>
                      </a:cubicBezTo>
                      <a:cubicBezTo>
                        <a:pt x="112" y="307"/>
                        <a:pt x="115" y="312"/>
                        <a:pt x="122" y="322"/>
                      </a:cubicBezTo>
                      <a:cubicBezTo>
                        <a:pt x="383" y="661"/>
                        <a:pt x="383" y="661"/>
                        <a:pt x="383" y="661"/>
                      </a:cubicBezTo>
                      <a:cubicBezTo>
                        <a:pt x="387" y="657"/>
                        <a:pt x="387" y="657"/>
                        <a:pt x="387" y="657"/>
                      </a:cubicBezTo>
                      <a:cubicBezTo>
                        <a:pt x="387" y="657"/>
                        <a:pt x="387" y="657"/>
                        <a:pt x="387" y="657"/>
                      </a:cubicBezTo>
                      <a:cubicBezTo>
                        <a:pt x="387" y="663"/>
                        <a:pt x="387" y="663"/>
                        <a:pt x="387" y="663"/>
                      </a:cubicBezTo>
                      <a:cubicBezTo>
                        <a:pt x="490" y="663"/>
                        <a:pt x="490" y="663"/>
                        <a:pt x="490" y="663"/>
                      </a:cubicBezTo>
                      <a:cubicBezTo>
                        <a:pt x="507" y="663"/>
                        <a:pt x="507" y="663"/>
                        <a:pt x="507" y="663"/>
                      </a:cubicBezTo>
                      <a:cubicBezTo>
                        <a:pt x="493" y="653"/>
                        <a:pt x="493" y="653"/>
                        <a:pt x="493" y="653"/>
                      </a:cubicBezTo>
                      <a:cubicBezTo>
                        <a:pt x="480" y="643"/>
                        <a:pt x="473" y="637"/>
                        <a:pt x="460" y="627"/>
                      </a:cubicBezTo>
                      <a:cubicBezTo>
                        <a:pt x="441" y="610"/>
                        <a:pt x="426" y="589"/>
                        <a:pt x="406" y="563"/>
                      </a:cubicBezTo>
                      <a:cubicBezTo>
                        <a:pt x="251" y="367"/>
                        <a:pt x="251" y="367"/>
                        <a:pt x="251" y="367"/>
                      </a:cubicBezTo>
                      <a:cubicBezTo>
                        <a:pt x="234" y="346"/>
                        <a:pt x="223" y="334"/>
                        <a:pt x="205" y="316"/>
                      </a:cubicBezTo>
                      <a:cubicBezTo>
                        <a:pt x="205" y="316"/>
                        <a:pt x="204" y="316"/>
                        <a:pt x="204" y="316"/>
                      </a:cubicBezTo>
                      <a:cubicBezTo>
                        <a:pt x="207" y="316"/>
                        <a:pt x="209" y="316"/>
                        <a:pt x="211" y="316"/>
                      </a:cubicBezTo>
                      <a:cubicBezTo>
                        <a:pt x="300" y="316"/>
                        <a:pt x="369" y="241"/>
                        <a:pt x="370" y="155"/>
                      </a:cubicBezTo>
                      <a:cubicBezTo>
                        <a:pt x="370" y="154"/>
                        <a:pt x="370" y="152"/>
                        <a:pt x="370" y="151"/>
                      </a:cubicBezTo>
                      <a:cubicBezTo>
                        <a:pt x="370" y="57"/>
                        <a:pt x="292" y="0"/>
                        <a:pt x="206" y="0"/>
                      </a:cubicBezTo>
                      <a:cubicBezTo>
                        <a:pt x="0" y="0"/>
                        <a:pt x="0" y="0"/>
                        <a:pt x="0" y="0"/>
                      </a:cubicBezTo>
                      <a:cubicBezTo>
                        <a:pt x="5" y="8"/>
                        <a:pt x="5" y="8"/>
                        <a:pt x="5" y="8"/>
                      </a:cubicBezTo>
                      <a:cubicBezTo>
                        <a:pt x="10" y="18"/>
                        <a:pt x="14" y="24"/>
                        <a:pt x="17" y="34"/>
                      </a:cubicBezTo>
                      <a:close/>
                      <a:moveTo>
                        <a:pt x="138" y="278"/>
                      </a:moveTo>
                      <a:cubicBezTo>
                        <a:pt x="125" y="278"/>
                        <a:pt x="113" y="277"/>
                        <a:pt x="104" y="276"/>
                      </a:cubicBezTo>
                      <a:cubicBezTo>
                        <a:pt x="104" y="57"/>
                        <a:pt x="104" y="57"/>
                        <a:pt x="104" y="57"/>
                      </a:cubicBezTo>
                      <a:cubicBezTo>
                        <a:pt x="125" y="51"/>
                        <a:pt x="140" y="51"/>
                        <a:pt x="167" y="50"/>
                      </a:cubicBezTo>
                      <a:cubicBezTo>
                        <a:pt x="270" y="56"/>
                        <a:pt x="283" y="106"/>
                        <a:pt x="288" y="158"/>
                      </a:cubicBezTo>
                      <a:cubicBezTo>
                        <a:pt x="288" y="160"/>
                        <a:pt x="288" y="164"/>
                        <a:pt x="288" y="166"/>
                      </a:cubicBezTo>
                      <a:cubicBezTo>
                        <a:pt x="288" y="230"/>
                        <a:pt x="239" y="271"/>
                        <a:pt x="155" y="277"/>
                      </a:cubicBezTo>
                      <a:cubicBezTo>
                        <a:pt x="149" y="278"/>
                        <a:pt x="143" y="278"/>
                        <a:pt x="138" y="2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42" name="Freeform 47"/>
                <p:cNvSpPr>
                  <a:spLocks noChangeAspect="1"/>
                </p:cNvSpPr>
                <p:nvPr userDrawn="1"/>
              </p:nvSpPr>
              <p:spPr bwMode="black">
                <a:xfrm>
                  <a:off x="5258" y="976"/>
                  <a:ext cx="47" cy="60"/>
                </a:xfrm>
                <a:custGeom>
                  <a:avLst/>
                  <a:gdLst>
                    <a:gd name="T0" fmla="*/ 11 w 534"/>
                    <a:gd name="T1" fmla="*/ 40 h 670"/>
                    <a:gd name="T2" fmla="*/ 12 w 534"/>
                    <a:gd name="T3" fmla="*/ 54 h 670"/>
                    <a:gd name="T4" fmla="*/ 11 w 534"/>
                    <a:gd name="T5" fmla="*/ 69 h 670"/>
                    <a:gd name="T6" fmla="*/ 11 w 534"/>
                    <a:gd name="T7" fmla="*/ 442 h 670"/>
                    <a:gd name="T8" fmla="*/ 273 w 534"/>
                    <a:gd name="T9" fmla="*/ 670 h 670"/>
                    <a:gd name="T10" fmla="*/ 277 w 534"/>
                    <a:gd name="T11" fmla="*/ 670 h 670"/>
                    <a:gd name="T12" fmla="*/ 524 w 534"/>
                    <a:gd name="T13" fmla="*/ 446 h 670"/>
                    <a:gd name="T14" fmla="*/ 524 w 534"/>
                    <a:gd name="T15" fmla="*/ 66 h 670"/>
                    <a:gd name="T16" fmla="*/ 523 w 534"/>
                    <a:gd name="T17" fmla="*/ 50 h 670"/>
                    <a:gd name="T18" fmla="*/ 525 w 534"/>
                    <a:gd name="T19" fmla="*/ 35 h 670"/>
                    <a:gd name="T20" fmla="*/ 519 w 534"/>
                    <a:gd name="T21" fmla="*/ 34 h 670"/>
                    <a:gd name="T22" fmla="*/ 525 w 534"/>
                    <a:gd name="T23" fmla="*/ 35 h 670"/>
                    <a:gd name="T24" fmla="*/ 531 w 534"/>
                    <a:gd name="T25" fmla="*/ 7 h 670"/>
                    <a:gd name="T26" fmla="*/ 534 w 534"/>
                    <a:gd name="T27" fmla="*/ 0 h 670"/>
                    <a:gd name="T28" fmla="*/ 436 w 534"/>
                    <a:gd name="T29" fmla="*/ 0 h 670"/>
                    <a:gd name="T30" fmla="*/ 427 w 534"/>
                    <a:gd name="T31" fmla="*/ 0 h 670"/>
                    <a:gd name="T32" fmla="*/ 430 w 534"/>
                    <a:gd name="T33" fmla="*/ 8 h 670"/>
                    <a:gd name="T34" fmla="*/ 439 w 534"/>
                    <a:gd name="T35" fmla="*/ 36 h 670"/>
                    <a:gd name="T36" fmla="*/ 440 w 534"/>
                    <a:gd name="T37" fmla="*/ 67 h 670"/>
                    <a:gd name="T38" fmla="*/ 440 w 534"/>
                    <a:gd name="T39" fmla="*/ 440 h 670"/>
                    <a:gd name="T40" fmla="*/ 277 w 534"/>
                    <a:gd name="T41" fmla="*/ 603 h 670"/>
                    <a:gd name="T42" fmla="*/ 271 w 534"/>
                    <a:gd name="T43" fmla="*/ 603 h 670"/>
                    <a:gd name="T44" fmla="*/ 93 w 534"/>
                    <a:gd name="T45" fmla="*/ 434 h 670"/>
                    <a:gd name="T46" fmla="*/ 93 w 534"/>
                    <a:gd name="T47" fmla="*/ 63 h 670"/>
                    <a:gd name="T48" fmla="*/ 93 w 534"/>
                    <a:gd name="T49" fmla="*/ 51 h 670"/>
                    <a:gd name="T50" fmla="*/ 95 w 534"/>
                    <a:gd name="T51" fmla="*/ 34 h 670"/>
                    <a:gd name="T52" fmla="*/ 102 w 534"/>
                    <a:gd name="T53" fmla="*/ 8 h 670"/>
                    <a:gd name="T54" fmla="*/ 106 w 534"/>
                    <a:gd name="T55" fmla="*/ 0 h 670"/>
                    <a:gd name="T56" fmla="*/ 9 w 534"/>
                    <a:gd name="T57" fmla="*/ 0 h 670"/>
                    <a:gd name="T58" fmla="*/ 0 w 534"/>
                    <a:gd name="T59" fmla="*/ 0 h 670"/>
                    <a:gd name="T60" fmla="*/ 3 w 534"/>
                    <a:gd name="T61" fmla="*/ 8 h 670"/>
                    <a:gd name="T62" fmla="*/ 11 w 534"/>
                    <a:gd name="T63" fmla="*/ 40 h 67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34" h="670">
                      <a:moveTo>
                        <a:pt x="11" y="40"/>
                      </a:moveTo>
                      <a:cubicBezTo>
                        <a:pt x="11" y="46"/>
                        <a:pt x="12" y="50"/>
                        <a:pt x="12" y="54"/>
                      </a:cubicBezTo>
                      <a:cubicBezTo>
                        <a:pt x="12" y="59"/>
                        <a:pt x="11" y="63"/>
                        <a:pt x="11" y="69"/>
                      </a:cubicBezTo>
                      <a:cubicBezTo>
                        <a:pt x="11" y="442"/>
                        <a:pt x="11" y="442"/>
                        <a:pt x="11" y="442"/>
                      </a:cubicBezTo>
                      <a:cubicBezTo>
                        <a:pt x="11" y="577"/>
                        <a:pt x="129" y="670"/>
                        <a:pt x="273" y="670"/>
                      </a:cubicBezTo>
                      <a:cubicBezTo>
                        <a:pt x="274" y="670"/>
                        <a:pt x="276" y="670"/>
                        <a:pt x="277" y="670"/>
                      </a:cubicBezTo>
                      <a:cubicBezTo>
                        <a:pt x="414" y="668"/>
                        <a:pt x="524" y="574"/>
                        <a:pt x="524" y="446"/>
                      </a:cubicBezTo>
                      <a:cubicBezTo>
                        <a:pt x="524" y="66"/>
                        <a:pt x="524" y="66"/>
                        <a:pt x="524" y="66"/>
                      </a:cubicBezTo>
                      <a:cubicBezTo>
                        <a:pt x="524" y="59"/>
                        <a:pt x="523" y="54"/>
                        <a:pt x="523" y="50"/>
                      </a:cubicBezTo>
                      <a:cubicBezTo>
                        <a:pt x="523" y="45"/>
                        <a:pt x="524" y="41"/>
                        <a:pt x="525" y="35"/>
                      </a:cubicBezTo>
                      <a:cubicBezTo>
                        <a:pt x="519" y="34"/>
                        <a:pt x="519" y="34"/>
                        <a:pt x="519" y="34"/>
                      </a:cubicBezTo>
                      <a:cubicBezTo>
                        <a:pt x="525" y="35"/>
                        <a:pt x="525" y="35"/>
                        <a:pt x="525" y="35"/>
                      </a:cubicBezTo>
                      <a:cubicBezTo>
                        <a:pt x="526" y="24"/>
                        <a:pt x="528" y="18"/>
                        <a:pt x="531" y="7"/>
                      </a:cubicBezTo>
                      <a:cubicBezTo>
                        <a:pt x="534" y="0"/>
                        <a:pt x="534" y="0"/>
                        <a:pt x="534" y="0"/>
                      </a:cubicBezTo>
                      <a:cubicBezTo>
                        <a:pt x="436" y="0"/>
                        <a:pt x="436" y="0"/>
                        <a:pt x="436" y="0"/>
                      </a:cubicBezTo>
                      <a:cubicBezTo>
                        <a:pt x="427" y="0"/>
                        <a:pt x="427" y="0"/>
                        <a:pt x="427" y="0"/>
                      </a:cubicBezTo>
                      <a:cubicBezTo>
                        <a:pt x="430" y="8"/>
                        <a:pt x="430" y="8"/>
                        <a:pt x="430" y="8"/>
                      </a:cubicBezTo>
                      <a:cubicBezTo>
                        <a:pt x="435" y="18"/>
                        <a:pt x="436" y="24"/>
                        <a:pt x="439" y="36"/>
                      </a:cubicBezTo>
                      <a:cubicBezTo>
                        <a:pt x="440" y="47"/>
                        <a:pt x="440" y="54"/>
                        <a:pt x="440" y="67"/>
                      </a:cubicBezTo>
                      <a:cubicBezTo>
                        <a:pt x="440" y="440"/>
                        <a:pt x="440" y="440"/>
                        <a:pt x="440" y="440"/>
                      </a:cubicBezTo>
                      <a:cubicBezTo>
                        <a:pt x="440" y="529"/>
                        <a:pt x="373" y="600"/>
                        <a:pt x="277" y="603"/>
                      </a:cubicBezTo>
                      <a:cubicBezTo>
                        <a:pt x="275" y="603"/>
                        <a:pt x="273" y="603"/>
                        <a:pt x="271" y="603"/>
                      </a:cubicBezTo>
                      <a:cubicBezTo>
                        <a:pt x="176" y="603"/>
                        <a:pt x="93" y="529"/>
                        <a:pt x="93" y="434"/>
                      </a:cubicBezTo>
                      <a:cubicBezTo>
                        <a:pt x="93" y="63"/>
                        <a:pt x="93" y="63"/>
                        <a:pt x="93" y="63"/>
                      </a:cubicBezTo>
                      <a:cubicBezTo>
                        <a:pt x="93" y="58"/>
                        <a:pt x="93" y="54"/>
                        <a:pt x="93" y="51"/>
                      </a:cubicBezTo>
                      <a:cubicBezTo>
                        <a:pt x="93" y="45"/>
                        <a:pt x="93" y="40"/>
                        <a:pt x="95" y="34"/>
                      </a:cubicBezTo>
                      <a:cubicBezTo>
                        <a:pt x="97" y="22"/>
                        <a:pt x="98" y="17"/>
                        <a:pt x="102" y="8"/>
                      </a:cubicBezTo>
                      <a:cubicBezTo>
                        <a:pt x="106" y="0"/>
                        <a:pt x="106" y="0"/>
                        <a:pt x="106" y="0"/>
                      </a:cubicBezTo>
                      <a:cubicBezTo>
                        <a:pt x="9" y="0"/>
                        <a:pt x="9" y="0"/>
                        <a:pt x="9" y="0"/>
                      </a:cubicBezTo>
                      <a:cubicBezTo>
                        <a:pt x="0" y="0"/>
                        <a:pt x="0" y="0"/>
                        <a:pt x="0" y="0"/>
                      </a:cubicBezTo>
                      <a:cubicBezTo>
                        <a:pt x="3" y="8"/>
                        <a:pt x="3" y="8"/>
                        <a:pt x="3" y="8"/>
                      </a:cubicBezTo>
                      <a:cubicBezTo>
                        <a:pt x="7" y="20"/>
                        <a:pt x="9" y="26"/>
                        <a:pt x="1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43" name="Freeform 48"/>
                <p:cNvSpPr>
                  <a:spLocks noChangeAspect="1"/>
                </p:cNvSpPr>
                <p:nvPr userDrawn="1"/>
              </p:nvSpPr>
              <p:spPr bwMode="black">
                <a:xfrm>
                  <a:off x="5237" y="1075"/>
                  <a:ext cx="37" cy="60"/>
                </a:xfrm>
                <a:custGeom>
                  <a:avLst/>
                  <a:gdLst>
                    <a:gd name="T0" fmla="*/ 0 w 413"/>
                    <a:gd name="T1" fmla="*/ 165 h 682"/>
                    <a:gd name="T2" fmla="*/ 1 w 413"/>
                    <a:gd name="T3" fmla="*/ 167 h 682"/>
                    <a:gd name="T4" fmla="*/ 105 w 413"/>
                    <a:gd name="T5" fmla="*/ 321 h 682"/>
                    <a:gd name="T6" fmla="*/ 223 w 413"/>
                    <a:gd name="T7" fmla="*/ 389 h 682"/>
                    <a:gd name="T8" fmla="*/ 320 w 413"/>
                    <a:gd name="T9" fmla="*/ 508 h 682"/>
                    <a:gd name="T10" fmla="*/ 171 w 413"/>
                    <a:gd name="T11" fmla="*/ 626 h 682"/>
                    <a:gd name="T12" fmla="*/ 161 w 413"/>
                    <a:gd name="T13" fmla="*/ 626 h 682"/>
                    <a:gd name="T14" fmla="*/ 12 w 413"/>
                    <a:gd name="T15" fmla="*/ 583 h 682"/>
                    <a:gd name="T16" fmla="*/ 3 w 413"/>
                    <a:gd name="T17" fmla="*/ 576 h 682"/>
                    <a:gd name="T18" fmla="*/ 3 w 413"/>
                    <a:gd name="T19" fmla="*/ 656 h 682"/>
                    <a:gd name="T20" fmla="*/ 154 w 413"/>
                    <a:gd name="T21" fmla="*/ 681 h 682"/>
                    <a:gd name="T22" fmla="*/ 154 w 413"/>
                    <a:gd name="T23" fmla="*/ 675 h 682"/>
                    <a:gd name="T24" fmla="*/ 154 w 413"/>
                    <a:gd name="T25" fmla="*/ 675 h 682"/>
                    <a:gd name="T26" fmla="*/ 154 w 413"/>
                    <a:gd name="T27" fmla="*/ 681 h 682"/>
                    <a:gd name="T28" fmla="*/ 165 w 413"/>
                    <a:gd name="T29" fmla="*/ 681 h 682"/>
                    <a:gd name="T30" fmla="*/ 413 w 413"/>
                    <a:gd name="T31" fmla="*/ 505 h 682"/>
                    <a:gd name="T32" fmla="*/ 413 w 413"/>
                    <a:gd name="T33" fmla="*/ 497 h 682"/>
                    <a:gd name="T34" fmla="*/ 262 w 413"/>
                    <a:gd name="T35" fmla="*/ 313 h 682"/>
                    <a:gd name="T36" fmla="*/ 159 w 413"/>
                    <a:gd name="T37" fmla="*/ 253 h 682"/>
                    <a:gd name="T38" fmla="*/ 85 w 413"/>
                    <a:gd name="T39" fmla="*/ 162 h 682"/>
                    <a:gd name="T40" fmla="*/ 84 w 413"/>
                    <a:gd name="T41" fmla="*/ 155 h 682"/>
                    <a:gd name="T42" fmla="*/ 214 w 413"/>
                    <a:gd name="T43" fmla="*/ 53 h 682"/>
                    <a:gd name="T44" fmla="*/ 222 w 413"/>
                    <a:gd name="T45" fmla="*/ 54 h 682"/>
                    <a:gd name="T46" fmla="*/ 342 w 413"/>
                    <a:gd name="T47" fmla="*/ 96 h 682"/>
                    <a:gd name="T48" fmla="*/ 352 w 413"/>
                    <a:gd name="T49" fmla="*/ 105 h 682"/>
                    <a:gd name="T50" fmla="*/ 352 w 413"/>
                    <a:gd name="T51" fmla="*/ 25 h 682"/>
                    <a:gd name="T52" fmla="*/ 216 w 413"/>
                    <a:gd name="T53" fmla="*/ 1 h 682"/>
                    <a:gd name="T54" fmla="*/ 207 w 413"/>
                    <a:gd name="T55" fmla="*/ 0 h 682"/>
                    <a:gd name="T56" fmla="*/ 0 w 413"/>
                    <a:gd name="T57" fmla="*/ 165 h 68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13" h="682">
                      <a:moveTo>
                        <a:pt x="0" y="165"/>
                      </a:moveTo>
                      <a:cubicBezTo>
                        <a:pt x="0" y="166"/>
                        <a:pt x="1" y="167"/>
                        <a:pt x="1" y="167"/>
                      </a:cubicBezTo>
                      <a:cubicBezTo>
                        <a:pt x="1" y="238"/>
                        <a:pt x="41" y="283"/>
                        <a:pt x="105" y="321"/>
                      </a:cubicBezTo>
                      <a:cubicBezTo>
                        <a:pt x="223" y="389"/>
                        <a:pt x="223" y="389"/>
                        <a:pt x="223" y="389"/>
                      </a:cubicBezTo>
                      <a:cubicBezTo>
                        <a:pt x="277" y="419"/>
                        <a:pt x="320" y="450"/>
                        <a:pt x="320" y="508"/>
                      </a:cubicBezTo>
                      <a:cubicBezTo>
                        <a:pt x="320" y="583"/>
                        <a:pt x="266" y="626"/>
                        <a:pt x="171" y="626"/>
                      </a:cubicBezTo>
                      <a:cubicBezTo>
                        <a:pt x="168" y="626"/>
                        <a:pt x="165" y="626"/>
                        <a:pt x="161" y="626"/>
                      </a:cubicBezTo>
                      <a:cubicBezTo>
                        <a:pt x="99" y="625"/>
                        <a:pt x="59" y="621"/>
                        <a:pt x="12" y="583"/>
                      </a:cubicBezTo>
                      <a:cubicBezTo>
                        <a:pt x="3" y="576"/>
                        <a:pt x="3" y="576"/>
                        <a:pt x="3" y="576"/>
                      </a:cubicBezTo>
                      <a:cubicBezTo>
                        <a:pt x="3" y="656"/>
                        <a:pt x="3" y="656"/>
                        <a:pt x="3" y="656"/>
                      </a:cubicBezTo>
                      <a:cubicBezTo>
                        <a:pt x="61" y="682"/>
                        <a:pt x="98" y="680"/>
                        <a:pt x="154" y="681"/>
                      </a:cubicBezTo>
                      <a:cubicBezTo>
                        <a:pt x="154" y="675"/>
                        <a:pt x="154" y="675"/>
                        <a:pt x="154" y="675"/>
                      </a:cubicBezTo>
                      <a:cubicBezTo>
                        <a:pt x="154" y="675"/>
                        <a:pt x="154" y="675"/>
                        <a:pt x="154" y="675"/>
                      </a:cubicBezTo>
                      <a:cubicBezTo>
                        <a:pt x="154" y="681"/>
                        <a:pt x="154" y="681"/>
                        <a:pt x="154" y="681"/>
                      </a:cubicBezTo>
                      <a:cubicBezTo>
                        <a:pt x="157" y="681"/>
                        <a:pt x="161" y="681"/>
                        <a:pt x="165" y="681"/>
                      </a:cubicBezTo>
                      <a:cubicBezTo>
                        <a:pt x="278" y="680"/>
                        <a:pt x="412" y="643"/>
                        <a:pt x="413" y="505"/>
                      </a:cubicBezTo>
                      <a:cubicBezTo>
                        <a:pt x="413" y="503"/>
                        <a:pt x="413" y="500"/>
                        <a:pt x="413" y="497"/>
                      </a:cubicBezTo>
                      <a:cubicBezTo>
                        <a:pt x="408" y="384"/>
                        <a:pt x="339" y="357"/>
                        <a:pt x="262" y="313"/>
                      </a:cubicBezTo>
                      <a:cubicBezTo>
                        <a:pt x="159" y="253"/>
                        <a:pt x="159" y="253"/>
                        <a:pt x="159" y="253"/>
                      </a:cubicBezTo>
                      <a:cubicBezTo>
                        <a:pt x="118" y="229"/>
                        <a:pt x="89" y="206"/>
                        <a:pt x="85" y="162"/>
                      </a:cubicBezTo>
                      <a:cubicBezTo>
                        <a:pt x="84" y="160"/>
                        <a:pt x="84" y="158"/>
                        <a:pt x="84" y="155"/>
                      </a:cubicBezTo>
                      <a:cubicBezTo>
                        <a:pt x="84" y="95"/>
                        <a:pt x="149" y="53"/>
                        <a:pt x="214" y="53"/>
                      </a:cubicBezTo>
                      <a:cubicBezTo>
                        <a:pt x="216" y="53"/>
                        <a:pt x="219" y="53"/>
                        <a:pt x="222" y="54"/>
                      </a:cubicBezTo>
                      <a:cubicBezTo>
                        <a:pt x="273" y="55"/>
                        <a:pt x="307" y="63"/>
                        <a:pt x="342" y="96"/>
                      </a:cubicBezTo>
                      <a:cubicBezTo>
                        <a:pt x="352" y="105"/>
                        <a:pt x="352" y="105"/>
                        <a:pt x="352" y="105"/>
                      </a:cubicBezTo>
                      <a:cubicBezTo>
                        <a:pt x="352" y="25"/>
                        <a:pt x="352" y="25"/>
                        <a:pt x="352" y="25"/>
                      </a:cubicBezTo>
                      <a:cubicBezTo>
                        <a:pt x="300" y="1"/>
                        <a:pt x="267" y="2"/>
                        <a:pt x="216" y="1"/>
                      </a:cubicBezTo>
                      <a:cubicBezTo>
                        <a:pt x="213" y="0"/>
                        <a:pt x="209" y="0"/>
                        <a:pt x="207" y="0"/>
                      </a:cubicBezTo>
                      <a:cubicBezTo>
                        <a:pt x="99" y="1"/>
                        <a:pt x="1" y="62"/>
                        <a:pt x="0" y="1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grpSp>
          <p:sp>
            <p:nvSpPr>
              <p:cNvPr id="11" name="Rectangle 49"/>
              <p:cNvSpPr>
                <a:spLocks noChangeAspect="1" noChangeArrowheads="1"/>
              </p:cNvSpPr>
              <p:nvPr userDrawn="1"/>
            </p:nvSpPr>
            <p:spPr bwMode="auto">
              <a:xfrm>
                <a:off x="4858" y="0"/>
                <a:ext cx="756" cy="75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dirty="0">
                  <a:solidFill>
                    <a:srgbClr val="FFFFFF"/>
                  </a:solidFill>
                </a:endParaRPr>
              </a:p>
            </p:txBody>
          </p:sp>
          <p:sp>
            <p:nvSpPr>
              <p:cNvPr id="12" name="Freeform 50"/>
              <p:cNvSpPr>
                <a:spLocks noChangeAspect="1" noEditPoints="1"/>
              </p:cNvSpPr>
              <p:nvPr userDrawn="1"/>
            </p:nvSpPr>
            <p:spPr bwMode="white">
              <a:xfrm>
                <a:off x="4936" y="53"/>
                <a:ext cx="587" cy="637"/>
              </a:xfrm>
              <a:custGeom>
                <a:avLst/>
                <a:gdLst>
                  <a:gd name="T0" fmla="*/ 743 w 6602"/>
                  <a:gd name="T1" fmla="*/ 1280 h 7166"/>
                  <a:gd name="T2" fmla="*/ 731 w 6602"/>
                  <a:gd name="T3" fmla="*/ 152 h 7166"/>
                  <a:gd name="T4" fmla="*/ 4037 w 6602"/>
                  <a:gd name="T5" fmla="*/ 252 h 7166"/>
                  <a:gd name="T6" fmla="*/ 1456 w 6602"/>
                  <a:gd name="T7" fmla="*/ 222 h 7166"/>
                  <a:gd name="T8" fmla="*/ 2677 w 6602"/>
                  <a:gd name="T9" fmla="*/ 560 h 7166"/>
                  <a:gd name="T10" fmla="*/ 2824 w 6602"/>
                  <a:gd name="T11" fmla="*/ 308 h 7166"/>
                  <a:gd name="T12" fmla="*/ 4037 w 6602"/>
                  <a:gd name="T13" fmla="*/ 252 h 7166"/>
                  <a:gd name="T14" fmla="*/ 4146 w 6602"/>
                  <a:gd name="T15" fmla="*/ 906 h 7166"/>
                  <a:gd name="T16" fmla="*/ 4105 w 6602"/>
                  <a:gd name="T17" fmla="*/ 2222 h 7166"/>
                  <a:gd name="T18" fmla="*/ 4326 w 6602"/>
                  <a:gd name="T19" fmla="*/ 2160 h 7166"/>
                  <a:gd name="T20" fmla="*/ 4350 w 6602"/>
                  <a:gd name="T21" fmla="*/ 756 h 7166"/>
                  <a:gd name="T22" fmla="*/ 4920 w 6602"/>
                  <a:gd name="T23" fmla="*/ 2133 h 7166"/>
                  <a:gd name="T24" fmla="*/ 4707 w 6602"/>
                  <a:gd name="T25" fmla="*/ 219 h 7166"/>
                  <a:gd name="T26" fmla="*/ 6369 w 6602"/>
                  <a:gd name="T27" fmla="*/ 153 h 7166"/>
                  <a:gd name="T28" fmla="*/ 965 w 6602"/>
                  <a:gd name="T29" fmla="*/ 4496 h 7166"/>
                  <a:gd name="T30" fmla="*/ 1785 w 6602"/>
                  <a:gd name="T31" fmla="*/ 3476 h 7166"/>
                  <a:gd name="T32" fmla="*/ 1184 w 6602"/>
                  <a:gd name="T33" fmla="*/ 2731 h 7166"/>
                  <a:gd name="T34" fmla="*/ 1195 w 6602"/>
                  <a:gd name="T35" fmla="*/ 3626 h 7166"/>
                  <a:gd name="T36" fmla="*/ 4080 w 6602"/>
                  <a:gd name="T37" fmla="*/ 2784 h 7166"/>
                  <a:gd name="T38" fmla="*/ 2457 w 6602"/>
                  <a:gd name="T39" fmla="*/ 2593 h 7166"/>
                  <a:gd name="T40" fmla="*/ 3850 w 6602"/>
                  <a:gd name="T41" fmla="*/ 3975 h 7166"/>
                  <a:gd name="T42" fmla="*/ 5713 w 6602"/>
                  <a:gd name="T43" fmla="*/ 4665 h 7166"/>
                  <a:gd name="T44" fmla="*/ 4830 w 6602"/>
                  <a:gd name="T45" fmla="*/ 4656 h 7166"/>
                  <a:gd name="T46" fmla="*/ 4511 w 6602"/>
                  <a:gd name="T47" fmla="*/ 2590 h 7166"/>
                  <a:gd name="T48" fmla="*/ 5758 w 6602"/>
                  <a:gd name="T49" fmla="*/ 4377 h 7166"/>
                  <a:gd name="T50" fmla="*/ 4794 w 6602"/>
                  <a:gd name="T51" fmla="*/ 3468 h 7166"/>
                  <a:gd name="T52" fmla="*/ 3545 w 6602"/>
                  <a:gd name="T53" fmla="*/ 7166 h 7166"/>
                  <a:gd name="T54" fmla="*/ 1689 w 6602"/>
                  <a:gd name="T55" fmla="*/ 7022 h 7166"/>
                  <a:gd name="T56" fmla="*/ 3374 w 6602"/>
                  <a:gd name="T57" fmla="*/ 6684 h 7166"/>
                  <a:gd name="T58" fmla="*/ 5212 w 6602"/>
                  <a:gd name="T59" fmla="*/ 7097 h 7166"/>
                  <a:gd name="T60" fmla="*/ 4005 w 6602"/>
                  <a:gd name="T61" fmla="*/ 5033 h 7166"/>
                  <a:gd name="T62" fmla="*/ 4290 w 6602"/>
                  <a:gd name="T63" fmla="*/ 5864 h 7166"/>
                  <a:gd name="T64" fmla="*/ 4298 w 6602"/>
                  <a:gd name="T65" fmla="*/ 6942 h 7166"/>
                  <a:gd name="T66" fmla="*/ 334 w 6602"/>
                  <a:gd name="T67" fmla="*/ 5755 h 7166"/>
                  <a:gd name="T68" fmla="*/ 484 w 6602"/>
                  <a:gd name="T69" fmla="*/ 5969 h 7166"/>
                  <a:gd name="T70" fmla="*/ 371 w 6602"/>
                  <a:gd name="T71" fmla="*/ 5959 h 7166"/>
                  <a:gd name="T72" fmla="*/ 228 w 6602"/>
                  <a:gd name="T73" fmla="*/ 6106 h 7166"/>
                  <a:gd name="T74" fmla="*/ 450 w 6602"/>
                  <a:gd name="T75" fmla="*/ 6090 h 7166"/>
                  <a:gd name="T76" fmla="*/ 454 w 6602"/>
                  <a:gd name="T77" fmla="*/ 6205 h 7166"/>
                  <a:gd name="T78" fmla="*/ 655 w 6602"/>
                  <a:gd name="T79" fmla="*/ 6210 h 7166"/>
                  <a:gd name="T80" fmla="*/ 587 w 6602"/>
                  <a:gd name="T81" fmla="*/ 6053 h 7166"/>
                  <a:gd name="T82" fmla="*/ 877 w 6602"/>
                  <a:gd name="T83" fmla="*/ 6081 h 7166"/>
                  <a:gd name="T84" fmla="*/ 713 w 6602"/>
                  <a:gd name="T85" fmla="*/ 5963 h 7166"/>
                  <a:gd name="T86" fmla="*/ 764 w 6602"/>
                  <a:gd name="T87" fmla="*/ 5880 h 7166"/>
                  <a:gd name="T88" fmla="*/ 671 w 6602"/>
                  <a:gd name="T89" fmla="*/ 5717 h 7166"/>
                  <a:gd name="T90" fmla="*/ 528 w 6602"/>
                  <a:gd name="T91" fmla="*/ 5859 h 7166"/>
                  <a:gd name="T92" fmla="*/ 388 w 6602"/>
                  <a:gd name="T93" fmla="*/ 5708 h 7166"/>
                  <a:gd name="T94" fmla="*/ 6357 w 6602"/>
                  <a:gd name="T95" fmla="*/ 5708 h 7166"/>
                  <a:gd name="T96" fmla="*/ 6217 w 6602"/>
                  <a:gd name="T97" fmla="*/ 5859 h 7166"/>
                  <a:gd name="T98" fmla="*/ 6073 w 6602"/>
                  <a:gd name="T99" fmla="*/ 5717 h 7166"/>
                  <a:gd name="T100" fmla="*/ 5981 w 6602"/>
                  <a:gd name="T101" fmla="*/ 5880 h 7166"/>
                  <a:gd name="T102" fmla="*/ 6032 w 6602"/>
                  <a:gd name="T103" fmla="*/ 5963 h 7166"/>
                  <a:gd name="T104" fmla="*/ 5867 w 6602"/>
                  <a:gd name="T105" fmla="*/ 6081 h 7166"/>
                  <a:gd name="T106" fmla="*/ 6157 w 6602"/>
                  <a:gd name="T107" fmla="*/ 6053 h 7166"/>
                  <a:gd name="T108" fmla="*/ 6090 w 6602"/>
                  <a:gd name="T109" fmla="*/ 6210 h 7166"/>
                  <a:gd name="T110" fmla="*/ 6291 w 6602"/>
                  <a:gd name="T111" fmla="*/ 6205 h 7166"/>
                  <a:gd name="T112" fmla="*/ 6294 w 6602"/>
                  <a:gd name="T113" fmla="*/ 6090 h 7166"/>
                  <a:gd name="T114" fmla="*/ 6516 w 6602"/>
                  <a:gd name="T115" fmla="*/ 6106 h 7166"/>
                  <a:gd name="T116" fmla="*/ 6374 w 6602"/>
                  <a:gd name="T117" fmla="*/ 5959 h 7166"/>
                  <a:gd name="T118" fmla="*/ 6261 w 6602"/>
                  <a:gd name="T119" fmla="*/ 5969 h 7166"/>
                  <a:gd name="T120" fmla="*/ 6410 w 6602"/>
                  <a:gd name="T121" fmla="*/ 5755 h 7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602" h="7166">
                    <a:moveTo>
                      <a:pt x="500" y="2260"/>
                    </a:moveTo>
                    <a:cubicBezTo>
                      <a:pt x="310" y="2257"/>
                      <a:pt x="190" y="2263"/>
                      <a:pt x="12" y="2195"/>
                    </a:cubicBezTo>
                    <a:cubicBezTo>
                      <a:pt x="12" y="1965"/>
                      <a:pt x="12" y="1965"/>
                      <a:pt x="12" y="1965"/>
                    </a:cubicBezTo>
                    <a:cubicBezTo>
                      <a:pt x="172" y="2096"/>
                      <a:pt x="316" y="2111"/>
                      <a:pt x="523" y="2114"/>
                    </a:cubicBezTo>
                    <a:cubicBezTo>
                      <a:pt x="868" y="2125"/>
                      <a:pt x="1079" y="1970"/>
                      <a:pt x="1079" y="1698"/>
                    </a:cubicBezTo>
                    <a:cubicBezTo>
                      <a:pt x="1079" y="1491"/>
                      <a:pt x="924" y="1383"/>
                      <a:pt x="743" y="1280"/>
                    </a:cubicBezTo>
                    <a:cubicBezTo>
                      <a:pt x="345" y="1052"/>
                      <a:pt x="345" y="1052"/>
                      <a:pt x="345" y="1052"/>
                    </a:cubicBezTo>
                    <a:cubicBezTo>
                      <a:pt x="131" y="927"/>
                      <a:pt x="6" y="783"/>
                      <a:pt x="3" y="550"/>
                    </a:cubicBezTo>
                    <a:cubicBezTo>
                      <a:pt x="0" y="205"/>
                      <a:pt x="339" y="0"/>
                      <a:pt x="707" y="12"/>
                    </a:cubicBezTo>
                    <a:cubicBezTo>
                      <a:pt x="880" y="17"/>
                      <a:pt x="988" y="12"/>
                      <a:pt x="1146" y="76"/>
                    </a:cubicBezTo>
                    <a:cubicBezTo>
                      <a:pt x="1146" y="301"/>
                      <a:pt x="1146" y="301"/>
                      <a:pt x="1146" y="301"/>
                    </a:cubicBezTo>
                    <a:cubicBezTo>
                      <a:pt x="1023" y="184"/>
                      <a:pt x="900" y="158"/>
                      <a:pt x="731" y="152"/>
                    </a:cubicBezTo>
                    <a:cubicBezTo>
                      <a:pt x="491" y="137"/>
                      <a:pt x="228" y="298"/>
                      <a:pt x="248" y="538"/>
                    </a:cubicBezTo>
                    <a:cubicBezTo>
                      <a:pt x="263" y="693"/>
                      <a:pt x="368" y="778"/>
                      <a:pt x="506" y="856"/>
                    </a:cubicBezTo>
                    <a:cubicBezTo>
                      <a:pt x="854" y="1058"/>
                      <a:pt x="854" y="1058"/>
                      <a:pt x="854" y="1058"/>
                    </a:cubicBezTo>
                    <a:cubicBezTo>
                      <a:pt x="1117" y="1210"/>
                      <a:pt x="1336" y="1292"/>
                      <a:pt x="1351" y="1663"/>
                    </a:cubicBezTo>
                    <a:cubicBezTo>
                      <a:pt x="1368" y="2146"/>
                      <a:pt x="895" y="2269"/>
                      <a:pt x="500" y="2260"/>
                    </a:cubicBezTo>
                    <a:close/>
                    <a:moveTo>
                      <a:pt x="4037" y="252"/>
                    </a:moveTo>
                    <a:cubicBezTo>
                      <a:pt x="4020" y="283"/>
                      <a:pt x="4007" y="302"/>
                      <a:pt x="3996" y="335"/>
                    </a:cubicBezTo>
                    <a:cubicBezTo>
                      <a:pt x="3306" y="2258"/>
                      <a:pt x="3306" y="2258"/>
                      <a:pt x="3306" y="2258"/>
                    </a:cubicBezTo>
                    <a:cubicBezTo>
                      <a:pt x="2760" y="795"/>
                      <a:pt x="2760" y="795"/>
                      <a:pt x="2760" y="795"/>
                    </a:cubicBezTo>
                    <a:cubicBezTo>
                      <a:pt x="2226" y="2269"/>
                      <a:pt x="2226" y="2269"/>
                      <a:pt x="2226" y="2269"/>
                    </a:cubicBezTo>
                    <a:cubicBezTo>
                      <a:pt x="1494" y="299"/>
                      <a:pt x="1494" y="299"/>
                      <a:pt x="1494" y="299"/>
                    </a:cubicBezTo>
                    <a:cubicBezTo>
                      <a:pt x="1486" y="269"/>
                      <a:pt x="1478" y="250"/>
                      <a:pt x="1456" y="222"/>
                    </a:cubicBezTo>
                    <a:cubicBezTo>
                      <a:pt x="1431" y="191"/>
                      <a:pt x="1414" y="175"/>
                      <a:pt x="1381" y="155"/>
                    </a:cubicBezTo>
                    <a:cubicBezTo>
                      <a:pt x="1760" y="155"/>
                      <a:pt x="1760" y="155"/>
                      <a:pt x="1760" y="155"/>
                    </a:cubicBezTo>
                    <a:cubicBezTo>
                      <a:pt x="1746" y="177"/>
                      <a:pt x="1738" y="191"/>
                      <a:pt x="1735" y="216"/>
                    </a:cubicBezTo>
                    <a:cubicBezTo>
                      <a:pt x="1730" y="238"/>
                      <a:pt x="1727" y="255"/>
                      <a:pt x="1735" y="277"/>
                    </a:cubicBezTo>
                    <a:cubicBezTo>
                      <a:pt x="2242" y="1717"/>
                      <a:pt x="2242" y="1717"/>
                      <a:pt x="2242" y="1717"/>
                    </a:cubicBezTo>
                    <a:cubicBezTo>
                      <a:pt x="2677" y="560"/>
                      <a:pt x="2677" y="560"/>
                      <a:pt x="2677" y="560"/>
                    </a:cubicBezTo>
                    <a:cubicBezTo>
                      <a:pt x="2575" y="299"/>
                      <a:pt x="2575" y="299"/>
                      <a:pt x="2575" y="299"/>
                    </a:cubicBezTo>
                    <a:cubicBezTo>
                      <a:pt x="2561" y="263"/>
                      <a:pt x="2541" y="247"/>
                      <a:pt x="2519" y="219"/>
                    </a:cubicBezTo>
                    <a:cubicBezTo>
                      <a:pt x="2500" y="194"/>
                      <a:pt x="2483" y="177"/>
                      <a:pt x="2461" y="155"/>
                    </a:cubicBezTo>
                    <a:cubicBezTo>
                      <a:pt x="2838" y="155"/>
                      <a:pt x="2838" y="155"/>
                      <a:pt x="2838" y="155"/>
                    </a:cubicBezTo>
                    <a:cubicBezTo>
                      <a:pt x="2827" y="175"/>
                      <a:pt x="2821" y="186"/>
                      <a:pt x="2816" y="208"/>
                    </a:cubicBezTo>
                    <a:cubicBezTo>
                      <a:pt x="2807" y="247"/>
                      <a:pt x="2813" y="272"/>
                      <a:pt x="2824" y="308"/>
                    </a:cubicBezTo>
                    <a:cubicBezTo>
                      <a:pt x="3334" y="1723"/>
                      <a:pt x="3334" y="1723"/>
                      <a:pt x="3334" y="1723"/>
                    </a:cubicBezTo>
                    <a:cubicBezTo>
                      <a:pt x="3804" y="324"/>
                      <a:pt x="3804" y="324"/>
                      <a:pt x="3804" y="324"/>
                    </a:cubicBezTo>
                    <a:cubicBezTo>
                      <a:pt x="3821" y="288"/>
                      <a:pt x="3832" y="263"/>
                      <a:pt x="3829" y="227"/>
                    </a:cubicBezTo>
                    <a:cubicBezTo>
                      <a:pt x="3827" y="197"/>
                      <a:pt x="3821" y="177"/>
                      <a:pt x="3804" y="153"/>
                    </a:cubicBezTo>
                    <a:cubicBezTo>
                      <a:pt x="4109" y="153"/>
                      <a:pt x="4109" y="153"/>
                      <a:pt x="4109" y="153"/>
                    </a:cubicBezTo>
                    <a:cubicBezTo>
                      <a:pt x="4079" y="189"/>
                      <a:pt x="4062" y="213"/>
                      <a:pt x="4037" y="252"/>
                    </a:cubicBezTo>
                    <a:close/>
                    <a:moveTo>
                      <a:pt x="4350" y="756"/>
                    </a:moveTo>
                    <a:cubicBezTo>
                      <a:pt x="4110" y="756"/>
                      <a:pt x="4110" y="756"/>
                      <a:pt x="4110" y="756"/>
                    </a:cubicBezTo>
                    <a:cubicBezTo>
                      <a:pt x="4097" y="756"/>
                      <a:pt x="4097" y="756"/>
                      <a:pt x="4097" y="756"/>
                    </a:cubicBezTo>
                    <a:cubicBezTo>
                      <a:pt x="4104" y="767"/>
                      <a:pt x="4104" y="767"/>
                      <a:pt x="4104" y="767"/>
                    </a:cubicBezTo>
                    <a:cubicBezTo>
                      <a:pt x="4119" y="789"/>
                      <a:pt x="4127" y="806"/>
                      <a:pt x="4135" y="832"/>
                    </a:cubicBezTo>
                    <a:cubicBezTo>
                      <a:pt x="4145" y="861"/>
                      <a:pt x="4146" y="878"/>
                      <a:pt x="4146" y="906"/>
                    </a:cubicBezTo>
                    <a:cubicBezTo>
                      <a:pt x="4146" y="2091"/>
                      <a:pt x="4146" y="2091"/>
                      <a:pt x="4146" y="2091"/>
                    </a:cubicBezTo>
                    <a:cubicBezTo>
                      <a:pt x="4146" y="2119"/>
                      <a:pt x="4146" y="2138"/>
                      <a:pt x="4135" y="2164"/>
                    </a:cubicBezTo>
                    <a:cubicBezTo>
                      <a:pt x="4135" y="2164"/>
                      <a:pt x="4135" y="2164"/>
                      <a:pt x="4135" y="2164"/>
                    </a:cubicBezTo>
                    <a:cubicBezTo>
                      <a:pt x="4135" y="2165"/>
                      <a:pt x="4135" y="2165"/>
                      <a:pt x="4135" y="2165"/>
                    </a:cubicBezTo>
                    <a:cubicBezTo>
                      <a:pt x="4129" y="2183"/>
                      <a:pt x="4124" y="2194"/>
                      <a:pt x="4112" y="2211"/>
                    </a:cubicBezTo>
                    <a:cubicBezTo>
                      <a:pt x="4105" y="2222"/>
                      <a:pt x="4105" y="2222"/>
                      <a:pt x="4105" y="2222"/>
                    </a:cubicBezTo>
                    <a:cubicBezTo>
                      <a:pt x="4118" y="2222"/>
                      <a:pt x="4118" y="2222"/>
                      <a:pt x="4118" y="2222"/>
                    </a:cubicBezTo>
                    <a:cubicBezTo>
                      <a:pt x="4346" y="2222"/>
                      <a:pt x="4346" y="2222"/>
                      <a:pt x="4346" y="2222"/>
                    </a:cubicBezTo>
                    <a:cubicBezTo>
                      <a:pt x="4359" y="2222"/>
                      <a:pt x="4359" y="2222"/>
                      <a:pt x="4359" y="2222"/>
                    </a:cubicBezTo>
                    <a:cubicBezTo>
                      <a:pt x="4352" y="2212"/>
                      <a:pt x="4352" y="2212"/>
                      <a:pt x="4352" y="2212"/>
                    </a:cubicBezTo>
                    <a:cubicBezTo>
                      <a:pt x="4349" y="2207"/>
                      <a:pt x="4346" y="2202"/>
                      <a:pt x="4343" y="2198"/>
                    </a:cubicBezTo>
                    <a:cubicBezTo>
                      <a:pt x="4335" y="2185"/>
                      <a:pt x="4328" y="2176"/>
                      <a:pt x="4326" y="2160"/>
                    </a:cubicBezTo>
                    <a:cubicBezTo>
                      <a:pt x="4320" y="2112"/>
                      <a:pt x="4320" y="2047"/>
                      <a:pt x="4320" y="1972"/>
                    </a:cubicBezTo>
                    <a:cubicBezTo>
                      <a:pt x="4320" y="902"/>
                      <a:pt x="4320" y="902"/>
                      <a:pt x="4320" y="902"/>
                    </a:cubicBezTo>
                    <a:cubicBezTo>
                      <a:pt x="4320" y="880"/>
                      <a:pt x="4320" y="868"/>
                      <a:pt x="4333" y="822"/>
                    </a:cubicBezTo>
                    <a:cubicBezTo>
                      <a:pt x="4341" y="801"/>
                      <a:pt x="4347" y="786"/>
                      <a:pt x="4356" y="766"/>
                    </a:cubicBezTo>
                    <a:cubicBezTo>
                      <a:pt x="4361" y="756"/>
                      <a:pt x="4361" y="756"/>
                      <a:pt x="4361" y="756"/>
                    </a:cubicBezTo>
                    <a:lnTo>
                      <a:pt x="4350" y="756"/>
                    </a:lnTo>
                    <a:close/>
                    <a:moveTo>
                      <a:pt x="6579" y="244"/>
                    </a:moveTo>
                    <a:cubicBezTo>
                      <a:pt x="6571" y="288"/>
                      <a:pt x="6571" y="313"/>
                      <a:pt x="6571" y="355"/>
                    </a:cubicBezTo>
                    <a:cubicBezTo>
                      <a:pt x="6574" y="2291"/>
                      <a:pt x="6574" y="2291"/>
                      <a:pt x="6574" y="2291"/>
                    </a:cubicBezTo>
                    <a:cubicBezTo>
                      <a:pt x="4901" y="443"/>
                      <a:pt x="4901" y="443"/>
                      <a:pt x="4901" y="443"/>
                    </a:cubicBezTo>
                    <a:cubicBezTo>
                      <a:pt x="4901" y="1981"/>
                      <a:pt x="4901" y="1981"/>
                      <a:pt x="4901" y="1981"/>
                    </a:cubicBezTo>
                    <a:cubicBezTo>
                      <a:pt x="4901" y="2042"/>
                      <a:pt x="4901" y="2042"/>
                      <a:pt x="4920" y="2133"/>
                    </a:cubicBezTo>
                    <a:cubicBezTo>
                      <a:pt x="4926" y="2166"/>
                      <a:pt x="4934" y="2186"/>
                      <a:pt x="4945" y="2222"/>
                    </a:cubicBezTo>
                    <a:cubicBezTo>
                      <a:pt x="4682" y="2222"/>
                      <a:pt x="4682" y="2222"/>
                      <a:pt x="4682" y="2222"/>
                    </a:cubicBezTo>
                    <a:cubicBezTo>
                      <a:pt x="4702" y="2194"/>
                      <a:pt x="4713" y="2177"/>
                      <a:pt x="4718" y="2147"/>
                    </a:cubicBezTo>
                    <a:cubicBezTo>
                      <a:pt x="4729" y="2105"/>
                      <a:pt x="4729" y="2078"/>
                      <a:pt x="4729" y="2036"/>
                    </a:cubicBezTo>
                    <a:cubicBezTo>
                      <a:pt x="4729" y="308"/>
                      <a:pt x="4729" y="308"/>
                      <a:pt x="4729" y="308"/>
                    </a:cubicBezTo>
                    <a:cubicBezTo>
                      <a:pt x="4729" y="274"/>
                      <a:pt x="4724" y="250"/>
                      <a:pt x="4707" y="219"/>
                    </a:cubicBezTo>
                    <a:cubicBezTo>
                      <a:pt x="4693" y="189"/>
                      <a:pt x="4677" y="172"/>
                      <a:pt x="4649" y="155"/>
                    </a:cubicBezTo>
                    <a:cubicBezTo>
                      <a:pt x="4954" y="155"/>
                      <a:pt x="4954" y="155"/>
                      <a:pt x="4954" y="155"/>
                    </a:cubicBezTo>
                    <a:cubicBezTo>
                      <a:pt x="6402" y="1809"/>
                      <a:pt x="6402" y="1809"/>
                      <a:pt x="6402" y="1809"/>
                    </a:cubicBezTo>
                    <a:cubicBezTo>
                      <a:pt x="6402" y="496"/>
                      <a:pt x="6402" y="496"/>
                      <a:pt x="6402" y="496"/>
                    </a:cubicBezTo>
                    <a:cubicBezTo>
                      <a:pt x="6402" y="396"/>
                      <a:pt x="6408" y="333"/>
                      <a:pt x="6388" y="233"/>
                    </a:cubicBezTo>
                    <a:cubicBezTo>
                      <a:pt x="6383" y="202"/>
                      <a:pt x="6377" y="183"/>
                      <a:pt x="6369" y="153"/>
                    </a:cubicBezTo>
                    <a:cubicBezTo>
                      <a:pt x="6602" y="153"/>
                      <a:pt x="6602" y="153"/>
                      <a:pt x="6602" y="153"/>
                    </a:cubicBezTo>
                    <a:cubicBezTo>
                      <a:pt x="6591" y="186"/>
                      <a:pt x="6585" y="208"/>
                      <a:pt x="6579" y="244"/>
                    </a:cubicBezTo>
                    <a:close/>
                    <a:moveTo>
                      <a:pt x="1464" y="4662"/>
                    </a:moveTo>
                    <a:cubicBezTo>
                      <a:pt x="913" y="4662"/>
                      <a:pt x="913" y="4662"/>
                      <a:pt x="913" y="4662"/>
                    </a:cubicBezTo>
                    <a:cubicBezTo>
                      <a:pt x="929" y="4640"/>
                      <a:pt x="935" y="4626"/>
                      <a:pt x="946" y="4604"/>
                    </a:cubicBezTo>
                    <a:cubicBezTo>
                      <a:pt x="960" y="4565"/>
                      <a:pt x="965" y="4537"/>
                      <a:pt x="965" y="4496"/>
                    </a:cubicBezTo>
                    <a:cubicBezTo>
                      <a:pt x="965" y="2792"/>
                      <a:pt x="965" y="2792"/>
                      <a:pt x="965" y="2792"/>
                    </a:cubicBezTo>
                    <a:cubicBezTo>
                      <a:pt x="965" y="2745"/>
                      <a:pt x="957" y="2715"/>
                      <a:pt x="938" y="2670"/>
                    </a:cubicBezTo>
                    <a:cubicBezTo>
                      <a:pt x="924" y="2640"/>
                      <a:pt x="913" y="2621"/>
                      <a:pt x="893" y="2593"/>
                    </a:cubicBezTo>
                    <a:cubicBezTo>
                      <a:pt x="1519" y="2593"/>
                      <a:pt x="1519" y="2593"/>
                      <a:pt x="1519" y="2593"/>
                    </a:cubicBezTo>
                    <a:cubicBezTo>
                      <a:pt x="1788" y="2593"/>
                      <a:pt x="1996" y="2820"/>
                      <a:pt x="2010" y="3089"/>
                    </a:cubicBezTo>
                    <a:cubicBezTo>
                      <a:pt x="2015" y="3285"/>
                      <a:pt x="1935" y="3391"/>
                      <a:pt x="1785" y="3476"/>
                    </a:cubicBezTo>
                    <a:cubicBezTo>
                      <a:pt x="1708" y="3524"/>
                      <a:pt x="1708" y="3524"/>
                      <a:pt x="1708" y="3524"/>
                    </a:cubicBezTo>
                    <a:cubicBezTo>
                      <a:pt x="1791" y="3554"/>
                      <a:pt x="1791" y="3554"/>
                      <a:pt x="1791" y="3554"/>
                    </a:cubicBezTo>
                    <a:cubicBezTo>
                      <a:pt x="2021" y="3632"/>
                      <a:pt x="2148" y="3801"/>
                      <a:pt x="2148" y="4072"/>
                    </a:cubicBezTo>
                    <a:cubicBezTo>
                      <a:pt x="2145" y="4438"/>
                      <a:pt x="1885" y="4662"/>
                      <a:pt x="1464" y="4662"/>
                    </a:cubicBezTo>
                    <a:close/>
                    <a:moveTo>
                      <a:pt x="1386" y="2731"/>
                    </a:moveTo>
                    <a:cubicBezTo>
                      <a:pt x="1184" y="2731"/>
                      <a:pt x="1184" y="2731"/>
                      <a:pt x="1184" y="2731"/>
                    </a:cubicBezTo>
                    <a:cubicBezTo>
                      <a:pt x="1184" y="3476"/>
                      <a:pt x="1184" y="3476"/>
                      <a:pt x="1184" y="3476"/>
                    </a:cubicBezTo>
                    <a:cubicBezTo>
                      <a:pt x="1364" y="3476"/>
                      <a:pt x="1364" y="3476"/>
                      <a:pt x="1364" y="3476"/>
                    </a:cubicBezTo>
                    <a:cubicBezTo>
                      <a:pt x="1666" y="3476"/>
                      <a:pt x="1805" y="3313"/>
                      <a:pt x="1796" y="3089"/>
                    </a:cubicBezTo>
                    <a:cubicBezTo>
                      <a:pt x="1785" y="2881"/>
                      <a:pt x="1644" y="2731"/>
                      <a:pt x="1386" y="2731"/>
                    </a:cubicBezTo>
                    <a:close/>
                    <a:moveTo>
                      <a:pt x="1375" y="3609"/>
                    </a:moveTo>
                    <a:cubicBezTo>
                      <a:pt x="1306" y="3609"/>
                      <a:pt x="1264" y="3609"/>
                      <a:pt x="1195" y="3626"/>
                    </a:cubicBezTo>
                    <a:cubicBezTo>
                      <a:pt x="1195" y="4512"/>
                      <a:pt x="1195" y="4512"/>
                      <a:pt x="1195" y="4512"/>
                    </a:cubicBezTo>
                    <a:cubicBezTo>
                      <a:pt x="1270" y="4534"/>
                      <a:pt x="1320" y="4543"/>
                      <a:pt x="1397" y="4537"/>
                    </a:cubicBezTo>
                    <a:cubicBezTo>
                      <a:pt x="1669" y="4521"/>
                      <a:pt x="1935" y="4368"/>
                      <a:pt x="1926" y="4069"/>
                    </a:cubicBezTo>
                    <a:cubicBezTo>
                      <a:pt x="1918" y="3715"/>
                      <a:pt x="1649" y="3618"/>
                      <a:pt x="1375" y="3609"/>
                    </a:cubicBezTo>
                    <a:close/>
                    <a:moveTo>
                      <a:pt x="4083" y="2684"/>
                    </a:moveTo>
                    <a:cubicBezTo>
                      <a:pt x="4077" y="2723"/>
                      <a:pt x="4080" y="2745"/>
                      <a:pt x="4080" y="2784"/>
                    </a:cubicBezTo>
                    <a:cubicBezTo>
                      <a:pt x="4080" y="3994"/>
                      <a:pt x="4080" y="3994"/>
                      <a:pt x="4080" y="3994"/>
                    </a:cubicBezTo>
                    <a:cubicBezTo>
                      <a:pt x="4080" y="4393"/>
                      <a:pt x="3739" y="4684"/>
                      <a:pt x="3313" y="4692"/>
                    </a:cubicBezTo>
                    <a:cubicBezTo>
                      <a:pt x="2856" y="4698"/>
                      <a:pt x="2485" y="4404"/>
                      <a:pt x="2485" y="3983"/>
                    </a:cubicBezTo>
                    <a:cubicBezTo>
                      <a:pt x="2485" y="2795"/>
                      <a:pt x="2485" y="2795"/>
                      <a:pt x="2485" y="2795"/>
                    </a:cubicBezTo>
                    <a:cubicBezTo>
                      <a:pt x="2485" y="2759"/>
                      <a:pt x="2487" y="2737"/>
                      <a:pt x="2482" y="2701"/>
                    </a:cubicBezTo>
                    <a:cubicBezTo>
                      <a:pt x="2476" y="2657"/>
                      <a:pt x="2471" y="2632"/>
                      <a:pt x="2457" y="2593"/>
                    </a:cubicBezTo>
                    <a:cubicBezTo>
                      <a:pt x="2740" y="2593"/>
                      <a:pt x="2740" y="2593"/>
                      <a:pt x="2740" y="2593"/>
                    </a:cubicBezTo>
                    <a:cubicBezTo>
                      <a:pt x="2726" y="2623"/>
                      <a:pt x="2720" y="2643"/>
                      <a:pt x="2715" y="2679"/>
                    </a:cubicBezTo>
                    <a:cubicBezTo>
                      <a:pt x="2706" y="2715"/>
                      <a:pt x="2709" y="2740"/>
                      <a:pt x="2709" y="2776"/>
                    </a:cubicBezTo>
                    <a:cubicBezTo>
                      <a:pt x="2709" y="3958"/>
                      <a:pt x="2709" y="3958"/>
                      <a:pt x="2709" y="3958"/>
                    </a:cubicBezTo>
                    <a:cubicBezTo>
                      <a:pt x="2709" y="4277"/>
                      <a:pt x="2994" y="4523"/>
                      <a:pt x="3313" y="4512"/>
                    </a:cubicBezTo>
                    <a:cubicBezTo>
                      <a:pt x="3629" y="4504"/>
                      <a:pt x="3850" y="4269"/>
                      <a:pt x="3850" y="3975"/>
                    </a:cubicBezTo>
                    <a:cubicBezTo>
                      <a:pt x="3850" y="2789"/>
                      <a:pt x="3850" y="2789"/>
                      <a:pt x="3850" y="2789"/>
                    </a:cubicBezTo>
                    <a:cubicBezTo>
                      <a:pt x="3850" y="2748"/>
                      <a:pt x="3850" y="2723"/>
                      <a:pt x="3845" y="2684"/>
                    </a:cubicBezTo>
                    <a:cubicBezTo>
                      <a:pt x="3836" y="2648"/>
                      <a:pt x="3831" y="2626"/>
                      <a:pt x="3817" y="2593"/>
                    </a:cubicBezTo>
                    <a:cubicBezTo>
                      <a:pt x="4105" y="2593"/>
                      <a:pt x="4105" y="2593"/>
                      <a:pt x="4105" y="2593"/>
                    </a:cubicBezTo>
                    <a:cubicBezTo>
                      <a:pt x="4094" y="2626"/>
                      <a:pt x="4088" y="2648"/>
                      <a:pt x="4083" y="2684"/>
                    </a:cubicBezTo>
                    <a:close/>
                    <a:moveTo>
                      <a:pt x="5713" y="4665"/>
                    </a:moveTo>
                    <a:cubicBezTo>
                      <a:pt x="4882" y="3584"/>
                      <a:pt x="4882" y="3584"/>
                      <a:pt x="4882" y="3584"/>
                    </a:cubicBezTo>
                    <a:cubicBezTo>
                      <a:pt x="4860" y="3557"/>
                      <a:pt x="4852" y="3537"/>
                      <a:pt x="4827" y="3518"/>
                    </a:cubicBezTo>
                    <a:cubicBezTo>
                      <a:pt x="4816" y="3507"/>
                      <a:pt x="4805" y="3501"/>
                      <a:pt x="4791" y="3493"/>
                    </a:cubicBezTo>
                    <a:cubicBezTo>
                      <a:pt x="4791" y="4443"/>
                      <a:pt x="4791" y="4443"/>
                      <a:pt x="4791" y="4443"/>
                    </a:cubicBezTo>
                    <a:cubicBezTo>
                      <a:pt x="4791" y="4487"/>
                      <a:pt x="4788" y="4512"/>
                      <a:pt x="4799" y="4557"/>
                    </a:cubicBezTo>
                    <a:cubicBezTo>
                      <a:pt x="4805" y="4595"/>
                      <a:pt x="4816" y="4618"/>
                      <a:pt x="4830" y="4656"/>
                    </a:cubicBezTo>
                    <a:cubicBezTo>
                      <a:pt x="4525" y="4656"/>
                      <a:pt x="4525" y="4656"/>
                      <a:pt x="4525" y="4656"/>
                    </a:cubicBezTo>
                    <a:cubicBezTo>
                      <a:pt x="4542" y="4623"/>
                      <a:pt x="4555" y="4604"/>
                      <a:pt x="4558" y="4570"/>
                    </a:cubicBezTo>
                    <a:cubicBezTo>
                      <a:pt x="4567" y="4529"/>
                      <a:pt x="4567" y="4438"/>
                      <a:pt x="4567" y="4360"/>
                    </a:cubicBezTo>
                    <a:cubicBezTo>
                      <a:pt x="4567" y="2875"/>
                      <a:pt x="4567" y="2875"/>
                      <a:pt x="4567" y="2875"/>
                    </a:cubicBezTo>
                    <a:cubicBezTo>
                      <a:pt x="4567" y="2798"/>
                      <a:pt x="4564" y="2754"/>
                      <a:pt x="4550" y="2676"/>
                    </a:cubicBezTo>
                    <a:cubicBezTo>
                      <a:pt x="4542" y="2640"/>
                      <a:pt x="4528" y="2621"/>
                      <a:pt x="4511" y="2590"/>
                    </a:cubicBezTo>
                    <a:cubicBezTo>
                      <a:pt x="5134" y="2590"/>
                      <a:pt x="5134" y="2590"/>
                      <a:pt x="5134" y="2590"/>
                    </a:cubicBezTo>
                    <a:cubicBezTo>
                      <a:pt x="5406" y="2590"/>
                      <a:pt x="5650" y="2770"/>
                      <a:pt x="5641" y="3066"/>
                    </a:cubicBezTo>
                    <a:cubicBezTo>
                      <a:pt x="5636" y="3355"/>
                      <a:pt x="5384" y="3601"/>
                      <a:pt x="5079" y="3554"/>
                    </a:cubicBezTo>
                    <a:cubicBezTo>
                      <a:pt x="5096" y="3568"/>
                      <a:pt x="5104" y="3579"/>
                      <a:pt x="5121" y="3593"/>
                    </a:cubicBezTo>
                    <a:cubicBezTo>
                      <a:pt x="5179" y="3648"/>
                      <a:pt x="5212" y="3684"/>
                      <a:pt x="5265" y="3751"/>
                    </a:cubicBezTo>
                    <a:cubicBezTo>
                      <a:pt x="5758" y="4377"/>
                      <a:pt x="5758" y="4377"/>
                      <a:pt x="5758" y="4377"/>
                    </a:cubicBezTo>
                    <a:cubicBezTo>
                      <a:pt x="5821" y="4460"/>
                      <a:pt x="5871" y="4526"/>
                      <a:pt x="5935" y="4582"/>
                    </a:cubicBezTo>
                    <a:cubicBezTo>
                      <a:pt x="5974" y="4615"/>
                      <a:pt x="5999" y="4634"/>
                      <a:pt x="6040" y="4665"/>
                    </a:cubicBezTo>
                    <a:lnTo>
                      <a:pt x="5713" y="4665"/>
                    </a:lnTo>
                    <a:close/>
                    <a:moveTo>
                      <a:pt x="5013" y="2715"/>
                    </a:moveTo>
                    <a:cubicBezTo>
                      <a:pt x="4927" y="2715"/>
                      <a:pt x="4874" y="2718"/>
                      <a:pt x="4794" y="2754"/>
                    </a:cubicBezTo>
                    <a:cubicBezTo>
                      <a:pt x="4794" y="3468"/>
                      <a:pt x="4794" y="3468"/>
                      <a:pt x="4794" y="3468"/>
                    </a:cubicBezTo>
                    <a:cubicBezTo>
                      <a:pt x="4833" y="3474"/>
                      <a:pt x="4907" y="3476"/>
                      <a:pt x="4974" y="3474"/>
                    </a:cubicBezTo>
                    <a:cubicBezTo>
                      <a:pt x="5259" y="3451"/>
                      <a:pt x="5431" y="3302"/>
                      <a:pt x="5414" y="3072"/>
                    </a:cubicBezTo>
                    <a:cubicBezTo>
                      <a:pt x="5403" y="2906"/>
                      <a:pt x="5348" y="2729"/>
                      <a:pt x="5013" y="2715"/>
                    </a:cubicBezTo>
                    <a:close/>
                    <a:moveTo>
                      <a:pt x="3551" y="5119"/>
                    </a:moveTo>
                    <a:cubicBezTo>
                      <a:pt x="3542" y="5163"/>
                      <a:pt x="3542" y="5188"/>
                      <a:pt x="3542" y="5230"/>
                    </a:cubicBezTo>
                    <a:cubicBezTo>
                      <a:pt x="3545" y="7166"/>
                      <a:pt x="3545" y="7166"/>
                      <a:pt x="3545" y="7166"/>
                    </a:cubicBezTo>
                    <a:cubicBezTo>
                      <a:pt x="1872" y="5318"/>
                      <a:pt x="1872" y="5318"/>
                      <a:pt x="1872" y="5318"/>
                    </a:cubicBezTo>
                    <a:cubicBezTo>
                      <a:pt x="1872" y="6856"/>
                      <a:pt x="1872" y="6856"/>
                      <a:pt x="1872" y="6856"/>
                    </a:cubicBezTo>
                    <a:cubicBezTo>
                      <a:pt x="1872" y="6917"/>
                      <a:pt x="1872" y="6917"/>
                      <a:pt x="1892" y="7008"/>
                    </a:cubicBezTo>
                    <a:cubicBezTo>
                      <a:pt x="1897" y="7041"/>
                      <a:pt x="1905" y="7061"/>
                      <a:pt x="1917" y="7097"/>
                    </a:cubicBezTo>
                    <a:cubicBezTo>
                      <a:pt x="1654" y="7097"/>
                      <a:pt x="1654" y="7097"/>
                      <a:pt x="1654" y="7097"/>
                    </a:cubicBezTo>
                    <a:cubicBezTo>
                      <a:pt x="1673" y="7069"/>
                      <a:pt x="1684" y="7052"/>
                      <a:pt x="1689" y="7022"/>
                    </a:cubicBezTo>
                    <a:cubicBezTo>
                      <a:pt x="1701" y="6980"/>
                      <a:pt x="1701" y="6953"/>
                      <a:pt x="1701" y="6911"/>
                    </a:cubicBezTo>
                    <a:cubicBezTo>
                      <a:pt x="1701" y="5183"/>
                      <a:pt x="1701" y="5183"/>
                      <a:pt x="1701" y="5183"/>
                    </a:cubicBezTo>
                    <a:cubicBezTo>
                      <a:pt x="1701" y="5150"/>
                      <a:pt x="1695" y="5125"/>
                      <a:pt x="1678" y="5094"/>
                    </a:cubicBezTo>
                    <a:cubicBezTo>
                      <a:pt x="1665" y="5064"/>
                      <a:pt x="1648" y="5047"/>
                      <a:pt x="1620" y="5030"/>
                    </a:cubicBezTo>
                    <a:cubicBezTo>
                      <a:pt x="1925" y="5030"/>
                      <a:pt x="1925" y="5030"/>
                      <a:pt x="1925" y="5030"/>
                    </a:cubicBezTo>
                    <a:cubicBezTo>
                      <a:pt x="3374" y="6684"/>
                      <a:pt x="3374" y="6684"/>
                      <a:pt x="3374" y="6684"/>
                    </a:cubicBezTo>
                    <a:cubicBezTo>
                      <a:pt x="3374" y="5371"/>
                      <a:pt x="3374" y="5371"/>
                      <a:pt x="3374" y="5371"/>
                    </a:cubicBezTo>
                    <a:cubicBezTo>
                      <a:pt x="3374" y="5271"/>
                      <a:pt x="3379" y="5208"/>
                      <a:pt x="3360" y="5108"/>
                    </a:cubicBezTo>
                    <a:cubicBezTo>
                      <a:pt x="3354" y="5077"/>
                      <a:pt x="3349" y="5058"/>
                      <a:pt x="3340" y="5028"/>
                    </a:cubicBezTo>
                    <a:cubicBezTo>
                      <a:pt x="3573" y="5028"/>
                      <a:pt x="3573" y="5028"/>
                      <a:pt x="3573" y="5028"/>
                    </a:cubicBezTo>
                    <a:cubicBezTo>
                      <a:pt x="3562" y="5061"/>
                      <a:pt x="3556" y="5083"/>
                      <a:pt x="3551" y="5119"/>
                    </a:cubicBezTo>
                    <a:close/>
                    <a:moveTo>
                      <a:pt x="5212" y="7097"/>
                    </a:moveTo>
                    <a:cubicBezTo>
                      <a:pt x="4019" y="7097"/>
                      <a:pt x="4019" y="7097"/>
                      <a:pt x="4019" y="7097"/>
                    </a:cubicBezTo>
                    <a:cubicBezTo>
                      <a:pt x="4038" y="7069"/>
                      <a:pt x="4046" y="7050"/>
                      <a:pt x="4055" y="7019"/>
                    </a:cubicBezTo>
                    <a:cubicBezTo>
                      <a:pt x="4066" y="6980"/>
                      <a:pt x="4060" y="6953"/>
                      <a:pt x="4060" y="6914"/>
                    </a:cubicBezTo>
                    <a:cubicBezTo>
                      <a:pt x="4060" y="5180"/>
                      <a:pt x="4060" y="5180"/>
                      <a:pt x="4060" y="5180"/>
                    </a:cubicBezTo>
                    <a:cubicBezTo>
                      <a:pt x="4060" y="5144"/>
                      <a:pt x="4055" y="5122"/>
                      <a:pt x="4044" y="5091"/>
                    </a:cubicBezTo>
                    <a:cubicBezTo>
                      <a:pt x="4032" y="5066"/>
                      <a:pt x="4024" y="5053"/>
                      <a:pt x="4005" y="5033"/>
                    </a:cubicBezTo>
                    <a:cubicBezTo>
                      <a:pt x="5060" y="5033"/>
                      <a:pt x="5060" y="5033"/>
                      <a:pt x="5060" y="5033"/>
                    </a:cubicBezTo>
                    <a:cubicBezTo>
                      <a:pt x="5060" y="5241"/>
                      <a:pt x="5060" y="5241"/>
                      <a:pt x="5060" y="5241"/>
                    </a:cubicBezTo>
                    <a:cubicBezTo>
                      <a:pt x="5035" y="5216"/>
                      <a:pt x="5013" y="5202"/>
                      <a:pt x="4980" y="5191"/>
                    </a:cubicBezTo>
                    <a:cubicBezTo>
                      <a:pt x="4933" y="5174"/>
                      <a:pt x="4899" y="5183"/>
                      <a:pt x="4852" y="5183"/>
                    </a:cubicBezTo>
                    <a:cubicBezTo>
                      <a:pt x="4290" y="5183"/>
                      <a:pt x="4290" y="5183"/>
                      <a:pt x="4290" y="5183"/>
                    </a:cubicBezTo>
                    <a:cubicBezTo>
                      <a:pt x="4290" y="5864"/>
                      <a:pt x="4290" y="5864"/>
                      <a:pt x="4290" y="5864"/>
                    </a:cubicBezTo>
                    <a:cubicBezTo>
                      <a:pt x="5060" y="5864"/>
                      <a:pt x="5060" y="5864"/>
                      <a:pt x="5060" y="5864"/>
                    </a:cubicBezTo>
                    <a:cubicBezTo>
                      <a:pt x="5060" y="6061"/>
                      <a:pt x="5060" y="6061"/>
                      <a:pt x="5060" y="6061"/>
                    </a:cubicBezTo>
                    <a:cubicBezTo>
                      <a:pt x="5019" y="6041"/>
                      <a:pt x="4991" y="6033"/>
                      <a:pt x="4944" y="6022"/>
                    </a:cubicBezTo>
                    <a:cubicBezTo>
                      <a:pt x="4911" y="6016"/>
                      <a:pt x="4886" y="6016"/>
                      <a:pt x="4852" y="6016"/>
                    </a:cubicBezTo>
                    <a:cubicBezTo>
                      <a:pt x="4298" y="6016"/>
                      <a:pt x="4298" y="6016"/>
                      <a:pt x="4298" y="6016"/>
                    </a:cubicBezTo>
                    <a:cubicBezTo>
                      <a:pt x="4298" y="6942"/>
                      <a:pt x="4298" y="6942"/>
                      <a:pt x="4298" y="6942"/>
                    </a:cubicBezTo>
                    <a:cubicBezTo>
                      <a:pt x="4960" y="6942"/>
                      <a:pt x="4960" y="6942"/>
                      <a:pt x="4960" y="6942"/>
                    </a:cubicBezTo>
                    <a:cubicBezTo>
                      <a:pt x="5052" y="6942"/>
                      <a:pt x="5104" y="6936"/>
                      <a:pt x="5190" y="6908"/>
                    </a:cubicBezTo>
                    <a:cubicBezTo>
                      <a:pt x="5229" y="6897"/>
                      <a:pt x="5251" y="6886"/>
                      <a:pt x="5284" y="6864"/>
                    </a:cubicBezTo>
                    <a:lnTo>
                      <a:pt x="5212" y="7097"/>
                    </a:lnTo>
                    <a:close/>
                    <a:moveTo>
                      <a:pt x="326" y="5704"/>
                    </a:moveTo>
                    <a:cubicBezTo>
                      <a:pt x="327" y="5723"/>
                      <a:pt x="339" y="5734"/>
                      <a:pt x="334" y="5755"/>
                    </a:cubicBezTo>
                    <a:cubicBezTo>
                      <a:pt x="329" y="5776"/>
                      <a:pt x="317" y="5800"/>
                      <a:pt x="317" y="5823"/>
                    </a:cubicBezTo>
                    <a:cubicBezTo>
                      <a:pt x="317" y="5853"/>
                      <a:pt x="343" y="5892"/>
                      <a:pt x="369" y="5910"/>
                    </a:cubicBezTo>
                    <a:cubicBezTo>
                      <a:pt x="374" y="5913"/>
                      <a:pt x="384" y="5915"/>
                      <a:pt x="389" y="5917"/>
                    </a:cubicBezTo>
                    <a:cubicBezTo>
                      <a:pt x="398" y="5922"/>
                      <a:pt x="402" y="5929"/>
                      <a:pt x="410" y="5931"/>
                    </a:cubicBezTo>
                    <a:cubicBezTo>
                      <a:pt x="415" y="5933"/>
                      <a:pt x="424" y="5930"/>
                      <a:pt x="428" y="5931"/>
                    </a:cubicBezTo>
                    <a:cubicBezTo>
                      <a:pt x="431" y="5932"/>
                      <a:pt x="482" y="5965"/>
                      <a:pt x="484" y="5969"/>
                    </a:cubicBezTo>
                    <a:cubicBezTo>
                      <a:pt x="486" y="5974"/>
                      <a:pt x="482" y="5986"/>
                      <a:pt x="478" y="5990"/>
                    </a:cubicBezTo>
                    <a:cubicBezTo>
                      <a:pt x="468" y="6003"/>
                      <a:pt x="454" y="6003"/>
                      <a:pt x="442" y="6001"/>
                    </a:cubicBezTo>
                    <a:cubicBezTo>
                      <a:pt x="438" y="6004"/>
                      <a:pt x="438" y="6004"/>
                      <a:pt x="438" y="6004"/>
                    </a:cubicBezTo>
                    <a:cubicBezTo>
                      <a:pt x="432" y="6001"/>
                      <a:pt x="424" y="5997"/>
                      <a:pt x="422" y="5994"/>
                    </a:cubicBezTo>
                    <a:cubicBezTo>
                      <a:pt x="417" y="5990"/>
                      <a:pt x="415" y="5982"/>
                      <a:pt x="411" y="5978"/>
                    </a:cubicBezTo>
                    <a:cubicBezTo>
                      <a:pt x="407" y="5975"/>
                      <a:pt x="378" y="5962"/>
                      <a:pt x="371" y="5959"/>
                    </a:cubicBezTo>
                    <a:cubicBezTo>
                      <a:pt x="357" y="5954"/>
                      <a:pt x="323" y="5954"/>
                      <a:pt x="308" y="5962"/>
                    </a:cubicBezTo>
                    <a:cubicBezTo>
                      <a:pt x="299" y="5966"/>
                      <a:pt x="285" y="5982"/>
                      <a:pt x="279" y="5988"/>
                    </a:cubicBezTo>
                    <a:cubicBezTo>
                      <a:pt x="275" y="5991"/>
                      <a:pt x="270" y="5993"/>
                      <a:pt x="267" y="5996"/>
                    </a:cubicBezTo>
                    <a:cubicBezTo>
                      <a:pt x="255" y="6011"/>
                      <a:pt x="251" y="6036"/>
                      <a:pt x="243" y="6051"/>
                    </a:cubicBezTo>
                    <a:cubicBezTo>
                      <a:pt x="237" y="6062"/>
                      <a:pt x="226" y="6069"/>
                      <a:pt x="222" y="6080"/>
                    </a:cubicBezTo>
                    <a:cubicBezTo>
                      <a:pt x="219" y="6091"/>
                      <a:pt x="223" y="6093"/>
                      <a:pt x="228" y="6106"/>
                    </a:cubicBezTo>
                    <a:cubicBezTo>
                      <a:pt x="229" y="6106"/>
                      <a:pt x="233" y="6105"/>
                      <a:pt x="233" y="6105"/>
                    </a:cubicBezTo>
                    <a:cubicBezTo>
                      <a:pt x="233" y="6105"/>
                      <a:pt x="262" y="6125"/>
                      <a:pt x="274" y="6138"/>
                    </a:cubicBezTo>
                    <a:cubicBezTo>
                      <a:pt x="287" y="6152"/>
                      <a:pt x="322" y="6169"/>
                      <a:pt x="337" y="6169"/>
                    </a:cubicBezTo>
                    <a:cubicBezTo>
                      <a:pt x="344" y="6168"/>
                      <a:pt x="370" y="6164"/>
                      <a:pt x="374" y="6163"/>
                    </a:cubicBezTo>
                    <a:cubicBezTo>
                      <a:pt x="386" y="6161"/>
                      <a:pt x="405" y="6152"/>
                      <a:pt x="416" y="6143"/>
                    </a:cubicBezTo>
                    <a:cubicBezTo>
                      <a:pt x="420" y="6139"/>
                      <a:pt x="448" y="6094"/>
                      <a:pt x="450" y="6090"/>
                    </a:cubicBezTo>
                    <a:cubicBezTo>
                      <a:pt x="451" y="6087"/>
                      <a:pt x="484" y="6048"/>
                      <a:pt x="498" y="6057"/>
                    </a:cubicBezTo>
                    <a:cubicBezTo>
                      <a:pt x="499" y="6057"/>
                      <a:pt x="518" y="6074"/>
                      <a:pt x="521" y="6082"/>
                    </a:cubicBezTo>
                    <a:cubicBezTo>
                      <a:pt x="523" y="6086"/>
                      <a:pt x="520" y="6102"/>
                      <a:pt x="518" y="6107"/>
                    </a:cubicBezTo>
                    <a:cubicBezTo>
                      <a:pt x="512" y="6120"/>
                      <a:pt x="494" y="6125"/>
                      <a:pt x="481" y="6139"/>
                    </a:cubicBezTo>
                    <a:cubicBezTo>
                      <a:pt x="478" y="6143"/>
                      <a:pt x="458" y="6171"/>
                      <a:pt x="455" y="6181"/>
                    </a:cubicBezTo>
                    <a:cubicBezTo>
                      <a:pt x="452" y="6188"/>
                      <a:pt x="454" y="6197"/>
                      <a:pt x="454" y="6205"/>
                    </a:cubicBezTo>
                    <a:cubicBezTo>
                      <a:pt x="453" y="6227"/>
                      <a:pt x="455" y="6253"/>
                      <a:pt x="479" y="6279"/>
                    </a:cubicBezTo>
                    <a:cubicBezTo>
                      <a:pt x="483" y="6283"/>
                      <a:pt x="495" y="6291"/>
                      <a:pt x="499" y="6295"/>
                    </a:cubicBezTo>
                    <a:cubicBezTo>
                      <a:pt x="515" y="6311"/>
                      <a:pt x="533" y="6341"/>
                      <a:pt x="552" y="6337"/>
                    </a:cubicBezTo>
                    <a:cubicBezTo>
                      <a:pt x="570" y="6334"/>
                      <a:pt x="580" y="6313"/>
                      <a:pt x="600" y="6301"/>
                    </a:cubicBezTo>
                    <a:cubicBezTo>
                      <a:pt x="621" y="6288"/>
                      <a:pt x="643" y="6268"/>
                      <a:pt x="651" y="6247"/>
                    </a:cubicBezTo>
                    <a:cubicBezTo>
                      <a:pt x="655" y="6238"/>
                      <a:pt x="654" y="6220"/>
                      <a:pt x="655" y="6210"/>
                    </a:cubicBezTo>
                    <a:cubicBezTo>
                      <a:pt x="655" y="6208"/>
                      <a:pt x="648" y="6179"/>
                      <a:pt x="643" y="6168"/>
                    </a:cubicBezTo>
                    <a:cubicBezTo>
                      <a:pt x="639" y="6159"/>
                      <a:pt x="635" y="6146"/>
                      <a:pt x="626" y="6135"/>
                    </a:cubicBezTo>
                    <a:cubicBezTo>
                      <a:pt x="615" y="6122"/>
                      <a:pt x="587" y="6115"/>
                      <a:pt x="581" y="6099"/>
                    </a:cubicBezTo>
                    <a:cubicBezTo>
                      <a:pt x="580" y="6098"/>
                      <a:pt x="584" y="6092"/>
                      <a:pt x="584" y="6091"/>
                    </a:cubicBezTo>
                    <a:cubicBezTo>
                      <a:pt x="583" y="6086"/>
                      <a:pt x="579" y="6085"/>
                      <a:pt x="579" y="6080"/>
                    </a:cubicBezTo>
                    <a:cubicBezTo>
                      <a:pt x="578" y="6076"/>
                      <a:pt x="585" y="6056"/>
                      <a:pt x="587" y="6053"/>
                    </a:cubicBezTo>
                    <a:cubicBezTo>
                      <a:pt x="603" y="6036"/>
                      <a:pt x="635" y="6042"/>
                      <a:pt x="646" y="6053"/>
                    </a:cubicBezTo>
                    <a:cubicBezTo>
                      <a:pt x="661" y="6069"/>
                      <a:pt x="658" y="6089"/>
                      <a:pt x="667" y="6104"/>
                    </a:cubicBezTo>
                    <a:cubicBezTo>
                      <a:pt x="686" y="6139"/>
                      <a:pt x="737" y="6162"/>
                      <a:pt x="763" y="6158"/>
                    </a:cubicBezTo>
                    <a:cubicBezTo>
                      <a:pt x="769" y="6157"/>
                      <a:pt x="788" y="6154"/>
                      <a:pt x="794" y="6151"/>
                    </a:cubicBezTo>
                    <a:cubicBezTo>
                      <a:pt x="810" y="6143"/>
                      <a:pt x="822" y="6128"/>
                      <a:pt x="831" y="6119"/>
                    </a:cubicBezTo>
                    <a:cubicBezTo>
                      <a:pt x="843" y="6107"/>
                      <a:pt x="870" y="6095"/>
                      <a:pt x="877" y="6081"/>
                    </a:cubicBezTo>
                    <a:cubicBezTo>
                      <a:pt x="884" y="6069"/>
                      <a:pt x="865" y="6036"/>
                      <a:pt x="860" y="6022"/>
                    </a:cubicBezTo>
                    <a:cubicBezTo>
                      <a:pt x="854" y="6006"/>
                      <a:pt x="839" y="5970"/>
                      <a:pt x="821" y="5958"/>
                    </a:cubicBezTo>
                    <a:cubicBezTo>
                      <a:pt x="819" y="5956"/>
                      <a:pt x="798" y="5950"/>
                      <a:pt x="791" y="5949"/>
                    </a:cubicBezTo>
                    <a:cubicBezTo>
                      <a:pt x="787" y="5948"/>
                      <a:pt x="778" y="5952"/>
                      <a:pt x="774" y="5949"/>
                    </a:cubicBezTo>
                    <a:cubicBezTo>
                      <a:pt x="771" y="5945"/>
                      <a:pt x="771" y="5945"/>
                      <a:pt x="771" y="5945"/>
                    </a:cubicBezTo>
                    <a:cubicBezTo>
                      <a:pt x="759" y="5946"/>
                      <a:pt x="724" y="5957"/>
                      <a:pt x="713" y="5963"/>
                    </a:cubicBezTo>
                    <a:cubicBezTo>
                      <a:pt x="686" y="5977"/>
                      <a:pt x="675" y="5991"/>
                      <a:pt x="651" y="5994"/>
                    </a:cubicBezTo>
                    <a:cubicBezTo>
                      <a:pt x="651" y="5994"/>
                      <a:pt x="647" y="5994"/>
                      <a:pt x="646" y="5994"/>
                    </a:cubicBezTo>
                    <a:cubicBezTo>
                      <a:pt x="643" y="5994"/>
                      <a:pt x="624" y="5981"/>
                      <a:pt x="621" y="5976"/>
                    </a:cubicBezTo>
                    <a:cubicBezTo>
                      <a:pt x="619" y="5972"/>
                      <a:pt x="622" y="5962"/>
                      <a:pt x="623" y="5957"/>
                    </a:cubicBezTo>
                    <a:cubicBezTo>
                      <a:pt x="633" y="5910"/>
                      <a:pt x="703" y="5925"/>
                      <a:pt x="730" y="5912"/>
                    </a:cubicBezTo>
                    <a:cubicBezTo>
                      <a:pt x="746" y="5905"/>
                      <a:pt x="757" y="5890"/>
                      <a:pt x="764" y="5880"/>
                    </a:cubicBezTo>
                    <a:cubicBezTo>
                      <a:pt x="771" y="5868"/>
                      <a:pt x="782" y="5821"/>
                      <a:pt x="778" y="5808"/>
                    </a:cubicBezTo>
                    <a:cubicBezTo>
                      <a:pt x="777" y="5804"/>
                      <a:pt x="761" y="5754"/>
                      <a:pt x="767" y="5733"/>
                    </a:cubicBezTo>
                    <a:cubicBezTo>
                      <a:pt x="769" y="5727"/>
                      <a:pt x="774" y="5715"/>
                      <a:pt x="772" y="5709"/>
                    </a:cubicBezTo>
                    <a:cubicBezTo>
                      <a:pt x="770" y="5706"/>
                      <a:pt x="761" y="5699"/>
                      <a:pt x="761" y="5699"/>
                    </a:cubicBezTo>
                    <a:cubicBezTo>
                      <a:pt x="747" y="5704"/>
                      <a:pt x="735" y="5713"/>
                      <a:pt x="720" y="5716"/>
                    </a:cubicBezTo>
                    <a:cubicBezTo>
                      <a:pt x="704" y="5719"/>
                      <a:pt x="686" y="5715"/>
                      <a:pt x="671" y="5717"/>
                    </a:cubicBezTo>
                    <a:cubicBezTo>
                      <a:pt x="642" y="5721"/>
                      <a:pt x="605" y="5739"/>
                      <a:pt x="590" y="5771"/>
                    </a:cubicBezTo>
                    <a:cubicBezTo>
                      <a:pt x="561" y="5834"/>
                      <a:pt x="591" y="5873"/>
                      <a:pt x="593" y="5884"/>
                    </a:cubicBezTo>
                    <a:cubicBezTo>
                      <a:pt x="593" y="5889"/>
                      <a:pt x="596" y="5888"/>
                      <a:pt x="596" y="5893"/>
                    </a:cubicBezTo>
                    <a:cubicBezTo>
                      <a:pt x="597" y="5908"/>
                      <a:pt x="568" y="5928"/>
                      <a:pt x="554" y="5926"/>
                    </a:cubicBezTo>
                    <a:cubicBezTo>
                      <a:pt x="544" y="5924"/>
                      <a:pt x="525" y="5905"/>
                      <a:pt x="524" y="5891"/>
                    </a:cubicBezTo>
                    <a:cubicBezTo>
                      <a:pt x="524" y="5890"/>
                      <a:pt x="525" y="5865"/>
                      <a:pt x="528" y="5859"/>
                    </a:cubicBezTo>
                    <a:cubicBezTo>
                      <a:pt x="529" y="5854"/>
                      <a:pt x="532" y="5839"/>
                      <a:pt x="532" y="5835"/>
                    </a:cubicBezTo>
                    <a:cubicBezTo>
                      <a:pt x="531" y="5821"/>
                      <a:pt x="535" y="5798"/>
                      <a:pt x="529" y="5784"/>
                    </a:cubicBezTo>
                    <a:cubicBezTo>
                      <a:pt x="526" y="5778"/>
                      <a:pt x="513" y="5751"/>
                      <a:pt x="508" y="5746"/>
                    </a:cubicBezTo>
                    <a:cubicBezTo>
                      <a:pt x="506" y="5744"/>
                      <a:pt x="459" y="5714"/>
                      <a:pt x="456" y="5714"/>
                    </a:cubicBezTo>
                    <a:cubicBezTo>
                      <a:pt x="453" y="5713"/>
                      <a:pt x="434" y="5711"/>
                      <a:pt x="431" y="5711"/>
                    </a:cubicBezTo>
                    <a:cubicBezTo>
                      <a:pt x="421" y="5710"/>
                      <a:pt x="388" y="5708"/>
                      <a:pt x="388" y="5708"/>
                    </a:cubicBezTo>
                    <a:cubicBezTo>
                      <a:pt x="388" y="5708"/>
                      <a:pt x="351" y="5687"/>
                      <a:pt x="348" y="5686"/>
                    </a:cubicBezTo>
                    <a:cubicBezTo>
                      <a:pt x="346" y="5684"/>
                      <a:pt x="333" y="5688"/>
                      <a:pt x="332" y="5688"/>
                    </a:cubicBezTo>
                    <a:cubicBezTo>
                      <a:pt x="330" y="5693"/>
                      <a:pt x="325" y="5699"/>
                      <a:pt x="326" y="5704"/>
                    </a:cubicBezTo>
                    <a:close/>
                    <a:moveTo>
                      <a:pt x="6412" y="5688"/>
                    </a:moveTo>
                    <a:cubicBezTo>
                      <a:pt x="6411" y="5688"/>
                      <a:pt x="6399" y="5684"/>
                      <a:pt x="6396" y="5686"/>
                    </a:cubicBezTo>
                    <a:cubicBezTo>
                      <a:pt x="6394" y="5687"/>
                      <a:pt x="6357" y="5708"/>
                      <a:pt x="6357" y="5708"/>
                    </a:cubicBezTo>
                    <a:cubicBezTo>
                      <a:pt x="6356" y="5708"/>
                      <a:pt x="6323" y="5710"/>
                      <a:pt x="6314" y="5711"/>
                    </a:cubicBezTo>
                    <a:cubicBezTo>
                      <a:pt x="6311" y="5711"/>
                      <a:pt x="6291" y="5713"/>
                      <a:pt x="6288" y="5714"/>
                    </a:cubicBezTo>
                    <a:cubicBezTo>
                      <a:pt x="6285" y="5714"/>
                      <a:pt x="6238" y="5744"/>
                      <a:pt x="6237" y="5746"/>
                    </a:cubicBezTo>
                    <a:cubicBezTo>
                      <a:pt x="6232" y="5751"/>
                      <a:pt x="6218" y="5778"/>
                      <a:pt x="6216" y="5784"/>
                    </a:cubicBezTo>
                    <a:cubicBezTo>
                      <a:pt x="6209" y="5798"/>
                      <a:pt x="6213" y="5821"/>
                      <a:pt x="6212" y="5835"/>
                    </a:cubicBezTo>
                    <a:cubicBezTo>
                      <a:pt x="6212" y="5840"/>
                      <a:pt x="6215" y="5854"/>
                      <a:pt x="6217" y="5859"/>
                    </a:cubicBezTo>
                    <a:cubicBezTo>
                      <a:pt x="6219" y="5865"/>
                      <a:pt x="6221" y="5890"/>
                      <a:pt x="6221" y="5891"/>
                    </a:cubicBezTo>
                    <a:cubicBezTo>
                      <a:pt x="6220" y="5905"/>
                      <a:pt x="6201" y="5924"/>
                      <a:pt x="6190" y="5926"/>
                    </a:cubicBezTo>
                    <a:cubicBezTo>
                      <a:pt x="6176" y="5928"/>
                      <a:pt x="6147" y="5908"/>
                      <a:pt x="6148" y="5893"/>
                    </a:cubicBezTo>
                    <a:cubicBezTo>
                      <a:pt x="6148" y="5888"/>
                      <a:pt x="6151" y="5889"/>
                      <a:pt x="6152" y="5884"/>
                    </a:cubicBezTo>
                    <a:cubicBezTo>
                      <a:pt x="6153" y="5873"/>
                      <a:pt x="6183" y="5834"/>
                      <a:pt x="6154" y="5771"/>
                    </a:cubicBezTo>
                    <a:cubicBezTo>
                      <a:pt x="6139" y="5739"/>
                      <a:pt x="6102" y="5721"/>
                      <a:pt x="6073" y="5717"/>
                    </a:cubicBezTo>
                    <a:cubicBezTo>
                      <a:pt x="6058" y="5715"/>
                      <a:pt x="6040" y="5719"/>
                      <a:pt x="6024" y="5716"/>
                    </a:cubicBezTo>
                    <a:cubicBezTo>
                      <a:pt x="6010" y="5713"/>
                      <a:pt x="5998" y="5704"/>
                      <a:pt x="5983" y="5699"/>
                    </a:cubicBezTo>
                    <a:cubicBezTo>
                      <a:pt x="5983" y="5699"/>
                      <a:pt x="5974" y="5706"/>
                      <a:pt x="5973" y="5709"/>
                    </a:cubicBezTo>
                    <a:cubicBezTo>
                      <a:pt x="5971" y="5715"/>
                      <a:pt x="5975" y="5727"/>
                      <a:pt x="5977" y="5733"/>
                    </a:cubicBezTo>
                    <a:cubicBezTo>
                      <a:pt x="5984" y="5754"/>
                      <a:pt x="5967" y="5804"/>
                      <a:pt x="5966" y="5808"/>
                    </a:cubicBezTo>
                    <a:cubicBezTo>
                      <a:pt x="5962" y="5821"/>
                      <a:pt x="5973" y="5868"/>
                      <a:pt x="5981" y="5880"/>
                    </a:cubicBezTo>
                    <a:cubicBezTo>
                      <a:pt x="5987" y="5890"/>
                      <a:pt x="5998" y="5905"/>
                      <a:pt x="6014" y="5912"/>
                    </a:cubicBezTo>
                    <a:cubicBezTo>
                      <a:pt x="6042" y="5925"/>
                      <a:pt x="6111" y="5910"/>
                      <a:pt x="6121" y="5957"/>
                    </a:cubicBezTo>
                    <a:cubicBezTo>
                      <a:pt x="6122" y="5962"/>
                      <a:pt x="6125" y="5972"/>
                      <a:pt x="6123" y="5976"/>
                    </a:cubicBezTo>
                    <a:cubicBezTo>
                      <a:pt x="6121" y="5981"/>
                      <a:pt x="6101" y="5994"/>
                      <a:pt x="6098" y="5994"/>
                    </a:cubicBezTo>
                    <a:cubicBezTo>
                      <a:pt x="6098" y="5994"/>
                      <a:pt x="6093" y="5994"/>
                      <a:pt x="6093" y="5994"/>
                    </a:cubicBezTo>
                    <a:cubicBezTo>
                      <a:pt x="6069" y="5991"/>
                      <a:pt x="6059" y="5977"/>
                      <a:pt x="6032" y="5963"/>
                    </a:cubicBezTo>
                    <a:cubicBezTo>
                      <a:pt x="6021" y="5957"/>
                      <a:pt x="5985" y="5946"/>
                      <a:pt x="5973" y="5945"/>
                    </a:cubicBezTo>
                    <a:cubicBezTo>
                      <a:pt x="5970" y="5949"/>
                      <a:pt x="5970" y="5949"/>
                      <a:pt x="5970" y="5949"/>
                    </a:cubicBezTo>
                    <a:cubicBezTo>
                      <a:pt x="5967" y="5952"/>
                      <a:pt x="5957" y="5948"/>
                      <a:pt x="5953" y="5949"/>
                    </a:cubicBezTo>
                    <a:cubicBezTo>
                      <a:pt x="5947" y="5950"/>
                      <a:pt x="5925" y="5956"/>
                      <a:pt x="5923" y="5958"/>
                    </a:cubicBezTo>
                    <a:cubicBezTo>
                      <a:pt x="5906" y="5970"/>
                      <a:pt x="5891" y="6006"/>
                      <a:pt x="5884" y="6022"/>
                    </a:cubicBezTo>
                    <a:cubicBezTo>
                      <a:pt x="5879" y="6036"/>
                      <a:pt x="5861" y="6069"/>
                      <a:pt x="5867" y="6081"/>
                    </a:cubicBezTo>
                    <a:cubicBezTo>
                      <a:pt x="5875" y="6096"/>
                      <a:pt x="5902" y="6107"/>
                      <a:pt x="5914" y="6119"/>
                    </a:cubicBezTo>
                    <a:cubicBezTo>
                      <a:pt x="5922" y="6128"/>
                      <a:pt x="5935" y="6143"/>
                      <a:pt x="5951" y="6151"/>
                    </a:cubicBezTo>
                    <a:cubicBezTo>
                      <a:pt x="5956" y="6154"/>
                      <a:pt x="5976" y="6157"/>
                      <a:pt x="5981" y="6158"/>
                    </a:cubicBezTo>
                    <a:cubicBezTo>
                      <a:pt x="6008" y="6162"/>
                      <a:pt x="6058" y="6139"/>
                      <a:pt x="6078" y="6104"/>
                    </a:cubicBezTo>
                    <a:cubicBezTo>
                      <a:pt x="6087" y="6089"/>
                      <a:pt x="6083" y="6069"/>
                      <a:pt x="6098" y="6054"/>
                    </a:cubicBezTo>
                    <a:cubicBezTo>
                      <a:pt x="6109" y="6042"/>
                      <a:pt x="6142" y="6036"/>
                      <a:pt x="6157" y="6053"/>
                    </a:cubicBezTo>
                    <a:cubicBezTo>
                      <a:pt x="6160" y="6056"/>
                      <a:pt x="6166" y="6076"/>
                      <a:pt x="6166" y="6080"/>
                    </a:cubicBezTo>
                    <a:cubicBezTo>
                      <a:pt x="6165" y="6085"/>
                      <a:pt x="6161" y="6086"/>
                      <a:pt x="6161" y="6091"/>
                    </a:cubicBezTo>
                    <a:cubicBezTo>
                      <a:pt x="6161" y="6092"/>
                      <a:pt x="6164" y="6098"/>
                      <a:pt x="6164" y="6099"/>
                    </a:cubicBezTo>
                    <a:cubicBezTo>
                      <a:pt x="6157" y="6116"/>
                      <a:pt x="6130" y="6122"/>
                      <a:pt x="6118" y="6135"/>
                    </a:cubicBezTo>
                    <a:cubicBezTo>
                      <a:pt x="6109" y="6146"/>
                      <a:pt x="6106" y="6159"/>
                      <a:pt x="6101" y="6168"/>
                    </a:cubicBezTo>
                    <a:cubicBezTo>
                      <a:pt x="6096" y="6179"/>
                      <a:pt x="6090" y="6208"/>
                      <a:pt x="6090" y="6210"/>
                    </a:cubicBezTo>
                    <a:cubicBezTo>
                      <a:pt x="6091" y="6220"/>
                      <a:pt x="6089" y="6239"/>
                      <a:pt x="6093" y="6247"/>
                    </a:cubicBezTo>
                    <a:cubicBezTo>
                      <a:pt x="6101" y="6268"/>
                      <a:pt x="6123" y="6288"/>
                      <a:pt x="6144" y="6301"/>
                    </a:cubicBezTo>
                    <a:cubicBezTo>
                      <a:pt x="6164" y="6313"/>
                      <a:pt x="6174" y="6334"/>
                      <a:pt x="6193" y="6337"/>
                    </a:cubicBezTo>
                    <a:cubicBezTo>
                      <a:pt x="6212" y="6341"/>
                      <a:pt x="6230" y="6311"/>
                      <a:pt x="6246" y="6295"/>
                    </a:cubicBezTo>
                    <a:cubicBezTo>
                      <a:pt x="6250" y="6291"/>
                      <a:pt x="6262" y="6283"/>
                      <a:pt x="6266" y="6279"/>
                    </a:cubicBezTo>
                    <a:cubicBezTo>
                      <a:pt x="6289" y="6253"/>
                      <a:pt x="6291" y="6227"/>
                      <a:pt x="6291" y="6205"/>
                    </a:cubicBezTo>
                    <a:cubicBezTo>
                      <a:pt x="6291" y="6197"/>
                      <a:pt x="6293" y="6188"/>
                      <a:pt x="6290" y="6181"/>
                    </a:cubicBezTo>
                    <a:cubicBezTo>
                      <a:pt x="6286" y="6171"/>
                      <a:pt x="6267" y="6143"/>
                      <a:pt x="6263" y="6139"/>
                    </a:cubicBezTo>
                    <a:cubicBezTo>
                      <a:pt x="6250" y="6125"/>
                      <a:pt x="6232" y="6120"/>
                      <a:pt x="6226" y="6107"/>
                    </a:cubicBezTo>
                    <a:cubicBezTo>
                      <a:pt x="6224" y="6102"/>
                      <a:pt x="6221" y="6086"/>
                      <a:pt x="6223" y="6082"/>
                    </a:cubicBezTo>
                    <a:cubicBezTo>
                      <a:pt x="6227" y="6074"/>
                      <a:pt x="6246" y="6057"/>
                      <a:pt x="6247" y="6057"/>
                    </a:cubicBezTo>
                    <a:cubicBezTo>
                      <a:pt x="6261" y="6048"/>
                      <a:pt x="6294" y="6087"/>
                      <a:pt x="6294" y="6090"/>
                    </a:cubicBezTo>
                    <a:cubicBezTo>
                      <a:pt x="6296" y="6094"/>
                      <a:pt x="6324" y="6139"/>
                      <a:pt x="6328" y="6143"/>
                    </a:cubicBezTo>
                    <a:cubicBezTo>
                      <a:pt x="6339" y="6152"/>
                      <a:pt x="6358" y="6161"/>
                      <a:pt x="6370" y="6163"/>
                    </a:cubicBezTo>
                    <a:cubicBezTo>
                      <a:pt x="6375" y="6164"/>
                      <a:pt x="6401" y="6168"/>
                      <a:pt x="6408" y="6169"/>
                    </a:cubicBezTo>
                    <a:cubicBezTo>
                      <a:pt x="6423" y="6169"/>
                      <a:pt x="6457" y="6152"/>
                      <a:pt x="6470" y="6139"/>
                    </a:cubicBezTo>
                    <a:cubicBezTo>
                      <a:pt x="6483" y="6125"/>
                      <a:pt x="6511" y="6105"/>
                      <a:pt x="6511" y="6105"/>
                    </a:cubicBezTo>
                    <a:cubicBezTo>
                      <a:pt x="6511" y="6105"/>
                      <a:pt x="6516" y="6106"/>
                      <a:pt x="6516" y="6106"/>
                    </a:cubicBezTo>
                    <a:cubicBezTo>
                      <a:pt x="6522" y="6093"/>
                      <a:pt x="6526" y="6091"/>
                      <a:pt x="6522" y="6080"/>
                    </a:cubicBezTo>
                    <a:cubicBezTo>
                      <a:pt x="6519" y="6069"/>
                      <a:pt x="6507" y="6062"/>
                      <a:pt x="6501" y="6051"/>
                    </a:cubicBezTo>
                    <a:cubicBezTo>
                      <a:pt x="6493" y="6036"/>
                      <a:pt x="6489" y="6011"/>
                      <a:pt x="6478" y="5996"/>
                    </a:cubicBezTo>
                    <a:cubicBezTo>
                      <a:pt x="6475" y="5993"/>
                      <a:pt x="6469" y="5991"/>
                      <a:pt x="6466" y="5988"/>
                    </a:cubicBezTo>
                    <a:cubicBezTo>
                      <a:pt x="6459" y="5982"/>
                      <a:pt x="6445" y="5966"/>
                      <a:pt x="6437" y="5962"/>
                    </a:cubicBezTo>
                    <a:cubicBezTo>
                      <a:pt x="6422" y="5954"/>
                      <a:pt x="6387" y="5954"/>
                      <a:pt x="6374" y="5959"/>
                    </a:cubicBezTo>
                    <a:cubicBezTo>
                      <a:pt x="6366" y="5962"/>
                      <a:pt x="6338" y="5975"/>
                      <a:pt x="6334" y="5979"/>
                    </a:cubicBezTo>
                    <a:cubicBezTo>
                      <a:pt x="6329" y="5982"/>
                      <a:pt x="6327" y="5990"/>
                      <a:pt x="6322" y="5994"/>
                    </a:cubicBezTo>
                    <a:cubicBezTo>
                      <a:pt x="6320" y="5997"/>
                      <a:pt x="6312" y="6001"/>
                      <a:pt x="6307" y="6004"/>
                    </a:cubicBezTo>
                    <a:cubicBezTo>
                      <a:pt x="6303" y="6001"/>
                      <a:pt x="6303" y="6001"/>
                      <a:pt x="6303" y="6001"/>
                    </a:cubicBezTo>
                    <a:cubicBezTo>
                      <a:pt x="6291" y="6003"/>
                      <a:pt x="6276" y="6003"/>
                      <a:pt x="6266" y="5991"/>
                    </a:cubicBezTo>
                    <a:cubicBezTo>
                      <a:pt x="6263" y="5986"/>
                      <a:pt x="6258" y="5974"/>
                      <a:pt x="6261" y="5969"/>
                    </a:cubicBezTo>
                    <a:cubicBezTo>
                      <a:pt x="6263" y="5965"/>
                      <a:pt x="6313" y="5932"/>
                      <a:pt x="6317" y="5931"/>
                    </a:cubicBezTo>
                    <a:cubicBezTo>
                      <a:pt x="6320" y="5930"/>
                      <a:pt x="6330" y="5933"/>
                      <a:pt x="6334" y="5932"/>
                    </a:cubicBezTo>
                    <a:cubicBezTo>
                      <a:pt x="6343" y="5929"/>
                      <a:pt x="6347" y="5922"/>
                      <a:pt x="6356" y="5917"/>
                    </a:cubicBezTo>
                    <a:cubicBezTo>
                      <a:pt x="6360" y="5915"/>
                      <a:pt x="6371" y="5913"/>
                      <a:pt x="6375" y="5910"/>
                    </a:cubicBezTo>
                    <a:cubicBezTo>
                      <a:pt x="6402" y="5892"/>
                      <a:pt x="6427" y="5853"/>
                      <a:pt x="6428" y="5823"/>
                    </a:cubicBezTo>
                    <a:cubicBezTo>
                      <a:pt x="6428" y="5800"/>
                      <a:pt x="6416" y="5776"/>
                      <a:pt x="6410" y="5755"/>
                    </a:cubicBezTo>
                    <a:cubicBezTo>
                      <a:pt x="6405" y="5734"/>
                      <a:pt x="6418" y="5723"/>
                      <a:pt x="6419" y="5704"/>
                    </a:cubicBezTo>
                    <a:cubicBezTo>
                      <a:pt x="6419" y="5699"/>
                      <a:pt x="6414" y="5693"/>
                      <a:pt x="6412" y="56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grpSp>
      </p:grpSp>
      <p:grpSp>
        <p:nvGrpSpPr>
          <p:cNvPr id="44" name="Group 207"/>
          <p:cNvGrpSpPr>
            <a:grpSpLocks/>
          </p:cNvGrpSpPr>
          <p:nvPr userDrawn="1"/>
        </p:nvGrpSpPr>
        <p:grpSpPr bwMode="auto">
          <a:xfrm>
            <a:off x="7712075" y="3"/>
            <a:ext cx="1200150" cy="2400300"/>
            <a:chOff x="2790" y="0"/>
            <a:chExt cx="756" cy="1512"/>
          </a:xfrm>
        </p:grpSpPr>
        <p:sp>
          <p:nvSpPr>
            <p:cNvPr id="45" name="Rectangle 171"/>
            <p:cNvSpPr>
              <a:spLocks noChangeAspect="1" noChangeArrowheads="1"/>
            </p:cNvSpPr>
            <p:nvPr userDrawn="1"/>
          </p:nvSpPr>
          <p:spPr bwMode="auto">
            <a:xfrm>
              <a:off x="2790" y="756"/>
              <a:ext cx="756" cy="756"/>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dirty="0">
                <a:solidFill>
                  <a:srgbClr val="FFFFFF"/>
                </a:solidFill>
              </a:endParaRPr>
            </a:p>
          </p:txBody>
        </p:sp>
        <p:sp>
          <p:nvSpPr>
            <p:cNvPr id="46" name="Rectangle 172"/>
            <p:cNvSpPr>
              <a:spLocks noChangeAspect="1" noChangeArrowheads="1"/>
            </p:cNvSpPr>
            <p:nvPr userDrawn="1"/>
          </p:nvSpPr>
          <p:spPr bwMode="hidden">
            <a:xfrm>
              <a:off x="2790" y="756"/>
              <a:ext cx="756" cy="756"/>
            </a:xfrm>
            <a:prstGeom prst="rect">
              <a:avLst/>
            </a:prstGeom>
            <a:solidFill>
              <a:srgbClr val="ED1C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dirty="0">
                <a:solidFill>
                  <a:srgbClr val="FFFFFF"/>
                </a:solidFill>
              </a:endParaRPr>
            </a:p>
          </p:txBody>
        </p:sp>
        <p:grpSp>
          <p:nvGrpSpPr>
            <p:cNvPr id="47" name="Group 173"/>
            <p:cNvGrpSpPr>
              <a:grpSpLocks/>
            </p:cNvGrpSpPr>
            <p:nvPr userDrawn="1"/>
          </p:nvGrpSpPr>
          <p:grpSpPr bwMode="auto">
            <a:xfrm>
              <a:off x="2878" y="975"/>
              <a:ext cx="576" cy="261"/>
              <a:chOff x="4946" y="975"/>
              <a:chExt cx="576" cy="261"/>
            </a:xfrm>
          </p:grpSpPr>
          <p:sp>
            <p:nvSpPr>
              <p:cNvPr id="50" name="Freeform 174"/>
              <p:cNvSpPr>
                <a:spLocks noChangeAspect="1"/>
              </p:cNvSpPr>
              <p:nvPr userDrawn="1"/>
            </p:nvSpPr>
            <p:spPr bwMode="black">
              <a:xfrm>
                <a:off x="4946" y="1076"/>
                <a:ext cx="48" cy="59"/>
              </a:xfrm>
              <a:custGeom>
                <a:avLst/>
                <a:gdLst>
                  <a:gd name="T0" fmla="*/ 277 w 533"/>
                  <a:gd name="T1" fmla="*/ 671 h 671"/>
                  <a:gd name="T2" fmla="*/ 523 w 533"/>
                  <a:gd name="T3" fmla="*/ 446 h 671"/>
                  <a:gd name="T4" fmla="*/ 523 w 533"/>
                  <a:gd name="T5" fmla="*/ 66 h 671"/>
                  <a:gd name="T6" fmla="*/ 523 w 533"/>
                  <a:gd name="T7" fmla="*/ 50 h 671"/>
                  <a:gd name="T8" fmla="*/ 524 w 533"/>
                  <a:gd name="T9" fmla="*/ 36 h 671"/>
                  <a:gd name="T10" fmla="*/ 519 w 533"/>
                  <a:gd name="T11" fmla="*/ 35 h 671"/>
                  <a:gd name="T12" fmla="*/ 519 w 533"/>
                  <a:gd name="T13" fmla="*/ 35 h 671"/>
                  <a:gd name="T14" fmla="*/ 524 w 533"/>
                  <a:gd name="T15" fmla="*/ 35 h 671"/>
                  <a:gd name="T16" fmla="*/ 531 w 533"/>
                  <a:gd name="T17" fmla="*/ 8 h 671"/>
                  <a:gd name="T18" fmla="*/ 533 w 533"/>
                  <a:gd name="T19" fmla="*/ 0 h 671"/>
                  <a:gd name="T20" fmla="*/ 435 w 533"/>
                  <a:gd name="T21" fmla="*/ 0 h 671"/>
                  <a:gd name="T22" fmla="*/ 427 w 533"/>
                  <a:gd name="T23" fmla="*/ 0 h 671"/>
                  <a:gd name="T24" fmla="*/ 430 w 533"/>
                  <a:gd name="T25" fmla="*/ 8 h 671"/>
                  <a:gd name="T26" fmla="*/ 438 w 533"/>
                  <a:gd name="T27" fmla="*/ 36 h 671"/>
                  <a:gd name="T28" fmla="*/ 440 w 533"/>
                  <a:gd name="T29" fmla="*/ 68 h 671"/>
                  <a:gd name="T30" fmla="*/ 440 w 533"/>
                  <a:gd name="T31" fmla="*/ 440 h 671"/>
                  <a:gd name="T32" fmla="*/ 276 w 533"/>
                  <a:gd name="T33" fmla="*/ 603 h 671"/>
                  <a:gd name="T34" fmla="*/ 270 w 533"/>
                  <a:gd name="T35" fmla="*/ 603 h 671"/>
                  <a:gd name="T36" fmla="*/ 93 w 533"/>
                  <a:gd name="T37" fmla="*/ 435 h 671"/>
                  <a:gd name="T38" fmla="*/ 93 w 533"/>
                  <a:gd name="T39" fmla="*/ 63 h 671"/>
                  <a:gd name="T40" fmla="*/ 93 w 533"/>
                  <a:gd name="T41" fmla="*/ 51 h 671"/>
                  <a:gd name="T42" fmla="*/ 94 w 533"/>
                  <a:gd name="T43" fmla="*/ 34 h 671"/>
                  <a:gd name="T44" fmla="*/ 102 w 533"/>
                  <a:gd name="T45" fmla="*/ 8 h 671"/>
                  <a:gd name="T46" fmla="*/ 105 w 533"/>
                  <a:gd name="T47" fmla="*/ 0 h 671"/>
                  <a:gd name="T48" fmla="*/ 8 w 533"/>
                  <a:gd name="T49" fmla="*/ 0 h 671"/>
                  <a:gd name="T50" fmla="*/ 0 w 533"/>
                  <a:gd name="T51" fmla="*/ 0 h 671"/>
                  <a:gd name="T52" fmla="*/ 3 w 533"/>
                  <a:gd name="T53" fmla="*/ 8 h 671"/>
                  <a:gd name="T54" fmla="*/ 10 w 533"/>
                  <a:gd name="T55" fmla="*/ 41 h 671"/>
                  <a:gd name="T56" fmla="*/ 11 w 533"/>
                  <a:gd name="T57" fmla="*/ 55 h 671"/>
                  <a:gd name="T58" fmla="*/ 11 w 533"/>
                  <a:gd name="T59" fmla="*/ 69 h 671"/>
                  <a:gd name="T60" fmla="*/ 11 w 533"/>
                  <a:gd name="T61" fmla="*/ 443 h 671"/>
                  <a:gd name="T62" fmla="*/ 272 w 533"/>
                  <a:gd name="T63" fmla="*/ 671 h 671"/>
                  <a:gd name="T64" fmla="*/ 277 w 533"/>
                  <a:gd name="T65" fmla="*/ 671 h 6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33" h="671">
                    <a:moveTo>
                      <a:pt x="277" y="671"/>
                    </a:moveTo>
                    <a:cubicBezTo>
                      <a:pt x="413" y="668"/>
                      <a:pt x="523" y="575"/>
                      <a:pt x="523" y="446"/>
                    </a:cubicBezTo>
                    <a:cubicBezTo>
                      <a:pt x="523" y="66"/>
                      <a:pt x="523" y="66"/>
                      <a:pt x="523" y="66"/>
                    </a:cubicBezTo>
                    <a:cubicBezTo>
                      <a:pt x="523" y="60"/>
                      <a:pt x="523" y="55"/>
                      <a:pt x="523" y="50"/>
                    </a:cubicBezTo>
                    <a:cubicBezTo>
                      <a:pt x="523" y="46"/>
                      <a:pt x="523" y="41"/>
                      <a:pt x="524" y="36"/>
                    </a:cubicBezTo>
                    <a:cubicBezTo>
                      <a:pt x="519" y="35"/>
                      <a:pt x="519" y="35"/>
                      <a:pt x="519" y="35"/>
                    </a:cubicBezTo>
                    <a:cubicBezTo>
                      <a:pt x="519" y="35"/>
                      <a:pt x="519" y="35"/>
                      <a:pt x="519" y="35"/>
                    </a:cubicBezTo>
                    <a:cubicBezTo>
                      <a:pt x="524" y="35"/>
                      <a:pt x="524" y="35"/>
                      <a:pt x="524" y="35"/>
                    </a:cubicBezTo>
                    <a:cubicBezTo>
                      <a:pt x="526" y="24"/>
                      <a:pt x="527" y="18"/>
                      <a:pt x="531" y="8"/>
                    </a:cubicBezTo>
                    <a:cubicBezTo>
                      <a:pt x="533" y="0"/>
                      <a:pt x="533" y="0"/>
                      <a:pt x="533" y="0"/>
                    </a:cubicBezTo>
                    <a:cubicBezTo>
                      <a:pt x="435" y="0"/>
                      <a:pt x="435" y="0"/>
                      <a:pt x="435" y="0"/>
                    </a:cubicBezTo>
                    <a:cubicBezTo>
                      <a:pt x="427" y="0"/>
                      <a:pt x="427" y="0"/>
                      <a:pt x="427" y="0"/>
                    </a:cubicBezTo>
                    <a:cubicBezTo>
                      <a:pt x="430" y="8"/>
                      <a:pt x="430" y="8"/>
                      <a:pt x="430" y="8"/>
                    </a:cubicBezTo>
                    <a:cubicBezTo>
                      <a:pt x="434" y="18"/>
                      <a:pt x="436" y="25"/>
                      <a:pt x="438" y="36"/>
                    </a:cubicBezTo>
                    <a:cubicBezTo>
                      <a:pt x="440" y="47"/>
                      <a:pt x="440" y="55"/>
                      <a:pt x="440" y="68"/>
                    </a:cubicBezTo>
                    <a:cubicBezTo>
                      <a:pt x="440" y="440"/>
                      <a:pt x="440" y="440"/>
                      <a:pt x="440" y="440"/>
                    </a:cubicBezTo>
                    <a:cubicBezTo>
                      <a:pt x="440" y="529"/>
                      <a:pt x="373" y="600"/>
                      <a:pt x="276" y="603"/>
                    </a:cubicBezTo>
                    <a:cubicBezTo>
                      <a:pt x="274" y="603"/>
                      <a:pt x="272" y="603"/>
                      <a:pt x="270" y="603"/>
                    </a:cubicBezTo>
                    <a:cubicBezTo>
                      <a:pt x="176" y="603"/>
                      <a:pt x="93" y="529"/>
                      <a:pt x="93" y="435"/>
                    </a:cubicBezTo>
                    <a:cubicBezTo>
                      <a:pt x="93" y="63"/>
                      <a:pt x="93" y="63"/>
                      <a:pt x="93" y="63"/>
                    </a:cubicBezTo>
                    <a:cubicBezTo>
                      <a:pt x="93" y="59"/>
                      <a:pt x="93" y="55"/>
                      <a:pt x="93" y="51"/>
                    </a:cubicBezTo>
                    <a:cubicBezTo>
                      <a:pt x="93" y="46"/>
                      <a:pt x="93" y="41"/>
                      <a:pt x="94" y="34"/>
                    </a:cubicBezTo>
                    <a:cubicBezTo>
                      <a:pt x="96" y="23"/>
                      <a:pt x="98" y="18"/>
                      <a:pt x="102" y="8"/>
                    </a:cubicBezTo>
                    <a:cubicBezTo>
                      <a:pt x="105" y="0"/>
                      <a:pt x="105" y="0"/>
                      <a:pt x="105" y="0"/>
                    </a:cubicBezTo>
                    <a:cubicBezTo>
                      <a:pt x="8" y="0"/>
                      <a:pt x="8" y="0"/>
                      <a:pt x="8" y="0"/>
                    </a:cubicBezTo>
                    <a:cubicBezTo>
                      <a:pt x="0" y="0"/>
                      <a:pt x="0" y="0"/>
                      <a:pt x="0" y="0"/>
                    </a:cubicBezTo>
                    <a:cubicBezTo>
                      <a:pt x="3" y="8"/>
                      <a:pt x="3" y="8"/>
                      <a:pt x="3" y="8"/>
                    </a:cubicBezTo>
                    <a:cubicBezTo>
                      <a:pt x="7" y="20"/>
                      <a:pt x="9" y="27"/>
                      <a:pt x="10" y="41"/>
                    </a:cubicBezTo>
                    <a:cubicBezTo>
                      <a:pt x="11" y="46"/>
                      <a:pt x="11" y="50"/>
                      <a:pt x="11" y="55"/>
                    </a:cubicBezTo>
                    <a:cubicBezTo>
                      <a:pt x="11" y="59"/>
                      <a:pt x="11" y="64"/>
                      <a:pt x="11" y="69"/>
                    </a:cubicBezTo>
                    <a:cubicBezTo>
                      <a:pt x="11" y="443"/>
                      <a:pt x="11" y="443"/>
                      <a:pt x="11" y="443"/>
                    </a:cubicBezTo>
                    <a:cubicBezTo>
                      <a:pt x="11" y="577"/>
                      <a:pt x="129" y="671"/>
                      <a:pt x="272" y="671"/>
                    </a:cubicBezTo>
                    <a:cubicBezTo>
                      <a:pt x="274" y="671"/>
                      <a:pt x="275" y="671"/>
                      <a:pt x="277" y="6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51" name="Freeform 175"/>
              <p:cNvSpPr>
                <a:spLocks noChangeAspect="1"/>
              </p:cNvSpPr>
              <p:nvPr userDrawn="1"/>
            </p:nvSpPr>
            <p:spPr bwMode="black">
              <a:xfrm>
                <a:off x="5009" y="975"/>
                <a:ext cx="37" cy="61"/>
              </a:xfrm>
              <a:custGeom>
                <a:avLst/>
                <a:gdLst>
                  <a:gd name="T0" fmla="*/ 105 w 413"/>
                  <a:gd name="T1" fmla="*/ 320 h 681"/>
                  <a:gd name="T2" fmla="*/ 223 w 413"/>
                  <a:gd name="T3" fmla="*/ 388 h 681"/>
                  <a:gd name="T4" fmla="*/ 321 w 413"/>
                  <a:gd name="T5" fmla="*/ 508 h 681"/>
                  <a:gd name="T6" fmla="*/ 172 w 413"/>
                  <a:gd name="T7" fmla="*/ 626 h 681"/>
                  <a:gd name="T8" fmla="*/ 161 w 413"/>
                  <a:gd name="T9" fmla="*/ 626 h 681"/>
                  <a:gd name="T10" fmla="*/ 12 w 413"/>
                  <a:gd name="T11" fmla="*/ 583 h 681"/>
                  <a:gd name="T12" fmla="*/ 3 w 413"/>
                  <a:gd name="T13" fmla="*/ 575 h 681"/>
                  <a:gd name="T14" fmla="*/ 3 w 413"/>
                  <a:gd name="T15" fmla="*/ 656 h 681"/>
                  <a:gd name="T16" fmla="*/ 154 w 413"/>
                  <a:gd name="T17" fmla="*/ 680 h 681"/>
                  <a:gd name="T18" fmla="*/ 165 w 413"/>
                  <a:gd name="T19" fmla="*/ 680 h 681"/>
                  <a:gd name="T20" fmla="*/ 413 w 413"/>
                  <a:gd name="T21" fmla="*/ 505 h 681"/>
                  <a:gd name="T22" fmla="*/ 413 w 413"/>
                  <a:gd name="T23" fmla="*/ 497 h 681"/>
                  <a:gd name="T24" fmla="*/ 262 w 413"/>
                  <a:gd name="T25" fmla="*/ 312 h 681"/>
                  <a:gd name="T26" fmla="*/ 159 w 413"/>
                  <a:gd name="T27" fmla="*/ 252 h 681"/>
                  <a:gd name="T28" fmla="*/ 85 w 413"/>
                  <a:gd name="T29" fmla="*/ 162 h 681"/>
                  <a:gd name="T30" fmla="*/ 84 w 413"/>
                  <a:gd name="T31" fmla="*/ 155 h 681"/>
                  <a:gd name="T32" fmla="*/ 214 w 413"/>
                  <a:gd name="T33" fmla="*/ 53 h 681"/>
                  <a:gd name="T34" fmla="*/ 222 w 413"/>
                  <a:gd name="T35" fmla="*/ 53 h 681"/>
                  <a:gd name="T36" fmla="*/ 342 w 413"/>
                  <a:gd name="T37" fmla="*/ 96 h 681"/>
                  <a:gd name="T38" fmla="*/ 352 w 413"/>
                  <a:gd name="T39" fmla="*/ 105 h 681"/>
                  <a:gd name="T40" fmla="*/ 352 w 413"/>
                  <a:gd name="T41" fmla="*/ 25 h 681"/>
                  <a:gd name="T42" fmla="*/ 216 w 413"/>
                  <a:gd name="T43" fmla="*/ 0 h 681"/>
                  <a:gd name="T44" fmla="*/ 207 w 413"/>
                  <a:gd name="T45" fmla="*/ 0 h 681"/>
                  <a:gd name="T46" fmla="*/ 0 w 413"/>
                  <a:gd name="T47" fmla="*/ 165 h 681"/>
                  <a:gd name="T48" fmla="*/ 1 w 413"/>
                  <a:gd name="T49" fmla="*/ 167 h 681"/>
                  <a:gd name="T50" fmla="*/ 105 w 413"/>
                  <a:gd name="T51" fmla="*/ 320 h 68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13" h="681">
                    <a:moveTo>
                      <a:pt x="105" y="320"/>
                    </a:moveTo>
                    <a:cubicBezTo>
                      <a:pt x="223" y="388"/>
                      <a:pt x="223" y="388"/>
                      <a:pt x="223" y="388"/>
                    </a:cubicBezTo>
                    <a:cubicBezTo>
                      <a:pt x="277" y="419"/>
                      <a:pt x="321" y="449"/>
                      <a:pt x="321" y="508"/>
                    </a:cubicBezTo>
                    <a:cubicBezTo>
                      <a:pt x="320" y="582"/>
                      <a:pt x="266" y="625"/>
                      <a:pt x="172" y="626"/>
                    </a:cubicBezTo>
                    <a:cubicBezTo>
                      <a:pt x="168" y="626"/>
                      <a:pt x="165" y="626"/>
                      <a:pt x="161" y="626"/>
                    </a:cubicBezTo>
                    <a:cubicBezTo>
                      <a:pt x="99" y="625"/>
                      <a:pt x="59" y="621"/>
                      <a:pt x="12" y="583"/>
                    </a:cubicBezTo>
                    <a:cubicBezTo>
                      <a:pt x="3" y="575"/>
                      <a:pt x="3" y="575"/>
                      <a:pt x="3" y="575"/>
                    </a:cubicBezTo>
                    <a:cubicBezTo>
                      <a:pt x="3" y="656"/>
                      <a:pt x="3" y="656"/>
                      <a:pt x="3" y="656"/>
                    </a:cubicBezTo>
                    <a:cubicBezTo>
                      <a:pt x="61" y="681"/>
                      <a:pt x="98" y="679"/>
                      <a:pt x="154" y="680"/>
                    </a:cubicBezTo>
                    <a:cubicBezTo>
                      <a:pt x="158" y="680"/>
                      <a:pt x="162" y="680"/>
                      <a:pt x="165" y="680"/>
                    </a:cubicBezTo>
                    <a:cubicBezTo>
                      <a:pt x="279" y="680"/>
                      <a:pt x="412" y="642"/>
                      <a:pt x="413" y="505"/>
                    </a:cubicBezTo>
                    <a:cubicBezTo>
                      <a:pt x="413" y="502"/>
                      <a:pt x="413" y="500"/>
                      <a:pt x="413" y="497"/>
                    </a:cubicBezTo>
                    <a:cubicBezTo>
                      <a:pt x="409" y="384"/>
                      <a:pt x="339" y="357"/>
                      <a:pt x="262" y="312"/>
                    </a:cubicBezTo>
                    <a:cubicBezTo>
                      <a:pt x="159" y="252"/>
                      <a:pt x="159" y="252"/>
                      <a:pt x="159" y="252"/>
                    </a:cubicBezTo>
                    <a:cubicBezTo>
                      <a:pt x="118" y="229"/>
                      <a:pt x="89" y="205"/>
                      <a:pt x="85" y="162"/>
                    </a:cubicBezTo>
                    <a:cubicBezTo>
                      <a:pt x="84" y="159"/>
                      <a:pt x="84" y="157"/>
                      <a:pt x="84" y="155"/>
                    </a:cubicBezTo>
                    <a:cubicBezTo>
                      <a:pt x="85" y="95"/>
                      <a:pt x="150" y="53"/>
                      <a:pt x="214" y="53"/>
                    </a:cubicBezTo>
                    <a:cubicBezTo>
                      <a:pt x="216" y="53"/>
                      <a:pt x="219" y="53"/>
                      <a:pt x="222" y="53"/>
                    </a:cubicBezTo>
                    <a:cubicBezTo>
                      <a:pt x="273" y="55"/>
                      <a:pt x="307" y="62"/>
                      <a:pt x="342" y="96"/>
                    </a:cubicBezTo>
                    <a:cubicBezTo>
                      <a:pt x="352" y="105"/>
                      <a:pt x="352" y="105"/>
                      <a:pt x="352" y="105"/>
                    </a:cubicBezTo>
                    <a:cubicBezTo>
                      <a:pt x="352" y="25"/>
                      <a:pt x="352" y="25"/>
                      <a:pt x="352" y="25"/>
                    </a:cubicBezTo>
                    <a:cubicBezTo>
                      <a:pt x="300" y="0"/>
                      <a:pt x="267" y="2"/>
                      <a:pt x="216" y="0"/>
                    </a:cubicBezTo>
                    <a:cubicBezTo>
                      <a:pt x="213" y="0"/>
                      <a:pt x="210" y="0"/>
                      <a:pt x="207" y="0"/>
                    </a:cubicBezTo>
                    <a:cubicBezTo>
                      <a:pt x="99" y="0"/>
                      <a:pt x="0" y="61"/>
                      <a:pt x="0" y="165"/>
                    </a:cubicBezTo>
                    <a:cubicBezTo>
                      <a:pt x="0" y="166"/>
                      <a:pt x="0" y="166"/>
                      <a:pt x="1" y="167"/>
                    </a:cubicBezTo>
                    <a:cubicBezTo>
                      <a:pt x="1" y="238"/>
                      <a:pt x="41" y="283"/>
                      <a:pt x="105" y="3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52" name="Freeform 176"/>
              <p:cNvSpPr>
                <a:spLocks noChangeAspect="1"/>
              </p:cNvSpPr>
              <p:nvPr userDrawn="1"/>
            </p:nvSpPr>
            <p:spPr bwMode="black">
              <a:xfrm>
                <a:off x="4962" y="1175"/>
                <a:ext cx="47" cy="59"/>
              </a:xfrm>
              <a:custGeom>
                <a:avLst/>
                <a:gdLst>
                  <a:gd name="T0" fmla="*/ 23 w 523"/>
                  <a:gd name="T1" fmla="*/ 0 h 660"/>
                  <a:gd name="T2" fmla="*/ 3 w 523"/>
                  <a:gd name="T3" fmla="*/ 71 h 660"/>
                  <a:gd name="T4" fmla="*/ 0 w 523"/>
                  <a:gd name="T5" fmla="*/ 84 h 660"/>
                  <a:gd name="T6" fmla="*/ 12 w 523"/>
                  <a:gd name="T7" fmla="*/ 77 h 660"/>
                  <a:gd name="T8" fmla="*/ 44 w 523"/>
                  <a:gd name="T9" fmla="*/ 64 h 660"/>
                  <a:gd name="T10" fmla="*/ 65 w 523"/>
                  <a:gd name="T11" fmla="*/ 60 h 660"/>
                  <a:gd name="T12" fmla="*/ 223 w 523"/>
                  <a:gd name="T13" fmla="*/ 60 h 660"/>
                  <a:gd name="T14" fmla="*/ 223 w 523"/>
                  <a:gd name="T15" fmla="*/ 598 h 660"/>
                  <a:gd name="T16" fmla="*/ 223 w 523"/>
                  <a:gd name="T17" fmla="*/ 618 h 660"/>
                  <a:gd name="T18" fmla="*/ 222 w 523"/>
                  <a:gd name="T19" fmla="*/ 632 h 660"/>
                  <a:gd name="T20" fmla="*/ 214 w 523"/>
                  <a:gd name="T21" fmla="*/ 651 h 660"/>
                  <a:gd name="T22" fmla="*/ 209 w 523"/>
                  <a:gd name="T23" fmla="*/ 660 h 660"/>
                  <a:gd name="T24" fmla="*/ 320 w 523"/>
                  <a:gd name="T25" fmla="*/ 660 h 660"/>
                  <a:gd name="T26" fmla="*/ 330 w 523"/>
                  <a:gd name="T27" fmla="*/ 660 h 660"/>
                  <a:gd name="T28" fmla="*/ 325 w 523"/>
                  <a:gd name="T29" fmla="*/ 651 h 660"/>
                  <a:gd name="T30" fmla="*/ 316 w 523"/>
                  <a:gd name="T31" fmla="*/ 630 h 660"/>
                  <a:gd name="T32" fmla="*/ 312 w 523"/>
                  <a:gd name="T33" fmla="*/ 604 h 660"/>
                  <a:gd name="T34" fmla="*/ 313 w 523"/>
                  <a:gd name="T35" fmla="*/ 596 h 660"/>
                  <a:gd name="T36" fmla="*/ 313 w 523"/>
                  <a:gd name="T37" fmla="*/ 58 h 660"/>
                  <a:gd name="T38" fmla="*/ 449 w 523"/>
                  <a:gd name="T39" fmla="*/ 58 h 660"/>
                  <a:gd name="T40" fmla="*/ 485 w 523"/>
                  <a:gd name="T41" fmla="*/ 64 h 660"/>
                  <a:gd name="T42" fmla="*/ 487 w 523"/>
                  <a:gd name="T43" fmla="*/ 59 h 660"/>
                  <a:gd name="T44" fmla="*/ 486 w 523"/>
                  <a:gd name="T45" fmla="*/ 64 h 660"/>
                  <a:gd name="T46" fmla="*/ 514 w 523"/>
                  <a:gd name="T47" fmla="*/ 74 h 660"/>
                  <a:gd name="T48" fmla="*/ 523 w 523"/>
                  <a:gd name="T49" fmla="*/ 79 h 660"/>
                  <a:gd name="T50" fmla="*/ 516 w 523"/>
                  <a:gd name="T51" fmla="*/ 5 h 660"/>
                  <a:gd name="T52" fmla="*/ 23 w 523"/>
                  <a:gd name="T53" fmla="*/ 0 h 66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23" h="660">
                    <a:moveTo>
                      <a:pt x="23" y="0"/>
                    </a:moveTo>
                    <a:cubicBezTo>
                      <a:pt x="3" y="71"/>
                      <a:pt x="3" y="71"/>
                      <a:pt x="3" y="71"/>
                    </a:cubicBezTo>
                    <a:cubicBezTo>
                      <a:pt x="0" y="84"/>
                      <a:pt x="0" y="84"/>
                      <a:pt x="0" y="84"/>
                    </a:cubicBezTo>
                    <a:cubicBezTo>
                      <a:pt x="12" y="77"/>
                      <a:pt x="12" y="77"/>
                      <a:pt x="12" y="77"/>
                    </a:cubicBezTo>
                    <a:cubicBezTo>
                      <a:pt x="23" y="70"/>
                      <a:pt x="30" y="66"/>
                      <a:pt x="44" y="64"/>
                    </a:cubicBezTo>
                    <a:cubicBezTo>
                      <a:pt x="53" y="61"/>
                      <a:pt x="57" y="61"/>
                      <a:pt x="65" y="60"/>
                    </a:cubicBezTo>
                    <a:cubicBezTo>
                      <a:pt x="223" y="60"/>
                      <a:pt x="223" y="60"/>
                      <a:pt x="223" y="60"/>
                    </a:cubicBezTo>
                    <a:cubicBezTo>
                      <a:pt x="223" y="598"/>
                      <a:pt x="223" y="598"/>
                      <a:pt x="223" y="598"/>
                    </a:cubicBezTo>
                    <a:cubicBezTo>
                      <a:pt x="223" y="606"/>
                      <a:pt x="223" y="612"/>
                      <a:pt x="223" y="618"/>
                    </a:cubicBezTo>
                    <a:cubicBezTo>
                      <a:pt x="223" y="623"/>
                      <a:pt x="223" y="627"/>
                      <a:pt x="222" y="632"/>
                    </a:cubicBezTo>
                    <a:cubicBezTo>
                      <a:pt x="220" y="639"/>
                      <a:pt x="218" y="644"/>
                      <a:pt x="214" y="651"/>
                    </a:cubicBezTo>
                    <a:cubicBezTo>
                      <a:pt x="209" y="660"/>
                      <a:pt x="209" y="660"/>
                      <a:pt x="209" y="660"/>
                    </a:cubicBezTo>
                    <a:cubicBezTo>
                      <a:pt x="320" y="660"/>
                      <a:pt x="320" y="660"/>
                      <a:pt x="320" y="660"/>
                    </a:cubicBezTo>
                    <a:cubicBezTo>
                      <a:pt x="330" y="660"/>
                      <a:pt x="330" y="660"/>
                      <a:pt x="330" y="660"/>
                    </a:cubicBezTo>
                    <a:cubicBezTo>
                      <a:pt x="325" y="651"/>
                      <a:pt x="325" y="651"/>
                      <a:pt x="325" y="651"/>
                    </a:cubicBezTo>
                    <a:cubicBezTo>
                      <a:pt x="320" y="642"/>
                      <a:pt x="317" y="637"/>
                      <a:pt x="316" y="630"/>
                    </a:cubicBezTo>
                    <a:cubicBezTo>
                      <a:pt x="313" y="612"/>
                      <a:pt x="312" y="609"/>
                      <a:pt x="312" y="604"/>
                    </a:cubicBezTo>
                    <a:cubicBezTo>
                      <a:pt x="312" y="602"/>
                      <a:pt x="313" y="600"/>
                      <a:pt x="313" y="596"/>
                    </a:cubicBezTo>
                    <a:cubicBezTo>
                      <a:pt x="313" y="58"/>
                      <a:pt x="313" y="58"/>
                      <a:pt x="313" y="58"/>
                    </a:cubicBezTo>
                    <a:cubicBezTo>
                      <a:pt x="449" y="58"/>
                      <a:pt x="449" y="58"/>
                      <a:pt x="449" y="58"/>
                    </a:cubicBezTo>
                    <a:cubicBezTo>
                      <a:pt x="463" y="58"/>
                      <a:pt x="472" y="59"/>
                      <a:pt x="485" y="64"/>
                    </a:cubicBezTo>
                    <a:cubicBezTo>
                      <a:pt x="487" y="59"/>
                      <a:pt x="487" y="59"/>
                      <a:pt x="487" y="59"/>
                    </a:cubicBezTo>
                    <a:cubicBezTo>
                      <a:pt x="486" y="64"/>
                      <a:pt x="486" y="64"/>
                      <a:pt x="486" y="64"/>
                    </a:cubicBezTo>
                    <a:cubicBezTo>
                      <a:pt x="497" y="66"/>
                      <a:pt x="504" y="69"/>
                      <a:pt x="514" y="74"/>
                    </a:cubicBezTo>
                    <a:cubicBezTo>
                      <a:pt x="523" y="79"/>
                      <a:pt x="523" y="79"/>
                      <a:pt x="523" y="79"/>
                    </a:cubicBezTo>
                    <a:cubicBezTo>
                      <a:pt x="516" y="5"/>
                      <a:pt x="516" y="5"/>
                      <a:pt x="516" y="5"/>
                    </a:cubicBez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53" name="Freeform 177"/>
              <p:cNvSpPr>
                <a:spLocks noChangeAspect="1"/>
              </p:cNvSpPr>
              <p:nvPr userDrawn="1"/>
            </p:nvSpPr>
            <p:spPr bwMode="black">
              <a:xfrm>
                <a:off x="5130" y="976"/>
                <a:ext cx="11" cy="59"/>
              </a:xfrm>
              <a:custGeom>
                <a:avLst/>
                <a:gdLst>
                  <a:gd name="T0" fmla="*/ 19 w 126"/>
                  <a:gd name="T1" fmla="*/ 37 h 659"/>
                  <a:gd name="T2" fmla="*/ 24 w 126"/>
                  <a:gd name="T3" fmla="*/ 69 h 659"/>
                  <a:gd name="T4" fmla="*/ 24 w 126"/>
                  <a:gd name="T5" fmla="*/ 598 h 659"/>
                  <a:gd name="T6" fmla="*/ 19 w 126"/>
                  <a:gd name="T7" fmla="*/ 629 h 659"/>
                  <a:gd name="T8" fmla="*/ 9 w 126"/>
                  <a:gd name="T9" fmla="*/ 650 h 659"/>
                  <a:gd name="T10" fmla="*/ 3 w 126"/>
                  <a:gd name="T11" fmla="*/ 659 h 659"/>
                  <a:gd name="T12" fmla="*/ 116 w 126"/>
                  <a:gd name="T13" fmla="*/ 659 h 659"/>
                  <a:gd name="T14" fmla="*/ 126 w 126"/>
                  <a:gd name="T15" fmla="*/ 659 h 659"/>
                  <a:gd name="T16" fmla="*/ 120 w 126"/>
                  <a:gd name="T17" fmla="*/ 651 h 659"/>
                  <a:gd name="T18" fmla="*/ 109 w 126"/>
                  <a:gd name="T19" fmla="*/ 628 h 659"/>
                  <a:gd name="T20" fmla="*/ 106 w 126"/>
                  <a:gd name="T21" fmla="*/ 545 h 659"/>
                  <a:gd name="T22" fmla="*/ 106 w 126"/>
                  <a:gd name="T23" fmla="*/ 67 h 659"/>
                  <a:gd name="T24" fmla="*/ 112 w 126"/>
                  <a:gd name="T25" fmla="*/ 32 h 659"/>
                  <a:gd name="T26" fmla="*/ 112 w 126"/>
                  <a:gd name="T27" fmla="*/ 32 h 659"/>
                  <a:gd name="T28" fmla="*/ 122 w 126"/>
                  <a:gd name="T29" fmla="*/ 8 h 659"/>
                  <a:gd name="T30" fmla="*/ 126 w 126"/>
                  <a:gd name="T31" fmla="*/ 0 h 659"/>
                  <a:gd name="T32" fmla="*/ 10 w 126"/>
                  <a:gd name="T33" fmla="*/ 0 h 659"/>
                  <a:gd name="T34" fmla="*/ 0 w 126"/>
                  <a:gd name="T35" fmla="*/ 0 h 659"/>
                  <a:gd name="T36" fmla="*/ 6 w 126"/>
                  <a:gd name="T37" fmla="*/ 9 h 659"/>
                  <a:gd name="T38" fmla="*/ 19 w 126"/>
                  <a:gd name="T39" fmla="*/ 37 h 6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6" h="659">
                    <a:moveTo>
                      <a:pt x="19" y="37"/>
                    </a:moveTo>
                    <a:cubicBezTo>
                      <a:pt x="23" y="49"/>
                      <a:pt x="24" y="56"/>
                      <a:pt x="24" y="69"/>
                    </a:cubicBezTo>
                    <a:cubicBezTo>
                      <a:pt x="24" y="598"/>
                      <a:pt x="24" y="598"/>
                      <a:pt x="24" y="598"/>
                    </a:cubicBezTo>
                    <a:cubicBezTo>
                      <a:pt x="24" y="611"/>
                      <a:pt x="24" y="618"/>
                      <a:pt x="19" y="629"/>
                    </a:cubicBezTo>
                    <a:cubicBezTo>
                      <a:pt x="16" y="638"/>
                      <a:pt x="14" y="643"/>
                      <a:pt x="9" y="650"/>
                    </a:cubicBezTo>
                    <a:cubicBezTo>
                      <a:pt x="3" y="659"/>
                      <a:pt x="3" y="659"/>
                      <a:pt x="3" y="659"/>
                    </a:cubicBezTo>
                    <a:cubicBezTo>
                      <a:pt x="116" y="659"/>
                      <a:pt x="116" y="659"/>
                      <a:pt x="116" y="659"/>
                    </a:cubicBezTo>
                    <a:cubicBezTo>
                      <a:pt x="126" y="659"/>
                      <a:pt x="126" y="659"/>
                      <a:pt x="126" y="659"/>
                    </a:cubicBezTo>
                    <a:cubicBezTo>
                      <a:pt x="120" y="651"/>
                      <a:pt x="120" y="651"/>
                      <a:pt x="120" y="651"/>
                    </a:cubicBezTo>
                    <a:cubicBezTo>
                      <a:pt x="115" y="641"/>
                      <a:pt x="110" y="637"/>
                      <a:pt x="109" y="628"/>
                    </a:cubicBezTo>
                    <a:cubicBezTo>
                      <a:pt x="107" y="607"/>
                      <a:pt x="106" y="578"/>
                      <a:pt x="106" y="545"/>
                    </a:cubicBezTo>
                    <a:cubicBezTo>
                      <a:pt x="106" y="67"/>
                      <a:pt x="106" y="67"/>
                      <a:pt x="106" y="67"/>
                    </a:cubicBezTo>
                    <a:cubicBezTo>
                      <a:pt x="107" y="58"/>
                      <a:pt x="106" y="53"/>
                      <a:pt x="112" y="32"/>
                    </a:cubicBezTo>
                    <a:cubicBezTo>
                      <a:pt x="112" y="32"/>
                      <a:pt x="112" y="32"/>
                      <a:pt x="112" y="32"/>
                    </a:cubicBezTo>
                    <a:cubicBezTo>
                      <a:pt x="116" y="23"/>
                      <a:pt x="118" y="16"/>
                      <a:pt x="122" y="8"/>
                    </a:cubicBezTo>
                    <a:cubicBezTo>
                      <a:pt x="126" y="0"/>
                      <a:pt x="126" y="0"/>
                      <a:pt x="126" y="0"/>
                    </a:cubicBezTo>
                    <a:cubicBezTo>
                      <a:pt x="10" y="0"/>
                      <a:pt x="10" y="0"/>
                      <a:pt x="10" y="0"/>
                    </a:cubicBezTo>
                    <a:cubicBezTo>
                      <a:pt x="0" y="0"/>
                      <a:pt x="0" y="0"/>
                      <a:pt x="0" y="0"/>
                    </a:cubicBezTo>
                    <a:cubicBezTo>
                      <a:pt x="6" y="9"/>
                      <a:pt x="6" y="9"/>
                      <a:pt x="6" y="9"/>
                    </a:cubicBezTo>
                    <a:cubicBezTo>
                      <a:pt x="12" y="19"/>
                      <a:pt x="16" y="26"/>
                      <a:pt x="19"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54" name="Freeform 178"/>
              <p:cNvSpPr>
                <a:spLocks noChangeAspect="1"/>
              </p:cNvSpPr>
              <p:nvPr userDrawn="1"/>
            </p:nvSpPr>
            <p:spPr bwMode="black">
              <a:xfrm>
                <a:off x="5016" y="1175"/>
                <a:ext cx="38" cy="59"/>
              </a:xfrm>
              <a:custGeom>
                <a:avLst/>
                <a:gdLst>
                  <a:gd name="T0" fmla="*/ 384 w 425"/>
                  <a:gd name="T1" fmla="*/ 589 h 659"/>
                  <a:gd name="T2" fmla="*/ 314 w 425"/>
                  <a:gd name="T3" fmla="*/ 599 h 659"/>
                  <a:gd name="T4" fmla="*/ 111 w 425"/>
                  <a:gd name="T5" fmla="*/ 599 h 659"/>
                  <a:gd name="T6" fmla="*/ 111 w 425"/>
                  <a:gd name="T7" fmla="*/ 320 h 659"/>
                  <a:gd name="T8" fmla="*/ 280 w 425"/>
                  <a:gd name="T9" fmla="*/ 320 h 659"/>
                  <a:gd name="T10" fmla="*/ 308 w 425"/>
                  <a:gd name="T11" fmla="*/ 321 h 659"/>
                  <a:gd name="T12" fmla="*/ 343 w 425"/>
                  <a:gd name="T13" fmla="*/ 333 h 659"/>
                  <a:gd name="T14" fmla="*/ 350 w 425"/>
                  <a:gd name="T15" fmla="*/ 337 h 659"/>
                  <a:gd name="T16" fmla="*/ 350 w 425"/>
                  <a:gd name="T17" fmla="*/ 266 h 659"/>
                  <a:gd name="T18" fmla="*/ 350 w 425"/>
                  <a:gd name="T19" fmla="*/ 260 h 659"/>
                  <a:gd name="T20" fmla="*/ 109 w 425"/>
                  <a:gd name="T21" fmla="*/ 260 h 659"/>
                  <a:gd name="T22" fmla="*/ 109 w 425"/>
                  <a:gd name="T23" fmla="*/ 58 h 659"/>
                  <a:gd name="T24" fmla="*/ 280 w 425"/>
                  <a:gd name="T25" fmla="*/ 58 h 659"/>
                  <a:gd name="T26" fmla="*/ 300 w 425"/>
                  <a:gd name="T27" fmla="*/ 57 h 659"/>
                  <a:gd name="T28" fmla="*/ 318 w 425"/>
                  <a:gd name="T29" fmla="*/ 60 h 659"/>
                  <a:gd name="T30" fmla="*/ 341 w 425"/>
                  <a:gd name="T31" fmla="*/ 75 h 659"/>
                  <a:gd name="T32" fmla="*/ 350 w 425"/>
                  <a:gd name="T33" fmla="*/ 84 h 659"/>
                  <a:gd name="T34" fmla="*/ 350 w 425"/>
                  <a:gd name="T35" fmla="*/ 5 h 659"/>
                  <a:gd name="T36" fmla="*/ 350 w 425"/>
                  <a:gd name="T37" fmla="*/ 0 h 659"/>
                  <a:gd name="T38" fmla="*/ 0 w 425"/>
                  <a:gd name="T39" fmla="*/ 0 h 659"/>
                  <a:gd name="T40" fmla="*/ 10 w 425"/>
                  <a:gd name="T41" fmla="*/ 9 h 659"/>
                  <a:gd name="T42" fmla="*/ 21 w 425"/>
                  <a:gd name="T43" fmla="*/ 26 h 659"/>
                  <a:gd name="T44" fmla="*/ 25 w 425"/>
                  <a:gd name="T45" fmla="*/ 51 h 659"/>
                  <a:gd name="T46" fmla="*/ 25 w 425"/>
                  <a:gd name="T47" fmla="*/ 596 h 659"/>
                  <a:gd name="T48" fmla="*/ 26 w 425"/>
                  <a:gd name="T49" fmla="*/ 612 h 659"/>
                  <a:gd name="T50" fmla="*/ 24 w 425"/>
                  <a:gd name="T51" fmla="*/ 627 h 659"/>
                  <a:gd name="T52" fmla="*/ 13 w 425"/>
                  <a:gd name="T53" fmla="*/ 650 h 659"/>
                  <a:gd name="T54" fmla="*/ 7 w 425"/>
                  <a:gd name="T55" fmla="*/ 659 h 659"/>
                  <a:gd name="T56" fmla="*/ 393 w 425"/>
                  <a:gd name="T57" fmla="*/ 659 h 659"/>
                  <a:gd name="T58" fmla="*/ 393 w 425"/>
                  <a:gd name="T59" fmla="*/ 653 h 659"/>
                  <a:gd name="T60" fmla="*/ 393 w 425"/>
                  <a:gd name="T61" fmla="*/ 653 h 659"/>
                  <a:gd name="T62" fmla="*/ 398 w 425"/>
                  <a:gd name="T63" fmla="*/ 655 h 659"/>
                  <a:gd name="T64" fmla="*/ 421 w 425"/>
                  <a:gd name="T65" fmla="*/ 582 h 659"/>
                  <a:gd name="T66" fmla="*/ 425 w 425"/>
                  <a:gd name="T67" fmla="*/ 566 h 659"/>
                  <a:gd name="T68" fmla="*/ 412 w 425"/>
                  <a:gd name="T69" fmla="*/ 575 h 659"/>
                  <a:gd name="T70" fmla="*/ 384 w 425"/>
                  <a:gd name="T71" fmla="*/ 589 h 65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25" h="659">
                    <a:moveTo>
                      <a:pt x="384" y="589"/>
                    </a:move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0" y="337"/>
                      <a:pt x="350" y="337"/>
                      <a:pt x="350" y="337"/>
                    </a:cubicBezTo>
                    <a:cubicBezTo>
                      <a:pt x="350" y="266"/>
                      <a:pt x="350" y="266"/>
                      <a:pt x="350" y="266"/>
                    </a:cubicBezTo>
                    <a:cubicBezTo>
                      <a:pt x="350" y="260"/>
                      <a:pt x="350" y="260"/>
                      <a:pt x="350" y="260"/>
                    </a:cubicBezTo>
                    <a:cubicBezTo>
                      <a:pt x="109" y="260"/>
                      <a:pt x="109" y="260"/>
                      <a:pt x="109" y="260"/>
                    </a:cubicBezTo>
                    <a:cubicBezTo>
                      <a:pt x="109" y="58"/>
                      <a:pt x="109" y="58"/>
                      <a:pt x="109" y="58"/>
                    </a:cubicBezTo>
                    <a:cubicBezTo>
                      <a:pt x="280" y="58"/>
                      <a:pt x="280" y="58"/>
                      <a:pt x="280" y="58"/>
                    </a:cubicBezTo>
                    <a:cubicBezTo>
                      <a:pt x="287" y="58"/>
                      <a:pt x="294" y="57"/>
                      <a:pt x="300" y="57"/>
                    </a:cubicBezTo>
                    <a:cubicBezTo>
                      <a:pt x="306" y="57"/>
                      <a:pt x="311" y="58"/>
                      <a:pt x="318" y="60"/>
                    </a:cubicBezTo>
                    <a:cubicBezTo>
                      <a:pt x="328" y="64"/>
                      <a:pt x="334" y="67"/>
                      <a:pt x="341" y="75"/>
                    </a:cubicBezTo>
                    <a:cubicBezTo>
                      <a:pt x="350" y="84"/>
                      <a:pt x="350" y="84"/>
                      <a:pt x="350" y="84"/>
                    </a:cubicBezTo>
                    <a:cubicBezTo>
                      <a:pt x="350" y="5"/>
                      <a:pt x="350" y="5"/>
                      <a:pt x="350" y="5"/>
                    </a:cubicBezTo>
                    <a:cubicBezTo>
                      <a:pt x="350" y="0"/>
                      <a:pt x="350" y="0"/>
                      <a:pt x="350" y="0"/>
                    </a:cubicBezTo>
                    <a:cubicBezTo>
                      <a:pt x="0" y="0"/>
                      <a:pt x="0" y="0"/>
                      <a:pt x="0" y="0"/>
                    </a:cubicBezTo>
                    <a:cubicBezTo>
                      <a:pt x="10" y="9"/>
                      <a:pt x="10" y="9"/>
                      <a:pt x="10" y="9"/>
                    </a:cubicBezTo>
                    <a:cubicBezTo>
                      <a:pt x="15" y="15"/>
                      <a:pt x="17" y="18"/>
                      <a:pt x="21" y="26"/>
                    </a:cubicBezTo>
                    <a:cubicBezTo>
                      <a:pt x="24" y="35"/>
                      <a:pt x="25" y="41"/>
                      <a:pt x="25" y="51"/>
                    </a:cubicBezTo>
                    <a:cubicBezTo>
                      <a:pt x="25" y="596"/>
                      <a:pt x="25" y="596"/>
                      <a:pt x="25" y="596"/>
                    </a:cubicBezTo>
                    <a:cubicBezTo>
                      <a:pt x="25" y="602"/>
                      <a:pt x="26" y="607"/>
                      <a:pt x="26" y="612"/>
                    </a:cubicBezTo>
                    <a:cubicBezTo>
                      <a:pt x="26" y="617"/>
                      <a:pt x="25" y="622"/>
                      <a:pt x="24" y="627"/>
                    </a:cubicBezTo>
                    <a:cubicBezTo>
                      <a:pt x="21" y="636"/>
                      <a:pt x="19" y="641"/>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6"/>
                      <a:pt x="425" y="566"/>
                      <a:pt x="425" y="566"/>
                    </a:cubicBezTo>
                    <a:cubicBezTo>
                      <a:pt x="412" y="575"/>
                      <a:pt x="412" y="575"/>
                      <a:pt x="412" y="575"/>
                    </a:cubicBezTo>
                    <a:cubicBezTo>
                      <a:pt x="402" y="582"/>
                      <a:pt x="396" y="585"/>
                      <a:pt x="384" y="58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55" name="Freeform 179"/>
              <p:cNvSpPr>
                <a:spLocks noChangeAspect="1"/>
              </p:cNvSpPr>
              <p:nvPr userDrawn="1"/>
            </p:nvSpPr>
            <p:spPr bwMode="black">
              <a:xfrm>
                <a:off x="5066" y="1076"/>
                <a:ext cx="11" cy="58"/>
              </a:xfrm>
              <a:custGeom>
                <a:avLst/>
                <a:gdLst>
                  <a:gd name="T0" fmla="*/ 126 w 126"/>
                  <a:gd name="T1" fmla="*/ 0 h 659"/>
                  <a:gd name="T2" fmla="*/ 10 w 126"/>
                  <a:gd name="T3" fmla="*/ 0 h 659"/>
                  <a:gd name="T4" fmla="*/ 0 w 126"/>
                  <a:gd name="T5" fmla="*/ 0 h 659"/>
                  <a:gd name="T6" fmla="*/ 5 w 126"/>
                  <a:gd name="T7" fmla="*/ 9 h 659"/>
                  <a:gd name="T8" fmla="*/ 18 w 126"/>
                  <a:gd name="T9" fmla="*/ 37 h 659"/>
                  <a:gd name="T10" fmla="*/ 23 w 126"/>
                  <a:gd name="T11" fmla="*/ 69 h 659"/>
                  <a:gd name="T12" fmla="*/ 23 w 126"/>
                  <a:gd name="T13" fmla="*/ 598 h 659"/>
                  <a:gd name="T14" fmla="*/ 19 w 126"/>
                  <a:gd name="T15" fmla="*/ 630 h 659"/>
                  <a:gd name="T16" fmla="*/ 9 w 126"/>
                  <a:gd name="T17" fmla="*/ 651 h 659"/>
                  <a:gd name="T18" fmla="*/ 3 w 126"/>
                  <a:gd name="T19" fmla="*/ 659 h 659"/>
                  <a:gd name="T20" fmla="*/ 115 w 126"/>
                  <a:gd name="T21" fmla="*/ 659 h 659"/>
                  <a:gd name="T22" fmla="*/ 125 w 126"/>
                  <a:gd name="T23" fmla="*/ 659 h 659"/>
                  <a:gd name="T24" fmla="*/ 120 w 126"/>
                  <a:gd name="T25" fmla="*/ 651 h 659"/>
                  <a:gd name="T26" fmla="*/ 108 w 126"/>
                  <a:gd name="T27" fmla="*/ 628 h 659"/>
                  <a:gd name="T28" fmla="*/ 106 w 126"/>
                  <a:gd name="T29" fmla="*/ 545 h 659"/>
                  <a:gd name="T30" fmla="*/ 106 w 126"/>
                  <a:gd name="T31" fmla="*/ 68 h 659"/>
                  <a:gd name="T32" fmla="*/ 112 w 126"/>
                  <a:gd name="T33" fmla="*/ 33 h 659"/>
                  <a:gd name="T34" fmla="*/ 112 w 126"/>
                  <a:gd name="T35" fmla="*/ 33 h 659"/>
                  <a:gd name="T36" fmla="*/ 122 w 126"/>
                  <a:gd name="T37" fmla="*/ 8 h 659"/>
                  <a:gd name="T38" fmla="*/ 126 w 126"/>
                  <a:gd name="T39" fmla="*/ 0 h 6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6" h="659">
                    <a:moveTo>
                      <a:pt x="126" y="0"/>
                    </a:moveTo>
                    <a:cubicBezTo>
                      <a:pt x="10" y="0"/>
                      <a:pt x="10" y="0"/>
                      <a:pt x="10" y="0"/>
                    </a:cubicBezTo>
                    <a:cubicBezTo>
                      <a:pt x="0" y="0"/>
                      <a:pt x="0" y="0"/>
                      <a:pt x="0" y="0"/>
                    </a:cubicBezTo>
                    <a:cubicBezTo>
                      <a:pt x="5" y="9"/>
                      <a:pt x="5" y="9"/>
                      <a:pt x="5" y="9"/>
                    </a:cubicBezTo>
                    <a:cubicBezTo>
                      <a:pt x="12" y="19"/>
                      <a:pt x="15" y="26"/>
                      <a:pt x="18" y="37"/>
                    </a:cubicBezTo>
                    <a:cubicBezTo>
                      <a:pt x="23" y="50"/>
                      <a:pt x="23" y="56"/>
                      <a:pt x="23" y="69"/>
                    </a:cubicBezTo>
                    <a:cubicBezTo>
                      <a:pt x="23" y="598"/>
                      <a:pt x="23" y="598"/>
                      <a:pt x="23" y="598"/>
                    </a:cubicBezTo>
                    <a:cubicBezTo>
                      <a:pt x="23" y="611"/>
                      <a:pt x="23"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4" y="642"/>
                      <a:pt x="110" y="637"/>
                      <a:pt x="108" y="628"/>
                    </a:cubicBezTo>
                    <a:cubicBezTo>
                      <a:pt x="106" y="608"/>
                      <a:pt x="106" y="578"/>
                      <a:pt x="106" y="545"/>
                    </a:cubicBezTo>
                    <a:cubicBezTo>
                      <a:pt x="106" y="68"/>
                      <a:pt x="106" y="68"/>
                      <a:pt x="106" y="68"/>
                    </a:cubicBezTo>
                    <a:cubicBezTo>
                      <a:pt x="106" y="58"/>
                      <a:pt x="106" y="53"/>
                      <a:pt x="112" y="33"/>
                    </a:cubicBezTo>
                    <a:cubicBezTo>
                      <a:pt x="112" y="33"/>
                      <a:pt x="112" y="33"/>
                      <a:pt x="112" y="33"/>
                    </a:cubicBezTo>
                    <a:cubicBezTo>
                      <a:pt x="115" y="23"/>
                      <a:pt x="118" y="17"/>
                      <a:pt x="122" y="8"/>
                    </a:cubicBez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56" name="Freeform 180"/>
              <p:cNvSpPr>
                <a:spLocks noChangeAspect="1"/>
              </p:cNvSpPr>
              <p:nvPr userDrawn="1"/>
            </p:nvSpPr>
            <p:spPr bwMode="black">
              <a:xfrm>
                <a:off x="5045" y="976"/>
                <a:ext cx="79" cy="61"/>
              </a:xfrm>
              <a:custGeom>
                <a:avLst/>
                <a:gdLst>
                  <a:gd name="T0" fmla="*/ 39 w 889"/>
                  <a:gd name="T1" fmla="*/ 31 h 686"/>
                  <a:gd name="T2" fmla="*/ 51 w 889"/>
                  <a:gd name="T3" fmla="*/ 53 h 686"/>
                  <a:gd name="T4" fmla="*/ 286 w 889"/>
                  <a:gd name="T5" fmla="*/ 686 h 686"/>
                  <a:gd name="T6" fmla="*/ 453 w 889"/>
                  <a:gd name="T7" fmla="*/ 224 h 686"/>
                  <a:gd name="T8" fmla="*/ 625 w 889"/>
                  <a:gd name="T9" fmla="*/ 683 h 686"/>
                  <a:gd name="T10" fmla="*/ 847 w 889"/>
                  <a:gd name="T11" fmla="*/ 65 h 686"/>
                  <a:gd name="T12" fmla="*/ 859 w 889"/>
                  <a:gd name="T13" fmla="*/ 40 h 686"/>
                  <a:gd name="T14" fmla="*/ 859 w 889"/>
                  <a:gd name="T15" fmla="*/ 40 h 686"/>
                  <a:gd name="T16" fmla="*/ 881 w 889"/>
                  <a:gd name="T17" fmla="*/ 9 h 686"/>
                  <a:gd name="T18" fmla="*/ 889 w 889"/>
                  <a:gd name="T19" fmla="*/ 0 h 686"/>
                  <a:gd name="T20" fmla="*/ 781 w 889"/>
                  <a:gd name="T21" fmla="*/ 0 h 686"/>
                  <a:gd name="T22" fmla="*/ 771 w 889"/>
                  <a:gd name="T23" fmla="*/ 0 h 686"/>
                  <a:gd name="T24" fmla="*/ 777 w 889"/>
                  <a:gd name="T25" fmla="*/ 9 h 686"/>
                  <a:gd name="T26" fmla="*/ 783 w 889"/>
                  <a:gd name="T27" fmla="*/ 30 h 686"/>
                  <a:gd name="T28" fmla="*/ 783 w 889"/>
                  <a:gd name="T29" fmla="*/ 33 h 686"/>
                  <a:gd name="T30" fmla="*/ 776 w 889"/>
                  <a:gd name="T31" fmla="*/ 57 h 686"/>
                  <a:gd name="T32" fmla="*/ 633 w 889"/>
                  <a:gd name="T33" fmla="*/ 482 h 686"/>
                  <a:gd name="T34" fmla="*/ 479 w 889"/>
                  <a:gd name="T35" fmla="*/ 53 h 686"/>
                  <a:gd name="T36" fmla="*/ 475 w 889"/>
                  <a:gd name="T37" fmla="*/ 34 h 686"/>
                  <a:gd name="T38" fmla="*/ 476 w 889"/>
                  <a:gd name="T39" fmla="*/ 25 h 686"/>
                  <a:gd name="T40" fmla="*/ 483 w 889"/>
                  <a:gd name="T41" fmla="*/ 10 h 686"/>
                  <a:gd name="T42" fmla="*/ 488 w 889"/>
                  <a:gd name="T43" fmla="*/ 1 h 686"/>
                  <a:gd name="T44" fmla="*/ 346 w 889"/>
                  <a:gd name="T45" fmla="*/ 1 h 686"/>
                  <a:gd name="T46" fmla="*/ 356 w 889"/>
                  <a:gd name="T47" fmla="*/ 11 h 686"/>
                  <a:gd name="T48" fmla="*/ 373 w 889"/>
                  <a:gd name="T49" fmla="*/ 30 h 686"/>
                  <a:gd name="T50" fmla="*/ 390 w 889"/>
                  <a:gd name="T51" fmla="*/ 54 h 686"/>
                  <a:gd name="T52" fmla="*/ 422 w 889"/>
                  <a:gd name="T53" fmla="*/ 136 h 686"/>
                  <a:gd name="T54" fmla="*/ 291 w 889"/>
                  <a:gd name="T55" fmla="*/ 481 h 686"/>
                  <a:gd name="T56" fmla="*/ 137 w 889"/>
                  <a:gd name="T57" fmla="*/ 43 h 686"/>
                  <a:gd name="T58" fmla="*/ 136 w 889"/>
                  <a:gd name="T59" fmla="*/ 36 h 686"/>
                  <a:gd name="T60" fmla="*/ 137 w 889"/>
                  <a:gd name="T61" fmla="*/ 27 h 686"/>
                  <a:gd name="T62" fmla="*/ 144 w 889"/>
                  <a:gd name="T63" fmla="*/ 10 h 686"/>
                  <a:gd name="T64" fmla="*/ 149 w 889"/>
                  <a:gd name="T65" fmla="*/ 1 h 686"/>
                  <a:gd name="T66" fmla="*/ 0 w 889"/>
                  <a:gd name="T67" fmla="*/ 1 h 686"/>
                  <a:gd name="T68" fmla="*/ 17 w 889"/>
                  <a:gd name="T69" fmla="*/ 11 h 686"/>
                  <a:gd name="T70" fmla="*/ 39 w 889"/>
                  <a:gd name="T71" fmla="*/ 31 h 68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89" h="686">
                    <a:moveTo>
                      <a:pt x="39" y="31"/>
                    </a:moveTo>
                    <a:cubicBezTo>
                      <a:pt x="46" y="39"/>
                      <a:pt x="48" y="44"/>
                      <a:pt x="51" y="53"/>
                    </a:cubicBezTo>
                    <a:cubicBezTo>
                      <a:pt x="286" y="686"/>
                      <a:pt x="286" y="686"/>
                      <a:pt x="286" y="686"/>
                    </a:cubicBezTo>
                    <a:cubicBezTo>
                      <a:pt x="453" y="224"/>
                      <a:pt x="453" y="224"/>
                      <a:pt x="453" y="224"/>
                    </a:cubicBezTo>
                    <a:cubicBezTo>
                      <a:pt x="625" y="683"/>
                      <a:pt x="625" y="683"/>
                      <a:pt x="625" y="683"/>
                    </a:cubicBezTo>
                    <a:cubicBezTo>
                      <a:pt x="847" y="65"/>
                      <a:pt x="847" y="65"/>
                      <a:pt x="847" y="65"/>
                    </a:cubicBezTo>
                    <a:cubicBezTo>
                      <a:pt x="850" y="55"/>
                      <a:pt x="854" y="50"/>
                      <a:pt x="859" y="40"/>
                    </a:cubicBezTo>
                    <a:cubicBezTo>
                      <a:pt x="859" y="40"/>
                      <a:pt x="859" y="40"/>
                      <a:pt x="859" y="40"/>
                    </a:cubicBezTo>
                    <a:cubicBezTo>
                      <a:pt x="867" y="28"/>
                      <a:pt x="872" y="20"/>
                      <a:pt x="881" y="9"/>
                    </a:cubicBezTo>
                    <a:cubicBezTo>
                      <a:pt x="889" y="0"/>
                      <a:pt x="889" y="0"/>
                      <a:pt x="889" y="0"/>
                    </a:cubicBezTo>
                    <a:cubicBezTo>
                      <a:pt x="781" y="0"/>
                      <a:pt x="781" y="0"/>
                      <a:pt x="781" y="0"/>
                    </a:cubicBezTo>
                    <a:cubicBezTo>
                      <a:pt x="771" y="0"/>
                      <a:pt x="771" y="0"/>
                      <a:pt x="771" y="0"/>
                    </a:cubicBezTo>
                    <a:cubicBezTo>
                      <a:pt x="777" y="9"/>
                      <a:pt x="777" y="9"/>
                      <a:pt x="777" y="9"/>
                    </a:cubicBezTo>
                    <a:cubicBezTo>
                      <a:pt x="781" y="16"/>
                      <a:pt x="783" y="21"/>
                      <a:pt x="783" y="30"/>
                    </a:cubicBezTo>
                    <a:cubicBezTo>
                      <a:pt x="783" y="30"/>
                      <a:pt x="783" y="32"/>
                      <a:pt x="783" y="33"/>
                    </a:cubicBezTo>
                    <a:cubicBezTo>
                      <a:pt x="783" y="41"/>
                      <a:pt x="781" y="47"/>
                      <a:pt x="776" y="57"/>
                    </a:cubicBezTo>
                    <a:cubicBezTo>
                      <a:pt x="633" y="482"/>
                      <a:pt x="633" y="482"/>
                      <a:pt x="633" y="482"/>
                    </a:cubicBezTo>
                    <a:cubicBezTo>
                      <a:pt x="479" y="53"/>
                      <a:pt x="479" y="53"/>
                      <a:pt x="479" y="53"/>
                    </a:cubicBezTo>
                    <a:cubicBezTo>
                      <a:pt x="476" y="45"/>
                      <a:pt x="475" y="40"/>
                      <a:pt x="475" y="34"/>
                    </a:cubicBezTo>
                    <a:cubicBezTo>
                      <a:pt x="475" y="31"/>
                      <a:pt x="475" y="28"/>
                      <a:pt x="476" y="25"/>
                    </a:cubicBezTo>
                    <a:cubicBezTo>
                      <a:pt x="478" y="18"/>
                      <a:pt x="479" y="16"/>
                      <a:pt x="483" y="10"/>
                    </a:cubicBezTo>
                    <a:cubicBezTo>
                      <a:pt x="488" y="1"/>
                      <a:pt x="488" y="1"/>
                      <a:pt x="488" y="1"/>
                    </a:cubicBezTo>
                    <a:cubicBezTo>
                      <a:pt x="346" y="1"/>
                      <a:pt x="346" y="1"/>
                      <a:pt x="346" y="1"/>
                    </a:cubicBezTo>
                    <a:cubicBezTo>
                      <a:pt x="356" y="11"/>
                      <a:pt x="356" y="11"/>
                      <a:pt x="356" y="11"/>
                    </a:cubicBezTo>
                    <a:cubicBezTo>
                      <a:pt x="363" y="17"/>
                      <a:pt x="367" y="22"/>
                      <a:pt x="373" y="30"/>
                    </a:cubicBezTo>
                    <a:cubicBezTo>
                      <a:pt x="381" y="39"/>
                      <a:pt x="386" y="44"/>
                      <a:pt x="390" y="54"/>
                    </a:cubicBezTo>
                    <a:cubicBezTo>
                      <a:pt x="422" y="136"/>
                      <a:pt x="422" y="136"/>
                      <a:pt x="422" y="136"/>
                    </a:cubicBezTo>
                    <a:cubicBezTo>
                      <a:pt x="291" y="481"/>
                      <a:pt x="291" y="481"/>
                      <a:pt x="291" y="481"/>
                    </a:cubicBezTo>
                    <a:cubicBezTo>
                      <a:pt x="137" y="43"/>
                      <a:pt x="137" y="43"/>
                      <a:pt x="137" y="43"/>
                    </a:cubicBezTo>
                    <a:cubicBezTo>
                      <a:pt x="136" y="40"/>
                      <a:pt x="136" y="38"/>
                      <a:pt x="136" y="36"/>
                    </a:cubicBezTo>
                    <a:cubicBezTo>
                      <a:pt x="136" y="34"/>
                      <a:pt x="136" y="31"/>
                      <a:pt x="137" y="27"/>
                    </a:cubicBezTo>
                    <a:cubicBezTo>
                      <a:pt x="138" y="20"/>
                      <a:pt x="140" y="17"/>
                      <a:pt x="144" y="10"/>
                    </a:cubicBezTo>
                    <a:cubicBezTo>
                      <a:pt x="149" y="1"/>
                      <a:pt x="149" y="1"/>
                      <a:pt x="149" y="1"/>
                    </a:cubicBezTo>
                    <a:cubicBezTo>
                      <a:pt x="0" y="1"/>
                      <a:pt x="0" y="1"/>
                      <a:pt x="0" y="1"/>
                    </a:cubicBezTo>
                    <a:cubicBezTo>
                      <a:pt x="17" y="11"/>
                      <a:pt x="17" y="11"/>
                      <a:pt x="17" y="11"/>
                    </a:cubicBezTo>
                    <a:cubicBezTo>
                      <a:pt x="27" y="17"/>
                      <a:pt x="32" y="22"/>
                      <a:pt x="39"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57" name="Freeform 181"/>
              <p:cNvSpPr>
                <a:spLocks noChangeAspect="1"/>
              </p:cNvSpPr>
              <p:nvPr userDrawn="1"/>
            </p:nvSpPr>
            <p:spPr bwMode="black">
              <a:xfrm>
                <a:off x="5298" y="1076"/>
                <a:ext cx="46" cy="58"/>
              </a:xfrm>
              <a:custGeom>
                <a:avLst/>
                <a:gdLst>
                  <a:gd name="T0" fmla="*/ 64 w 522"/>
                  <a:gd name="T1" fmla="*/ 61 h 660"/>
                  <a:gd name="T2" fmla="*/ 222 w 522"/>
                  <a:gd name="T3" fmla="*/ 61 h 660"/>
                  <a:gd name="T4" fmla="*/ 222 w 522"/>
                  <a:gd name="T5" fmla="*/ 598 h 660"/>
                  <a:gd name="T6" fmla="*/ 223 w 522"/>
                  <a:gd name="T7" fmla="*/ 619 h 660"/>
                  <a:gd name="T8" fmla="*/ 222 w 522"/>
                  <a:gd name="T9" fmla="*/ 633 h 660"/>
                  <a:gd name="T10" fmla="*/ 213 w 522"/>
                  <a:gd name="T11" fmla="*/ 652 h 660"/>
                  <a:gd name="T12" fmla="*/ 209 w 522"/>
                  <a:gd name="T13" fmla="*/ 660 h 660"/>
                  <a:gd name="T14" fmla="*/ 319 w 522"/>
                  <a:gd name="T15" fmla="*/ 660 h 660"/>
                  <a:gd name="T16" fmla="*/ 329 w 522"/>
                  <a:gd name="T17" fmla="*/ 660 h 660"/>
                  <a:gd name="T18" fmla="*/ 324 w 522"/>
                  <a:gd name="T19" fmla="*/ 652 h 660"/>
                  <a:gd name="T20" fmla="*/ 315 w 522"/>
                  <a:gd name="T21" fmla="*/ 631 h 660"/>
                  <a:gd name="T22" fmla="*/ 312 w 522"/>
                  <a:gd name="T23" fmla="*/ 604 h 660"/>
                  <a:gd name="T24" fmla="*/ 312 w 522"/>
                  <a:gd name="T25" fmla="*/ 596 h 660"/>
                  <a:gd name="T26" fmla="*/ 312 w 522"/>
                  <a:gd name="T27" fmla="*/ 59 h 660"/>
                  <a:gd name="T28" fmla="*/ 448 w 522"/>
                  <a:gd name="T29" fmla="*/ 59 h 660"/>
                  <a:gd name="T30" fmla="*/ 485 w 522"/>
                  <a:gd name="T31" fmla="*/ 64 h 660"/>
                  <a:gd name="T32" fmla="*/ 486 w 522"/>
                  <a:gd name="T33" fmla="*/ 59 h 660"/>
                  <a:gd name="T34" fmla="*/ 486 w 522"/>
                  <a:gd name="T35" fmla="*/ 59 h 660"/>
                  <a:gd name="T36" fmla="*/ 485 w 522"/>
                  <a:gd name="T37" fmla="*/ 65 h 660"/>
                  <a:gd name="T38" fmla="*/ 513 w 522"/>
                  <a:gd name="T39" fmla="*/ 74 h 660"/>
                  <a:gd name="T40" fmla="*/ 522 w 522"/>
                  <a:gd name="T41" fmla="*/ 79 h 660"/>
                  <a:gd name="T42" fmla="*/ 515 w 522"/>
                  <a:gd name="T43" fmla="*/ 5 h 660"/>
                  <a:gd name="T44" fmla="*/ 22 w 522"/>
                  <a:gd name="T45" fmla="*/ 0 h 660"/>
                  <a:gd name="T46" fmla="*/ 2 w 522"/>
                  <a:gd name="T47" fmla="*/ 72 h 660"/>
                  <a:gd name="T48" fmla="*/ 0 w 522"/>
                  <a:gd name="T49" fmla="*/ 84 h 660"/>
                  <a:gd name="T50" fmla="*/ 11 w 522"/>
                  <a:gd name="T51" fmla="*/ 78 h 660"/>
                  <a:gd name="T52" fmla="*/ 43 w 522"/>
                  <a:gd name="T53" fmla="*/ 65 h 660"/>
                  <a:gd name="T54" fmla="*/ 64 w 522"/>
                  <a:gd name="T55" fmla="*/ 61 h 66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22" h="660">
                    <a:moveTo>
                      <a:pt x="64" y="61"/>
                    </a:moveTo>
                    <a:cubicBezTo>
                      <a:pt x="222" y="61"/>
                      <a:pt x="222" y="61"/>
                      <a:pt x="222" y="61"/>
                    </a:cubicBezTo>
                    <a:cubicBezTo>
                      <a:pt x="222" y="598"/>
                      <a:pt x="222" y="598"/>
                      <a:pt x="222" y="598"/>
                    </a:cubicBezTo>
                    <a:cubicBezTo>
                      <a:pt x="222" y="606"/>
                      <a:pt x="223" y="613"/>
                      <a:pt x="223" y="619"/>
                    </a:cubicBezTo>
                    <a:cubicBezTo>
                      <a:pt x="223" y="623"/>
                      <a:pt x="223" y="628"/>
                      <a:pt x="222" y="633"/>
                    </a:cubicBezTo>
                    <a:cubicBezTo>
                      <a:pt x="219" y="640"/>
                      <a:pt x="218" y="644"/>
                      <a:pt x="213" y="652"/>
                    </a:cubicBezTo>
                    <a:cubicBezTo>
                      <a:pt x="209" y="660"/>
                      <a:pt x="209" y="660"/>
                      <a:pt x="209" y="660"/>
                    </a:cubicBezTo>
                    <a:cubicBezTo>
                      <a:pt x="319" y="660"/>
                      <a:pt x="319" y="660"/>
                      <a:pt x="319" y="660"/>
                    </a:cubicBezTo>
                    <a:cubicBezTo>
                      <a:pt x="329" y="660"/>
                      <a:pt x="329" y="660"/>
                      <a:pt x="329" y="660"/>
                    </a:cubicBezTo>
                    <a:cubicBezTo>
                      <a:pt x="324" y="652"/>
                      <a:pt x="324" y="652"/>
                      <a:pt x="324" y="652"/>
                    </a:cubicBezTo>
                    <a:cubicBezTo>
                      <a:pt x="319" y="643"/>
                      <a:pt x="316" y="638"/>
                      <a:pt x="315" y="631"/>
                    </a:cubicBezTo>
                    <a:cubicBezTo>
                      <a:pt x="312" y="612"/>
                      <a:pt x="312" y="610"/>
                      <a:pt x="312" y="604"/>
                    </a:cubicBezTo>
                    <a:cubicBezTo>
                      <a:pt x="312" y="602"/>
                      <a:pt x="312" y="600"/>
                      <a:pt x="312" y="596"/>
                    </a:cubicBezTo>
                    <a:cubicBezTo>
                      <a:pt x="312" y="59"/>
                      <a:pt x="312" y="59"/>
                      <a:pt x="312" y="59"/>
                    </a:cubicBezTo>
                    <a:cubicBezTo>
                      <a:pt x="448" y="59"/>
                      <a:pt x="448" y="59"/>
                      <a:pt x="448" y="59"/>
                    </a:cubicBezTo>
                    <a:cubicBezTo>
                      <a:pt x="462" y="59"/>
                      <a:pt x="471" y="60"/>
                      <a:pt x="485" y="64"/>
                    </a:cubicBezTo>
                    <a:cubicBezTo>
                      <a:pt x="486" y="59"/>
                      <a:pt x="486" y="59"/>
                      <a:pt x="486" y="59"/>
                    </a:cubicBezTo>
                    <a:cubicBezTo>
                      <a:pt x="486" y="59"/>
                      <a:pt x="486" y="59"/>
                      <a:pt x="486" y="59"/>
                    </a:cubicBezTo>
                    <a:cubicBezTo>
                      <a:pt x="485" y="65"/>
                      <a:pt x="485" y="65"/>
                      <a:pt x="485" y="65"/>
                    </a:cubicBezTo>
                    <a:cubicBezTo>
                      <a:pt x="496" y="67"/>
                      <a:pt x="503" y="69"/>
                      <a:pt x="513" y="74"/>
                    </a:cubicBezTo>
                    <a:cubicBezTo>
                      <a:pt x="522" y="79"/>
                      <a:pt x="522" y="79"/>
                      <a:pt x="522" y="79"/>
                    </a:cubicBezTo>
                    <a:cubicBezTo>
                      <a:pt x="515" y="5"/>
                      <a:pt x="515" y="5"/>
                      <a:pt x="515" y="5"/>
                    </a:cubicBezTo>
                    <a:cubicBezTo>
                      <a:pt x="22" y="0"/>
                      <a:pt x="22" y="0"/>
                      <a:pt x="22" y="0"/>
                    </a:cubicBezTo>
                    <a:cubicBezTo>
                      <a:pt x="2" y="72"/>
                      <a:pt x="2" y="72"/>
                      <a:pt x="2" y="72"/>
                    </a:cubicBezTo>
                    <a:cubicBezTo>
                      <a:pt x="0" y="84"/>
                      <a:pt x="0" y="84"/>
                      <a:pt x="0" y="84"/>
                    </a:cubicBezTo>
                    <a:cubicBezTo>
                      <a:pt x="11" y="78"/>
                      <a:pt x="11" y="78"/>
                      <a:pt x="11" y="78"/>
                    </a:cubicBezTo>
                    <a:cubicBezTo>
                      <a:pt x="22" y="71"/>
                      <a:pt x="30" y="67"/>
                      <a:pt x="43" y="65"/>
                    </a:cubicBezTo>
                    <a:cubicBezTo>
                      <a:pt x="52" y="62"/>
                      <a:pt x="56" y="61"/>
                      <a:pt x="64"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58" name="Freeform 182"/>
              <p:cNvSpPr>
                <a:spLocks noChangeAspect="1"/>
              </p:cNvSpPr>
              <p:nvPr userDrawn="1"/>
            </p:nvSpPr>
            <p:spPr bwMode="black">
              <a:xfrm>
                <a:off x="5082" y="1076"/>
                <a:ext cx="61" cy="60"/>
              </a:xfrm>
              <a:custGeom>
                <a:avLst/>
                <a:gdLst>
                  <a:gd name="T0" fmla="*/ 657 w 684"/>
                  <a:gd name="T1" fmla="*/ 42 h 682"/>
                  <a:gd name="T2" fmla="*/ 678 w 684"/>
                  <a:gd name="T3" fmla="*/ 10 h 682"/>
                  <a:gd name="T4" fmla="*/ 684 w 684"/>
                  <a:gd name="T5" fmla="*/ 1 h 682"/>
                  <a:gd name="T6" fmla="*/ 583 w 684"/>
                  <a:gd name="T7" fmla="*/ 1 h 682"/>
                  <a:gd name="T8" fmla="*/ 575 w 684"/>
                  <a:gd name="T9" fmla="*/ 1 h 682"/>
                  <a:gd name="T10" fmla="*/ 577 w 684"/>
                  <a:gd name="T11" fmla="*/ 9 h 682"/>
                  <a:gd name="T12" fmla="*/ 581 w 684"/>
                  <a:gd name="T13" fmla="*/ 30 h 682"/>
                  <a:gd name="T14" fmla="*/ 571 w 684"/>
                  <a:gd name="T15" fmla="*/ 58 h 682"/>
                  <a:gd name="T16" fmla="*/ 357 w 684"/>
                  <a:gd name="T17" fmla="*/ 517 h 682"/>
                  <a:gd name="T18" fmla="*/ 129 w 684"/>
                  <a:gd name="T19" fmla="*/ 38 h 682"/>
                  <a:gd name="T20" fmla="*/ 125 w 684"/>
                  <a:gd name="T21" fmla="*/ 22 h 682"/>
                  <a:gd name="T22" fmla="*/ 128 w 684"/>
                  <a:gd name="T23" fmla="*/ 9 h 682"/>
                  <a:gd name="T24" fmla="*/ 133 w 684"/>
                  <a:gd name="T25" fmla="*/ 0 h 682"/>
                  <a:gd name="T26" fmla="*/ 19 w 684"/>
                  <a:gd name="T27" fmla="*/ 0 h 682"/>
                  <a:gd name="T28" fmla="*/ 0 w 684"/>
                  <a:gd name="T29" fmla="*/ 0 h 682"/>
                  <a:gd name="T30" fmla="*/ 16 w 684"/>
                  <a:gd name="T31" fmla="*/ 11 h 682"/>
                  <a:gd name="T32" fmla="*/ 35 w 684"/>
                  <a:gd name="T33" fmla="*/ 30 h 682"/>
                  <a:gd name="T34" fmla="*/ 45 w 684"/>
                  <a:gd name="T35" fmla="*/ 51 h 682"/>
                  <a:gd name="T36" fmla="*/ 354 w 684"/>
                  <a:gd name="T37" fmla="*/ 682 h 682"/>
                  <a:gd name="T38" fmla="*/ 644 w 684"/>
                  <a:gd name="T39" fmla="*/ 67 h 682"/>
                  <a:gd name="T40" fmla="*/ 657 w 684"/>
                  <a:gd name="T41" fmla="*/ 42 h 682"/>
                  <a:gd name="T42" fmla="*/ 652 w 684"/>
                  <a:gd name="T43" fmla="*/ 39 h 682"/>
                  <a:gd name="T44" fmla="*/ 652 w 684"/>
                  <a:gd name="T45" fmla="*/ 39 h 682"/>
                  <a:gd name="T46" fmla="*/ 657 w 684"/>
                  <a:gd name="T47" fmla="*/ 42 h 68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84" h="682">
                    <a:moveTo>
                      <a:pt x="657" y="42"/>
                    </a:moveTo>
                    <a:cubicBezTo>
                      <a:pt x="664" y="29"/>
                      <a:pt x="669" y="22"/>
                      <a:pt x="678" y="10"/>
                    </a:cubicBezTo>
                    <a:cubicBezTo>
                      <a:pt x="684" y="1"/>
                      <a:pt x="684" y="1"/>
                      <a:pt x="684" y="1"/>
                    </a:cubicBezTo>
                    <a:cubicBezTo>
                      <a:pt x="583" y="1"/>
                      <a:pt x="583" y="1"/>
                      <a:pt x="583" y="1"/>
                    </a:cubicBezTo>
                    <a:cubicBezTo>
                      <a:pt x="575" y="1"/>
                      <a:pt x="575" y="1"/>
                      <a:pt x="575" y="1"/>
                    </a:cubicBezTo>
                    <a:cubicBezTo>
                      <a:pt x="577" y="9"/>
                      <a:pt x="577" y="9"/>
                      <a:pt x="577" y="9"/>
                    </a:cubicBezTo>
                    <a:cubicBezTo>
                      <a:pt x="580" y="17"/>
                      <a:pt x="581" y="22"/>
                      <a:pt x="581" y="30"/>
                    </a:cubicBezTo>
                    <a:cubicBezTo>
                      <a:pt x="580" y="41"/>
                      <a:pt x="575" y="47"/>
                      <a:pt x="571" y="58"/>
                    </a:cubicBezTo>
                    <a:cubicBezTo>
                      <a:pt x="357" y="517"/>
                      <a:pt x="357" y="517"/>
                      <a:pt x="357" y="517"/>
                    </a:cubicBezTo>
                    <a:cubicBezTo>
                      <a:pt x="129" y="38"/>
                      <a:pt x="129" y="38"/>
                      <a:pt x="129" y="38"/>
                    </a:cubicBezTo>
                    <a:cubicBezTo>
                      <a:pt x="126" y="31"/>
                      <a:pt x="125" y="28"/>
                      <a:pt x="125" y="22"/>
                    </a:cubicBezTo>
                    <a:cubicBezTo>
                      <a:pt x="125" y="17"/>
                      <a:pt x="126" y="15"/>
                      <a:pt x="128" y="9"/>
                    </a:cubicBezTo>
                    <a:cubicBezTo>
                      <a:pt x="133" y="0"/>
                      <a:pt x="133" y="0"/>
                      <a:pt x="133" y="0"/>
                    </a:cubicBezTo>
                    <a:cubicBezTo>
                      <a:pt x="19" y="0"/>
                      <a:pt x="19" y="0"/>
                      <a:pt x="19" y="0"/>
                    </a:cubicBezTo>
                    <a:cubicBezTo>
                      <a:pt x="0" y="0"/>
                      <a:pt x="0" y="0"/>
                      <a:pt x="0" y="0"/>
                    </a:cubicBezTo>
                    <a:cubicBezTo>
                      <a:pt x="16" y="11"/>
                      <a:pt x="16" y="11"/>
                      <a:pt x="16" y="11"/>
                    </a:cubicBezTo>
                    <a:cubicBezTo>
                      <a:pt x="25" y="17"/>
                      <a:pt x="30" y="21"/>
                      <a:pt x="35" y="30"/>
                    </a:cubicBezTo>
                    <a:cubicBezTo>
                      <a:pt x="40" y="37"/>
                      <a:pt x="42" y="43"/>
                      <a:pt x="45" y="51"/>
                    </a:cubicBezTo>
                    <a:cubicBezTo>
                      <a:pt x="354" y="682"/>
                      <a:pt x="354" y="682"/>
                      <a:pt x="354" y="682"/>
                    </a:cubicBezTo>
                    <a:cubicBezTo>
                      <a:pt x="644" y="67"/>
                      <a:pt x="644" y="67"/>
                      <a:pt x="644" y="67"/>
                    </a:cubicBezTo>
                    <a:cubicBezTo>
                      <a:pt x="648" y="57"/>
                      <a:pt x="651" y="52"/>
                      <a:pt x="657" y="42"/>
                    </a:cubicBezTo>
                    <a:cubicBezTo>
                      <a:pt x="652" y="39"/>
                      <a:pt x="652" y="39"/>
                      <a:pt x="652" y="39"/>
                    </a:cubicBezTo>
                    <a:cubicBezTo>
                      <a:pt x="653" y="39"/>
                      <a:pt x="652" y="39"/>
                      <a:pt x="652" y="39"/>
                    </a:cubicBezTo>
                    <a:lnTo>
                      <a:pt x="657"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59" name="Freeform 183"/>
              <p:cNvSpPr>
                <a:spLocks noChangeAspect="1" noEditPoints="1"/>
              </p:cNvSpPr>
              <p:nvPr userDrawn="1"/>
            </p:nvSpPr>
            <p:spPr bwMode="black">
              <a:xfrm>
                <a:off x="5193" y="1076"/>
                <a:ext cx="45" cy="58"/>
              </a:xfrm>
              <a:custGeom>
                <a:avLst/>
                <a:gdLst>
                  <a:gd name="T0" fmla="*/ 490 w 507"/>
                  <a:gd name="T1" fmla="*/ 663 h 663"/>
                  <a:gd name="T2" fmla="*/ 507 w 507"/>
                  <a:gd name="T3" fmla="*/ 663 h 663"/>
                  <a:gd name="T4" fmla="*/ 493 w 507"/>
                  <a:gd name="T5" fmla="*/ 653 h 663"/>
                  <a:gd name="T6" fmla="*/ 460 w 507"/>
                  <a:gd name="T7" fmla="*/ 627 h 663"/>
                  <a:gd name="T8" fmla="*/ 405 w 507"/>
                  <a:gd name="T9" fmla="*/ 564 h 663"/>
                  <a:gd name="T10" fmla="*/ 251 w 507"/>
                  <a:gd name="T11" fmla="*/ 367 h 663"/>
                  <a:gd name="T12" fmla="*/ 205 w 507"/>
                  <a:gd name="T13" fmla="*/ 317 h 663"/>
                  <a:gd name="T14" fmla="*/ 204 w 507"/>
                  <a:gd name="T15" fmla="*/ 316 h 663"/>
                  <a:gd name="T16" fmla="*/ 211 w 507"/>
                  <a:gd name="T17" fmla="*/ 316 h 663"/>
                  <a:gd name="T18" fmla="*/ 370 w 507"/>
                  <a:gd name="T19" fmla="*/ 156 h 663"/>
                  <a:gd name="T20" fmla="*/ 370 w 507"/>
                  <a:gd name="T21" fmla="*/ 151 h 663"/>
                  <a:gd name="T22" fmla="*/ 205 w 507"/>
                  <a:gd name="T23" fmla="*/ 0 h 663"/>
                  <a:gd name="T24" fmla="*/ 0 w 507"/>
                  <a:gd name="T25" fmla="*/ 0 h 663"/>
                  <a:gd name="T26" fmla="*/ 5 w 507"/>
                  <a:gd name="T27" fmla="*/ 9 h 663"/>
                  <a:gd name="T28" fmla="*/ 16 w 507"/>
                  <a:gd name="T29" fmla="*/ 34 h 663"/>
                  <a:gd name="T30" fmla="*/ 21 w 507"/>
                  <a:gd name="T31" fmla="*/ 96 h 663"/>
                  <a:gd name="T32" fmla="*/ 21 w 507"/>
                  <a:gd name="T33" fmla="*/ 562 h 663"/>
                  <a:gd name="T34" fmla="*/ 19 w 507"/>
                  <a:gd name="T35" fmla="*/ 627 h 663"/>
                  <a:gd name="T36" fmla="*/ 9 w 507"/>
                  <a:gd name="T37" fmla="*/ 652 h 663"/>
                  <a:gd name="T38" fmla="*/ 5 w 507"/>
                  <a:gd name="T39" fmla="*/ 661 h 663"/>
                  <a:gd name="T40" fmla="*/ 110 w 507"/>
                  <a:gd name="T41" fmla="*/ 661 h 663"/>
                  <a:gd name="T42" fmla="*/ 117 w 507"/>
                  <a:gd name="T43" fmla="*/ 661 h 663"/>
                  <a:gd name="T44" fmla="*/ 115 w 507"/>
                  <a:gd name="T45" fmla="*/ 653 h 663"/>
                  <a:gd name="T46" fmla="*/ 105 w 507"/>
                  <a:gd name="T47" fmla="*/ 623 h 663"/>
                  <a:gd name="T48" fmla="*/ 103 w 507"/>
                  <a:gd name="T49" fmla="*/ 601 h 663"/>
                  <a:gd name="T50" fmla="*/ 103 w 507"/>
                  <a:gd name="T51" fmla="*/ 588 h 663"/>
                  <a:gd name="T52" fmla="*/ 103 w 507"/>
                  <a:gd name="T53" fmla="*/ 300 h 663"/>
                  <a:gd name="T54" fmla="*/ 105 w 507"/>
                  <a:gd name="T55" fmla="*/ 302 h 663"/>
                  <a:gd name="T56" fmla="*/ 122 w 507"/>
                  <a:gd name="T57" fmla="*/ 322 h 663"/>
                  <a:gd name="T58" fmla="*/ 383 w 507"/>
                  <a:gd name="T59" fmla="*/ 661 h 663"/>
                  <a:gd name="T60" fmla="*/ 387 w 507"/>
                  <a:gd name="T61" fmla="*/ 658 h 663"/>
                  <a:gd name="T62" fmla="*/ 387 w 507"/>
                  <a:gd name="T63" fmla="*/ 658 h 663"/>
                  <a:gd name="T64" fmla="*/ 387 w 507"/>
                  <a:gd name="T65" fmla="*/ 663 h 663"/>
                  <a:gd name="T66" fmla="*/ 490 w 507"/>
                  <a:gd name="T67" fmla="*/ 663 h 663"/>
                  <a:gd name="T68" fmla="*/ 104 w 507"/>
                  <a:gd name="T69" fmla="*/ 57 h 663"/>
                  <a:gd name="T70" fmla="*/ 167 w 507"/>
                  <a:gd name="T71" fmla="*/ 51 h 663"/>
                  <a:gd name="T72" fmla="*/ 288 w 507"/>
                  <a:gd name="T73" fmla="*/ 158 h 663"/>
                  <a:gd name="T74" fmla="*/ 288 w 507"/>
                  <a:gd name="T75" fmla="*/ 167 h 663"/>
                  <a:gd name="T76" fmla="*/ 154 w 507"/>
                  <a:gd name="T77" fmla="*/ 278 h 663"/>
                  <a:gd name="T78" fmla="*/ 138 w 507"/>
                  <a:gd name="T79" fmla="*/ 278 h 663"/>
                  <a:gd name="T80" fmla="*/ 104 w 507"/>
                  <a:gd name="T81" fmla="*/ 277 h 663"/>
                  <a:gd name="T82" fmla="*/ 104 w 507"/>
                  <a:gd name="T83" fmla="*/ 57 h 66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07" h="663">
                    <a:moveTo>
                      <a:pt x="490" y="663"/>
                    </a:moveTo>
                    <a:cubicBezTo>
                      <a:pt x="507" y="663"/>
                      <a:pt x="507" y="663"/>
                      <a:pt x="507" y="663"/>
                    </a:cubicBezTo>
                    <a:cubicBezTo>
                      <a:pt x="493" y="653"/>
                      <a:pt x="493" y="653"/>
                      <a:pt x="493" y="653"/>
                    </a:cubicBezTo>
                    <a:cubicBezTo>
                      <a:pt x="480" y="643"/>
                      <a:pt x="472" y="637"/>
                      <a:pt x="460" y="627"/>
                    </a:cubicBezTo>
                    <a:cubicBezTo>
                      <a:pt x="441" y="610"/>
                      <a:pt x="425" y="590"/>
                      <a:pt x="405" y="564"/>
                    </a:cubicBezTo>
                    <a:cubicBezTo>
                      <a:pt x="251" y="367"/>
                      <a:pt x="251" y="367"/>
                      <a:pt x="251" y="367"/>
                    </a:cubicBezTo>
                    <a:cubicBezTo>
                      <a:pt x="234" y="346"/>
                      <a:pt x="223" y="334"/>
                      <a:pt x="205" y="317"/>
                    </a:cubicBezTo>
                    <a:cubicBezTo>
                      <a:pt x="204" y="317"/>
                      <a:pt x="204" y="316"/>
                      <a:pt x="204" y="316"/>
                    </a:cubicBezTo>
                    <a:cubicBezTo>
                      <a:pt x="206" y="316"/>
                      <a:pt x="209" y="316"/>
                      <a:pt x="211" y="316"/>
                    </a:cubicBezTo>
                    <a:cubicBezTo>
                      <a:pt x="300" y="316"/>
                      <a:pt x="368" y="242"/>
                      <a:pt x="370" y="156"/>
                    </a:cubicBezTo>
                    <a:cubicBezTo>
                      <a:pt x="370" y="154"/>
                      <a:pt x="370" y="153"/>
                      <a:pt x="370" y="151"/>
                    </a:cubicBezTo>
                    <a:cubicBezTo>
                      <a:pt x="370" y="57"/>
                      <a:pt x="291" y="1"/>
                      <a:pt x="205" y="0"/>
                    </a:cubicBezTo>
                    <a:cubicBezTo>
                      <a:pt x="0" y="0"/>
                      <a:pt x="0" y="0"/>
                      <a:pt x="0" y="0"/>
                    </a:cubicBezTo>
                    <a:cubicBezTo>
                      <a:pt x="5" y="9"/>
                      <a:pt x="5" y="9"/>
                      <a:pt x="5" y="9"/>
                    </a:cubicBezTo>
                    <a:cubicBezTo>
                      <a:pt x="10" y="19"/>
                      <a:pt x="14" y="24"/>
                      <a:pt x="16" y="34"/>
                    </a:cubicBezTo>
                    <a:cubicBezTo>
                      <a:pt x="21" y="58"/>
                      <a:pt x="21" y="71"/>
                      <a:pt x="21" y="96"/>
                    </a:cubicBezTo>
                    <a:cubicBezTo>
                      <a:pt x="21" y="562"/>
                      <a:pt x="21" y="562"/>
                      <a:pt x="21" y="562"/>
                    </a:cubicBezTo>
                    <a:cubicBezTo>
                      <a:pt x="21" y="586"/>
                      <a:pt x="21" y="615"/>
                      <a:pt x="19" y="627"/>
                    </a:cubicBezTo>
                    <a:cubicBezTo>
                      <a:pt x="18" y="636"/>
                      <a:pt x="14" y="641"/>
                      <a:pt x="9" y="652"/>
                    </a:cubicBezTo>
                    <a:cubicBezTo>
                      <a:pt x="5" y="661"/>
                      <a:pt x="5" y="661"/>
                      <a:pt x="5" y="661"/>
                    </a:cubicBezTo>
                    <a:cubicBezTo>
                      <a:pt x="110" y="661"/>
                      <a:pt x="110" y="661"/>
                      <a:pt x="110" y="661"/>
                    </a:cubicBezTo>
                    <a:cubicBezTo>
                      <a:pt x="117" y="661"/>
                      <a:pt x="117" y="661"/>
                      <a:pt x="117" y="661"/>
                    </a:cubicBezTo>
                    <a:cubicBezTo>
                      <a:pt x="115" y="653"/>
                      <a:pt x="115" y="653"/>
                      <a:pt x="115" y="653"/>
                    </a:cubicBezTo>
                    <a:cubicBezTo>
                      <a:pt x="110" y="640"/>
                      <a:pt x="107" y="634"/>
                      <a:pt x="105" y="623"/>
                    </a:cubicBezTo>
                    <a:cubicBezTo>
                      <a:pt x="103" y="614"/>
                      <a:pt x="103" y="608"/>
                      <a:pt x="103" y="601"/>
                    </a:cubicBezTo>
                    <a:cubicBezTo>
                      <a:pt x="103" y="597"/>
                      <a:pt x="103" y="593"/>
                      <a:pt x="103" y="588"/>
                    </a:cubicBezTo>
                    <a:cubicBezTo>
                      <a:pt x="103" y="300"/>
                      <a:pt x="103" y="300"/>
                      <a:pt x="103" y="300"/>
                    </a:cubicBezTo>
                    <a:cubicBezTo>
                      <a:pt x="104" y="301"/>
                      <a:pt x="104" y="301"/>
                      <a:pt x="105" y="302"/>
                    </a:cubicBezTo>
                    <a:cubicBezTo>
                      <a:pt x="112" y="307"/>
                      <a:pt x="114" y="313"/>
                      <a:pt x="122" y="322"/>
                    </a:cubicBezTo>
                    <a:cubicBezTo>
                      <a:pt x="383" y="661"/>
                      <a:pt x="383" y="661"/>
                      <a:pt x="383" y="661"/>
                    </a:cubicBezTo>
                    <a:cubicBezTo>
                      <a:pt x="387" y="658"/>
                      <a:pt x="387" y="658"/>
                      <a:pt x="387" y="658"/>
                    </a:cubicBezTo>
                    <a:cubicBezTo>
                      <a:pt x="387" y="658"/>
                      <a:pt x="387" y="658"/>
                      <a:pt x="387" y="658"/>
                    </a:cubicBezTo>
                    <a:cubicBezTo>
                      <a:pt x="387" y="663"/>
                      <a:pt x="387" y="663"/>
                      <a:pt x="387" y="663"/>
                    </a:cubicBezTo>
                    <a:lnTo>
                      <a:pt x="490" y="663"/>
                    </a:lnTo>
                    <a:close/>
                    <a:moveTo>
                      <a:pt x="104" y="57"/>
                    </a:moveTo>
                    <a:cubicBezTo>
                      <a:pt x="125" y="52"/>
                      <a:pt x="140" y="51"/>
                      <a:pt x="167" y="51"/>
                    </a:cubicBezTo>
                    <a:cubicBezTo>
                      <a:pt x="270" y="56"/>
                      <a:pt x="283" y="107"/>
                      <a:pt x="288" y="158"/>
                    </a:cubicBezTo>
                    <a:cubicBezTo>
                      <a:pt x="288" y="161"/>
                      <a:pt x="288" y="164"/>
                      <a:pt x="288" y="167"/>
                    </a:cubicBezTo>
                    <a:cubicBezTo>
                      <a:pt x="288" y="230"/>
                      <a:pt x="239" y="271"/>
                      <a:pt x="154" y="278"/>
                    </a:cubicBezTo>
                    <a:cubicBezTo>
                      <a:pt x="149" y="278"/>
                      <a:pt x="143" y="278"/>
                      <a:pt x="138" y="278"/>
                    </a:cubicBezTo>
                    <a:cubicBezTo>
                      <a:pt x="125" y="278"/>
                      <a:pt x="113" y="278"/>
                      <a:pt x="104" y="277"/>
                    </a:cubicBezTo>
                    <a:lnTo>
                      <a:pt x="104"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60" name="Freeform 184"/>
              <p:cNvSpPr>
                <a:spLocks noChangeAspect="1" noEditPoints="1"/>
              </p:cNvSpPr>
              <p:nvPr userDrawn="1"/>
            </p:nvSpPr>
            <p:spPr bwMode="black">
              <a:xfrm>
                <a:off x="5232" y="1174"/>
                <a:ext cx="60" cy="60"/>
              </a:xfrm>
              <a:custGeom>
                <a:avLst/>
                <a:gdLst>
                  <a:gd name="T0" fmla="*/ 345 w 674"/>
                  <a:gd name="T1" fmla="*/ 0 h 675"/>
                  <a:gd name="T2" fmla="*/ 335 w 674"/>
                  <a:gd name="T3" fmla="*/ 0 h 675"/>
                  <a:gd name="T4" fmla="*/ 0 w 674"/>
                  <a:gd name="T5" fmla="*/ 337 h 675"/>
                  <a:gd name="T6" fmla="*/ 330 w 674"/>
                  <a:gd name="T7" fmla="*/ 675 h 675"/>
                  <a:gd name="T8" fmla="*/ 330 w 674"/>
                  <a:gd name="T9" fmla="*/ 669 h 675"/>
                  <a:gd name="T10" fmla="*/ 330 w 674"/>
                  <a:gd name="T11" fmla="*/ 675 h 675"/>
                  <a:gd name="T12" fmla="*/ 338 w 674"/>
                  <a:gd name="T13" fmla="*/ 674 h 675"/>
                  <a:gd name="T14" fmla="*/ 674 w 674"/>
                  <a:gd name="T15" fmla="*/ 341 h 675"/>
                  <a:gd name="T16" fmla="*/ 674 w 674"/>
                  <a:gd name="T17" fmla="*/ 335 h 675"/>
                  <a:gd name="T18" fmla="*/ 345 w 674"/>
                  <a:gd name="T19" fmla="*/ 0 h 675"/>
                  <a:gd name="T20" fmla="*/ 336 w 674"/>
                  <a:gd name="T21" fmla="*/ 64 h 675"/>
                  <a:gd name="T22" fmla="*/ 339 w 674"/>
                  <a:gd name="T23" fmla="*/ 64 h 675"/>
                  <a:gd name="T24" fmla="*/ 592 w 674"/>
                  <a:gd name="T25" fmla="*/ 335 h 675"/>
                  <a:gd name="T26" fmla="*/ 337 w 674"/>
                  <a:gd name="T27" fmla="*/ 610 h 675"/>
                  <a:gd name="T28" fmla="*/ 332 w 674"/>
                  <a:gd name="T29" fmla="*/ 610 h 675"/>
                  <a:gd name="T30" fmla="*/ 85 w 674"/>
                  <a:gd name="T31" fmla="*/ 339 h 675"/>
                  <a:gd name="T32" fmla="*/ 85 w 674"/>
                  <a:gd name="T33" fmla="*/ 334 h 675"/>
                  <a:gd name="T34" fmla="*/ 336 w 674"/>
                  <a:gd name="T35" fmla="*/ 64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74" h="675">
                    <a:moveTo>
                      <a:pt x="345" y="0"/>
                    </a:moveTo>
                    <a:cubicBezTo>
                      <a:pt x="341"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4"/>
                      <a:pt x="338" y="674"/>
                    </a:cubicBezTo>
                    <a:cubicBezTo>
                      <a:pt x="520" y="674"/>
                      <a:pt x="674" y="533"/>
                      <a:pt x="674" y="341"/>
                    </a:cubicBezTo>
                    <a:cubicBezTo>
                      <a:pt x="674" y="339"/>
                      <a:pt x="674" y="337"/>
                      <a:pt x="674" y="335"/>
                    </a:cubicBezTo>
                    <a:cubicBezTo>
                      <a:pt x="670" y="154"/>
                      <a:pt x="533" y="7"/>
                      <a:pt x="345" y="0"/>
                    </a:cubicBezTo>
                    <a:close/>
                    <a:moveTo>
                      <a:pt x="336" y="64"/>
                    </a:moveTo>
                    <a:cubicBezTo>
                      <a:pt x="337" y="64"/>
                      <a:pt x="338" y="64"/>
                      <a:pt x="339" y="64"/>
                    </a:cubicBezTo>
                    <a:cubicBezTo>
                      <a:pt x="488" y="67"/>
                      <a:pt x="590" y="191"/>
                      <a:pt x="592" y="335"/>
                    </a:cubicBezTo>
                    <a:cubicBezTo>
                      <a:pt x="592" y="479"/>
                      <a:pt x="481" y="609"/>
                      <a:pt x="337" y="610"/>
                    </a:cubicBezTo>
                    <a:cubicBezTo>
                      <a:pt x="335" y="610"/>
                      <a:pt x="333" y="610"/>
                      <a:pt x="332" y="610"/>
                    </a:cubicBezTo>
                    <a:cubicBezTo>
                      <a:pt x="186" y="606"/>
                      <a:pt x="85" y="480"/>
                      <a:pt x="85" y="339"/>
                    </a:cubicBezTo>
                    <a:cubicBezTo>
                      <a:pt x="85" y="337"/>
                      <a:pt x="85" y="335"/>
                      <a:pt x="85" y="334"/>
                    </a:cubicBezTo>
                    <a:cubicBezTo>
                      <a:pt x="88" y="191"/>
                      <a:pt x="186" y="64"/>
                      <a:pt x="336" y="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61" name="Freeform 185"/>
              <p:cNvSpPr>
                <a:spLocks noChangeAspect="1"/>
              </p:cNvSpPr>
              <p:nvPr userDrawn="1"/>
            </p:nvSpPr>
            <p:spPr bwMode="black">
              <a:xfrm>
                <a:off x="5055" y="1174"/>
                <a:ext cx="52" cy="61"/>
              </a:xfrm>
              <a:custGeom>
                <a:avLst/>
                <a:gdLst>
                  <a:gd name="T0" fmla="*/ 379 w 583"/>
                  <a:gd name="T1" fmla="*/ 617 h 681"/>
                  <a:gd name="T2" fmla="*/ 370 w 583"/>
                  <a:gd name="T3" fmla="*/ 617 h 681"/>
                  <a:gd name="T4" fmla="*/ 84 w 583"/>
                  <a:gd name="T5" fmla="*/ 347 h 681"/>
                  <a:gd name="T6" fmla="*/ 84 w 583"/>
                  <a:gd name="T7" fmla="*/ 342 h 681"/>
                  <a:gd name="T8" fmla="*/ 368 w 583"/>
                  <a:gd name="T9" fmla="*/ 62 h 681"/>
                  <a:gd name="T10" fmla="*/ 375 w 583"/>
                  <a:gd name="T11" fmla="*/ 62 h 681"/>
                  <a:gd name="T12" fmla="*/ 523 w 583"/>
                  <a:gd name="T13" fmla="*/ 102 h 681"/>
                  <a:gd name="T14" fmla="*/ 532 w 583"/>
                  <a:gd name="T15" fmla="*/ 107 h 681"/>
                  <a:gd name="T16" fmla="*/ 532 w 583"/>
                  <a:gd name="T17" fmla="*/ 34 h 681"/>
                  <a:gd name="T18" fmla="*/ 373 w 583"/>
                  <a:gd name="T19" fmla="*/ 0 h 681"/>
                  <a:gd name="T20" fmla="*/ 369 w 583"/>
                  <a:gd name="T21" fmla="*/ 0 h 681"/>
                  <a:gd name="T22" fmla="*/ 0 w 583"/>
                  <a:gd name="T23" fmla="*/ 341 h 681"/>
                  <a:gd name="T24" fmla="*/ 1 w 583"/>
                  <a:gd name="T25" fmla="*/ 343 h 681"/>
                  <a:gd name="T26" fmla="*/ 360 w 583"/>
                  <a:gd name="T27" fmla="*/ 681 h 681"/>
                  <a:gd name="T28" fmla="*/ 380 w 583"/>
                  <a:gd name="T29" fmla="*/ 680 h 681"/>
                  <a:gd name="T30" fmla="*/ 538 w 583"/>
                  <a:gd name="T31" fmla="*/ 657 h 681"/>
                  <a:gd name="T32" fmla="*/ 537 w 583"/>
                  <a:gd name="T33" fmla="*/ 652 h 681"/>
                  <a:gd name="T34" fmla="*/ 542 w 583"/>
                  <a:gd name="T35" fmla="*/ 654 h 681"/>
                  <a:gd name="T36" fmla="*/ 583 w 583"/>
                  <a:gd name="T37" fmla="*/ 550 h 681"/>
                  <a:gd name="T38" fmla="*/ 568 w 583"/>
                  <a:gd name="T39" fmla="*/ 561 h 681"/>
                  <a:gd name="T40" fmla="*/ 379 w 583"/>
                  <a:gd name="T41" fmla="*/ 61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83" h="681">
                    <a:moveTo>
                      <a:pt x="379" y="617"/>
                    </a:moveTo>
                    <a:cubicBezTo>
                      <a:pt x="376" y="617"/>
                      <a:pt x="373" y="617"/>
                      <a:pt x="370" y="617"/>
                    </a:cubicBezTo>
                    <a:cubicBezTo>
                      <a:pt x="208" y="617"/>
                      <a:pt x="84" y="507"/>
                      <a:pt x="84" y="347"/>
                    </a:cubicBezTo>
                    <a:cubicBezTo>
                      <a:pt x="84" y="346"/>
                      <a:pt x="84" y="344"/>
                      <a:pt x="84" y="342"/>
                    </a:cubicBezTo>
                    <a:cubicBezTo>
                      <a:pt x="85" y="187"/>
                      <a:pt x="200" y="62"/>
                      <a:pt x="368" y="62"/>
                    </a:cubicBezTo>
                    <a:cubicBezTo>
                      <a:pt x="370" y="62"/>
                      <a:pt x="372" y="62"/>
                      <a:pt x="375" y="62"/>
                    </a:cubicBezTo>
                    <a:cubicBezTo>
                      <a:pt x="435" y="63"/>
                      <a:pt x="472" y="73"/>
                      <a:pt x="523" y="102"/>
                    </a:cubicBezTo>
                    <a:cubicBezTo>
                      <a:pt x="532" y="107"/>
                      <a:pt x="532" y="107"/>
                      <a:pt x="532" y="107"/>
                    </a:cubicBezTo>
                    <a:cubicBezTo>
                      <a:pt x="532" y="34"/>
                      <a:pt x="532" y="34"/>
                      <a:pt x="532" y="34"/>
                    </a:cubicBezTo>
                    <a:cubicBezTo>
                      <a:pt x="472" y="4"/>
                      <a:pt x="432" y="1"/>
                      <a:pt x="373" y="0"/>
                    </a:cubicBezTo>
                    <a:cubicBezTo>
                      <a:pt x="372" y="0"/>
                      <a:pt x="370" y="0"/>
                      <a:pt x="369" y="0"/>
                    </a:cubicBezTo>
                    <a:cubicBezTo>
                      <a:pt x="159" y="0"/>
                      <a:pt x="1" y="145"/>
                      <a:pt x="0" y="341"/>
                    </a:cubicBezTo>
                    <a:cubicBezTo>
                      <a:pt x="0" y="342"/>
                      <a:pt x="0" y="343"/>
                      <a:pt x="1" y="343"/>
                    </a:cubicBezTo>
                    <a:cubicBezTo>
                      <a:pt x="1" y="533"/>
                      <a:pt x="151" y="681"/>
                      <a:pt x="360" y="681"/>
                    </a:cubicBezTo>
                    <a:cubicBezTo>
                      <a:pt x="367" y="681"/>
                      <a:pt x="373" y="680"/>
                      <a:pt x="380" y="680"/>
                    </a:cubicBezTo>
                    <a:cubicBezTo>
                      <a:pt x="442" y="678"/>
                      <a:pt x="480" y="678"/>
                      <a:pt x="538" y="657"/>
                    </a:cubicBezTo>
                    <a:cubicBezTo>
                      <a:pt x="537" y="652"/>
                      <a:pt x="537" y="652"/>
                      <a:pt x="537" y="652"/>
                    </a:cubicBezTo>
                    <a:cubicBezTo>
                      <a:pt x="542" y="654"/>
                      <a:pt x="542" y="654"/>
                      <a:pt x="542" y="654"/>
                    </a:cubicBezTo>
                    <a:cubicBezTo>
                      <a:pt x="583" y="550"/>
                      <a:pt x="583" y="550"/>
                      <a:pt x="583" y="550"/>
                    </a:cubicBezTo>
                    <a:cubicBezTo>
                      <a:pt x="568" y="561"/>
                      <a:pt x="568" y="561"/>
                      <a:pt x="568" y="561"/>
                    </a:cubicBezTo>
                    <a:cubicBezTo>
                      <a:pt x="506" y="605"/>
                      <a:pt x="438" y="616"/>
                      <a:pt x="379" y="6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62" name="Freeform 186"/>
              <p:cNvSpPr>
                <a:spLocks noChangeAspect="1"/>
              </p:cNvSpPr>
              <p:nvPr userDrawn="1"/>
            </p:nvSpPr>
            <p:spPr bwMode="black">
              <a:xfrm>
                <a:off x="5112" y="1175"/>
                <a:ext cx="48" cy="59"/>
              </a:xfrm>
              <a:custGeom>
                <a:avLst/>
                <a:gdLst>
                  <a:gd name="T0" fmla="*/ 529 w 544"/>
                  <a:gd name="T1" fmla="*/ 626 h 661"/>
                  <a:gd name="T2" fmla="*/ 526 w 544"/>
                  <a:gd name="T3" fmla="*/ 598 h 661"/>
                  <a:gd name="T4" fmla="*/ 526 w 544"/>
                  <a:gd name="T5" fmla="*/ 90 h 661"/>
                  <a:gd name="T6" fmla="*/ 525 w 544"/>
                  <a:gd name="T7" fmla="*/ 66 h 661"/>
                  <a:gd name="T8" fmla="*/ 529 w 544"/>
                  <a:gd name="T9" fmla="*/ 35 h 661"/>
                  <a:gd name="T10" fmla="*/ 538 w 544"/>
                  <a:gd name="T11" fmla="*/ 9 h 661"/>
                  <a:gd name="T12" fmla="*/ 542 w 544"/>
                  <a:gd name="T13" fmla="*/ 1 h 661"/>
                  <a:gd name="T14" fmla="*/ 432 w 544"/>
                  <a:gd name="T15" fmla="*/ 1 h 661"/>
                  <a:gd name="T16" fmla="*/ 419 w 544"/>
                  <a:gd name="T17" fmla="*/ 1 h 661"/>
                  <a:gd name="T18" fmla="*/ 427 w 544"/>
                  <a:gd name="T19" fmla="*/ 10 h 661"/>
                  <a:gd name="T20" fmla="*/ 443 w 544"/>
                  <a:gd name="T21" fmla="*/ 38 h 661"/>
                  <a:gd name="T22" fmla="*/ 445 w 544"/>
                  <a:gd name="T23" fmla="*/ 56 h 661"/>
                  <a:gd name="T24" fmla="*/ 445 w 544"/>
                  <a:gd name="T25" fmla="*/ 72 h 661"/>
                  <a:gd name="T26" fmla="*/ 445 w 544"/>
                  <a:gd name="T27" fmla="*/ 259 h 661"/>
                  <a:gd name="T28" fmla="*/ 103 w 544"/>
                  <a:gd name="T29" fmla="*/ 259 h 661"/>
                  <a:gd name="T30" fmla="*/ 103 w 544"/>
                  <a:gd name="T31" fmla="*/ 81 h 661"/>
                  <a:gd name="T32" fmla="*/ 103 w 544"/>
                  <a:gd name="T33" fmla="*/ 67 h 661"/>
                  <a:gd name="T34" fmla="*/ 108 w 544"/>
                  <a:gd name="T35" fmla="*/ 30 h 661"/>
                  <a:gd name="T36" fmla="*/ 118 w 544"/>
                  <a:gd name="T37" fmla="*/ 8 h 661"/>
                  <a:gd name="T38" fmla="*/ 123 w 544"/>
                  <a:gd name="T39" fmla="*/ 0 h 661"/>
                  <a:gd name="T40" fmla="*/ 11 w 544"/>
                  <a:gd name="T41" fmla="*/ 0 h 661"/>
                  <a:gd name="T42" fmla="*/ 0 w 544"/>
                  <a:gd name="T43" fmla="*/ 0 h 661"/>
                  <a:gd name="T44" fmla="*/ 7 w 544"/>
                  <a:gd name="T45" fmla="*/ 9 h 661"/>
                  <a:gd name="T46" fmla="*/ 21 w 544"/>
                  <a:gd name="T47" fmla="*/ 34 h 661"/>
                  <a:gd name="T48" fmla="*/ 24 w 544"/>
                  <a:gd name="T49" fmla="*/ 65 h 661"/>
                  <a:gd name="T50" fmla="*/ 24 w 544"/>
                  <a:gd name="T51" fmla="*/ 603 h 661"/>
                  <a:gd name="T52" fmla="*/ 24 w 544"/>
                  <a:gd name="T53" fmla="*/ 613 h 661"/>
                  <a:gd name="T54" fmla="*/ 21 w 544"/>
                  <a:gd name="T55" fmla="*/ 635 h 661"/>
                  <a:gd name="T56" fmla="*/ 10 w 544"/>
                  <a:gd name="T57" fmla="*/ 652 h 661"/>
                  <a:gd name="T58" fmla="*/ 4 w 544"/>
                  <a:gd name="T59" fmla="*/ 661 h 661"/>
                  <a:gd name="T60" fmla="*/ 115 w 544"/>
                  <a:gd name="T61" fmla="*/ 661 h 661"/>
                  <a:gd name="T62" fmla="*/ 126 w 544"/>
                  <a:gd name="T63" fmla="*/ 661 h 661"/>
                  <a:gd name="T64" fmla="*/ 120 w 544"/>
                  <a:gd name="T65" fmla="*/ 652 h 661"/>
                  <a:gd name="T66" fmla="*/ 108 w 544"/>
                  <a:gd name="T67" fmla="*/ 632 h 661"/>
                  <a:gd name="T68" fmla="*/ 103 w 544"/>
                  <a:gd name="T69" fmla="*/ 598 h 661"/>
                  <a:gd name="T70" fmla="*/ 104 w 544"/>
                  <a:gd name="T71" fmla="*/ 575 h 661"/>
                  <a:gd name="T72" fmla="*/ 104 w 544"/>
                  <a:gd name="T73" fmla="*/ 318 h 661"/>
                  <a:gd name="T74" fmla="*/ 445 w 544"/>
                  <a:gd name="T75" fmla="*/ 318 h 661"/>
                  <a:gd name="T76" fmla="*/ 445 w 544"/>
                  <a:gd name="T77" fmla="*/ 603 h 661"/>
                  <a:gd name="T78" fmla="*/ 445 w 544"/>
                  <a:gd name="T79" fmla="*/ 618 h 661"/>
                  <a:gd name="T80" fmla="*/ 445 w 544"/>
                  <a:gd name="T81" fmla="*/ 625 h 661"/>
                  <a:gd name="T82" fmla="*/ 433 w 544"/>
                  <a:gd name="T83" fmla="*/ 650 h 661"/>
                  <a:gd name="T84" fmla="*/ 426 w 544"/>
                  <a:gd name="T85" fmla="*/ 659 h 661"/>
                  <a:gd name="T86" fmla="*/ 438 w 544"/>
                  <a:gd name="T87" fmla="*/ 659 h 661"/>
                  <a:gd name="T88" fmla="*/ 534 w 544"/>
                  <a:gd name="T89" fmla="*/ 659 h 661"/>
                  <a:gd name="T90" fmla="*/ 544 w 544"/>
                  <a:gd name="T91" fmla="*/ 659 h 661"/>
                  <a:gd name="T92" fmla="*/ 539 w 544"/>
                  <a:gd name="T93" fmla="*/ 651 h 661"/>
                  <a:gd name="T94" fmla="*/ 529 w 544"/>
                  <a:gd name="T95" fmla="*/ 626 h 66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44" h="661">
                    <a:moveTo>
                      <a:pt x="529" y="626"/>
                    </a:moveTo>
                    <a:cubicBezTo>
                      <a:pt x="527" y="615"/>
                      <a:pt x="526" y="608"/>
                      <a:pt x="526" y="598"/>
                    </a:cubicBezTo>
                    <a:cubicBezTo>
                      <a:pt x="526" y="90"/>
                      <a:pt x="526" y="90"/>
                      <a:pt x="526" y="90"/>
                    </a:cubicBezTo>
                    <a:cubicBezTo>
                      <a:pt x="526" y="81"/>
                      <a:pt x="525" y="73"/>
                      <a:pt x="525" y="66"/>
                    </a:cubicBezTo>
                    <a:cubicBezTo>
                      <a:pt x="525" y="56"/>
                      <a:pt x="526" y="46"/>
                      <a:pt x="529" y="35"/>
                    </a:cubicBezTo>
                    <a:cubicBezTo>
                      <a:pt x="532" y="24"/>
                      <a:pt x="534" y="18"/>
                      <a:pt x="538" y="9"/>
                    </a:cubicBezTo>
                    <a:cubicBezTo>
                      <a:pt x="542" y="1"/>
                      <a:pt x="542" y="1"/>
                      <a:pt x="542" y="1"/>
                    </a:cubicBezTo>
                    <a:cubicBezTo>
                      <a:pt x="432" y="1"/>
                      <a:pt x="432" y="1"/>
                      <a:pt x="432" y="1"/>
                    </a:cubicBezTo>
                    <a:cubicBezTo>
                      <a:pt x="419" y="1"/>
                      <a:pt x="419" y="1"/>
                      <a:pt x="419" y="1"/>
                    </a:cubicBezTo>
                    <a:cubicBezTo>
                      <a:pt x="427" y="10"/>
                      <a:pt x="427" y="10"/>
                      <a:pt x="427" y="10"/>
                    </a:cubicBezTo>
                    <a:cubicBezTo>
                      <a:pt x="436" y="19"/>
                      <a:pt x="439" y="26"/>
                      <a:pt x="443" y="38"/>
                    </a:cubicBezTo>
                    <a:cubicBezTo>
                      <a:pt x="445" y="44"/>
                      <a:pt x="445" y="49"/>
                      <a:pt x="445" y="56"/>
                    </a:cubicBezTo>
                    <a:cubicBezTo>
                      <a:pt x="445" y="61"/>
                      <a:pt x="445" y="66"/>
                      <a:pt x="445" y="72"/>
                    </a:cubicBezTo>
                    <a:cubicBezTo>
                      <a:pt x="445" y="259"/>
                      <a:pt x="445" y="259"/>
                      <a:pt x="445" y="259"/>
                    </a:cubicBezTo>
                    <a:cubicBezTo>
                      <a:pt x="103" y="259"/>
                      <a:pt x="103" y="259"/>
                      <a:pt x="103" y="259"/>
                    </a:cubicBezTo>
                    <a:cubicBezTo>
                      <a:pt x="103" y="81"/>
                      <a:pt x="103" y="81"/>
                      <a:pt x="103" y="81"/>
                    </a:cubicBezTo>
                    <a:cubicBezTo>
                      <a:pt x="103" y="76"/>
                      <a:pt x="103" y="71"/>
                      <a:pt x="103" y="67"/>
                    </a:cubicBezTo>
                    <a:cubicBezTo>
                      <a:pt x="103" y="54"/>
                      <a:pt x="104" y="43"/>
                      <a:pt x="108" y="30"/>
                    </a:cubicBezTo>
                    <a:cubicBezTo>
                      <a:pt x="111" y="21"/>
                      <a:pt x="113" y="16"/>
                      <a:pt x="118" y="8"/>
                    </a:cubicBezTo>
                    <a:cubicBezTo>
                      <a:pt x="123" y="0"/>
                      <a:pt x="123" y="0"/>
                      <a:pt x="123" y="0"/>
                    </a:cubicBezTo>
                    <a:cubicBezTo>
                      <a:pt x="11" y="0"/>
                      <a:pt x="11" y="0"/>
                      <a:pt x="11" y="0"/>
                    </a:cubicBezTo>
                    <a:cubicBezTo>
                      <a:pt x="0" y="0"/>
                      <a:pt x="0" y="0"/>
                      <a:pt x="0" y="0"/>
                    </a:cubicBezTo>
                    <a:cubicBezTo>
                      <a:pt x="7" y="9"/>
                      <a:pt x="7" y="9"/>
                      <a:pt x="7" y="9"/>
                    </a:cubicBezTo>
                    <a:cubicBezTo>
                      <a:pt x="14" y="18"/>
                      <a:pt x="17" y="23"/>
                      <a:pt x="21" y="34"/>
                    </a:cubicBezTo>
                    <a:cubicBezTo>
                      <a:pt x="24" y="44"/>
                      <a:pt x="24" y="52"/>
                      <a:pt x="24" y="65"/>
                    </a:cubicBezTo>
                    <a:cubicBezTo>
                      <a:pt x="24" y="603"/>
                      <a:pt x="24" y="603"/>
                      <a:pt x="24" y="603"/>
                    </a:cubicBezTo>
                    <a:cubicBezTo>
                      <a:pt x="24" y="606"/>
                      <a:pt x="24" y="610"/>
                      <a:pt x="24" y="613"/>
                    </a:cubicBezTo>
                    <a:cubicBezTo>
                      <a:pt x="24" y="621"/>
                      <a:pt x="24" y="627"/>
                      <a:pt x="21" y="635"/>
                    </a:cubicBezTo>
                    <a:cubicBezTo>
                      <a:pt x="18" y="641"/>
                      <a:pt x="15" y="645"/>
                      <a:pt x="10" y="652"/>
                    </a:cubicBezTo>
                    <a:cubicBezTo>
                      <a:pt x="4" y="661"/>
                      <a:pt x="4" y="661"/>
                      <a:pt x="4" y="661"/>
                    </a:cubicBezTo>
                    <a:cubicBezTo>
                      <a:pt x="115" y="661"/>
                      <a:pt x="115" y="661"/>
                      <a:pt x="115" y="661"/>
                    </a:cubicBezTo>
                    <a:cubicBezTo>
                      <a:pt x="126" y="661"/>
                      <a:pt x="126" y="661"/>
                      <a:pt x="126" y="661"/>
                    </a:cubicBezTo>
                    <a:cubicBezTo>
                      <a:pt x="120" y="652"/>
                      <a:pt x="120" y="652"/>
                      <a:pt x="120" y="652"/>
                    </a:cubicBezTo>
                    <a:cubicBezTo>
                      <a:pt x="114" y="644"/>
                      <a:pt x="110" y="639"/>
                      <a:pt x="108" y="632"/>
                    </a:cubicBezTo>
                    <a:cubicBezTo>
                      <a:pt x="104" y="616"/>
                      <a:pt x="104" y="607"/>
                      <a:pt x="103" y="598"/>
                    </a:cubicBezTo>
                    <a:cubicBezTo>
                      <a:pt x="103" y="592"/>
                      <a:pt x="104" y="585"/>
                      <a:pt x="104" y="575"/>
                    </a:cubicBezTo>
                    <a:cubicBezTo>
                      <a:pt x="104" y="318"/>
                      <a:pt x="104" y="318"/>
                      <a:pt x="104" y="318"/>
                    </a:cubicBezTo>
                    <a:cubicBezTo>
                      <a:pt x="445" y="318"/>
                      <a:pt x="445" y="318"/>
                      <a:pt x="445" y="318"/>
                    </a:cubicBezTo>
                    <a:cubicBezTo>
                      <a:pt x="445" y="603"/>
                      <a:pt x="445" y="603"/>
                      <a:pt x="445" y="603"/>
                    </a:cubicBezTo>
                    <a:cubicBezTo>
                      <a:pt x="445" y="609"/>
                      <a:pt x="445" y="614"/>
                      <a:pt x="445" y="618"/>
                    </a:cubicBezTo>
                    <a:cubicBezTo>
                      <a:pt x="445" y="620"/>
                      <a:pt x="445" y="622"/>
                      <a:pt x="445" y="625"/>
                    </a:cubicBezTo>
                    <a:cubicBezTo>
                      <a:pt x="443" y="635"/>
                      <a:pt x="440" y="641"/>
                      <a:pt x="433" y="650"/>
                    </a:cubicBezTo>
                    <a:cubicBezTo>
                      <a:pt x="426" y="659"/>
                      <a:pt x="426" y="659"/>
                      <a:pt x="426" y="659"/>
                    </a:cubicBezTo>
                    <a:cubicBezTo>
                      <a:pt x="438" y="659"/>
                      <a:pt x="438" y="659"/>
                      <a:pt x="438" y="659"/>
                    </a:cubicBezTo>
                    <a:cubicBezTo>
                      <a:pt x="534" y="659"/>
                      <a:pt x="534" y="659"/>
                      <a:pt x="534" y="659"/>
                    </a:cubicBezTo>
                    <a:cubicBezTo>
                      <a:pt x="544" y="659"/>
                      <a:pt x="544" y="659"/>
                      <a:pt x="544" y="659"/>
                    </a:cubicBezTo>
                    <a:cubicBezTo>
                      <a:pt x="539" y="651"/>
                      <a:pt x="539" y="651"/>
                      <a:pt x="539" y="651"/>
                    </a:cubicBezTo>
                    <a:cubicBezTo>
                      <a:pt x="534" y="641"/>
                      <a:pt x="532" y="635"/>
                      <a:pt x="529" y="6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63" name="Freeform 187"/>
              <p:cNvSpPr>
                <a:spLocks noChangeAspect="1"/>
              </p:cNvSpPr>
              <p:nvPr userDrawn="1"/>
            </p:nvSpPr>
            <p:spPr bwMode="black">
              <a:xfrm>
                <a:off x="5300" y="1175"/>
                <a:ext cx="38" cy="59"/>
              </a:xfrm>
              <a:custGeom>
                <a:avLst/>
                <a:gdLst>
                  <a:gd name="T0" fmla="*/ 387 w 425"/>
                  <a:gd name="T1" fmla="*/ 590 h 658"/>
                  <a:gd name="T2" fmla="*/ 351 w 425"/>
                  <a:gd name="T3" fmla="*/ 596 h 658"/>
                  <a:gd name="T4" fmla="*/ 106 w 425"/>
                  <a:gd name="T5" fmla="*/ 597 h 658"/>
                  <a:gd name="T6" fmla="*/ 105 w 425"/>
                  <a:gd name="T7" fmla="*/ 84 h 658"/>
                  <a:gd name="T8" fmla="*/ 104 w 425"/>
                  <a:gd name="T9" fmla="*/ 61 h 658"/>
                  <a:gd name="T10" fmla="*/ 108 w 425"/>
                  <a:gd name="T11" fmla="*/ 31 h 658"/>
                  <a:gd name="T12" fmla="*/ 117 w 425"/>
                  <a:gd name="T13" fmla="*/ 8 h 658"/>
                  <a:gd name="T14" fmla="*/ 121 w 425"/>
                  <a:gd name="T15" fmla="*/ 0 h 658"/>
                  <a:gd name="T16" fmla="*/ 11 w 425"/>
                  <a:gd name="T17" fmla="*/ 0 h 658"/>
                  <a:gd name="T18" fmla="*/ 0 w 425"/>
                  <a:gd name="T19" fmla="*/ 0 h 658"/>
                  <a:gd name="T20" fmla="*/ 7 w 425"/>
                  <a:gd name="T21" fmla="*/ 9 h 658"/>
                  <a:gd name="T22" fmla="*/ 20 w 425"/>
                  <a:gd name="T23" fmla="*/ 36 h 658"/>
                  <a:gd name="T24" fmla="*/ 24 w 425"/>
                  <a:gd name="T25" fmla="*/ 67 h 658"/>
                  <a:gd name="T26" fmla="*/ 24 w 425"/>
                  <a:gd name="T27" fmla="*/ 599 h 658"/>
                  <a:gd name="T28" fmla="*/ 24 w 425"/>
                  <a:gd name="T29" fmla="*/ 609 h 658"/>
                  <a:gd name="T30" fmla="*/ 20 w 425"/>
                  <a:gd name="T31" fmla="*/ 632 h 658"/>
                  <a:gd name="T32" fmla="*/ 10 w 425"/>
                  <a:gd name="T33" fmla="*/ 649 h 658"/>
                  <a:gd name="T34" fmla="*/ 4 w 425"/>
                  <a:gd name="T35" fmla="*/ 658 h 658"/>
                  <a:gd name="T36" fmla="*/ 391 w 425"/>
                  <a:gd name="T37" fmla="*/ 658 h 658"/>
                  <a:gd name="T38" fmla="*/ 391 w 425"/>
                  <a:gd name="T39" fmla="*/ 652 h 658"/>
                  <a:gd name="T40" fmla="*/ 392 w 425"/>
                  <a:gd name="T41" fmla="*/ 652 h 658"/>
                  <a:gd name="T42" fmla="*/ 392 w 425"/>
                  <a:gd name="T43" fmla="*/ 652 h 658"/>
                  <a:gd name="T44" fmla="*/ 397 w 425"/>
                  <a:gd name="T45" fmla="*/ 654 h 658"/>
                  <a:gd name="T46" fmla="*/ 425 w 425"/>
                  <a:gd name="T47" fmla="*/ 580 h 658"/>
                  <a:gd name="T48" fmla="*/ 415 w 425"/>
                  <a:gd name="T49" fmla="*/ 573 h 658"/>
                  <a:gd name="T50" fmla="*/ 387 w 425"/>
                  <a:gd name="T51" fmla="*/ 590 h 65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25" h="658">
                    <a:moveTo>
                      <a:pt x="387" y="590"/>
                    </a:moveTo>
                    <a:cubicBezTo>
                      <a:pt x="372" y="596"/>
                      <a:pt x="365" y="596"/>
                      <a:pt x="351" y="596"/>
                    </a:cubicBezTo>
                    <a:cubicBezTo>
                      <a:pt x="106" y="597"/>
                      <a:pt x="106" y="597"/>
                      <a:pt x="106" y="597"/>
                    </a:cubicBezTo>
                    <a:cubicBezTo>
                      <a:pt x="105" y="84"/>
                      <a:pt x="105" y="84"/>
                      <a:pt x="105" y="84"/>
                    </a:cubicBezTo>
                    <a:cubicBezTo>
                      <a:pt x="105" y="75"/>
                      <a:pt x="104" y="68"/>
                      <a:pt x="104" y="61"/>
                    </a:cubicBezTo>
                    <a:cubicBezTo>
                      <a:pt x="104" y="51"/>
                      <a:pt x="105" y="42"/>
                      <a:pt x="108" y="31"/>
                    </a:cubicBezTo>
                    <a:cubicBezTo>
                      <a:pt x="111" y="22"/>
                      <a:pt x="113" y="16"/>
                      <a:pt x="117" y="8"/>
                    </a:cubicBezTo>
                    <a:cubicBezTo>
                      <a:pt x="121" y="0"/>
                      <a:pt x="121" y="0"/>
                      <a:pt x="121" y="0"/>
                    </a:cubicBezTo>
                    <a:cubicBezTo>
                      <a:pt x="11" y="0"/>
                      <a:pt x="11" y="0"/>
                      <a:pt x="11" y="0"/>
                    </a:cubicBezTo>
                    <a:cubicBezTo>
                      <a:pt x="0" y="0"/>
                      <a:pt x="0" y="0"/>
                      <a:pt x="0" y="0"/>
                    </a:cubicBezTo>
                    <a:cubicBezTo>
                      <a:pt x="7" y="9"/>
                      <a:pt x="7" y="9"/>
                      <a:pt x="7" y="9"/>
                    </a:cubicBezTo>
                    <a:cubicBezTo>
                      <a:pt x="14" y="18"/>
                      <a:pt x="16" y="25"/>
                      <a:pt x="20" y="36"/>
                    </a:cubicBezTo>
                    <a:cubicBezTo>
                      <a:pt x="23" y="48"/>
                      <a:pt x="24" y="54"/>
                      <a:pt x="24" y="67"/>
                    </a:cubicBezTo>
                    <a:cubicBezTo>
                      <a:pt x="24" y="599"/>
                      <a:pt x="24" y="599"/>
                      <a:pt x="24" y="599"/>
                    </a:cubicBezTo>
                    <a:cubicBezTo>
                      <a:pt x="24" y="603"/>
                      <a:pt x="24" y="606"/>
                      <a:pt x="24" y="609"/>
                    </a:cubicBezTo>
                    <a:cubicBezTo>
                      <a:pt x="24" y="618"/>
                      <a:pt x="24" y="624"/>
                      <a:pt x="20" y="632"/>
                    </a:cubicBezTo>
                    <a:cubicBezTo>
                      <a:pt x="18" y="638"/>
                      <a:pt x="15" y="643"/>
                      <a:pt x="10" y="649"/>
                    </a:cubicBezTo>
                    <a:cubicBezTo>
                      <a:pt x="4" y="658"/>
                      <a:pt x="4" y="658"/>
                      <a:pt x="4" y="658"/>
                    </a:cubicBezTo>
                    <a:cubicBezTo>
                      <a:pt x="391" y="658"/>
                      <a:pt x="391" y="658"/>
                      <a:pt x="391" y="658"/>
                    </a:cubicBezTo>
                    <a:cubicBezTo>
                      <a:pt x="391" y="652"/>
                      <a:pt x="391" y="652"/>
                      <a:pt x="391" y="652"/>
                    </a:cubicBezTo>
                    <a:cubicBezTo>
                      <a:pt x="392" y="652"/>
                      <a:pt x="392" y="652"/>
                      <a:pt x="392" y="652"/>
                    </a:cubicBezTo>
                    <a:cubicBezTo>
                      <a:pt x="392" y="652"/>
                      <a:pt x="392" y="652"/>
                      <a:pt x="392" y="652"/>
                    </a:cubicBezTo>
                    <a:cubicBezTo>
                      <a:pt x="397" y="654"/>
                      <a:pt x="397" y="654"/>
                      <a:pt x="397" y="654"/>
                    </a:cubicBezTo>
                    <a:cubicBezTo>
                      <a:pt x="425" y="580"/>
                      <a:pt x="425" y="580"/>
                      <a:pt x="425" y="580"/>
                    </a:cubicBezTo>
                    <a:cubicBezTo>
                      <a:pt x="415" y="573"/>
                      <a:pt x="415" y="573"/>
                      <a:pt x="415" y="573"/>
                    </a:cubicBezTo>
                    <a:cubicBezTo>
                      <a:pt x="393" y="593"/>
                      <a:pt x="402" y="585"/>
                      <a:pt x="387" y="5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64" name="Freeform 188"/>
              <p:cNvSpPr>
                <a:spLocks noChangeAspect="1"/>
              </p:cNvSpPr>
              <p:nvPr userDrawn="1"/>
            </p:nvSpPr>
            <p:spPr bwMode="black">
              <a:xfrm>
                <a:off x="5168" y="1175"/>
                <a:ext cx="57" cy="61"/>
              </a:xfrm>
              <a:custGeom>
                <a:avLst/>
                <a:gdLst>
                  <a:gd name="T0" fmla="*/ 553 w 641"/>
                  <a:gd name="T1" fmla="*/ 0 h 692"/>
                  <a:gd name="T2" fmla="*/ 555 w 641"/>
                  <a:gd name="T3" fmla="*/ 7 h 692"/>
                  <a:gd name="T4" fmla="*/ 561 w 641"/>
                  <a:gd name="T5" fmla="*/ 32 h 692"/>
                  <a:gd name="T6" fmla="*/ 565 w 641"/>
                  <a:gd name="T7" fmla="*/ 82 h 692"/>
                  <a:gd name="T8" fmla="*/ 565 w 641"/>
                  <a:gd name="T9" fmla="*/ 113 h 692"/>
                  <a:gd name="T10" fmla="*/ 565 w 641"/>
                  <a:gd name="T11" fmla="*/ 511 h 692"/>
                  <a:gd name="T12" fmla="*/ 120 w 641"/>
                  <a:gd name="T13" fmla="*/ 3 h 692"/>
                  <a:gd name="T14" fmla="*/ 20 w 641"/>
                  <a:gd name="T15" fmla="*/ 1 h 692"/>
                  <a:gd name="T16" fmla="*/ 0 w 641"/>
                  <a:gd name="T17" fmla="*/ 1 h 692"/>
                  <a:gd name="T18" fmla="*/ 17 w 641"/>
                  <a:gd name="T19" fmla="*/ 11 h 692"/>
                  <a:gd name="T20" fmla="*/ 33 w 641"/>
                  <a:gd name="T21" fmla="*/ 29 h 692"/>
                  <a:gd name="T22" fmla="*/ 40 w 641"/>
                  <a:gd name="T23" fmla="*/ 54 h 692"/>
                  <a:gd name="T24" fmla="*/ 40 w 641"/>
                  <a:gd name="T25" fmla="*/ 597 h 692"/>
                  <a:gd name="T26" fmla="*/ 37 w 641"/>
                  <a:gd name="T27" fmla="*/ 630 h 692"/>
                  <a:gd name="T28" fmla="*/ 26 w 641"/>
                  <a:gd name="T29" fmla="*/ 652 h 692"/>
                  <a:gd name="T30" fmla="*/ 19 w 641"/>
                  <a:gd name="T31" fmla="*/ 661 h 692"/>
                  <a:gd name="T32" fmla="*/ 113 w 641"/>
                  <a:gd name="T33" fmla="*/ 661 h 692"/>
                  <a:gd name="T34" fmla="*/ 121 w 641"/>
                  <a:gd name="T35" fmla="*/ 661 h 692"/>
                  <a:gd name="T36" fmla="*/ 119 w 641"/>
                  <a:gd name="T37" fmla="*/ 653 h 692"/>
                  <a:gd name="T38" fmla="*/ 111 w 641"/>
                  <a:gd name="T39" fmla="*/ 626 h 692"/>
                  <a:gd name="T40" fmla="*/ 105 w 641"/>
                  <a:gd name="T41" fmla="*/ 579 h 692"/>
                  <a:gd name="T42" fmla="*/ 105 w 641"/>
                  <a:gd name="T43" fmla="*/ 111 h 692"/>
                  <a:gd name="T44" fmla="*/ 630 w 641"/>
                  <a:gd name="T45" fmla="*/ 692 h 692"/>
                  <a:gd name="T46" fmla="*/ 629 w 641"/>
                  <a:gd name="T47" fmla="*/ 69 h 692"/>
                  <a:gd name="T48" fmla="*/ 632 w 641"/>
                  <a:gd name="T49" fmla="*/ 35 h 692"/>
                  <a:gd name="T50" fmla="*/ 626 w 641"/>
                  <a:gd name="T51" fmla="*/ 34 h 692"/>
                  <a:gd name="T52" fmla="*/ 626 w 641"/>
                  <a:gd name="T53" fmla="*/ 34 h 692"/>
                  <a:gd name="T54" fmla="*/ 632 w 641"/>
                  <a:gd name="T55" fmla="*/ 35 h 692"/>
                  <a:gd name="T56" fmla="*/ 639 w 641"/>
                  <a:gd name="T57" fmla="*/ 7 h 692"/>
                  <a:gd name="T58" fmla="*/ 641 w 641"/>
                  <a:gd name="T59" fmla="*/ 0 h 692"/>
                  <a:gd name="T60" fmla="*/ 560 w 641"/>
                  <a:gd name="T61" fmla="*/ 0 h 692"/>
                  <a:gd name="T62" fmla="*/ 553 w 641"/>
                  <a:gd name="T63" fmla="*/ 0 h 6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41" h="692">
                    <a:moveTo>
                      <a:pt x="553" y="0"/>
                    </a:moveTo>
                    <a:cubicBezTo>
                      <a:pt x="555" y="7"/>
                      <a:pt x="555" y="7"/>
                      <a:pt x="555" y="7"/>
                    </a:cubicBezTo>
                    <a:cubicBezTo>
                      <a:pt x="557" y="17"/>
                      <a:pt x="559" y="22"/>
                      <a:pt x="561" y="32"/>
                    </a:cubicBezTo>
                    <a:cubicBezTo>
                      <a:pt x="565" y="51"/>
                      <a:pt x="565" y="66"/>
                      <a:pt x="565" y="82"/>
                    </a:cubicBezTo>
                    <a:cubicBezTo>
                      <a:pt x="565" y="92"/>
                      <a:pt x="565" y="102"/>
                      <a:pt x="565" y="113"/>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ubicBezTo>
                      <a:pt x="38" y="38"/>
                      <a:pt x="40" y="44"/>
                      <a:pt x="40" y="54"/>
                    </a:cubicBezTo>
                    <a:cubicBezTo>
                      <a:pt x="40" y="597"/>
                      <a:pt x="40" y="597"/>
                      <a:pt x="40" y="597"/>
                    </a:cubicBezTo>
                    <a:cubicBezTo>
                      <a:pt x="40" y="610"/>
                      <a:pt x="40" y="618"/>
                      <a:pt x="37" y="630"/>
                    </a:cubicBezTo>
                    <a:cubicBezTo>
                      <a:pt x="35" y="639"/>
                      <a:pt x="32" y="643"/>
                      <a:pt x="26" y="652"/>
                    </a:cubicBezTo>
                    <a:cubicBezTo>
                      <a:pt x="19" y="661"/>
                      <a:pt x="19" y="661"/>
                      <a:pt x="19" y="661"/>
                    </a:cubicBezTo>
                    <a:cubicBezTo>
                      <a:pt x="113" y="661"/>
                      <a:pt x="113" y="661"/>
                      <a:pt x="113" y="661"/>
                    </a:cubicBezTo>
                    <a:cubicBezTo>
                      <a:pt x="121" y="661"/>
                      <a:pt x="121" y="661"/>
                      <a:pt x="121" y="661"/>
                    </a:cubicBezTo>
                    <a:cubicBezTo>
                      <a:pt x="119" y="653"/>
                      <a:pt x="119" y="653"/>
                      <a:pt x="119" y="653"/>
                    </a:cubicBezTo>
                    <a:cubicBezTo>
                      <a:pt x="115" y="642"/>
                      <a:pt x="113" y="636"/>
                      <a:pt x="111" y="626"/>
                    </a:cubicBezTo>
                    <a:cubicBezTo>
                      <a:pt x="105" y="597"/>
                      <a:pt x="105" y="599"/>
                      <a:pt x="105" y="579"/>
                    </a:cubicBezTo>
                    <a:cubicBezTo>
                      <a:pt x="105" y="111"/>
                      <a:pt x="105" y="111"/>
                      <a:pt x="105" y="111"/>
                    </a:cubicBezTo>
                    <a:cubicBezTo>
                      <a:pt x="630" y="692"/>
                      <a:pt x="630" y="692"/>
                      <a:pt x="630" y="692"/>
                    </a:cubicBezTo>
                    <a:cubicBezTo>
                      <a:pt x="629" y="69"/>
                      <a:pt x="629" y="69"/>
                      <a:pt x="629" y="69"/>
                    </a:cubicBezTo>
                    <a:cubicBezTo>
                      <a:pt x="629" y="56"/>
                      <a:pt x="629" y="49"/>
                      <a:pt x="632" y="35"/>
                    </a:cubicBezTo>
                    <a:cubicBezTo>
                      <a:pt x="626" y="34"/>
                      <a:pt x="626" y="34"/>
                      <a:pt x="626" y="34"/>
                    </a:cubicBezTo>
                    <a:cubicBezTo>
                      <a:pt x="626" y="34"/>
                      <a:pt x="626" y="34"/>
                      <a:pt x="626" y="34"/>
                    </a:cubicBezTo>
                    <a:cubicBezTo>
                      <a:pt x="632" y="35"/>
                      <a:pt x="632" y="35"/>
                      <a:pt x="632" y="35"/>
                    </a:cubicBezTo>
                    <a:cubicBezTo>
                      <a:pt x="634" y="24"/>
                      <a:pt x="635" y="17"/>
                      <a:pt x="639" y="7"/>
                    </a:cubicBezTo>
                    <a:cubicBezTo>
                      <a:pt x="641" y="0"/>
                      <a:pt x="641" y="0"/>
                      <a:pt x="641" y="0"/>
                    </a:cubicBezTo>
                    <a:cubicBezTo>
                      <a:pt x="560" y="0"/>
                      <a:pt x="560" y="0"/>
                      <a:pt x="560" y="0"/>
                    </a:cubicBezTo>
                    <a:lnTo>
                      <a:pt x="5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65" name="Freeform 189"/>
              <p:cNvSpPr>
                <a:spLocks noChangeAspect="1"/>
              </p:cNvSpPr>
              <p:nvPr userDrawn="1"/>
            </p:nvSpPr>
            <p:spPr bwMode="black">
              <a:xfrm>
                <a:off x="5000" y="1076"/>
                <a:ext cx="57" cy="61"/>
              </a:xfrm>
              <a:custGeom>
                <a:avLst/>
                <a:gdLst>
                  <a:gd name="T0" fmla="*/ 111 w 641"/>
                  <a:gd name="T1" fmla="*/ 627 h 693"/>
                  <a:gd name="T2" fmla="*/ 105 w 641"/>
                  <a:gd name="T3" fmla="*/ 580 h 693"/>
                  <a:gd name="T4" fmla="*/ 105 w 641"/>
                  <a:gd name="T5" fmla="*/ 112 h 693"/>
                  <a:gd name="T6" fmla="*/ 630 w 641"/>
                  <a:gd name="T7" fmla="*/ 693 h 693"/>
                  <a:gd name="T8" fmla="*/ 629 w 641"/>
                  <a:gd name="T9" fmla="*/ 70 h 693"/>
                  <a:gd name="T10" fmla="*/ 632 w 641"/>
                  <a:gd name="T11" fmla="*/ 36 h 693"/>
                  <a:gd name="T12" fmla="*/ 627 w 641"/>
                  <a:gd name="T13" fmla="*/ 35 h 693"/>
                  <a:gd name="T14" fmla="*/ 627 w 641"/>
                  <a:gd name="T15" fmla="*/ 35 h 693"/>
                  <a:gd name="T16" fmla="*/ 632 w 641"/>
                  <a:gd name="T17" fmla="*/ 36 h 693"/>
                  <a:gd name="T18" fmla="*/ 639 w 641"/>
                  <a:gd name="T19" fmla="*/ 8 h 693"/>
                  <a:gd name="T20" fmla="*/ 641 w 641"/>
                  <a:gd name="T21" fmla="*/ 0 h 693"/>
                  <a:gd name="T22" fmla="*/ 560 w 641"/>
                  <a:gd name="T23" fmla="*/ 0 h 693"/>
                  <a:gd name="T24" fmla="*/ 553 w 641"/>
                  <a:gd name="T25" fmla="*/ 0 h 693"/>
                  <a:gd name="T26" fmla="*/ 555 w 641"/>
                  <a:gd name="T27" fmla="*/ 8 h 693"/>
                  <a:gd name="T28" fmla="*/ 561 w 641"/>
                  <a:gd name="T29" fmla="*/ 32 h 693"/>
                  <a:gd name="T30" fmla="*/ 565 w 641"/>
                  <a:gd name="T31" fmla="*/ 83 h 693"/>
                  <a:gd name="T32" fmla="*/ 565 w 641"/>
                  <a:gd name="T33" fmla="*/ 114 h 693"/>
                  <a:gd name="T34" fmla="*/ 565 w 641"/>
                  <a:gd name="T35" fmla="*/ 511 h 693"/>
                  <a:gd name="T36" fmla="*/ 120 w 641"/>
                  <a:gd name="T37" fmla="*/ 3 h 693"/>
                  <a:gd name="T38" fmla="*/ 20 w 641"/>
                  <a:gd name="T39" fmla="*/ 1 h 693"/>
                  <a:gd name="T40" fmla="*/ 0 w 641"/>
                  <a:gd name="T41" fmla="*/ 1 h 693"/>
                  <a:gd name="T42" fmla="*/ 18 w 641"/>
                  <a:gd name="T43" fmla="*/ 12 h 693"/>
                  <a:gd name="T44" fmla="*/ 33 w 641"/>
                  <a:gd name="T45" fmla="*/ 29 h 693"/>
                  <a:gd name="T46" fmla="*/ 40 w 641"/>
                  <a:gd name="T47" fmla="*/ 55 h 693"/>
                  <a:gd name="T48" fmla="*/ 40 w 641"/>
                  <a:gd name="T49" fmla="*/ 597 h 693"/>
                  <a:gd name="T50" fmla="*/ 37 w 641"/>
                  <a:gd name="T51" fmla="*/ 631 h 693"/>
                  <a:gd name="T52" fmla="*/ 26 w 641"/>
                  <a:gd name="T53" fmla="*/ 652 h 693"/>
                  <a:gd name="T54" fmla="*/ 20 w 641"/>
                  <a:gd name="T55" fmla="*/ 661 h 693"/>
                  <a:gd name="T56" fmla="*/ 113 w 641"/>
                  <a:gd name="T57" fmla="*/ 661 h 693"/>
                  <a:gd name="T58" fmla="*/ 121 w 641"/>
                  <a:gd name="T59" fmla="*/ 661 h 693"/>
                  <a:gd name="T60" fmla="*/ 119 w 641"/>
                  <a:gd name="T61" fmla="*/ 654 h 693"/>
                  <a:gd name="T62" fmla="*/ 111 w 641"/>
                  <a:gd name="T63" fmla="*/ 627 h 69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41" h="693">
                    <a:moveTo>
                      <a:pt x="111" y="627"/>
                    </a:moveTo>
                    <a:cubicBezTo>
                      <a:pt x="105" y="598"/>
                      <a:pt x="105" y="599"/>
                      <a:pt x="105" y="580"/>
                    </a:cubicBezTo>
                    <a:cubicBezTo>
                      <a:pt x="105" y="112"/>
                      <a:pt x="105" y="112"/>
                      <a:pt x="105" y="112"/>
                    </a:cubicBezTo>
                    <a:cubicBezTo>
                      <a:pt x="630" y="693"/>
                      <a:pt x="630" y="693"/>
                      <a:pt x="630" y="693"/>
                    </a:cubicBezTo>
                    <a:cubicBezTo>
                      <a:pt x="629" y="70"/>
                      <a:pt x="629" y="70"/>
                      <a:pt x="629" y="70"/>
                    </a:cubicBezTo>
                    <a:cubicBezTo>
                      <a:pt x="629" y="57"/>
                      <a:pt x="629" y="49"/>
                      <a:pt x="632" y="36"/>
                    </a:cubicBezTo>
                    <a:cubicBezTo>
                      <a:pt x="627" y="35"/>
                      <a:pt x="627" y="35"/>
                      <a:pt x="627" y="35"/>
                    </a:cubicBezTo>
                    <a:cubicBezTo>
                      <a:pt x="627" y="35"/>
                      <a:pt x="627" y="35"/>
                      <a:pt x="627" y="35"/>
                    </a:cubicBezTo>
                    <a:cubicBezTo>
                      <a:pt x="632" y="36"/>
                      <a:pt x="632" y="36"/>
                      <a:pt x="632" y="36"/>
                    </a:cubicBezTo>
                    <a:cubicBezTo>
                      <a:pt x="634" y="25"/>
                      <a:pt x="635" y="18"/>
                      <a:pt x="639" y="8"/>
                    </a:cubicBezTo>
                    <a:cubicBezTo>
                      <a:pt x="641" y="0"/>
                      <a:pt x="641" y="0"/>
                      <a:pt x="641" y="0"/>
                    </a:cubicBezTo>
                    <a:cubicBezTo>
                      <a:pt x="560" y="0"/>
                      <a:pt x="560" y="0"/>
                      <a:pt x="560" y="0"/>
                    </a:cubicBezTo>
                    <a:cubicBezTo>
                      <a:pt x="553" y="0"/>
                      <a:pt x="553" y="0"/>
                      <a:pt x="553" y="0"/>
                    </a:cubicBezTo>
                    <a:cubicBezTo>
                      <a:pt x="555" y="8"/>
                      <a:pt x="555" y="8"/>
                      <a:pt x="555" y="8"/>
                    </a:cubicBezTo>
                    <a:cubicBezTo>
                      <a:pt x="558" y="17"/>
                      <a:pt x="559" y="23"/>
                      <a:pt x="561" y="32"/>
                    </a:cubicBezTo>
                    <a:cubicBezTo>
                      <a:pt x="564" y="52"/>
                      <a:pt x="565" y="67"/>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8" y="12"/>
                      <a:pt x="18" y="12"/>
                      <a:pt x="18" y="12"/>
                    </a:cubicBezTo>
                    <a:cubicBezTo>
                      <a:pt x="25" y="17"/>
                      <a:pt x="29" y="20"/>
                      <a:pt x="33" y="29"/>
                    </a:cubicBezTo>
                    <a:cubicBezTo>
                      <a:pt x="38" y="39"/>
                      <a:pt x="40" y="45"/>
                      <a:pt x="40" y="55"/>
                    </a:cubicBezTo>
                    <a:cubicBezTo>
                      <a:pt x="40" y="597"/>
                      <a:pt x="40" y="597"/>
                      <a:pt x="40" y="597"/>
                    </a:cubicBezTo>
                    <a:cubicBezTo>
                      <a:pt x="40" y="611"/>
                      <a:pt x="40" y="618"/>
                      <a:pt x="37" y="631"/>
                    </a:cubicBezTo>
                    <a:cubicBezTo>
                      <a:pt x="35" y="640"/>
                      <a:pt x="32" y="644"/>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3"/>
                      <a:pt x="113" y="637"/>
                      <a:pt x="111" y="6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66" name="Freeform 190"/>
              <p:cNvSpPr>
                <a:spLocks noChangeAspect="1"/>
              </p:cNvSpPr>
              <p:nvPr userDrawn="1"/>
            </p:nvSpPr>
            <p:spPr bwMode="black">
              <a:xfrm>
                <a:off x="5424" y="976"/>
                <a:ext cx="37" cy="59"/>
              </a:xfrm>
              <a:custGeom>
                <a:avLst/>
                <a:gdLst>
                  <a:gd name="T0" fmla="*/ 21 w 425"/>
                  <a:gd name="T1" fmla="*/ 26 h 659"/>
                  <a:gd name="T2" fmla="*/ 26 w 425"/>
                  <a:gd name="T3" fmla="*/ 52 h 659"/>
                  <a:gd name="T4" fmla="*/ 26 w 425"/>
                  <a:gd name="T5" fmla="*/ 596 h 659"/>
                  <a:gd name="T6" fmla="*/ 26 w 425"/>
                  <a:gd name="T7" fmla="*/ 612 h 659"/>
                  <a:gd name="T8" fmla="*/ 24 w 425"/>
                  <a:gd name="T9" fmla="*/ 628 h 659"/>
                  <a:gd name="T10" fmla="*/ 13 w 425"/>
                  <a:gd name="T11" fmla="*/ 650 h 659"/>
                  <a:gd name="T12" fmla="*/ 7 w 425"/>
                  <a:gd name="T13" fmla="*/ 659 h 659"/>
                  <a:gd name="T14" fmla="*/ 393 w 425"/>
                  <a:gd name="T15" fmla="*/ 659 h 659"/>
                  <a:gd name="T16" fmla="*/ 393 w 425"/>
                  <a:gd name="T17" fmla="*/ 653 h 659"/>
                  <a:gd name="T18" fmla="*/ 393 w 425"/>
                  <a:gd name="T19" fmla="*/ 653 h 659"/>
                  <a:gd name="T20" fmla="*/ 393 w 425"/>
                  <a:gd name="T21" fmla="*/ 653 h 659"/>
                  <a:gd name="T22" fmla="*/ 398 w 425"/>
                  <a:gd name="T23" fmla="*/ 655 h 659"/>
                  <a:gd name="T24" fmla="*/ 421 w 425"/>
                  <a:gd name="T25" fmla="*/ 582 h 659"/>
                  <a:gd name="T26" fmla="*/ 425 w 425"/>
                  <a:gd name="T27" fmla="*/ 567 h 659"/>
                  <a:gd name="T28" fmla="*/ 412 w 425"/>
                  <a:gd name="T29" fmla="*/ 576 h 659"/>
                  <a:gd name="T30" fmla="*/ 384 w 425"/>
                  <a:gd name="T31" fmla="*/ 589 h 659"/>
                  <a:gd name="T32" fmla="*/ 314 w 425"/>
                  <a:gd name="T33" fmla="*/ 599 h 659"/>
                  <a:gd name="T34" fmla="*/ 111 w 425"/>
                  <a:gd name="T35" fmla="*/ 599 h 659"/>
                  <a:gd name="T36" fmla="*/ 111 w 425"/>
                  <a:gd name="T37" fmla="*/ 320 h 659"/>
                  <a:gd name="T38" fmla="*/ 280 w 425"/>
                  <a:gd name="T39" fmla="*/ 320 h 659"/>
                  <a:gd name="T40" fmla="*/ 308 w 425"/>
                  <a:gd name="T41" fmla="*/ 321 h 659"/>
                  <a:gd name="T42" fmla="*/ 343 w 425"/>
                  <a:gd name="T43" fmla="*/ 333 h 659"/>
                  <a:gd name="T44" fmla="*/ 351 w 425"/>
                  <a:gd name="T45" fmla="*/ 337 h 659"/>
                  <a:gd name="T46" fmla="*/ 351 w 425"/>
                  <a:gd name="T47" fmla="*/ 266 h 659"/>
                  <a:gd name="T48" fmla="*/ 351 w 425"/>
                  <a:gd name="T49" fmla="*/ 261 h 659"/>
                  <a:gd name="T50" fmla="*/ 109 w 425"/>
                  <a:gd name="T51" fmla="*/ 261 h 659"/>
                  <a:gd name="T52" fmla="*/ 109 w 425"/>
                  <a:gd name="T53" fmla="*/ 58 h 659"/>
                  <a:gd name="T54" fmla="*/ 280 w 425"/>
                  <a:gd name="T55" fmla="*/ 58 h 659"/>
                  <a:gd name="T56" fmla="*/ 300 w 425"/>
                  <a:gd name="T57" fmla="*/ 57 h 659"/>
                  <a:gd name="T58" fmla="*/ 318 w 425"/>
                  <a:gd name="T59" fmla="*/ 60 h 659"/>
                  <a:gd name="T60" fmla="*/ 341 w 425"/>
                  <a:gd name="T61" fmla="*/ 75 h 659"/>
                  <a:gd name="T62" fmla="*/ 351 w 425"/>
                  <a:gd name="T63" fmla="*/ 85 h 659"/>
                  <a:gd name="T64" fmla="*/ 351 w 425"/>
                  <a:gd name="T65" fmla="*/ 6 h 659"/>
                  <a:gd name="T66" fmla="*/ 351 w 425"/>
                  <a:gd name="T67" fmla="*/ 0 h 659"/>
                  <a:gd name="T68" fmla="*/ 0 w 425"/>
                  <a:gd name="T69" fmla="*/ 0 h 659"/>
                  <a:gd name="T70" fmla="*/ 10 w 425"/>
                  <a:gd name="T71" fmla="*/ 9 h 659"/>
                  <a:gd name="T72" fmla="*/ 21 w 425"/>
                  <a:gd name="T73" fmla="*/ 26 h 6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25" h="659">
                    <a:moveTo>
                      <a:pt x="21" y="26"/>
                    </a:moveTo>
                    <a:cubicBezTo>
                      <a:pt x="24" y="35"/>
                      <a:pt x="26" y="41"/>
                      <a:pt x="26" y="52"/>
                    </a:cubicBezTo>
                    <a:cubicBezTo>
                      <a:pt x="26" y="596"/>
                      <a:pt x="26" y="596"/>
                      <a:pt x="26" y="596"/>
                    </a:cubicBezTo>
                    <a:cubicBezTo>
                      <a:pt x="26" y="602"/>
                      <a:pt x="26" y="607"/>
                      <a:pt x="26" y="612"/>
                    </a:cubicBezTo>
                    <a:cubicBezTo>
                      <a:pt x="26" y="617"/>
                      <a:pt x="26" y="622"/>
                      <a:pt x="24" y="628"/>
                    </a:cubicBezTo>
                    <a:cubicBezTo>
                      <a:pt x="21" y="637"/>
                      <a:pt x="19" y="642"/>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1" y="337"/>
                      <a:pt x="351" y="337"/>
                      <a:pt x="351" y="337"/>
                    </a:cubicBezTo>
                    <a:cubicBezTo>
                      <a:pt x="351" y="266"/>
                      <a:pt x="351" y="266"/>
                      <a:pt x="351" y="266"/>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8" y="58"/>
                      <a:pt x="294" y="57"/>
                      <a:pt x="300" y="57"/>
                    </a:cubicBezTo>
                    <a:cubicBezTo>
                      <a:pt x="306" y="57"/>
                      <a:pt x="311" y="58"/>
                      <a:pt x="318" y="60"/>
                    </a:cubicBezTo>
                    <a:cubicBezTo>
                      <a:pt x="328" y="64"/>
                      <a:pt x="334" y="67"/>
                      <a:pt x="341" y="75"/>
                    </a:cubicBezTo>
                    <a:cubicBezTo>
                      <a:pt x="351" y="85"/>
                      <a:pt x="351" y="85"/>
                      <a:pt x="351" y="85"/>
                    </a:cubicBezTo>
                    <a:cubicBezTo>
                      <a:pt x="351" y="6"/>
                      <a:pt x="351" y="6"/>
                      <a:pt x="351" y="6"/>
                    </a:cubicBezTo>
                    <a:cubicBezTo>
                      <a:pt x="351" y="0"/>
                      <a:pt x="351" y="0"/>
                      <a:pt x="351" y="0"/>
                    </a:cubicBezTo>
                    <a:cubicBezTo>
                      <a:pt x="0" y="0"/>
                      <a:pt x="0" y="0"/>
                      <a:pt x="0" y="0"/>
                    </a:cubicBezTo>
                    <a:cubicBezTo>
                      <a:pt x="10" y="9"/>
                      <a:pt x="10" y="9"/>
                      <a:pt x="10" y="9"/>
                    </a:cubicBezTo>
                    <a:cubicBezTo>
                      <a:pt x="16" y="15"/>
                      <a:pt x="17" y="18"/>
                      <a:pt x="21"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67" name="Freeform 191"/>
              <p:cNvSpPr>
                <a:spLocks noChangeAspect="1"/>
              </p:cNvSpPr>
              <p:nvPr userDrawn="1"/>
            </p:nvSpPr>
            <p:spPr bwMode="black">
              <a:xfrm>
                <a:off x="5359" y="976"/>
                <a:ext cx="57" cy="62"/>
              </a:xfrm>
              <a:custGeom>
                <a:avLst/>
                <a:gdLst>
                  <a:gd name="T0" fmla="*/ 33 w 641"/>
                  <a:gd name="T1" fmla="*/ 29 h 692"/>
                  <a:gd name="T2" fmla="*/ 40 w 641"/>
                  <a:gd name="T3" fmla="*/ 54 h 692"/>
                  <a:gd name="T4" fmla="*/ 40 w 641"/>
                  <a:gd name="T5" fmla="*/ 597 h 692"/>
                  <a:gd name="T6" fmla="*/ 36 w 641"/>
                  <a:gd name="T7" fmla="*/ 631 h 692"/>
                  <a:gd name="T8" fmla="*/ 26 w 641"/>
                  <a:gd name="T9" fmla="*/ 652 h 692"/>
                  <a:gd name="T10" fmla="*/ 20 w 641"/>
                  <a:gd name="T11" fmla="*/ 661 h 692"/>
                  <a:gd name="T12" fmla="*/ 113 w 641"/>
                  <a:gd name="T13" fmla="*/ 661 h 692"/>
                  <a:gd name="T14" fmla="*/ 121 w 641"/>
                  <a:gd name="T15" fmla="*/ 661 h 692"/>
                  <a:gd name="T16" fmla="*/ 119 w 641"/>
                  <a:gd name="T17" fmla="*/ 654 h 692"/>
                  <a:gd name="T18" fmla="*/ 111 w 641"/>
                  <a:gd name="T19" fmla="*/ 627 h 692"/>
                  <a:gd name="T20" fmla="*/ 105 w 641"/>
                  <a:gd name="T21" fmla="*/ 580 h 692"/>
                  <a:gd name="T22" fmla="*/ 105 w 641"/>
                  <a:gd name="T23" fmla="*/ 112 h 692"/>
                  <a:gd name="T24" fmla="*/ 630 w 641"/>
                  <a:gd name="T25" fmla="*/ 692 h 692"/>
                  <a:gd name="T26" fmla="*/ 629 w 641"/>
                  <a:gd name="T27" fmla="*/ 69 h 692"/>
                  <a:gd name="T28" fmla="*/ 632 w 641"/>
                  <a:gd name="T29" fmla="*/ 36 h 692"/>
                  <a:gd name="T30" fmla="*/ 626 w 641"/>
                  <a:gd name="T31" fmla="*/ 34 h 692"/>
                  <a:gd name="T32" fmla="*/ 626 w 641"/>
                  <a:gd name="T33" fmla="*/ 34 h 692"/>
                  <a:gd name="T34" fmla="*/ 632 w 641"/>
                  <a:gd name="T35" fmla="*/ 35 h 692"/>
                  <a:gd name="T36" fmla="*/ 638 w 641"/>
                  <a:gd name="T37" fmla="*/ 7 h 692"/>
                  <a:gd name="T38" fmla="*/ 641 w 641"/>
                  <a:gd name="T39" fmla="*/ 0 h 692"/>
                  <a:gd name="T40" fmla="*/ 560 w 641"/>
                  <a:gd name="T41" fmla="*/ 0 h 692"/>
                  <a:gd name="T42" fmla="*/ 553 w 641"/>
                  <a:gd name="T43" fmla="*/ 0 h 692"/>
                  <a:gd name="T44" fmla="*/ 555 w 641"/>
                  <a:gd name="T45" fmla="*/ 7 h 692"/>
                  <a:gd name="T46" fmla="*/ 561 w 641"/>
                  <a:gd name="T47" fmla="*/ 32 h 692"/>
                  <a:gd name="T48" fmla="*/ 565 w 641"/>
                  <a:gd name="T49" fmla="*/ 83 h 692"/>
                  <a:gd name="T50" fmla="*/ 565 w 641"/>
                  <a:gd name="T51" fmla="*/ 114 h 692"/>
                  <a:gd name="T52" fmla="*/ 565 w 641"/>
                  <a:gd name="T53" fmla="*/ 511 h 692"/>
                  <a:gd name="T54" fmla="*/ 120 w 641"/>
                  <a:gd name="T55" fmla="*/ 3 h 692"/>
                  <a:gd name="T56" fmla="*/ 20 w 641"/>
                  <a:gd name="T57" fmla="*/ 1 h 692"/>
                  <a:gd name="T58" fmla="*/ 0 w 641"/>
                  <a:gd name="T59" fmla="*/ 1 h 692"/>
                  <a:gd name="T60" fmla="*/ 17 w 641"/>
                  <a:gd name="T61" fmla="*/ 11 h 692"/>
                  <a:gd name="T62" fmla="*/ 33 w 641"/>
                  <a:gd name="T63" fmla="*/ 29 h 6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41" h="692">
                    <a:moveTo>
                      <a:pt x="33" y="29"/>
                    </a:moveTo>
                    <a:cubicBezTo>
                      <a:pt x="38" y="38"/>
                      <a:pt x="40" y="45"/>
                      <a:pt x="40" y="54"/>
                    </a:cubicBezTo>
                    <a:cubicBezTo>
                      <a:pt x="40" y="597"/>
                      <a:pt x="40" y="597"/>
                      <a:pt x="40" y="597"/>
                    </a:cubicBezTo>
                    <a:cubicBezTo>
                      <a:pt x="40" y="610"/>
                      <a:pt x="40" y="618"/>
                      <a:pt x="36" y="631"/>
                    </a:cubicBezTo>
                    <a:cubicBezTo>
                      <a:pt x="34" y="639"/>
                      <a:pt x="32" y="643"/>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2"/>
                      <a:pt x="112" y="637"/>
                      <a:pt x="111" y="627"/>
                    </a:cubicBezTo>
                    <a:cubicBezTo>
                      <a:pt x="105" y="597"/>
                      <a:pt x="105" y="599"/>
                      <a:pt x="105" y="580"/>
                    </a:cubicBezTo>
                    <a:cubicBezTo>
                      <a:pt x="105" y="112"/>
                      <a:pt x="105" y="112"/>
                      <a:pt x="105" y="112"/>
                    </a:cubicBezTo>
                    <a:cubicBezTo>
                      <a:pt x="630" y="692"/>
                      <a:pt x="630" y="692"/>
                      <a:pt x="630" y="692"/>
                    </a:cubicBezTo>
                    <a:cubicBezTo>
                      <a:pt x="629" y="69"/>
                      <a:pt x="629" y="69"/>
                      <a:pt x="629" y="69"/>
                    </a:cubicBezTo>
                    <a:cubicBezTo>
                      <a:pt x="629" y="56"/>
                      <a:pt x="629" y="49"/>
                      <a:pt x="632" y="36"/>
                    </a:cubicBezTo>
                    <a:cubicBezTo>
                      <a:pt x="626" y="34"/>
                      <a:pt x="626" y="34"/>
                      <a:pt x="626" y="34"/>
                    </a:cubicBezTo>
                    <a:cubicBezTo>
                      <a:pt x="626" y="34"/>
                      <a:pt x="626" y="34"/>
                      <a:pt x="626" y="34"/>
                    </a:cubicBezTo>
                    <a:cubicBezTo>
                      <a:pt x="632" y="35"/>
                      <a:pt x="632" y="35"/>
                      <a:pt x="632" y="35"/>
                    </a:cubicBezTo>
                    <a:cubicBezTo>
                      <a:pt x="633" y="24"/>
                      <a:pt x="635" y="18"/>
                      <a:pt x="638" y="7"/>
                    </a:cubicBezTo>
                    <a:cubicBezTo>
                      <a:pt x="641" y="0"/>
                      <a:pt x="641" y="0"/>
                      <a:pt x="641" y="0"/>
                    </a:cubicBezTo>
                    <a:cubicBezTo>
                      <a:pt x="560" y="0"/>
                      <a:pt x="560" y="0"/>
                      <a:pt x="560" y="0"/>
                    </a:cubicBezTo>
                    <a:cubicBezTo>
                      <a:pt x="553" y="0"/>
                      <a:pt x="553" y="0"/>
                      <a:pt x="553" y="0"/>
                    </a:cubicBezTo>
                    <a:cubicBezTo>
                      <a:pt x="555" y="7"/>
                      <a:pt x="555" y="7"/>
                      <a:pt x="555" y="7"/>
                    </a:cubicBezTo>
                    <a:cubicBezTo>
                      <a:pt x="557" y="17"/>
                      <a:pt x="559" y="23"/>
                      <a:pt x="561" y="32"/>
                    </a:cubicBezTo>
                    <a:cubicBezTo>
                      <a:pt x="564" y="52"/>
                      <a:pt x="565" y="66"/>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68" name="Freeform 192"/>
              <p:cNvSpPr>
                <a:spLocks noChangeAspect="1"/>
              </p:cNvSpPr>
              <p:nvPr userDrawn="1"/>
            </p:nvSpPr>
            <p:spPr bwMode="black">
              <a:xfrm>
                <a:off x="5348" y="1076"/>
                <a:ext cx="48" cy="58"/>
              </a:xfrm>
              <a:custGeom>
                <a:avLst/>
                <a:gdLst>
                  <a:gd name="T0" fmla="*/ 481 w 532"/>
                  <a:gd name="T1" fmla="*/ 62 h 662"/>
                  <a:gd name="T2" fmla="*/ 500 w 532"/>
                  <a:gd name="T3" fmla="*/ 34 h 662"/>
                  <a:gd name="T4" fmla="*/ 522 w 532"/>
                  <a:gd name="T5" fmla="*/ 10 h 662"/>
                  <a:gd name="T6" fmla="*/ 532 w 532"/>
                  <a:gd name="T7" fmla="*/ 0 h 662"/>
                  <a:gd name="T8" fmla="*/ 429 w 532"/>
                  <a:gd name="T9" fmla="*/ 0 h 662"/>
                  <a:gd name="T10" fmla="*/ 423 w 532"/>
                  <a:gd name="T11" fmla="*/ 0 h 662"/>
                  <a:gd name="T12" fmla="*/ 423 w 532"/>
                  <a:gd name="T13" fmla="*/ 7 h 662"/>
                  <a:gd name="T14" fmla="*/ 424 w 532"/>
                  <a:gd name="T15" fmla="*/ 14 h 662"/>
                  <a:gd name="T16" fmla="*/ 423 w 532"/>
                  <a:gd name="T17" fmla="*/ 22 h 662"/>
                  <a:gd name="T18" fmla="*/ 415 w 532"/>
                  <a:gd name="T19" fmla="*/ 40 h 662"/>
                  <a:gd name="T20" fmla="*/ 272 w 532"/>
                  <a:gd name="T21" fmla="*/ 266 h 662"/>
                  <a:gd name="T22" fmla="*/ 141 w 532"/>
                  <a:gd name="T23" fmla="*/ 54 h 662"/>
                  <a:gd name="T24" fmla="*/ 127 w 532"/>
                  <a:gd name="T25" fmla="*/ 28 h 662"/>
                  <a:gd name="T26" fmla="*/ 125 w 532"/>
                  <a:gd name="T27" fmla="*/ 14 h 662"/>
                  <a:gd name="T28" fmla="*/ 126 w 532"/>
                  <a:gd name="T29" fmla="*/ 8 h 662"/>
                  <a:gd name="T30" fmla="*/ 126 w 532"/>
                  <a:gd name="T31" fmla="*/ 1 h 662"/>
                  <a:gd name="T32" fmla="*/ 16 w 532"/>
                  <a:gd name="T33" fmla="*/ 1 h 662"/>
                  <a:gd name="T34" fmla="*/ 0 w 532"/>
                  <a:gd name="T35" fmla="*/ 1 h 662"/>
                  <a:gd name="T36" fmla="*/ 12 w 532"/>
                  <a:gd name="T37" fmla="*/ 11 h 662"/>
                  <a:gd name="T38" fmla="*/ 31 w 532"/>
                  <a:gd name="T39" fmla="*/ 30 h 662"/>
                  <a:gd name="T40" fmla="*/ 47 w 532"/>
                  <a:gd name="T41" fmla="*/ 53 h 662"/>
                  <a:gd name="T42" fmla="*/ 223 w 532"/>
                  <a:gd name="T43" fmla="*/ 331 h 662"/>
                  <a:gd name="T44" fmla="*/ 223 w 532"/>
                  <a:gd name="T45" fmla="*/ 619 h 662"/>
                  <a:gd name="T46" fmla="*/ 223 w 532"/>
                  <a:gd name="T47" fmla="*/ 628 h 662"/>
                  <a:gd name="T48" fmla="*/ 222 w 532"/>
                  <a:gd name="T49" fmla="*/ 635 h 662"/>
                  <a:gd name="T50" fmla="*/ 216 w 532"/>
                  <a:gd name="T51" fmla="*/ 654 h 662"/>
                  <a:gd name="T52" fmla="*/ 212 w 532"/>
                  <a:gd name="T53" fmla="*/ 662 h 662"/>
                  <a:gd name="T54" fmla="*/ 306 w 532"/>
                  <a:gd name="T55" fmla="*/ 662 h 662"/>
                  <a:gd name="T56" fmla="*/ 313 w 532"/>
                  <a:gd name="T57" fmla="*/ 662 h 662"/>
                  <a:gd name="T58" fmla="*/ 311 w 532"/>
                  <a:gd name="T59" fmla="*/ 655 h 662"/>
                  <a:gd name="T60" fmla="*/ 306 w 532"/>
                  <a:gd name="T61" fmla="*/ 636 h 662"/>
                  <a:gd name="T62" fmla="*/ 303 w 532"/>
                  <a:gd name="T63" fmla="*/ 616 h 662"/>
                  <a:gd name="T64" fmla="*/ 303 w 532"/>
                  <a:gd name="T65" fmla="*/ 328 h 662"/>
                  <a:gd name="T66" fmla="*/ 481 w 532"/>
                  <a:gd name="T67" fmla="*/ 62 h 6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2" h="662">
                    <a:moveTo>
                      <a:pt x="481" y="62"/>
                    </a:moveTo>
                    <a:cubicBezTo>
                      <a:pt x="489" y="51"/>
                      <a:pt x="493" y="44"/>
                      <a:pt x="500" y="34"/>
                    </a:cubicBezTo>
                    <a:cubicBezTo>
                      <a:pt x="507" y="24"/>
                      <a:pt x="512" y="19"/>
                      <a:pt x="522" y="10"/>
                    </a:cubicBezTo>
                    <a:cubicBezTo>
                      <a:pt x="532" y="0"/>
                      <a:pt x="532" y="0"/>
                      <a:pt x="532" y="0"/>
                    </a:cubicBezTo>
                    <a:cubicBezTo>
                      <a:pt x="429" y="0"/>
                      <a:pt x="429" y="0"/>
                      <a:pt x="429" y="0"/>
                    </a:cubicBezTo>
                    <a:cubicBezTo>
                      <a:pt x="423" y="0"/>
                      <a:pt x="423" y="0"/>
                      <a:pt x="423" y="0"/>
                    </a:cubicBezTo>
                    <a:cubicBezTo>
                      <a:pt x="423" y="7"/>
                      <a:pt x="423" y="7"/>
                      <a:pt x="423" y="7"/>
                    </a:cubicBezTo>
                    <a:cubicBezTo>
                      <a:pt x="424" y="10"/>
                      <a:pt x="424" y="12"/>
                      <a:pt x="424" y="14"/>
                    </a:cubicBezTo>
                    <a:cubicBezTo>
                      <a:pt x="424" y="17"/>
                      <a:pt x="424" y="19"/>
                      <a:pt x="423" y="22"/>
                    </a:cubicBezTo>
                    <a:cubicBezTo>
                      <a:pt x="422" y="28"/>
                      <a:pt x="419" y="33"/>
                      <a:pt x="415" y="40"/>
                    </a:cubicBezTo>
                    <a:cubicBezTo>
                      <a:pt x="272" y="266"/>
                      <a:pt x="272" y="266"/>
                      <a:pt x="272" y="266"/>
                    </a:cubicBezTo>
                    <a:cubicBezTo>
                      <a:pt x="141" y="54"/>
                      <a:pt x="141" y="54"/>
                      <a:pt x="141" y="54"/>
                    </a:cubicBezTo>
                    <a:cubicBezTo>
                      <a:pt x="135" y="44"/>
                      <a:pt x="131" y="38"/>
                      <a:pt x="127" y="28"/>
                    </a:cubicBezTo>
                    <a:cubicBezTo>
                      <a:pt x="126" y="23"/>
                      <a:pt x="125" y="19"/>
                      <a:pt x="125" y="14"/>
                    </a:cubicBezTo>
                    <a:cubicBezTo>
                      <a:pt x="125" y="12"/>
                      <a:pt x="126" y="10"/>
                      <a:pt x="126" y="8"/>
                    </a:cubicBezTo>
                    <a:cubicBezTo>
                      <a:pt x="126" y="1"/>
                      <a:pt x="126" y="1"/>
                      <a:pt x="126" y="1"/>
                    </a:cubicBezTo>
                    <a:cubicBezTo>
                      <a:pt x="16" y="1"/>
                      <a:pt x="16" y="1"/>
                      <a:pt x="16" y="1"/>
                    </a:cubicBezTo>
                    <a:cubicBezTo>
                      <a:pt x="0" y="1"/>
                      <a:pt x="0" y="1"/>
                      <a:pt x="0" y="1"/>
                    </a:cubicBezTo>
                    <a:cubicBezTo>
                      <a:pt x="12" y="11"/>
                      <a:pt x="12" y="11"/>
                      <a:pt x="12" y="11"/>
                    </a:cubicBezTo>
                    <a:cubicBezTo>
                      <a:pt x="21" y="18"/>
                      <a:pt x="25" y="23"/>
                      <a:pt x="31" y="30"/>
                    </a:cubicBezTo>
                    <a:cubicBezTo>
                      <a:pt x="37" y="39"/>
                      <a:pt x="41" y="44"/>
                      <a:pt x="47" y="53"/>
                    </a:cubicBezTo>
                    <a:cubicBezTo>
                      <a:pt x="223" y="331"/>
                      <a:pt x="223" y="331"/>
                      <a:pt x="223" y="331"/>
                    </a:cubicBezTo>
                    <a:cubicBezTo>
                      <a:pt x="223" y="619"/>
                      <a:pt x="223" y="619"/>
                      <a:pt x="223" y="619"/>
                    </a:cubicBezTo>
                    <a:cubicBezTo>
                      <a:pt x="223" y="623"/>
                      <a:pt x="223" y="626"/>
                      <a:pt x="223" y="628"/>
                    </a:cubicBezTo>
                    <a:cubicBezTo>
                      <a:pt x="223" y="631"/>
                      <a:pt x="223" y="633"/>
                      <a:pt x="222" y="635"/>
                    </a:cubicBezTo>
                    <a:cubicBezTo>
                      <a:pt x="221" y="642"/>
                      <a:pt x="219" y="647"/>
                      <a:pt x="216" y="654"/>
                    </a:cubicBezTo>
                    <a:cubicBezTo>
                      <a:pt x="212" y="662"/>
                      <a:pt x="212" y="662"/>
                      <a:pt x="212" y="662"/>
                    </a:cubicBezTo>
                    <a:cubicBezTo>
                      <a:pt x="306" y="662"/>
                      <a:pt x="306" y="662"/>
                      <a:pt x="306" y="662"/>
                    </a:cubicBezTo>
                    <a:cubicBezTo>
                      <a:pt x="313" y="662"/>
                      <a:pt x="313" y="662"/>
                      <a:pt x="313" y="662"/>
                    </a:cubicBezTo>
                    <a:cubicBezTo>
                      <a:pt x="311" y="655"/>
                      <a:pt x="311" y="655"/>
                      <a:pt x="311" y="655"/>
                    </a:cubicBezTo>
                    <a:cubicBezTo>
                      <a:pt x="308" y="647"/>
                      <a:pt x="308" y="643"/>
                      <a:pt x="306" y="636"/>
                    </a:cubicBezTo>
                    <a:cubicBezTo>
                      <a:pt x="304" y="628"/>
                      <a:pt x="303" y="623"/>
                      <a:pt x="303" y="616"/>
                    </a:cubicBezTo>
                    <a:cubicBezTo>
                      <a:pt x="303" y="328"/>
                      <a:pt x="303" y="328"/>
                      <a:pt x="303" y="328"/>
                    </a:cubicBezTo>
                    <a:lnTo>
                      <a:pt x="481"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69" name="Freeform 193"/>
              <p:cNvSpPr>
                <a:spLocks noChangeAspect="1" noEditPoints="1"/>
              </p:cNvSpPr>
              <p:nvPr userDrawn="1"/>
            </p:nvSpPr>
            <p:spPr bwMode="black">
              <a:xfrm>
                <a:off x="5424" y="1074"/>
                <a:ext cx="60" cy="60"/>
              </a:xfrm>
              <a:custGeom>
                <a:avLst/>
                <a:gdLst>
                  <a:gd name="T0" fmla="*/ 336 w 674"/>
                  <a:gd name="T1" fmla="*/ 0 h 675"/>
                  <a:gd name="T2" fmla="*/ 0 w 674"/>
                  <a:gd name="T3" fmla="*/ 338 h 675"/>
                  <a:gd name="T4" fmla="*/ 330 w 674"/>
                  <a:gd name="T5" fmla="*/ 675 h 675"/>
                  <a:gd name="T6" fmla="*/ 330 w 674"/>
                  <a:gd name="T7" fmla="*/ 670 h 675"/>
                  <a:gd name="T8" fmla="*/ 330 w 674"/>
                  <a:gd name="T9" fmla="*/ 675 h 675"/>
                  <a:gd name="T10" fmla="*/ 338 w 674"/>
                  <a:gd name="T11" fmla="*/ 675 h 675"/>
                  <a:gd name="T12" fmla="*/ 674 w 674"/>
                  <a:gd name="T13" fmla="*/ 342 h 675"/>
                  <a:gd name="T14" fmla="*/ 674 w 674"/>
                  <a:gd name="T15" fmla="*/ 336 h 675"/>
                  <a:gd name="T16" fmla="*/ 345 w 674"/>
                  <a:gd name="T17" fmla="*/ 0 h 675"/>
                  <a:gd name="T18" fmla="*/ 336 w 674"/>
                  <a:gd name="T19" fmla="*/ 0 h 675"/>
                  <a:gd name="T20" fmla="*/ 336 w 674"/>
                  <a:gd name="T21" fmla="*/ 65 h 675"/>
                  <a:gd name="T22" fmla="*/ 339 w 674"/>
                  <a:gd name="T23" fmla="*/ 65 h 675"/>
                  <a:gd name="T24" fmla="*/ 340 w 674"/>
                  <a:gd name="T25" fmla="*/ 59 h 675"/>
                  <a:gd name="T26" fmla="*/ 340 w 674"/>
                  <a:gd name="T27" fmla="*/ 59 h 675"/>
                  <a:gd name="T28" fmla="*/ 340 w 674"/>
                  <a:gd name="T29" fmla="*/ 65 h 675"/>
                  <a:gd name="T30" fmla="*/ 592 w 674"/>
                  <a:gd name="T31" fmla="*/ 336 h 675"/>
                  <a:gd name="T32" fmla="*/ 337 w 674"/>
                  <a:gd name="T33" fmla="*/ 610 h 675"/>
                  <a:gd name="T34" fmla="*/ 332 w 674"/>
                  <a:gd name="T35" fmla="*/ 610 h 675"/>
                  <a:gd name="T36" fmla="*/ 85 w 674"/>
                  <a:gd name="T37" fmla="*/ 339 h 675"/>
                  <a:gd name="T38" fmla="*/ 85 w 674"/>
                  <a:gd name="T39" fmla="*/ 334 h 675"/>
                  <a:gd name="T40" fmla="*/ 336 w 674"/>
                  <a:gd name="T41" fmla="*/ 65 h 6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74" h="675">
                    <a:moveTo>
                      <a:pt x="336" y="0"/>
                    </a:moveTo>
                    <a:cubicBezTo>
                      <a:pt x="151" y="0"/>
                      <a:pt x="0" y="154"/>
                      <a:pt x="0" y="338"/>
                    </a:cubicBezTo>
                    <a:cubicBezTo>
                      <a:pt x="0" y="521"/>
                      <a:pt x="148" y="669"/>
                      <a:pt x="330" y="675"/>
                    </a:cubicBezTo>
                    <a:cubicBezTo>
                      <a:pt x="330" y="670"/>
                      <a:pt x="330" y="670"/>
                      <a:pt x="330" y="670"/>
                    </a:cubicBezTo>
                    <a:cubicBezTo>
                      <a:pt x="330" y="675"/>
                      <a:pt x="330" y="675"/>
                      <a:pt x="330" y="675"/>
                    </a:cubicBezTo>
                    <a:cubicBezTo>
                      <a:pt x="333" y="675"/>
                      <a:pt x="336" y="675"/>
                      <a:pt x="338" y="675"/>
                    </a:cubicBezTo>
                    <a:cubicBezTo>
                      <a:pt x="520" y="675"/>
                      <a:pt x="674" y="534"/>
                      <a:pt x="674" y="342"/>
                    </a:cubicBezTo>
                    <a:cubicBezTo>
                      <a:pt x="674" y="340"/>
                      <a:pt x="674" y="338"/>
                      <a:pt x="674" y="336"/>
                    </a:cubicBezTo>
                    <a:cubicBezTo>
                      <a:pt x="671" y="154"/>
                      <a:pt x="533" y="7"/>
                      <a:pt x="345" y="0"/>
                    </a:cubicBezTo>
                    <a:cubicBezTo>
                      <a:pt x="342" y="0"/>
                      <a:pt x="338" y="0"/>
                      <a:pt x="336" y="0"/>
                    </a:cubicBezTo>
                    <a:close/>
                    <a:moveTo>
                      <a:pt x="336" y="65"/>
                    </a:moveTo>
                    <a:cubicBezTo>
                      <a:pt x="337" y="65"/>
                      <a:pt x="338" y="65"/>
                      <a:pt x="339" y="65"/>
                    </a:cubicBezTo>
                    <a:cubicBezTo>
                      <a:pt x="340" y="59"/>
                      <a:pt x="340" y="59"/>
                      <a:pt x="340" y="59"/>
                    </a:cubicBezTo>
                    <a:cubicBezTo>
                      <a:pt x="340" y="59"/>
                      <a:pt x="340" y="59"/>
                      <a:pt x="340" y="59"/>
                    </a:cubicBezTo>
                    <a:cubicBezTo>
                      <a:pt x="340" y="65"/>
                      <a:pt x="340" y="65"/>
                      <a:pt x="340" y="65"/>
                    </a:cubicBezTo>
                    <a:cubicBezTo>
                      <a:pt x="488" y="67"/>
                      <a:pt x="591" y="191"/>
                      <a:pt x="592" y="336"/>
                    </a:cubicBezTo>
                    <a:cubicBezTo>
                      <a:pt x="592" y="480"/>
                      <a:pt x="481" y="610"/>
                      <a:pt x="337" y="610"/>
                    </a:cubicBezTo>
                    <a:cubicBezTo>
                      <a:pt x="336" y="610"/>
                      <a:pt x="334" y="610"/>
                      <a:pt x="332" y="610"/>
                    </a:cubicBezTo>
                    <a:cubicBezTo>
                      <a:pt x="186" y="607"/>
                      <a:pt x="85" y="481"/>
                      <a:pt x="85" y="339"/>
                    </a:cubicBezTo>
                    <a:cubicBezTo>
                      <a:pt x="85" y="338"/>
                      <a:pt x="85" y="336"/>
                      <a:pt x="85" y="334"/>
                    </a:cubicBezTo>
                    <a:cubicBezTo>
                      <a:pt x="88" y="191"/>
                      <a:pt x="186" y="65"/>
                      <a:pt x="336"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70" name="Freeform 194"/>
              <p:cNvSpPr>
                <a:spLocks noChangeAspect="1"/>
              </p:cNvSpPr>
              <p:nvPr userDrawn="1"/>
            </p:nvSpPr>
            <p:spPr bwMode="black">
              <a:xfrm>
                <a:off x="5282" y="1076"/>
                <a:ext cx="11" cy="58"/>
              </a:xfrm>
              <a:custGeom>
                <a:avLst/>
                <a:gdLst>
                  <a:gd name="T0" fmla="*/ 112 w 126"/>
                  <a:gd name="T1" fmla="*/ 33 h 659"/>
                  <a:gd name="T2" fmla="*/ 122 w 126"/>
                  <a:gd name="T3" fmla="*/ 8 h 659"/>
                  <a:gd name="T4" fmla="*/ 126 w 126"/>
                  <a:gd name="T5" fmla="*/ 0 h 659"/>
                  <a:gd name="T6" fmla="*/ 10 w 126"/>
                  <a:gd name="T7" fmla="*/ 0 h 659"/>
                  <a:gd name="T8" fmla="*/ 0 w 126"/>
                  <a:gd name="T9" fmla="*/ 0 h 659"/>
                  <a:gd name="T10" fmla="*/ 5 w 126"/>
                  <a:gd name="T11" fmla="*/ 9 h 659"/>
                  <a:gd name="T12" fmla="*/ 19 w 126"/>
                  <a:gd name="T13" fmla="*/ 37 h 659"/>
                  <a:gd name="T14" fmla="*/ 24 w 126"/>
                  <a:gd name="T15" fmla="*/ 69 h 659"/>
                  <a:gd name="T16" fmla="*/ 24 w 126"/>
                  <a:gd name="T17" fmla="*/ 598 h 659"/>
                  <a:gd name="T18" fmla="*/ 19 w 126"/>
                  <a:gd name="T19" fmla="*/ 630 h 659"/>
                  <a:gd name="T20" fmla="*/ 9 w 126"/>
                  <a:gd name="T21" fmla="*/ 651 h 659"/>
                  <a:gd name="T22" fmla="*/ 3 w 126"/>
                  <a:gd name="T23" fmla="*/ 659 h 659"/>
                  <a:gd name="T24" fmla="*/ 115 w 126"/>
                  <a:gd name="T25" fmla="*/ 659 h 659"/>
                  <a:gd name="T26" fmla="*/ 125 w 126"/>
                  <a:gd name="T27" fmla="*/ 659 h 659"/>
                  <a:gd name="T28" fmla="*/ 120 w 126"/>
                  <a:gd name="T29" fmla="*/ 651 h 659"/>
                  <a:gd name="T30" fmla="*/ 109 w 126"/>
                  <a:gd name="T31" fmla="*/ 628 h 659"/>
                  <a:gd name="T32" fmla="*/ 106 w 126"/>
                  <a:gd name="T33" fmla="*/ 545 h 659"/>
                  <a:gd name="T34" fmla="*/ 106 w 126"/>
                  <a:gd name="T35" fmla="*/ 68 h 659"/>
                  <a:gd name="T36" fmla="*/ 112 w 126"/>
                  <a:gd name="T37" fmla="*/ 33 h 65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6" h="659">
                    <a:moveTo>
                      <a:pt x="112" y="33"/>
                    </a:moveTo>
                    <a:cubicBezTo>
                      <a:pt x="116" y="23"/>
                      <a:pt x="118" y="17"/>
                      <a:pt x="122" y="8"/>
                    </a:cubicBezTo>
                    <a:cubicBezTo>
                      <a:pt x="126" y="0"/>
                      <a:pt x="126" y="0"/>
                      <a:pt x="126" y="0"/>
                    </a:cubicBezTo>
                    <a:cubicBezTo>
                      <a:pt x="10" y="0"/>
                      <a:pt x="10" y="0"/>
                      <a:pt x="10" y="0"/>
                    </a:cubicBezTo>
                    <a:cubicBezTo>
                      <a:pt x="0" y="0"/>
                      <a:pt x="0" y="0"/>
                      <a:pt x="0" y="0"/>
                    </a:cubicBezTo>
                    <a:cubicBezTo>
                      <a:pt x="5" y="9"/>
                      <a:pt x="5" y="9"/>
                      <a:pt x="5" y="9"/>
                    </a:cubicBezTo>
                    <a:cubicBezTo>
                      <a:pt x="12" y="19"/>
                      <a:pt x="15" y="26"/>
                      <a:pt x="19" y="37"/>
                    </a:cubicBezTo>
                    <a:cubicBezTo>
                      <a:pt x="23" y="50"/>
                      <a:pt x="24" y="57"/>
                      <a:pt x="24" y="69"/>
                    </a:cubicBezTo>
                    <a:cubicBezTo>
                      <a:pt x="24" y="598"/>
                      <a:pt x="24" y="598"/>
                      <a:pt x="24" y="598"/>
                    </a:cubicBezTo>
                    <a:cubicBezTo>
                      <a:pt x="24" y="611"/>
                      <a:pt x="24"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5" y="642"/>
                      <a:pt x="110" y="637"/>
                      <a:pt x="109" y="628"/>
                    </a:cubicBezTo>
                    <a:cubicBezTo>
                      <a:pt x="106" y="608"/>
                      <a:pt x="106" y="578"/>
                      <a:pt x="106" y="545"/>
                    </a:cubicBezTo>
                    <a:cubicBezTo>
                      <a:pt x="106" y="68"/>
                      <a:pt x="106" y="68"/>
                      <a:pt x="106" y="68"/>
                    </a:cubicBezTo>
                    <a:cubicBezTo>
                      <a:pt x="106" y="58"/>
                      <a:pt x="106" y="53"/>
                      <a:pt x="112"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71" name="Freeform 195"/>
              <p:cNvSpPr>
                <a:spLocks noChangeAspect="1"/>
              </p:cNvSpPr>
              <p:nvPr userDrawn="1"/>
            </p:nvSpPr>
            <p:spPr bwMode="black">
              <a:xfrm>
                <a:off x="5461" y="1175"/>
                <a:ext cx="47" cy="59"/>
              </a:xfrm>
              <a:custGeom>
                <a:avLst/>
                <a:gdLst>
                  <a:gd name="T0" fmla="*/ 423 w 533"/>
                  <a:gd name="T1" fmla="*/ 0 h 662"/>
                  <a:gd name="T2" fmla="*/ 424 w 533"/>
                  <a:gd name="T3" fmla="*/ 6 h 662"/>
                  <a:gd name="T4" fmla="*/ 424 w 533"/>
                  <a:gd name="T5" fmla="*/ 14 h 662"/>
                  <a:gd name="T6" fmla="*/ 424 w 533"/>
                  <a:gd name="T7" fmla="*/ 21 h 662"/>
                  <a:gd name="T8" fmla="*/ 415 w 533"/>
                  <a:gd name="T9" fmla="*/ 39 h 662"/>
                  <a:gd name="T10" fmla="*/ 272 w 533"/>
                  <a:gd name="T11" fmla="*/ 265 h 662"/>
                  <a:gd name="T12" fmla="*/ 141 w 533"/>
                  <a:gd name="T13" fmla="*/ 53 h 662"/>
                  <a:gd name="T14" fmla="*/ 127 w 533"/>
                  <a:gd name="T15" fmla="*/ 27 h 662"/>
                  <a:gd name="T16" fmla="*/ 125 w 533"/>
                  <a:gd name="T17" fmla="*/ 13 h 662"/>
                  <a:gd name="T18" fmla="*/ 126 w 533"/>
                  <a:gd name="T19" fmla="*/ 7 h 662"/>
                  <a:gd name="T20" fmla="*/ 127 w 533"/>
                  <a:gd name="T21" fmla="*/ 1 h 662"/>
                  <a:gd name="T22" fmla="*/ 16 w 533"/>
                  <a:gd name="T23" fmla="*/ 1 h 662"/>
                  <a:gd name="T24" fmla="*/ 0 w 533"/>
                  <a:gd name="T25" fmla="*/ 1 h 662"/>
                  <a:gd name="T26" fmla="*/ 13 w 533"/>
                  <a:gd name="T27" fmla="*/ 11 h 662"/>
                  <a:gd name="T28" fmla="*/ 31 w 533"/>
                  <a:gd name="T29" fmla="*/ 29 h 662"/>
                  <a:gd name="T30" fmla="*/ 47 w 533"/>
                  <a:gd name="T31" fmla="*/ 53 h 662"/>
                  <a:gd name="T32" fmla="*/ 224 w 533"/>
                  <a:gd name="T33" fmla="*/ 330 h 662"/>
                  <a:gd name="T34" fmla="*/ 223 w 533"/>
                  <a:gd name="T35" fmla="*/ 619 h 662"/>
                  <a:gd name="T36" fmla="*/ 223 w 533"/>
                  <a:gd name="T37" fmla="*/ 628 h 662"/>
                  <a:gd name="T38" fmla="*/ 222 w 533"/>
                  <a:gd name="T39" fmla="*/ 634 h 662"/>
                  <a:gd name="T40" fmla="*/ 216 w 533"/>
                  <a:gd name="T41" fmla="*/ 654 h 662"/>
                  <a:gd name="T42" fmla="*/ 213 w 533"/>
                  <a:gd name="T43" fmla="*/ 662 h 662"/>
                  <a:gd name="T44" fmla="*/ 306 w 533"/>
                  <a:gd name="T45" fmla="*/ 662 h 662"/>
                  <a:gd name="T46" fmla="*/ 314 w 533"/>
                  <a:gd name="T47" fmla="*/ 662 h 662"/>
                  <a:gd name="T48" fmla="*/ 311 w 533"/>
                  <a:gd name="T49" fmla="*/ 654 h 662"/>
                  <a:gd name="T50" fmla="*/ 306 w 533"/>
                  <a:gd name="T51" fmla="*/ 635 h 662"/>
                  <a:gd name="T52" fmla="*/ 303 w 533"/>
                  <a:gd name="T53" fmla="*/ 615 h 662"/>
                  <a:gd name="T54" fmla="*/ 303 w 533"/>
                  <a:gd name="T55" fmla="*/ 327 h 662"/>
                  <a:gd name="T56" fmla="*/ 482 w 533"/>
                  <a:gd name="T57" fmla="*/ 62 h 662"/>
                  <a:gd name="T58" fmla="*/ 501 w 533"/>
                  <a:gd name="T59" fmla="*/ 33 h 662"/>
                  <a:gd name="T60" fmla="*/ 496 w 533"/>
                  <a:gd name="T61" fmla="*/ 30 h 662"/>
                  <a:gd name="T62" fmla="*/ 496 w 533"/>
                  <a:gd name="T63" fmla="*/ 30 h 662"/>
                  <a:gd name="T64" fmla="*/ 501 w 533"/>
                  <a:gd name="T65" fmla="*/ 33 h 662"/>
                  <a:gd name="T66" fmla="*/ 522 w 533"/>
                  <a:gd name="T67" fmla="*/ 10 h 662"/>
                  <a:gd name="T68" fmla="*/ 533 w 533"/>
                  <a:gd name="T69" fmla="*/ 0 h 662"/>
                  <a:gd name="T70" fmla="*/ 429 w 533"/>
                  <a:gd name="T71" fmla="*/ 0 h 662"/>
                  <a:gd name="T72" fmla="*/ 423 w 533"/>
                  <a:gd name="T73" fmla="*/ 0 h 6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33" h="662">
                    <a:moveTo>
                      <a:pt x="423" y="0"/>
                    </a:moveTo>
                    <a:cubicBezTo>
                      <a:pt x="424" y="6"/>
                      <a:pt x="424" y="6"/>
                      <a:pt x="424" y="6"/>
                    </a:cubicBezTo>
                    <a:cubicBezTo>
                      <a:pt x="424" y="9"/>
                      <a:pt x="424" y="11"/>
                      <a:pt x="424" y="14"/>
                    </a:cubicBezTo>
                    <a:cubicBezTo>
                      <a:pt x="424" y="16"/>
                      <a:pt x="424" y="18"/>
                      <a:pt x="424" y="21"/>
                    </a:cubicBezTo>
                    <a:cubicBezTo>
                      <a:pt x="422" y="27"/>
                      <a:pt x="419" y="32"/>
                      <a:pt x="415" y="39"/>
                    </a:cubicBezTo>
                    <a:cubicBezTo>
                      <a:pt x="272" y="265"/>
                      <a:pt x="272" y="265"/>
                      <a:pt x="272" y="265"/>
                    </a:cubicBezTo>
                    <a:cubicBezTo>
                      <a:pt x="141" y="53"/>
                      <a:pt x="141" y="53"/>
                      <a:pt x="141" y="53"/>
                    </a:cubicBezTo>
                    <a:cubicBezTo>
                      <a:pt x="135" y="43"/>
                      <a:pt x="131" y="38"/>
                      <a:pt x="127" y="27"/>
                    </a:cubicBezTo>
                    <a:cubicBezTo>
                      <a:pt x="126" y="22"/>
                      <a:pt x="125" y="18"/>
                      <a:pt x="125" y="13"/>
                    </a:cubicBezTo>
                    <a:cubicBezTo>
                      <a:pt x="125" y="11"/>
                      <a:pt x="126" y="9"/>
                      <a:pt x="126" y="7"/>
                    </a:cubicBezTo>
                    <a:cubicBezTo>
                      <a:pt x="127" y="1"/>
                      <a:pt x="127" y="1"/>
                      <a:pt x="127" y="1"/>
                    </a:cubicBezTo>
                    <a:cubicBezTo>
                      <a:pt x="16" y="1"/>
                      <a:pt x="16" y="1"/>
                      <a:pt x="16" y="1"/>
                    </a:cubicBezTo>
                    <a:cubicBezTo>
                      <a:pt x="0" y="1"/>
                      <a:pt x="0" y="1"/>
                      <a:pt x="0" y="1"/>
                    </a:cubicBezTo>
                    <a:cubicBezTo>
                      <a:pt x="13" y="11"/>
                      <a:pt x="13" y="11"/>
                      <a:pt x="13" y="11"/>
                    </a:cubicBezTo>
                    <a:cubicBezTo>
                      <a:pt x="21" y="17"/>
                      <a:pt x="25" y="22"/>
                      <a:pt x="31" y="29"/>
                    </a:cubicBezTo>
                    <a:cubicBezTo>
                      <a:pt x="38" y="38"/>
                      <a:pt x="41" y="43"/>
                      <a:pt x="47" y="53"/>
                    </a:cubicBezTo>
                    <a:cubicBezTo>
                      <a:pt x="224" y="330"/>
                      <a:pt x="224" y="330"/>
                      <a:pt x="224" y="330"/>
                    </a:cubicBezTo>
                    <a:cubicBezTo>
                      <a:pt x="223" y="619"/>
                      <a:pt x="223" y="619"/>
                      <a:pt x="223" y="619"/>
                    </a:cubicBezTo>
                    <a:cubicBezTo>
                      <a:pt x="223" y="622"/>
                      <a:pt x="223" y="625"/>
                      <a:pt x="223" y="628"/>
                    </a:cubicBezTo>
                    <a:cubicBezTo>
                      <a:pt x="223" y="630"/>
                      <a:pt x="223" y="632"/>
                      <a:pt x="222" y="634"/>
                    </a:cubicBezTo>
                    <a:cubicBezTo>
                      <a:pt x="221" y="642"/>
                      <a:pt x="219" y="646"/>
                      <a:pt x="216" y="654"/>
                    </a:cubicBezTo>
                    <a:cubicBezTo>
                      <a:pt x="213" y="662"/>
                      <a:pt x="213" y="662"/>
                      <a:pt x="213" y="662"/>
                    </a:cubicBezTo>
                    <a:cubicBezTo>
                      <a:pt x="306" y="662"/>
                      <a:pt x="306" y="662"/>
                      <a:pt x="306" y="662"/>
                    </a:cubicBezTo>
                    <a:cubicBezTo>
                      <a:pt x="314" y="662"/>
                      <a:pt x="314" y="662"/>
                      <a:pt x="314" y="662"/>
                    </a:cubicBezTo>
                    <a:cubicBezTo>
                      <a:pt x="311" y="654"/>
                      <a:pt x="311" y="654"/>
                      <a:pt x="311" y="654"/>
                    </a:cubicBezTo>
                    <a:cubicBezTo>
                      <a:pt x="308" y="647"/>
                      <a:pt x="308" y="642"/>
                      <a:pt x="306" y="635"/>
                    </a:cubicBezTo>
                    <a:cubicBezTo>
                      <a:pt x="304" y="627"/>
                      <a:pt x="303" y="623"/>
                      <a:pt x="303" y="615"/>
                    </a:cubicBezTo>
                    <a:cubicBezTo>
                      <a:pt x="303" y="327"/>
                      <a:pt x="303" y="327"/>
                      <a:pt x="303" y="327"/>
                    </a:cubicBezTo>
                    <a:cubicBezTo>
                      <a:pt x="482" y="62"/>
                      <a:pt x="482" y="62"/>
                      <a:pt x="482" y="62"/>
                    </a:cubicBezTo>
                    <a:cubicBezTo>
                      <a:pt x="489" y="50"/>
                      <a:pt x="493" y="44"/>
                      <a:pt x="501" y="33"/>
                    </a:cubicBezTo>
                    <a:cubicBezTo>
                      <a:pt x="496" y="30"/>
                      <a:pt x="496" y="30"/>
                      <a:pt x="496" y="30"/>
                    </a:cubicBezTo>
                    <a:cubicBezTo>
                      <a:pt x="496" y="30"/>
                      <a:pt x="496" y="30"/>
                      <a:pt x="496" y="30"/>
                    </a:cubicBezTo>
                    <a:cubicBezTo>
                      <a:pt x="501" y="33"/>
                      <a:pt x="501" y="33"/>
                      <a:pt x="501" y="33"/>
                    </a:cubicBezTo>
                    <a:cubicBezTo>
                      <a:pt x="508" y="24"/>
                      <a:pt x="512" y="18"/>
                      <a:pt x="522" y="10"/>
                    </a:cubicBezTo>
                    <a:cubicBezTo>
                      <a:pt x="533" y="0"/>
                      <a:pt x="533" y="0"/>
                      <a:pt x="533" y="0"/>
                    </a:cubicBezTo>
                    <a:cubicBezTo>
                      <a:pt x="429" y="0"/>
                      <a:pt x="429" y="0"/>
                      <a:pt x="429" y="0"/>
                    </a:cubicBezTo>
                    <a:lnTo>
                      <a:pt x="4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72" name="Freeform 196"/>
              <p:cNvSpPr>
                <a:spLocks noChangeAspect="1"/>
              </p:cNvSpPr>
              <p:nvPr userDrawn="1"/>
            </p:nvSpPr>
            <p:spPr bwMode="black">
              <a:xfrm>
                <a:off x="5492" y="1076"/>
                <a:ext cx="30" cy="58"/>
              </a:xfrm>
              <a:custGeom>
                <a:avLst/>
                <a:gdLst>
                  <a:gd name="T0" fmla="*/ 102 w 345"/>
                  <a:gd name="T1" fmla="*/ 261 h 661"/>
                  <a:gd name="T2" fmla="*/ 102 w 345"/>
                  <a:gd name="T3" fmla="*/ 59 h 661"/>
                  <a:gd name="T4" fmla="*/ 273 w 345"/>
                  <a:gd name="T5" fmla="*/ 59 h 661"/>
                  <a:gd name="T6" fmla="*/ 288 w 345"/>
                  <a:gd name="T7" fmla="*/ 59 h 661"/>
                  <a:gd name="T8" fmla="*/ 313 w 345"/>
                  <a:gd name="T9" fmla="*/ 62 h 661"/>
                  <a:gd name="T10" fmla="*/ 335 w 345"/>
                  <a:gd name="T11" fmla="*/ 76 h 661"/>
                  <a:gd name="T12" fmla="*/ 344 w 345"/>
                  <a:gd name="T13" fmla="*/ 83 h 661"/>
                  <a:gd name="T14" fmla="*/ 344 w 345"/>
                  <a:gd name="T15" fmla="*/ 6 h 661"/>
                  <a:gd name="T16" fmla="*/ 344 w 345"/>
                  <a:gd name="T17" fmla="*/ 0 h 661"/>
                  <a:gd name="T18" fmla="*/ 0 w 345"/>
                  <a:gd name="T19" fmla="*/ 0 h 661"/>
                  <a:gd name="T20" fmla="*/ 6 w 345"/>
                  <a:gd name="T21" fmla="*/ 9 h 661"/>
                  <a:gd name="T22" fmla="*/ 16 w 345"/>
                  <a:gd name="T23" fmla="*/ 27 h 661"/>
                  <a:gd name="T24" fmla="*/ 21 w 345"/>
                  <a:gd name="T25" fmla="*/ 52 h 661"/>
                  <a:gd name="T26" fmla="*/ 21 w 345"/>
                  <a:gd name="T27" fmla="*/ 596 h 661"/>
                  <a:gd name="T28" fmla="*/ 21 w 345"/>
                  <a:gd name="T29" fmla="*/ 616 h 661"/>
                  <a:gd name="T30" fmla="*/ 20 w 345"/>
                  <a:gd name="T31" fmla="*/ 629 h 661"/>
                  <a:gd name="T32" fmla="*/ 10 w 345"/>
                  <a:gd name="T33" fmla="*/ 653 h 661"/>
                  <a:gd name="T34" fmla="*/ 5 w 345"/>
                  <a:gd name="T35" fmla="*/ 661 h 661"/>
                  <a:gd name="T36" fmla="*/ 110 w 345"/>
                  <a:gd name="T37" fmla="*/ 661 h 661"/>
                  <a:gd name="T38" fmla="*/ 117 w 345"/>
                  <a:gd name="T39" fmla="*/ 661 h 661"/>
                  <a:gd name="T40" fmla="*/ 115 w 345"/>
                  <a:gd name="T41" fmla="*/ 654 h 661"/>
                  <a:gd name="T42" fmla="*/ 109 w 345"/>
                  <a:gd name="T43" fmla="*/ 636 h 661"/>
                  <a:gd name="T44" fmla="*/ 104 w 345"/>
                  <a:gd name="T45" fmla="*/ 552 h 661"/>
                  <a:gd name="T46" fmla="*/ 104 w 345"/>
                  <a:gd name="T47" fmla="*/ 320 h 661"/>
                  <a:gd name="T48" fmla="*/ 273 w 345"/>
                  <a:gd name="T49" fmla="*/ 320 h 661"/>
                  <a:gd name="T50" fmla="*/ 297 w 345"/>
                  <a:gd name="T51" fmla="*/ 320 h 661"/>
                  <a:gd name="T52" fmla="*/ 310 w 345"/>
                  <a:gd name="T53" fmla="*/ 320 h 661"/>
                  <a:gd name="T54" fmla="*/ 310 w 345"/>
                  <a:gd name="T55" fmla="*/ 315 h 661"/>
                  <a:gd name="T56" fmla="*/ 310 w 345"/>
                  <a:gd name="T57" fmla="*/ 320 h 661"/>
                  <a:gd name="T58" fmla="*/ 338 w 345"/>
                  <a:gd name="T59" fmla="*/ 325 h 661"/>
                  <a:gd name="T60" fmla="*/ 345 w 345"/>
                  <a:gd name="T61" fmla="*/ 327 h 661"/>
                  <a:gd name="T62" fmla="*/ 345 w 345"/>
                  <a:gd name="T63" fmla="*/ 267 h 661"/>
                  <a:gd name="T64" fmla="*/ 345 w 345"/>
                  <a:gd name="T65" fmla="*/ 261 h 661"/>
                  <a:gd name="T66" fmla="*/ 102 w 345"/>
                  <a:gd name="T67" fmla="*/ 261 h 66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45" h="661">
                    <a:moveTo>
                      <a:pt x="102" y="261"/>
                    </a:moveTo>
                    <a:cubicBezTo>
                      <a:pt x="102" y="59"/>
                      <a:pt x="102" y="59"/>
                      <a:pt x="102" y="59"/>
                    </a:cubicBezTo>
                    <a:cubicBezTo>
                      <a:pt x="273" y="59"/>
                      <a:pt x="273" y="59"/>
                      <a:pt x="273" y="59"/>
                    </a:cubicBezTo>
                    <a:cubicBezTo>
                      <a:pt x="278" y="59"/>
                      <a:pt x="283" y="59"/>
                      <a:pt x="288" y="59"/>
                    </a:cubicBezTo>
                    <a:cubicBezTo>
                      <a:pt x="297" y="59"/>
                      <a:pt x="305" y="60"/>
                      <a:pt x="313" y="62"/>
                    </a:cubicBezTo>
                    <a:cubicBezTo>
                      <a:pt x="322" y="65"/>
                      <a:pt x="326" y="68"/>
                      <a:pt x="335" y="76"/>
                    </a:cubicBezTo>
                    <a:cubicBezTo>
                      <a:pt x="344" y="83"/>
                      <a:pt x="344" y="83"/>
                      <a:pt x="344" y="83"/>
                    </a:cubicBezTo>
                    <a:cubicBezTo>
                      <a:pt x="344" y="6"/>
                      <a:pt x="344" y="6"/>
                      <a:pt x="344" y="6"/>
                    </a:cubicBezTo>
                    <a:cubicBezTo>
                      <a:pt x="344" y="0"/>
                      <a:pt x="344" y="0"/>
                      <a:pt x="344" y="0"/>
                    </a:cubicBezTo>
                    <a:cubicBezTo>
                      <a:pt x="0" y="0"/>
                      <a:pt x="0" y="0"/>
                      <a:pt x="0" y="0"/>
                    </a:cubicBezTo>
                    <a:cubicBezTo>
                      <a:pt x="6" y="9"/>
                      <a:pt x="6" y="9"/>
                      <a:pt x="6" y="9"/>
                    </a:cubicBezTo>
                    <a:cubicBezTo>
                      <a:pt x="10" y="15"/>
                      <a:pt x="14" y="20"/>
                      <a:pt x="16" y="27"/>
                    </a:cubicBezTo>
                    <a:cubicBezTo>
                      <a:pt x="19" y="36"/>
                      <a:pt x="21" y="42"/>
                      <a:pt x="21" y="52"/>
                    </a:cubicBezTo>
                    <a:cubicBezTo>
                      <a:pt x="21" y="596"/>
                      <a:pt x="21" y="596"/>
                      <a:pt x="21" y="596"/>
                    </a:cubicBezTo>
                    <a:cubicBezTo>
                      <a:pt x="21" y="604"/>
                      <a:pt x="21" y="610"/>
                      <a:pt x="21" y="616"/>
                    </a:cubicBezTo>
                    <a:cubicBezTo>
                      <a:pt x="21" y="620"/>
                      <a:pt x="21" y="624"/>
                      <a:pt x="20" y="629"/>
                    </a:cubicBezTo>
                    <a:cubicBezTo>
                      <a:pt x="18" y="638"/>
                      <a:pt x="15" y="644"/>
                      <a:pt x="10" y="653"/>
                    </a:cubicBezTo>
                    <a:cubicBezTo>
                      <a:pt x="5" y="661"/>
                      <a:pt x="5" y="661"/>
                      <a:pt x="5" y="661"/>
                    </a:cubicBezTo>
                    <a:cubicBezTo>
                      <a:pt x="110" y="661"/>
                      <a:pt x="110" y="661"/>
                      <a:pt x="110" y="661"/>
                    </a:cubicBezTo>
                    <a:cubicBezTo>
                      <a:pt x="117" y="661"/>
                      <a:pt x="117" y="661"/>
                      <a:pt x="117" y="661"/>
                    </a:cubicBezTo>
                    <a:cubicBezTo>
                      <a:pt x="115" y="654"/>
                      <a:pt x="115" y="654"/>
                      <a:pt x="115" y="654"/>
                    </a:cubicBezTo>
                    <a:cubicBezTo>
                      <a:pt x="113" y="645"/>
                      <a:pt x="110" y="643"/>
                      <a:pt x="109" y="636"/>
                    </a:cubicBezTo>
                    <a:cubicBezTo>
                      <a:pt x="105" y="598"/>
                      <a:pt x="104" y="584"/>
                      <a:pt x="104" y="552"/>
                    </a:cubicBezTo>
                    <a:cubicBezTo>
                      <a:pt x="104" y="320"/>
                      <a:pt x="104" y="320"/>
                      <a:pt x="104" y="320"/>
                    </a:cubicBezTo>
                    <a:cubicBezTo>
                      <a:pt x="273" y="320"/>
                      <a:pt x="273" y="320"/>
                      <a:pt x="273" y="320"/>
                    </a:cubicBezTo>
                    <a:cubicBezTo>
                      <a:pt x="282" y="320"/>
                      <a:pt x="289" y="320"/>
                      <a:pt x="297" y="320"/>
                    </a:cubicBezTo>
                    <a:cubicBezTo>
                      <a:pt x="300" y="320"/>
                      <a:pt x="305" y="320"/>
                      <a:pt x="310" y="320"/>
                    </a:cubicBezTo>
                    <a:cubicBezTo>
                      <a:pt x="310" y="315"/>
                      <a:pt x="310" y="315"/>
                      <a:pt x="310" y="315"/>
                    </a:cubicBezTo>
                    <a:cubicBezTo>
                      <a:pt x="310" y="320"/>
                      <a:pt x="310" y="320"/>
                      <a:pt x="310" y="320"/>
                    </a:cubicBezTo>
                    <a:cubicBezTo>
                      <a:pt x="320" y="320"/>
                      <a:pt x="326" y="323"/>
                      <a:pt x="338" y="325"/>
                    </a:cubicBezTo>
                    <a:cubicBezTo>
                      <a:pt x="345" y="327"/>
                      <a:pt x="345" y="327"/>
                      <a:pt x="345" y="327"/>
                    </a:cubicBezTo>
                    <a:cubicBezTo>
                      <a:pt x="345" y="267"/>
                      <a:pt x="345" y="267"/>
                      <a:pt x="345" y="267"/>
                    </a:cubicBezTo>
                    <a:cubicBezTo>
                      <a:pt x="345" y="261"/>
                      <a:pt x="345" y="261"/>
                      <a:pt x="345" y="261"/>
                    </a:cubicBezTo>
                    <a:lnTo>
                      <a:pt x="102" y="2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73" name="Freeform 197"/>
              <p:cNvSpPr>
                <a:spLocks noChangeAspect="1" noEditPoints="1"/>
              </p:cNvSpPr>
              <p:nvPr userDrawn="1"/>
            </p:nvSpPr>
            <p:spPr bwMode="black">
              <a:xfrm>
                <a:off x="5338" y="1174"/>
                <a:ext cx="60" cy="60"/>
              </a:xfrm>
              <a:custGeom>
                <a:avLst/>
                <a:gdLst>
                  <a:gd name="T0" fmla="*/ 345 w 674"/>
                  <a:gd name="T1" fmla="*/ 0 h 675"/>
                  <a:gd name="T2" fmla="*/ 335 w 674"/>
                  <a:gd name="T3" fmla="*/ 0 h 675"/>
                  <a:gd name="T4" fmla="*/ 0 w 674"/>
                  <a:gd name="T5" fmla="*/ 337 h 675"/>
                  <a:gd name="T6" fmla="*/ 330 w 674"/>
                  <a:gd name="T7" fmla="*/ 675 h 675"/>
                  <a:gd name="T8" fmla="*/ 330 w 674"/>
                  <a:gd name="T9" fmla="*/ 669 h 675"/>
                  <a:gd name="T10" fmla="*/ 330 w 674"/>
                  <a:gd name="T11" fmla="*/ 675 h 675"/>
                  <a:gd name="T12" fmla="*/ 338 w 674"/>
                  <a:gd name="T13" fmla="*/ 675 h 675"/>
                  <a:gd name="T14" fmla="*/ 674 w 674"/>
                  <a:gd name="T15" fmla="*/ 341 h 675"/>
                  <a:gd name="T16" fmla="*/ 674 w 674"/>
                  <a:gd name="T17" fmla="*/ 335 h 675"/>
                  <a:gd name="T18" fmla="*/ 345 w 674"/>
                  <a:gd name="T19" fmla="*/ 0 h 675"/>
                  <a:gd name="T20" fmla="*/ 85 w 674"/>
                  <a:gd name="T21" fmla="*/ 334 h 675"/>
                  <a:gd name="T22" fmla="*/ 336 w 674"/>
                  <a:gd name="T23" fmla="*/ 64 h 675"/>
                  <a:gd name="T24" fmla="*/ 339 w 674"/>
                  <a:gd name="T25" fmla="*/ 64 h 675"/>
                  <a:gd name="T26" fmla="*/ 592 w 674"/>
                  <a:gd name="T27" fmla="*/ 335 h 675"/>
                  <a:gd name="T28" fmla="*/ 337 w 674"/>
                  <a:gd name="T29" fmla="*/ 610 h 675"/>
                  <a:gd name="T30" fmla="*/ 332 w 674"/>
                  <a:gd name="T31" fmla="*/ 610 h 675"/>
                  <a:gd name="T32" fmla="*/ 85 w 674"/>
                  <a:gd name="T33" fmla="*/ 339 h 675"/>
                  <a:gd name="T34" fmla="*/ 85 w 674"/>
                  <a:gd name="T35" fmla="*/ 334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74" h="675">
                    <a:moveTo>
                      <a:pt x="345" y="0"/>
                    </a:moveTo>
                    <a:cubicBezTo>
                      <a:pt x="342"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5"/>
                      <a:pt x="338" y="675"/>
                    </a:cubicBezTo>
                    <a:cubicBezTo>
                      <a:pt x="520" y="674"/>
                      <a:pt x="674" y="533"/>
                      <a:pt x="674" y="341"/>
                    </a:cubicBezTo>
                    <a:cubicBezTo>
                      <a:pt x="674" y="339"/>
                      <a:pt x="674" y="337"/>
                      <a:pt x="674" y="335"/>
                    </a:cubicBezTo>
                    <a:cubicBezTo>
                      <a:pt x="670" y="154"/>
                      <a:pt x="533" y="7"/>
                      <a:pt x="345" y="0"/>
                    </a:cubicBezTo>
                    <a:close/>
                    <a:moveTo>
                      <a:pt x="85" y="334"/>
                    </a:moveTo>
                    <a:cubicBezTo>
                      <a:pt x="88" y="191"/>
                      <a:pt x="186" y="64"/>
                      <a:pt x="336" y="64"/>
                    </a:cubicBezTo>
                    <a:cubicBezTo>
                      <a:pt x="337" y="64"/>
                      <a:pt x="338" y="64"/>
                      <a:pt x="339" y="64"/>
                    </a:cubicBezTo>
                    <a:cubicBezTo>
                      <a:pt x="488" y="67"/>
                      <a:pt x="591" y="191"/>
                      <a:pt x="592" y="335"/>
                    </a:cubicBezTo>
                    <a:cubicBezTo>
                      <a:pt x="592" y="479"/>
                      <a:pt x="481" y="609"/>
                      <a:pt x="337" y="610"/>
                    </a:cubicBezTo>
                    <a:cubicBezTo>
                      <a:pt x="335" y="610"/>
                      <a:pt x="334" y="610"/>
                      <a:pt x="332" y="610"/>
                    </a:cubicBezTo>
                    <a:cubicBezTo>
                      <a:pt x="186" y="606"/>
                      <a:pt x="85" y="480"/>
                      <a:pt x="85" y="339"/>
                    </a:cubicBezTo>
                    <a:cubicBezTo>
                      <a:pt x="85" y="337"/>
                      <a:pt x="85" y="335"/>
                      <a:pt x="85" y="3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74" name="Freeform 198"/>
              <p:cNvSpPr>
                <a:spLocks noChangeAspect="1" noEditPoints="1"/>
              </p:cNvSpPr>
              <p:nvPr userDrawn="1"/>
            </p:nvSpPr>
            <p:spPr bwMode="black">
              <a:xfrm>
                <a:off x="5213" y="976"/>
                <a:ext cx="36" cy="59"/>
              </a:xfrm>
              <a:custGeom>
                <a:avLst/>
                <a:gdLst>
                  <a:gd name="T0" fmla="*/ 20 w 411"/>
                  <a:gd name="T1" fmla="*/ 32 h 661"/>
                  <a:gd name="T2" fmla="*/ 28 w 411"/>
                  <a:gd name="T3" fmla="*/ 68 h 661"/>
                  <a:gd name="T4" fmla="*/ 28 w 411"/>
                  <a:gd name="T5" fmla="*/ 603 h 661"/>
                  <a:gd name="T6" fmla="*/ 22 w 411"/>
                  <a:gd name="T7" fmla="*/ 635 h 661"/>
                  <a:gd name="T8" fmla="*/ 13 w 411"/>
                  <a:gd name="T9" fmla="*/ 652 h 661"/>
                  <a:gd name="T10" fmla="*/ 6 w 411"/>
                  <a:gd name="T11" fmla="*/ 661 h 661"/>
                  <a:gd name="T12" fmla="*/ 191 w 411"/>
                  <a:gd name="T13" fmla="*/ 661 h 661"/>
                  <a:gd name="T14" fmla="*/ 192 w 411"/>
                  <a:gd name="T15" fmla="*/ 661 h 661"/>
                  <a:gd name="T16" fmla="*/ 411 w 411"/>
                  <a:gd name="T17" fmla="*/ 470 h 661"/>
                  <a:gd name="T18" fmla="*/ 295 w 411"/>
                  <a:gd name="T19" fmla="*/ 302 h 661"/>
                  <a:gd name="T20" fmla="*/ 280 w 411"/>
                  <a:gd name="T21" fmla="*/ 297 h 661"/>
                  <a:gd name="T22" fmla="*/ 294 w 411"/>
                  <a:gd name="T23" fmla="*/ 288 h 661"/>
                  <a:gd name="T24" fmla="*/ 367 w 411"/>
                  <a:gd name="T25" fmla="*/ 167 h 661"/>
                  <a:gd name="T26" fmla="*/ 367 w 411"/>
                  <a:gd name="T27" fmla="*/ 161 h 661"/>
                  <a:gd name="T28" fmla="*/ 208 w 411"/>
                  <a:gd name="T29" fmla="*/ 0 h 661"/>
                  <a:gd name="T30" fmla="*/ 0 w 411"/>
                  <a:gd name="T31" fmla="*/ 0 h 661"/>
                  <a:gd name="T32" fmla="*/ 7 w 411"/>
                  <a:gd name="T33" fmla="*/ 9 h 661"/>
                  <a:gd name="T34" fmla="*/ 20 w 411"/>
                  <a:gd name="T35" fmla="*/ 32 h 661"/>
                  <a:gd name="T36" fmla="*/ 159 w 411"/>
                  <a:gd name="T37" fmla="*/ 277 h 661"/>
                  <a:gd name="T38" fmla="*/ 108 w 411"/>
                  <a:gd name="T39" fmla="*/ 277 h 661"/>
                  <a:gd name="T40" fmla="*/ 108 w 411"/>
                  <a:gd name="T41" fmla="*/ 55 h 661"/>
                  <a:gd name="T42" fmla="*/ 166 w 411"/>
                  <a:gd name="T43" fmla="*/ 55 h 661"/>
                  <a:gd name="T44" fmla="*/ 289 w 411"/>
                  <a:gd name="T45" fmla="*/ 162 h 661"/>
                  <a:gd name="T46" fmla="*/ 289 w 411"/>
                  <a:gd name="T47" fmla="*/ 167 h 661"/>
                  <a:gd name="T48" fmla="*/ 159 w 411"/>
                  <a:gd name="T49" fmla="*/ 277 h 661"/>
                  <a:gd name="T50" fmla="*/ 156 w 411"/>
                  <a:gd name="T51" fmla="*/ 611 h 661"/>
                  <a:gd name="T52" fmla="*/ 108 w 411"/>
                  <a:gd name="T53" fmla="*/ 603 h 661"/>
                  <a:gd name="T54" fmla="*/ 112 w 411"/>
                  <a:gd name="T55" fmla="*/ 330 h 661"/>
                  <a:gd name="T56" fmla="*/ 163 w 411"/>
                  <a:gd name="T57" fmla="*/ 330 h 661"/>
                  <a:gd name="T58" fmla="*/ 330 w 411"/>
                  <a:gd name="T59" fmla="*/ 469 h 661"/>
                  <a:gd name="T60" fmla="*/ 330 w 411"/>
                  <a:gd name="T61" fmla="*/ 473 h 661"/>
                  <a:gd name="T62" fmla="*/ 169 w 411"/>
                  <a:gd name="T63" fmla="*/ 611 h 661"/>
                  <a:gd name="T64" fmla="*/ 156 w 411"/>
                  <a:gd name="T65" fmla="*/ 611 h 6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1" h="661">
                    <a:moveTo>
                      <a:pt x="20" y="32"/>
                    </a:moveTo>
                    <a:cubicBezTo>
                      <a:pt x="26" y="46"/>
                      <a:pt x="28" y="54"/>
                      <a:pt x="28" y="68"/>
                    </a:cubicBezTo>
                    <a:cubicBezTo>
                      <a:pt x="28" y="603"/>
                      <a:pt x="28" y="603"/>
                      <a:pt x="28" y="603"/>
                    </a:cubicBezTo>
                    <a:cubicBezTo>
                      <a:pt x="28" y="616"/>
                      <a:pt x="27" y="623"/>
                      <a:pt x="22" y="635"/>
                    </a:cubicBezTo>
                    <a:cubicBezTo>
                      <a:pt x="19" y="642"/>
                      <a:pt x="18" y="645"/>
                      <a:pt x="13" y="652"/>
                    </a:cubicBezTo>
                    <a:cubicBezTo>
                      <a:pt x="6" y="661"/>
                      <a:pt x="6" y="661"/>
                      <a:pt x="6" y="661"/>
                    </a:cubicBezTo>
                    <a:cubicBezTo>
                      <a:pt x="191" y="661"/>
                      <a:pt x="191" y="661"/>
                      <a:pt x="191" y="661"/>
                    </a:cubicBezTo>
                    <a:cubicBezTo>
                      <a:pt x="191" y="661"/>
                      <a:pt x="191" y="661"/>
                      <a:pt x="192" y="661"/>
                    </a:cubicBezTo>
                    <a:cubicBezTo>
                      <a:pt x="325" y="661"/>
                      <a:pt x="410" y="588"/>
                      <a:pt x="411" y="470"/>
                    </a:cubicBezTo>
                    <a:cubicBezTo>
                      <a:pt x="411" y="383"/>
                      <a:pt x="369" y="327"/>
                      <a:pt x="295" y="302"/>
                    </a:cubicBezTo>
                    <a:cubicBezTo>
                      <a:pt x="280" y="297"/>
                      <a:pt x="280" y="297"/>
                      <a:pt x="280" y="297"/>
                    </a:cubicBezTo>
                    <a:cubicBezTo>
                      <a:pt x="294" y="288"/>
                      <a:pt x="294" y="288"/>
                      <a:pt x="294" y="288"/>
                    </a:cubicBezTo>
                    <a:cubicBezTo>
                      <a:pt x="340" y="261"/>
                      <a:pt x="368" y="227"/>
                      <a:pt x="367" y="167"/>
                    </a:cubicBezTo>
                    <a:cubicBezTo>
                      <a:pt x="367" y="165"/>
                      <a:pt x="367" y="163"/>
                      <a:pt x="367" y="161"/>
                    </a:cubicBezTo>
                    <a:cubicBezTo>
                      <a:pt x="363" y="74"/>
                      <a:pt x="296" y="0"/>
                      <a:pt x="208" y="0"/>
                    </a:cubicBezTo>
                    <a:cubicBezTo>
                      <a:pt x="0" y="0"/>
                      <a:pt x="0" y="0"/>
                      <a:pt x="0" y="0"/>
                    </a:cubicBezTo>
                    <a:cubicBezTo>
                      <a:pt x="7" y="9"/>
                      <a:pt x="7" y="9"/>
                      <a:pt x="7" y="9"/>
                    </a:cubicBezTo>
                    <a:cubicBezTo>
                      <a:pt x="13" y="17"/>
                      <a:pt x="16" y="23"/>
                      <a:pt x="20" y="32"/>
                    </a:cubicBezTo>
                    <a:close/>
                    <a:moveTo>
                      <a:pt x="159" y="277"/>
                    </a:moveTo>
                    <a:cubicBezTo>
                      <a:pt x="108" y="277"/>
                      <a:pt x="108" y="277"/>
                      <a:pt x="108" y="277"/>
                    </a:cubicBezTo>
                    <a:cubicBezTo>
                      <a:pt x="108" y="55"/>
                      <a:pt x="108" y="55"/>
                      <a:pt x="108" y="55"/>
                    </a:cubicBezTo>
                    <a:cubicBezTo>
                      <a:pt x="166" y="55"/>
                      <a:pt x="166" y="55"/>
                      <a:pt x="166" y="55"/>
                    </a:cubicBezTo>
                    <a:cubicBezTo>
                      <a:pt x="245" y="55"/>
                      <a:pt x="285" y="99"/>
                      <a:pt x="289" y="162"/>
                    </a:cubicBezTo>
                    <a:cubicBezTo>
                      <a:pt x="289" y="163"/>
                      <a:pt x="289" y="166"/>
                      <a:pt x="289" y="167"/>
                    </a:cubicBezTo>
                    <a:cubicBezTo>
                      <a:pt x="289" y="232"/>
                      <a:pt x="249" y="277"/>
                      <a:pt x="159" y="277"/>
                    </a:cubicBezTo>
                    <a:close/>
                    <a:moveTo>
                      <a:pt x="156" y="611"/>
                    </a:moveTo>
                    <a:cubicBezTo>
                      <a:pt x="139" y="611"/>
                      <a:pt x="126" y="608"/>
                      <a:pt x="108" y="603"/>
                    </a:cubicBezTo>
                    <a:cubicBezTo>
                      <a:pt x="112" y="330"/>
                      <a:pt x="112" y="330"/>
                      <a:pt x="112" y="330"/>
                    </a:cubicBezTo>
                    <a:cubicBezTo>
                      <a:pt x="129" y="330"/>
                      <a:pt x="141" y="330"/>
                      <a:pt x="163" y="330"/>
                    </a:cubicBezTo>
                    <a:cubicBezTo>
                      <a:pt x="248" y="334"/>
                      <a:pt x="327" y="362"/>
                      <a:pt x="330" y="469"/>
                    </a:cubicBezTo>
                    <a:cubicBezTo>
                      <a:pt x="330" y="470"/>
                      <a:pt x="330" y="472"/>
                      <a:pt x="330" y="473"/>
                    </a:cubicBezTo>
                    <a:cubicBezTo>
                      <a:pt x="330" y="560"/>
                      <a:pt x="252" y="605"/>
                      <a:pt x="169" y="611"/>
                    </a:cubicBezTo>
                    <a:cubicBezTo>
                      <a:pt x="164" y="611"/>
                      <a:pt x="160" y="611"/>
                      <a:pt x="156" y="6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75" name="Freeform 199"/>
              <p:cNvSpPr>
                <a:spLocks noChangeAspect="1"/>
              </p:cNvSpPr>
              <p:nvPr userDrawn="1"/>
            </p:nvSpPr>
            <p:spPr bwMode="black">
              <a:xfrm>
                <a:off x="5406" y="1174"/>
                <a:ext cx="54" cy="61"/>
              </a:xfrm>
              <a:custGeom>
                <a:avLst/>
                <a:gdLst>
                  <a:gd name="T0" fmla="*/ 484 w 616"/>
                  <a:gd name="T1" fmla="*/ 336 h 678"/>
                  <a:gd name="T2" fmla="*/ 493 w 616"/>
                  <a:gd name="T3" fmla="*/ 345 h 678"/>
                  <a:gd name="T4" fmla="*/ 512 w 616"/>
                  <a:gd name="T5" fmla="*/ 374 h 678"/>
                  <a:gd name="T6" fmla="*/ 518 w 616"/>
                  <a:gd name="T7" fmla="*/ 426 h 678"/>
                  <a:gd name="T8" fmla="*/ 518 w 616"/>
                  <a:gd name="T9" fmla="*/ 449 h 678"/>
                  <a:gd name="T10" fmla="*/ 518 w 616"/>
                  <a:gd name="T11" fmla="*/ 574 h 678"/>
                  <a:gd name="T12" fmla="*/ 377 w 616"/>
                  <a:gd name="T13" fmla="*/ 609 h 678"/>
                  <a:gd name="T14" fmla="*/ 362 w 616"/>
                  <a:gd name="T15" fmla="*/ 609 h 678"/>
                  <a:gd name="T16" fmla="*/ 82 w 616"/>
                  <a:gd name="T17" fmla="*/ 340 h 678"/>
                  <a:gd name="T18" fmla="*/ 82 w 616"/>
                  <a:gd name="T19" fmla="*/ 333 h 678"/>
                  <a:gd name="T20" fmla="*/ 346 w 616"/>
                  <a:gd name="T21" fmla="*/ 63 h 678"/>
                  <a:gd name="T22" fmla="*/ 525 w 616"/>
                  <a:gd name="T23" fmla="*/ 105 h 678"/>
                  <a:gd name="T24" fmla="*/ 533 w 616"/>
                  <a:gd name="T25" fmla="*/ 111 h 678"/>
                  <a:gd name="T26" fmla="*/ 533 w 616"/>
                  <a:gd name="T27" fmla="*/ 34 h 678"/>
                  <a:gd name="T28" fmla="*/ 359 w 616"/>
                  <a:gd name="T29" fmla="*/ 1 h 678"/>
                  <a:gd name="T30" fmla="*/ 355 w 616"/>
                  <a:gd name="T31" fmla="*/ 1 h 678"/>
                  <a:gd name="T32" fmla="*/ 0 w 616"/>
                  <a:gd name="T33" fmla="*/ 341 h 678"/>
                  <a:gd name="T34" fmla="*/ 0 w 616"/>
                  <a:gd name="T35" fmla="*/ 346 h 678"/>
                  <a:gd name="T36" fmla="*/ 357 w 616"/>
                  <a:gd name="T37" fmla="*/ 678 h 678"/>
                  <a:gd name="T38" fmla="*/ 375 w 616"/>
                  <a:gd name="T39" fmla="*/ 678 h 678"/>
                  <a:gd name="T40" fmla="*/ 594 w 616"/>
                  <a:gd name="T41" fmla="*/ 612 h 678"/>
                  <a:gd name="T42" fmla="*/ 596 w 616"/>
                  <a:gd name="T43" fmla="*/ 391 h 678"/>
                  <a:gd name="T44" fmla="*/ 595 w 616"/>
                  <a:gd name="T45" fmla="*/ 381 h 678"/>
                  <a:gd name="T46" fmla="*/ 598 w 616"/>
                  <a:gd name="T47" fmla="*/ 366 h 678"/>
                  <a:gd name="T48" fmla="*/ 593 w 616"/>
                  <a:gd name="T49" fmla="*/ 364 h 678"/>
                  <a:gd name="T50" fmla="*/ 598 w 616"/>
                  <a:gd name="T51" fmla="*/ 365 h 678"/>
                  <a:gd name="T52" fmla="*/ 609 w 616"/>
                  <a:gd name="T53" fmla="*/ 345 h 678"/>
                  <a:gd name="T54" fmla="*/ 616 w 616"/>
                  <a:gd name="T55" fmla="*/ 336 h 678"/>
                  <a:gd name="T56" fmla="*/ 497 w 616"/>
                  <a:gd name="T57" fmla="*/ 336 h 678"/>
                  <a:gd name="T58" fmla="*/ 484 w 616"/>
                  <a:gd name="T59" fmla="*/ 336 h 67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16" h="678">
                    <a:moveTo>
                      <a:pt x="484" y="336"/>
                    </a:moveTo>
                    <a:cubicBezTo>
                      <a:pt x="493" y="345"/>
                      <a:pt x="493" y="345"/>
                      <a:pt x="493" y="345"/>
                    </a:cubicBezTo>
                    <a:cubicBezTo>
                      <a:pt x="503" y="356"/>
                      <a:pt x="508" y="361"/>
                      <a:pt x="512" y="374"/>
                    </a:cubicBezTo>
                    <a:cubicBezTo>
                      <a:pt x="517" y="393"/>
                      <a:pt x="518" y="408"/>
                      <a:pt x="518" y="426"/>
                    </a:cubicBezTo>
                    <a:cubicBezTo>
                      <a:pt x="518" y="433"/>
                      <a:pt x="518" y="441"/>
                      <a:pt x="518" y="449"/>
                    </a:cubicBezTo>
                    <a:cubicBezTo>
                      <a:pt x="518" y="574"/>
                      <a:pt x="518" y="574"/>
                      <a:pt x="518" y="574"/>
                    </a:cubicBezTo>
                    <a:cubicBezTo>
                      <a:pt x="470" y="598"/>
                      <a:pt x="431" y="606"/>
                      <a:pt x="377" y="609"/>
                    </a:cubicBezTo>
                    <a:cubicBezTo>
                      <a:pt x="372" y="609"/>
                      <a:pt x="366" y="609"/>
                      <a:pt x="362" y="609"/>
                    </a:cubicBezTo>
                    <a:cubicBezTo>
                      <a:pt x="202" y="609"/>
                      <a:pt x="87" y="493"/>
                      <a:pt x="82" y="340"/>
                    </a:cubicBezTo>
                    <a:cubicBezTo>
                      <a:pt x="82" y="338"/>
                      <a:pt x="82" y="335"/>
                      <a:pt x="82" y="333"/>
                    </a:cubicBezTo>
                    <a:cubicBezTo>
                      <a:pt x="82" y="200"/>
                      <a:pt x="169" y="66"/>
                      <a:pt x="346" y="63"/>
                    </a:cubicBezTo>
                    <a:cubicBezTo>
                      <a:pt x="400" y="63"/>
                      <a:pt x="464" y="69"/>
                      <a:pt x="525" y="105"/>
                    </a:cubicBezTo>
                    <a:cubicBezTo>
                      <a:pt x="533" y="111"/>
                      <a:pt x="533" y="111"/>
                      <a:pt x="533" y="111"/>
                    </a:cubicBezTo>
                    <a:cubicBezTo>
                      <a:pt x="533" y="34"/>
                      <a:pt x="533" y="34"/>
                      <a:pt x="533" y="34"/>
                    </a:cubicBezTo>
                    <a:cubicBezTo>
                      <a:pt x="468" y="4"/>
                      <a:pt x="425" y="2"/>
                      <a:pt x="359" y="1"/>
                    </a:cubicBezTo>
                    <a:cubicBezTo>
                      <a:pt x="357" y="1"/>
                      <a:pt x="356" y="1"/>
                      <a:pt x="355" y="1"/>
                    </a:cubicBezTo>
                    <a:cubicBezTo>
                      <a:pt x="155" y="0"/>
                      <a:pt x="3" y="126"/>
                      <a:pt x="0" y="341"/>
                    </a:cubicBezTo>
                    <a:cubicBezTo>
                      <a:pt x="0" y="343"/>
                      <a:pt x="0" y="344"/>
                      <a:pt x="0" y="346"/>
                    </a:cubicBezTo>
                    <a:cubicBezTo>
                      <a:pt x="0" y="531"/>
                      <a:pt x="157" y="678"/>
                      <a:pt x="357" y="678"/>
                    </a:cubicBezTo>
                    <a:cubicBezTo>
                      <a:pt x="363" y="678"/>
                      <a:pt x="369" y="678"/>
                      <a:pt x="375" y="678"/>
                    </a:cubicBezTo>
                    <a:cubicBezTo>
                      <a:pt x="463" y="674"/>
                      <a:pt x="547" y="643"/>
                      <a:pt x="594" y="612"/>
                    </a:cubicBezTo>
                    <a:cubicBezTo>
                      <a:pt x="596" y="391"/>
                      <a:pt x="596" y="391"/>
                      <a:pt x="596" y="391"/>
                    </a:cubicBezTo>
                    <a:cubicBezTo>
                      <a:pt x="596" y="387"/>
                      <a:pt x="595" y="384"/>
                      <a:pt x="595" y="381"/>
                    </a:cubicBezTo>
                    <a:cubicBezTo>
                      <a:pt x="595" y="376"/>
                      <a:pt x="596" y="372"/>
                      <a:pt x="598" y="366"/>
                    </a:cubicBezTo>
                    <a:cubicBezTo>
                      <a:pt x="593" y="364"/>
                      <a:pt x="593" y="364"/>
                      <a:pt x="593" y="364"/>
                    </a:cubicBezTo>
                    <a:cubicBezTo>
                      <a:pt x="598" y="365"/>
                      <a:pt x="598" y="365"/>
                      <a:pt x="598" y="365"/>
                    </a:cubicBezTo>
                    <a:cubicBezTo>
                      <a:pt x="601" y="357"/>
                      <a:pt x="603" y="353"/>
                      <a:pt x="609" y="345"/>
                    </a:cubicBezTo>
                    <a:cubicBezTo>
                      <a:pt x="616" y="336"/>
                      <a:pt x="616" y="336"/>
                      <a:pt x="616" y="336"/>
                    </a:cubicBezTo>
                    <a:cubicBezTo>
                      <a:pt x="497" y="336"/>
                      <a:pt x="497" y="336"/>
                      <a:pt x="497" y="336"/>
                    </a:cubicBezTo>
                    <a:lnTo>
                      <a:pt x="484" y="3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76" name="Freeform 200"/>
              <p:cNvSpPr>
                <a:spLocks noChangeAspect="1"/>
              </p:cNvSpPr>
              <p:nvPr userDrawn="1"/>
            </p:nvSpPr>
            <p:spPr bwMode="black">
              <a:xfrm>
                <a:off x="5148" y="976"/>
                <a:ext cx="57" cy="62"/>
              </a:xfrm>
              <a:custGeom>
                <a:avLst/>
                <a:gdLst>
                  <a:gd name="T0" fmla="*/ 33 w 641"/>
                  <a:gd name="T1" fmla="*/ 29 h 692"/>
                  <a:gd name="T2" fmla="*/ 40 w 641"/>
                  <a:gd name="T3" fmla="*/ 54 h 692"/>
                  <a:gd name="T4" fmla="*/ 40 w 641"/>
                  <a:gd name="T5" fmla="*/ 597 h 692"/>
                  <a:gd name="T6" fmla="*/ 37 w 641"/>
                  <a:gd name="T7" fmla="*/ 630 h 692"/>
                  <a:gd name="T8" fmla="*/ 26 w 641"/>
                  <a:gd name="T9" fmla="*/ 652 h 692"/>
                  <a:gd name="T10" fmla="*/ 20 w 641"/>
                  <a:gd name="T11" fmla="*/ 661 h 692"/>
                  <a:gd name="T12" fmla="*/ 114 w 641"/>
                  <a:gd name="T13" fmla="*/ 661 h 692"/>
                  <a:gd name="T14" fmla="*/ 121 w 641"/>
                  <a:gd name="T15" fmla="*/ 661 h 692"/>
                  <a:gd name="T16" fmla="*/ 119 w 641"/>
                  <a:gd name="T17" fmla="*/ 654 h 692"/>
                  <a:gd name="T18" fmla="*/ 111 w 641"/>
                  <a:gd name="T19" fmla="*/ 627 h 692"/>
                  <a:gd name="T20" fmla="*/ 105 w 641"/>
                  <a:gd name="T21" fmla="*/ 580 h 692"/>
                  <a:gd name="T22" fmla="*/ 105 w 641"/>
                  <a:gd name="T23" fmla="*/ 112 h 692"/>
                  <a:gd name="T24" fmla="*/ 630 w 641"/>
                  <a:gd name="T25" fmla="*/ 692 h 692"/>
                  <a:gd name="T26" fmla="*/ 630 w 641"/>
                  <a:gd name="T27" fmla="*/ 69 h 692"/>
                  <a:gd name="T28" fmla="*/ 632 w 641"/>
                  <a:gd name="T29" fmla="*/ 36 h 692"/>
                  <a:gd name="T30" fmla="*/ 627 w 641"/>
                  <a:gd name="T31" fmla="*/ 34 h 692"/>
                  <a:gd name="T32" fmla="*/ 632 w 641"/>
                  <a:gd name="T33" fmla="*/ 35 h 692"/>
                  <a:gd name="T34" fmla="*/ 639 w 641"/>
                  <a:gd name="T35" fmla="*/ 7 h 692"/>
                  <a:gd name="T36" fmla="*/ 641 w 641"/>
                  <a:gd name="T37" fmla="*/ 0 h 692"/>
                  <a:gd name="T38" fmla="*/ 560 w 641"/>
                  <a:gd name="T39" fmla="*/ 0 h 692"/>
                  <a:gd name="T40" fmla="*/ 553 w 641"/>
                  <a:gd name="T41" fmla="*/ 0 h 692"/>
                  <a:gd name="T42" fmla="*/ 555 w 641"/>
                  <a:gd name="T43" fmla="*/ 7 h 692"/>
                  <a:gd name="T44" fmla="*/ 561 w 641"/>
                  <a:gd name="T45" fmla="*/ 32 h 692"/>
                  <a:gd name="T46" fmla="*/ 565 w 641"/>
                  <a:gd name="T47" fmla="*/ 83 h 692"/>
                  <a:gd name="T48" fmla="*/ 565 w 641"/>
                  <a:gd name="T49" fmla="*/ 114 h 692"/>
                  <a:gd name="T50" fmla="*/ 565 w 641"/>
                  <a:gd name="T51" fmla="*/ 511 h 692"/>
                  <a:gd name="T52" fmla="*/ 120 w 641"/>
                  <a:gd name="T53" fmla="*/ 3 h 692"/>
                  <a:gd name="T54" fmla="*/ 21 w 641"/>
                  <a:gd name="T55" fmla="*/ 1 h 692"/>
                  <a:gd name="T56" fmla="*/ 0 w 641"/>
                  <a:gd name="T57" fmla="*/ 1 h 692"/>
                  <a:gd name="T58" fmla="*/ 18 w 641"/>
                  <a:gd name="T59" fmla="*/ 11 h 692"/>
                  <a:gd name="T60" fmla="*/ 33 w 641"/>
                  <a:gd name="T61" fmla="*/ 29 h 69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641" h="692">
                    <a:moveTo>
                      <a:pt x="33" y="29"/>
                    </a:moveTo>
                    <a:cubicBezTo>
                      <a:pt x="39" y="38"/>
                      <a:pt x="40" y="45"/>
                      <a:pt x="40" y="54"/>
                    </a:cubicBezTo>
                    <a:cubicBezTo>
                      <a:pt x="40" y="597"/>
                      <a:pt x="40" y="597"/>
                      <a:pt x="40" y="597"/>
                    </a:cubicBezTo>
                    <a:cubicBezTo>
                      <a:pt x="40" y="610"/>
                      <a:pt x="40" y="618"/>
                      <a:pt x="37" y="630"/>
                    </a:cubicBezTo>
                    <a:cubicBezTo>
                      <a:pt x="35" y="639"/>
                      <a:pt x="32" y="643"/>
                      <a:pt x="26" y="652"/>
                    </a:cubicBezTo>
                    <a:cubicBezTo>
                      <a:pt x="20" y="661"/>
                      <a:pt x="20" y="661"/>
                      <a:pt x="20" y="661"/>
                    </a:cubicBezTo>
                    <a:cubicBezTo>
                      <a:pt x="114" y="661"/>
                      <a:pt x="114" y="661"/>
                      <a:pt x="114" y="661"/>
                    </a:cubicBezTo>
                    <a:cubicBezTo>
                      <a:pt x="121" y="661"/>
                      <a:pt x="121" y="661"/>
                      <a:pt x="121" y="661"/>
                    </a:cubicBezTo>
                    <a:cubicBezTo>
                      <a:pt x="119" y="654"/>
                      <a:pt x="119" y="654"/>
                      <a:pt x="119" y="654"/>
                    </a:cubicBezTo>
                    <a:cubicBezTo>
                      <a:pt x="115" y="642"/>
                      <a:pt x="113" y="637"/>
                      <a:pt x="111" y="627"/>
                    </a:cubicBezTo>
                    <a:cubicBezTo>
                      <a:pt x="105" y="597"/>
                      <a:pt x="105" y="599"/>
                      <a:pt x="105" y="580"/>
                    </a:cubicBezTo>
                    <a:cubicBezTo>
                      <a:pt x="105" y="112"/>
                      <a:pt x="105" y="112"/>
                      <a:pt x="105" y="112"/>
                    </a:cubicBezTo>
                    <a:cubicBezTo>
                      <a:pt x="630" y="692"/>
                      <a:pt x="630" y="692"/>
                      <a:pt x="630" y="692"/>
                    </a:cubicBezTo>
                    <a:cubicBezTo>
                      <a:pt x="630" y="69"/>
                      <a:pt x="630" y="69"/>
                      <a:pt x="630" y="69"/>
                    </a:cubicBezTo>
                    <a:cubicBezTo>
                      <a:pt x="630" y="56"/>
                      <a:pt x="630" y="49"/>
                      <a:pt x="632" y="36"/>
                    </a:cubicBezTo>
                    <a:cubicBezTo>
                      <a:pt x="627" y="34"/>
                      <a:pt x="627" y="34"/>
                      <a:pt x="627" y="34"/>
                    </a:cubicBezTo>
                    <a:cubicBezTo>
                      <a:pt x="632" y="35"/>
                      <a:pt x="632" y="35"/>
                      <a:pt x="632" y="35"/>
                    </a:cubicBezTo>
                    <a:cubicBezTo>
                      <a:pt x="634" y="24"/>
                      <a:pt x="635" y="18"/>
                      <a:pt x="639" y="7"/>
                    </a:cubicBezTo>
                    <a:cubicBezTo>
                      <a:pt x="641" y="0"/>
                      <a:pt x="641" y="0"/>
                      <a:pt x="641" y="0"/>
                    </a:cubicBezTo>
                    <a:cubicBezTo>
                      <a:pt x="560" y="0"/>
                      <a:pt x="560" y="0"/>
                      <a:pt x="560" y="0"/>
                    </a:cubicBezTo>
                    <a:cubicBezTo>
                      <a:pt x="553" y="0"/>
                      <a:pt x="553" y="0"/>
                      <a:pt x="553" y="0"/>
                    </a:cubicBezTo>
                    <a:cubicBezTo>
                      <a:pt x="555" y="7"/>
                      <a:pt x="555" y="7"/>
                      <a:pt x="555" y="7"/>
                    </a:cubicBezTo>
                    <a:cubicBezTo>
                      <a:pt x="558" y="17"/>
                      <a:pt x="559" y="23"/>
                      <a:pt x="561" y="32"/>
                    </a:cubicBezTo>
                    <a:cubicBezTo>
                      <a:pt x="565" y="51"/>
                      <a:pt x="565" y="66"/>
                      <a:pt x="565" y="83"/>
                    </a:cubicBezTo>
                    <a:cubicBezTo>
                      <a:pt x="565" y="92"/>
                      <a:pt x="565" y="102"/>
                      <a:pt x="565" y="114"/>
                    </a:cubicBezTo>
                    <a:cubicBezTo>
                      <a:pt x="565" y="511"/>
                      <a:pt x="565" y="511"/>
                      <a:pt x="565" y="511"/>
                    </a:cubicBezTo>
                    <a:cubicBezTo>
                      <a:pt x="120" y="3"/>
                      <a:pt x="120" y="3"/>
                      <a:pt x="120" y="3"/>
                    </a:cubicBezTo>
                    <a:cubicBezTo>
                      <a:pt x="21" y="1"/>
                      <a:pt x="21" y="1"/>
                      <a:pt x="21" y="1"/>
                    </a:cubicBezTo>
                    <a:cubicBezTo>
                      <a:pt x="0" y="1"/>
                      <a:pt x="0" y="1"/>
                      <a:pt x="0" y="1"/>
                    </a:cubicBezTo>
                    <a:cubicBezTo>
                      <a:pt x="18" y="11"/>
                      <a:pt x="18" y="11"/>
                      <a:pt x="18" y="11"/>
                    </a:cubicBezTo>
                    <a:cubicBezTo>
                      <a:pt x="26" y="16"/>
                      <a:pt x="29" y="20"/>
                      <a:pt x="3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77" name="Freeform 201"/>
              <p:cNvSpPr>
                <a:spLocks noChangeAspect="1"/>
              </p:cNvSpPr>
              <p:nvPr userDrawn="1"/>
            </p:nvSpPr>
            <p:spPr bwMode="black">
              <a:xfrm>
                <a:off x="5149" y="1076"/>
                <a:ext cx="38" cy="58"/>
              </a:xfrm>
              <a:custGeom>
                <a:avLst/>
                <a:gdLst>
                  <a:gd name="T0" fmla="*/ 13 w 425"/>
                  <a:gd name="T1" fmla="*/ 650 h 659"/>
                  <a:gd name="T2" fmla="*/ 7 w 425"/>
                  <a:gd name="T3" fmla="*/ 659 h 659"/>
                  <a:gd name="T4" fmla="*/ 393 w 425"/>
                  <a:gd name="T5" fmla="*/ 659 h 659"/>
                  <a:gd name="T6" fmla="*/ 393 w 425"/>
                  <a:gd name="T7" fmla="*/ 654 h 659"/>
                  <a:gd name="T8" fmla="*/ 393 w 425"/>
                  <a:gd name="T9" fmla="*/ 654 h 659"/>
                  <a:gd name="T10" fmla="*/ 393 w 425"/>
                  <a:gd name="T11" fmla="*/ 654 h 659"/>
                  <a:gd name="T12" fmla="*/ 398 w 425"/>
                  <a:gd name="T13" fmla="*/ 655 h 659"/>
                  <a:gd name="T14" fmla="*/ 421 w 425"/>
                  <a:gd name="T15" fmla="*/ 582 h 659"/>
                  <a:gd name="T16" fmla="*/ 425 w 425"/>
                  <a:gd name="T17" fmla="*/ 567 h 659"/>
                  <a:gd name="T18" fmla="*/ 412 w 425"/>
                  <a:gd name="T19" fmla="*/ 576 h 659"/>
                  <a:gd name="T20" fmla="*/ 384 w 425"/>
                  <a:gd name="T21" fmla="*/ 589 h 659"/>
                  <a:gd name="T22" fmla="*/ 314 w 425"/>
                  <a:gd name="T23" fmla="*/ 599 h 659"/>
                  <a:gd name="T24" fmla="*/ 111 w 425"/>
                  <a:gd name="T25" fmla="*/ 599 h 659"/>
                  <a:gd name="T26" fmla="*/ 111 w 425"/>
                  <a:gd name="T27" fmla="*/ 320 h 659"/>
                  <a:gd name="T28" fmla="*/ 280 w 425"/>
                  <a:gd name="T29" fmla="*/ 320 h 659"/>
                  <a:gd name="T30" fmla="*/ 307 w 425"/>
                  <a:gd name="T31" fmla="*/ 322 h 659"/>
                  <a:gd name="T32" fmla="*/ 343 w 425"/>
                  <a:gd name="T33" fmla="*/ 334 h 659"/>
                  <a:gd name="T34" fmla="*/ 351 w 425"/>
                  <a:gd name="T35" fmla="*/ 337 h 659"/>
                  <a:gd name="T36" fmla="*/ 351 w 425"/>
                  <a:gd name="T37" fmla="*/ 267 h 659"/>
                  <a:gd name="T38" fmla="*/ 351 w 425"/>
                  <a:gd name="T39" fmla="*/ 261 h 659"/>
                  <a:gd name="T40" fmla="*/ 109 w 425"/>
                  <a:gd name="T41" fmla="*/ 261 h 659"/>
                  <a:gd name="T42" fmla="*/ 109 w 425"/>
                  <a:gd name="T43" fmla="*/ 58 h 659"/>
                  <a:gd name="T44" fmla="*/ 280 w 425"/>
                  <a:gd name="T45" fmla="*/ 58 h 659"/>
                  <a:gd name="T46" fmla="*/ 300 w 425"/>
                  <a:gd name="T47" fmla="*/ 58 h 659"/>
                  <a:gd name="T48" fmla="*/ 318 w 425"/>
                  <a:gd name="T49" fmla="*/ 61 h 659"/>
                  <a:gd name="T50" fmla="*/ 341 w 425"/>
                  <a:gd name="T51" fmla="*/ 75 h 659"/>
                  <a:gd name="T52" fmla="*/ 351 w 425"/>
                  <a:gd name="T53" fmla="*/ 84 h 659"/>
                  <a:gd name="T54" fmla="*/ 351 w 425"/>
                  <a:gd name="T55" fmla="*/ 6 h 659"/>
                  <a:gd name="T56" fmla="*/ 351 w 425"/>
                  <a:gd name="T57" fmla="*/ 0 h 659"/>
                  <a:gd name="T58" fmla="*/ 0 w 425"/>
                  <a:gd name="T59" fmla="*/ 0 h 659"/>
                  <a:gd name="T60" fmla="*/ 10 w 425"/>
                  <a:gd name="T61" fmla="*/ 10 h 659"/>
                  <a:gd name="T62" fmla="*/ 21 w 425"/>
                  <a:gd name="T63" fmla="*/ 26 h 659"/>
                  <a:gd name="T64" fmla="*/ 25 w 425"/>
                  <a:gd name="T65" fmla="*/ 52 h 659"/>
                  <a:gd name="T66" fmla="*/ 25 w 425"/>
                  <a:gd name="T67" fmla="*/ 596 h 659"/>
                  <a:gd name="T68" fmla="*/ 26 w 425"/>
                  <a:gd name="T69" fmla="*/ 613 h 659"/>
                  <a:gd name="T70" fmla="*/ 24 w 425"/>
                  <a:gd name="T71" fmla="*/ 628 h 659"/>
                  <a:gd name="T72" fmla="*/ 13 w 425"/>
                  <a:gd name="T73" fmla="*/ 650 h 6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25" h="659">
                    <a:moveTo>
                      <a:pt x="13" y="650"/>
                    </a:moveTo>
                    <a:cubicBezTo>
                      <a:pt x="7" y="659"/>
                      <a:pt x="7" y="659"/>
                      <a:pt x="7" y="659"/>
                    </a:cubicBezTo>
                    <a:cubicBezTo>
                      <a:pt x="393" y="659"/>
                      <a:pt x="393" y="659"/>
                      <a:pt x="393" y="659"/>
                    </a:cubicBezTo>
                    <a:cubicBezTo>
                      <a:pt x="393" y="654"/>
                      <a:pt x="393" y="654"/>
                      <a:pt x="393" y="654"/>
                    </a:cubicBezTo>
                    <a:cubicBezTo>
                      <a:pt x="393" y="654"/>
                      <a:pt x="393" y="654"/>
                      <a:pt x="393" y="654"/>
                    </a:cubicBezTo>
                    <a:cubicBezTo>
                      <a:pt x="393" y="654"/>
                      <a:pt x="393" y="654"/>
                      <a:pt x="393" y="654"/>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8"/>
                      <a:pt x="342" y="599"/>
                      <a:pt x="314" y="599"/>
                    </a:cubicBezTo>
                    <a:cubicBezTo>
                      <a:pt x="111" y="599"/>
                      <a:pt x="111" y="599"/>
                      <a:pt x="111" y="599"/>
                    </a:cubicBezTo>
                    <a:cubicBezTo>
                      <a:pt x="111" y="320"/>
                      <a:pt x="111" y="320"/>
                      <a:pt x="111" y="320"/>
                    </a:cubicBezTo>
                    <a:cubicBezTo>
                      <a:pt x="280" y="320"/>
                      <a:pt x="280" y="320"/>
                      <a:pt x="280" y="320"/>
                    </a:cubicBezTo>
                    <a:cubicBezTo>
                      <a:pt x="290" y="320"/>
                      <a:pt x="297" y="320"/>
                      <a:pt x="307" y="322"/>
                    </a:cubicBezTo>
                    <a:cubicBezTo>
                      <a:pt x="322" y="325"/>
                      <a:pt x="330" y="328"/>
                      <a:pt x="343" y="334"/>
                    </a:cubicBezTo>
                    <a:cubicBezTo>
                      <a:pt x="351" y="337"/>
                      <a:pt x="351" y="337"/>
                      <a:pt x="351" y="337"/>
                    </a:cubicBezTo>
                    <a:cubicBezTo>
                      <a:pt x="351" y="267"/>
                      <a:pt x="351" y="267"/>
                      <a:pt x="351" y="267"/>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7" y="58"/>
                      <a:pt x="294" y="58"/>
                      <a:pt x="300" y="58"/>
                    </a:cubicBezTo>
                    <a:cubicBezTo>
                      <a:pt x="306" y="58"/>
                      <a:pt x="311" y="58"/>
                      <a:pt x="318" y="61"/>
                    </a:cubicBezTo>
                    <a:cubicBezTo>
                      <a:pt x="328" y="64"/>
                      <a:pt x="334" y="68"/>
                      <a:pt x="341" y="75"/>
                    </a:cubicBezTo>
                    <a:cubicBezTo>
                      <a:pt x="351" y="84"/>
                      <a:pt x="351" y="84"/>
                      <a:pt x="351" y="84"/>
                    </a:cubicBezTo>
                    <a:cubicBezTo>
                      <a:pt x="351" y="6"/>
                      <a:pt x="351" y="6"/>
                      <a:pt x="351" y="6"/>
                    </a:cubicBezTo>
                    <a:cubicBezTo>
                      <a:pt x="351" y="0"/>
                      <a:pt x="351" y="0"/>
                      <a:pt x="351" y="0"/>
                    </a:cubicBezTo>
                    <a:cubicBezTo>
                      <a:pt x="0" y="0"/>
                      <a:pt x="0" y="0"/>
                      <a:pt x="0" y="0"/>
                    </a:cubicBezTo>
                    <a:cubicBezTo>
                      <a:pt x="10" y="10"/>
                      <a:pt x="10" y="10"/>
                      <a:pt x="10" y="10"/>
                    </a:cubicBezTo>
                    <a:cubicBezTo>
                      <a:pt x="15" y="16"/>
                      <a:pt x="17" y="19"/>
                      <a:pt x="21" y="26"/>
                    </a:cubicBezTo>
                    <a:cubicBezTo>
                      <a:pt x="24" y="35"/>
                      <a:pt x="25" y="41"/>
                      <a:pt x="25" y="52"/>
                    </a:cubicBezTo>
                    <a:cubicBezTo>
                      <a:pt x="25" y="596"/>
                      <a:pt x="25" y="596"/>
                      <a:pt x="25" y="596"/>
                    </a:cubicBezTo>
                    <a:cubicBezTo>
                      <a:pt x="25" y="603"/>
                      <a:pt x="26" y="608"/>
                      <a:pt x="26" y="613"/>
                    </a:cubicBezTo>
                    <a:cubicBezTo>
                      <a:pt x="26" y="618"/>
                      <a:pt x="25" y="622"/>
                      <a:pt x="24" y="628"/>
                    </a:cubicBezTo>
                    <a:cubicBezTo>
                      <a:pt x="21" y="637"/>
                      <a:pt x="19" y="642"/>
                      <a:pt x="13" y="6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78" name="Freeform 202"/>
              <p:cNvSpPr>
                <a:spLocks noChangeAspect="1" noEditPoints="1"/>
              </p:cNvSpPr>
              <p:nvPr userDrawn="1"/>
            </p:nvSpPr>
            <p:spPr bwMode="black">
              <a:xfrm>
                <a:off x="5313" y="976"/>
                <a:ext cx="45" cy="59"/>
              </a:xfrm>
              <a:custGeom>
                <a:avLst/>
                <a:gdLst>
                  <a:gd name="T0" fmla="*/ 17 w 507"/>
                  <a:gd name="T1" fmla="*/ 34 h 663"/>
                  <a:gd name="T2" fmla="*/ 22 w 507"/>
                  <a:gd name="T3" fmla="*/ 95 h 663"/>
                  <a:gd name="T4" fmla="*/ 22 w 507"/>
                  <a:gd name="T5" fmla="*/ 561 h 663"/>
                  <a:gd name="T6" fmla="*/ 19 w 507"/>
                  <a:gd name="T7" fmla="*/ 626 h 663"/>
                  <a:gd name="T8" fmla="*/ 9 w 507"/>
                  <a:gd name="T9" fmla="*/ 652 h 663"/>
                  <a:gd name="T10" fmla="*/ 5 w 507"/>
                  <a:gd name="T11" fmla="*/ 660 h 663"/>
                  <a:gd name="T12" fmla="*/ 110 w 507"/>
                  <a:gd name="T13" fmla="*/ 660 h 663"/>
                  <a:gd name="T14" fmla="*/ 118 w 507"/>
                  <a:gd name="T15" fmla="*/ 660 h 663"/>
                  <a:gd name="T16" fmla="*/ 115 w 507"/>
                  <a:gd name="T17" fmla="*/ 653 h 663"/>
                  <a:gd name="T18" fmla="*/ 106 w 507"/>
                  <a:gd name="T19" fmla="*/ 622 h 663"/>
                  <a:gd name="T20" fmla="*/ 103 w 507"/>
                  <a:gd name="T21" fmla="*/ 600 h 663"/>
                  <a:gd name="T22" fmla="*/ 103 w 507"/>
                  <a:gd name="T23" fmla="*/ 588 h 663"/>
                  <a:gd name="T24" fmla="*/ 103 w 507"/>
                  <a:gd name="T25" fmla="*/ 299 h 663"/>
                  <a:gd name="T26" fmla="*/ 105 w 507"/>
                  <a:gd name="T27" fmla="*/ 301 h 663"/>
                  <a:gd name="T28" fmla="*/ 122 w 507"/>
                  <a:gd name="T29" fmla="*/ 322 h 663"/>
                  <a:gd name="T30" fmla="*/ 383 w 507"/>
                  <a:gd name="T31" fmla="*/ 661 h 663"/>
                  <a:gd name="T32" fmla="*/ 387 w 507"/>
                  <a:gd name="T33" fmla="*/ 657 h 663"/>
                  <a:gd name="T34" fmla="*/ 387 w 507"/>
                  <a:gd name="T35" fmla="*/ 657 h 663"/>
                  <a:gd name="T36" fmla="*/ 387 w 507"/>
                  <a:gd name="T37" fmla="*/ 663 h 663"/>
                  <a:gd name="T38" fmla="*/ 490 w 507"/>
                  <a:gd name="T39" fmla="*/ 663 h 663"/>
                  <a:gd name="T40" fmla="*/ 507 w 507"/>
                  <a:gd name="T41" fmla="*/ 663 h 663"/>
                  <a:gd name="T42" fmla="*/ 493 w 507"/>
                  <a:gd name="T43" fmla="*/ 653 h 663"/>
                  <a:gd name="T44" fmla="*/ 460 w 507"/>
                  <a:gd name="T45" fmla="*/ 627 h 663"/>
                  <a:gd name="T46" fmla="*/ 406 w 507"/>
                  <a:gd name="T47" fmla="*/ 563 h 663"/>
                  <a:gd name="T48" fmla="*/ 251 w 507"/>
                  <a:gd name="T49" fmla="*/ 367 h 663"/>
                  <a:gd name="T50" fmla="*/ 205 w 507"/>
                  <a:gd name="T51" fmla="*/ 316 h 663"/>
                  <a:gd name="T52" fmla="*/ 204 w 507"/>
                  <a:gd name="T53" fmla="*/ 316 h 663"/>
                  <a:gd name="T54" fmla="*/ 211 w 507"/>
                  <a:gd name="T55" fmla="*/ 316 h 663"/>
                  <a:gd name="T56" fmla="*/ 370 w 507"/>
                  <a:gd name="T57" fmla="*/ 155 h 663"/>
                  <a:gd name="T58" fmla="*/ 370 w 507"/>
                  <a:gd name="T59" fmla="*/ 151 h 663"/>
                  <a:gd name="T60" fmla="*/ 206 w 507"/>
                  <a:gd name="T61" fmla="*/ 0 h 663"/>
                  <a:gd name="T62" fmla="*/ 0 w 507"/>
                  <a:gd name="T63" fmla="*/ 0 h 663"/>
                  <a:gd name="T64" fmla="*/ 5 w 507"/>
                  <a:gd name="T65" fmla="*/ 8 h 663"/>
                  <a:gd name="T66" fmla="*/ 17 w 507"/>
                  <a:gd name="T67" fmla="*/ 34 h 663"/>
                  <a:gd name="T68" fmla="*/ 138 w 507"/>
                  <a:gd name="T69" fmla="*/ 278 h 663"/>
                  <a:gd name="T70" fmla="*/ 104 w 507"/>
                  <a:gd name="T71" fmla="*/ 276 h 663"/>
                  <a:gd name="T72" fmla="*/ 104 w 507"/>
                  <a:gd name="T73" fmla="*/ 57 h 663"/>
                  <a:gd name="T74" fmla="*/ 167 w 507"/>
                  <a:gd name="T75" fmla="*/ 50 h 663"/>
                  <a:gd name="T76" fmla="*/ 288 w 507"/>
                  <a:gd name="T77" fmla="*/ 158 h 663"/>
                  <a:gd name="T78" fmla="*/ 288 w 507"/>
                  <a:gd name="T79" fmla="*/ 166 h 663"/>
                  <a:gd name="T80" fmla="*/ 155 w 507"/>
                  <a:gd name="T81" fmla="*/ 277 h 663"/>
                  <a:gd name="T82" fmla="*/ 138 w 507"/>
                  <a:gd name="T83" fmla="*/ 278 h 66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07" h="663">
                    <a:moveTo>
                      <a:pt x="17" y="34"/>
                    </a:moveTo>
                    <a:cubicBezTo>
                      <a:pt x="21" y="58"/>
                      <a:pt x="22" y="71"/>
                      <a:pt x="22" y="95"/>
                    </a:cubicBezTo>
                    <a:cubicBezTo>
                      <a:pt x="22" y="561"/>
                      <a:pt x="22" y="561"/>
                      <a:pt x="22" y="561"/>
                    </a:cubicBezTo>
                    <a:cubicBezTo>
                      <a:pt x="22" y="586"/>
                      <a:pt x="22" y="615"/>
                      <a:pt x="19" y="626"/>
                    </a:cubicBezTo>
                    <a:cubicBezTo>
                      <a:pt x="18" y="636"/>
                      <a:pt x="15" y="641"/>
                      <a:pt x="9" y="652"/>
                    </a:cubicBezTo>
                    <a:cubicBezTo>
                      <a:pt x="5" y="660"/>
                      <a:pt x="5" y="660"/>
                      <a:pt x="5" y="660"/>
                    </a:cubicBezTo>
                    <a:cubicBezTo>
                      <a:pt x="110" y="660"/>
                      <a:pt x="110" y="660"/>
                      <a:pt x="110" y="660"/>
                    </a:cubicBezTo>
                    <a:cubicBezTo>
                      <a:pt x="118" y="660"/>
                      <a:pt x="118" y="660"/>
                      <a:pt x="118" y="660"/>
                    </a:cubicBezTo>
                    <a:cubicBezTo>
                      <a:pt x="115" y="653"/>
                      <a:pt x="115" y="653"/>
                      <a:pt x="115" y="653"/>
                    </a:cubicBezTo>
                    <a:cubicBezTo>
                      <a:pt x="111" y="640"/>
                      <a:pt x="107" y="634"/>
                      <a:pt x="106" y="622"/>
                    </a:cubicBezTo>
                    <a:cubicBezTo>
                      <a:pt x="103" y="613"/>
                      <a:pt x="103" y="607"/>
                      <a:pt x="103" y="600"/>
                    </a:cubicBezTo>
                    <a:cubicBezTo>
                      <a:pt x="103" y="596"/>
                      <a:pt x="103" y="592"/>
                      <a:pt x="103" y="588"/>
                    </a:cubicBezTo>
                    <a:cubicBezTo>
                      <a:pt x="103" y="299"/>
                      <a:pt x="103" y="299"/>
                      <a:pt x="103" y="299"/>
                    </a:cubicBezTo>
                    <a:cubicBezTo>
                      <a:pt x="104" y="300"/>
                      <a:pt x="104" y="300"/>
                      <a:pt x="105" y="301"/>
                    </a:cubicBezTo>
                    <a:cubicBezTo>
                      <a:pt x="112" y="307"/>
                      <a:pt x="115" y="312"/>
                      <a:pt x="122" y="322"/>
                    </a:cubicBezTo>
                    <a:cubicBezTo>
                      <a:pt x="383" y="661"/>
                      <a:pt x="383" y="661"/>
                      <a:pt x="383" y="661"/>
                    </a:cubicBezTo>
                    <a:cubicBezTo>
                      <a:pt x="387" y="657"/>
                      <a:pt x="387" y="657"/>
                      <a:pt x="387" y="657"/>
                    </a:cubicBezTo>
                    <a:cubicBezTo>
                      <a:pt x="387" y="657"/>
                      <a:pt x="387" y="657"/>
                      <a:pt x="387" y="657"/>
                    </a:cubicBezTo>
                    <a:cubicBezTo>
                      <a:pt x="387" y="663"/>
                      <a:pt x="387" y="663"/>
                      <a:pt x="387" y="663"/>
                    </a:cubicBezTo>
                    <a:cubicBezTo>
                      <a:pt x="490" y="663"/>
                      <a:pt x="490" y="663"/>
                      <a:pt x="490" y="663"/>
                    </a:cubicBezTo>
                    <a:cubicBezTo>
                      <a:pt x="507" y="663"/>
                      <a:pt x="507" y="663"/>
                      <a:pt x="507" y="663"/>
                    </a:cubicBezTo>
                    <a:cubicBezTo>
                      <a:pt x="493" y="653"/>
                      <a:pt x="493" y="653"/>
                      <a:pt x="493" y="653"/>
                    </a:cubicBezTo>
                    <a:cubicBezTo>
                      <a:pt x="480" y="643"/>
                      <a:pt x="473" y="637"/>
                      <a:pt x="460" y="627"/>
                    </a:cubicBezTo>
                    <a:cubicBezTo>
                      <a:pt x="441" y="610"/>
                      <a:pt x="426" y="589"/>
                      <a:pt x="406" y="563"/>
                    </a:cubicBezTo>
                    <a:cubicBezTo>
                      <a:pt x="251" y="367"/>
                      <a:pt x="251" y="367"/>
                      <a:pt x="251" y="367"/>
                    </a:cubicBezTo>
                    <a:cubicBezTo>
                      <a:pt x="234" y="346"/>
                      <a:pt x="223" y="334"/>
                      <a:pt x="205" y="316"/>
                    </a:cubicBezTo>
                    <a:cubicBezTo>
                      <a:pt x="205" y="316"/>
                      <a:pt x="204" y="316"/>
                      <a:pt x="204" y="316"/>
                    </a:cubicBezTo>
                    <a:cubicBezTo>
                      <a:pt x="207" y="316"/>
                      <a:pt x="209" y="316"/>
                      <a:pt x="211" y="316"/>
                    </a:cubicBezTo>
                    <a:cubicBezTo>
                      <a:pt x="300" y="316"/>
                      <a:pt x="369" y="241"/>
                      <a:pt x="370" y="155"/>
                    </a:cubicBezTo>
                    <a:cubicBezTo>
                      <a:pt x="370" y="154"/>
                      <a:pt x="370" y="152"/>
                      <a:pt x="370" y="151"/>
                    </a:cubicBezTo>
                    <a:cubicBezTo>
                      <a:pt x="370" y="57"/>
                      <a:pt x="292" y="0"/>
                      <a:pt x="206" y="0"/>
                    </a:cubicBezTo>
                    <a:cubicBezTo>
                      <a:pt x="0" y="0"/>
                      <a:pt x="0" y="0"/>
                      <a:pt x="0" y="0"/>
                    </a:cubicBezTo>
                    <a:cubicBezTo>
                      <a:pt x="5" y="8"/>
                      <a:pt x="5" y="8"/>
                      <a:pt x="5" y="8"/>
                    </a:cubicBezTo>
                    <a:cubicBezTo>
                      <a:pt x="10" y="18"/>
                      <a:pt x="14" y="24"/>
                      <a:pt x="17" y="34"/>
                    </a:cubicBezTo>
                    <a:close/>
                    <a:moveTo>
                      <a:pt x="138" y="278"/>
                    </a:moveTo>
                    <a:cubicBezTo>
                      <a:pt x="125" y="278"/>
                      <a:pt x="113" y="277"/>
                      <a:pt x="104" y="276"/>
                    </a:cubicBezTo>
                    <a:cubicBezTo>
                      <a:pt x="104" y="57"/>
                      <a:pt x="104" y="57"/>
                      <a:pt x="104" y="57"/>
                    </a:cubicBezTo>
                    <a:cubicBezTo>
                      <a:pt x="125" y="51"/>
                      <a:pt x="140" y="51"/>
                      <a:pt x="167" y="50"/>
                    </a:cubicBezTo>
                    <a:cubicBezTo>
                      <a:pt x="270" y="56"/>
                      <a:pt x="283" y="106"/>
                      <a:pt x="288" y="158"/>
                    </a:cubicBezTo>
                    <a:cubicBezTo>
                      <a:pt x="288" y="160"/>
                      <a:pt x="288" y="164"/>
                      <a:pt x="288" y="166"/>
                    </a:cubicBezTo>
                    <a:cubicBezTo>
                      <a:pt x="288" y="230"/>
                      <a:pt x="239" y="271"/>
                      <a:pt x="155" y="277"/>
                    </a:cubicBezTo>
                    <a:cubicBezTo>
                      <a:pt x="149" y="278"/>
                      <a:pt x="143" y="278"/>
                      <a:pt x="138" y="2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79" name="Freeform 203"/>
              <p:cNvSpPr>
                <a:spLocks noChangeAspect="1"/>
              </p:cNvSpPr>
              <p:nvPr userDrawn="1"/>
            </p:nvSpPr>
            <p:spPr bwMode="black">
              <a:xfrm>
                <a:off x="5258" y="976"/>
                <a:ext cx="47" cy="60"/>
              </a:xfrm>
              <a:custGeom>
                <a:avLst/>
                <a:gdLst>
                  <a:gd name="T0" fmla="*/ 11 w 534"/>
                  <a:gd name="T1" fmla="*/ 40 h 670"/>
                  <a:gd name="T2" fmla="*/ 12 w 534"/>
                  <a:gd name="T3" fmla="*/ 54 h 670"/>
                  <a:gd name="T4" fmla="*/ 11 w 534"/>
                  <a:gd name="T5" fmla="*/ 69 h 670"/>
                  <a:gd name="T6" fmla="*/ 11 w 534"/>
                  <a:gd name="T7" fmla="*/ 442 h 670"/>
                  <a:gd name="T8" fmla="*/ 273 w 534"/>
                  <a:gd name="T9" fmla="*/ 670 h 670"/>
                  <a:gd name="T10" fmla="*/ 277 w 534"/>
                  <a:gd name="T11" fmla="*/ 670 h 670"/>
                  <a:gd name="T12" fmla="*/ 524 w 534"/>
                  <a:gd name="T13" fmla="*/ 446 h 670"/>
                  <a:gd name="T14" fmla="*/ 524 w 534"/>
                  <a:gd name="T15" fmla="*/ 66 h 670"/>
                  <a:gd name="T16" fmla="*/ 523 w 534"/>
                  <a:gd name="T17" fmla="*/ 50 h 670"/>
                  <a:gd name="T18" fmla="*/ 525 w 534"/>
                  <a:gd name="T19" fmla="*/ 35 h 670"/>
                  <a:gd name="T20" fmla="*/ 519 w 534"/>
                  <a:gd name="T21" fmla="*/ 34 h 670"/>
                  <a:gd name="T22" fmla="*/ 525 w 534"/>
                  <a:gd name="T23" fmla="*/ 35 h 670"/>
                  <a:gd name="T24" fmla="*/ 531 w 534"/>
                  <a:gd name="T25" fmla="*/ 7 h 670"/>
                  <a:gd name="T26" fmla="*/ 534 w 534"/>
                  <a:gd name="T27" fmla="*/ 0 h 670"/>
                  <a:gd name="T28" fmla="*/ 436 w 534"/>
                  <a:gd name="T29" fmla="*/ 0 h 670"/>
                  <a:gd name="T30" fmla="*/ 427 w 534"/>
                  <a:gd name="T31" fmla="*/ 0 h 670"/>
                  <a:gd name="T32" fmla="*/ 430 w 534"/>
                  <a:gd name="T33" fmla="*/ 8 h 670"/>
                  <a:gd name="T34" fmla="*/ 439 w 534"/>
                  <a:gd name="T35" fmla="*/ 36 h 670"/>
                  <a:gd name="T36" fmla="*/ 440 w 534"/>
                  <a:gd name="T37" fmla="*/ 67 h 670"/>
                  <a:gd name="T38" fmla="*/ 440 w 534"/>
                  <a:gd name="T39" fmla="*/ 440 h 670"/>
                  <a:gd name="T40" fmla="*/ 277 w 534"/>
                  <a:gd name="T41" fmla="*/ 603 h 670"/>
                  <a:gd name="T42" fmla="*/ 271 w 534"/>
                  <a:gd name="T43" fmla="*/ 603 h 670"/>
                  <a:gd name="T44" fmla="*/ 93 w 534"/>
                  <a:gd name="T45" fmla="*/ 434 h 670"/>
                  <a:gd name="T46" fmla="*/ 93 w 534"/>
                  <a:gd name="T47" fmla="*/ 63 h 670"/>
                  <a:gd name="T48" fmla="*/ 93 w 534"/>
                  <a:gd name="T49" fmla="*/ 51 h 670"/>
                  <a:gd name="T50" fmla="*/ 95 w 534"/>
                  <a:gd name="T51" fmla="*/ 34 h 670"/>
                  <a:gd name="T52" fmla="*/ 102 w 534"/>
                  <a:gd name="T53" fmla="*/ 8 h 670"/>
                  <a:gd name="T54" fmla="*/ 106 w 534"/>
                  <a:gd name="T55" fmla="*/ 0 h 670"/>
                  <a:gd name="T56" fmla="*/ 9 w 534"/>
                  <a:gd name="T57" fmla="*/ 0 h 670"/>
                  <a:gd name="T58" fmla="*/ 0 w 534"/>
                  <a:gd name="T59" fmla="*/ 0 h 670"/>
                  <a:gd name="T60" fmla="*/ 3 w 534"/>
                  <a:gd name="T61" fmla="*/ 8 h 670"/>
                  <a:gd name="T62" fmla="*/ 11 w 534"/>
                  <a:gd name="T63" fmla="*/ 40 h 67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34" h="670">
                    <a:moveTo>
                      <a:pt x="11" y="40"/>
                    </a:moveTo>
                    <a:cubicBezTo>
                      <a:pt x="11" y="46"/>
                      <a:pt x="12" y="50"/>
                      <a:pt x="12" y="54"/>
                    </a:cubicBezTo>
                    <a:cubicBezTo>
                      <a:pt x="12" y="59"/>
                      <a:pt x="11" y="63"/>
                      <a:pt x="11" y="69"/>
                    </a:cubicBezTo>
                    <a:cubicBezTo>
                      <a:pt x="11" y="442"/>
                      <a:pt x="11" y="442"/>
                      <a:pt x="11" y="442"/>
                    </a:cubicBezTo>
                    <a:cubicBezTo>
                      <a:pt x="11" y="577"/>
                      <a:pt x="129" y="670"/>
                      <a:pt x="273" y="670"/>
                    </a:cubicBezTo>
                    <a:cubicBezTo>
                      <a:pt x="274" y="670"/>
                      <a:pt x="276" y="670"/>
                      <a:pt x="277" y="670"/>
                    </a:cubicBezTo>
                    <a:cubicBezTo>
                      <a:pt x="414" y="668"/>
                      <a:pt x="524" y="574"/>
                      <a:pt x="524" y="446"/>
                    </a:cubicBezTo>
                    <a:cubicBezTo>
                      <a:pt x="524" y="66"/>
                      <a:pt x="524" y="66"/>
                      <a:pt x="524" y="66"/>
                    </a:cubicBezTo>
                    <a:cubicBezTo>
                      <a:pt x="524" y="59"/>
                      <a:pt x="523" y="54"/>
                      <a:pt x="523" y="50"/>
                    </a:cubicBezTo>
                    <a:cubicBezTo>
                      <a:pt x="523" y="45"/>
                      <a:pt x="524" y="41"/>
                      <a:pt x="525" y="35"/>
                    </a:cubicBezTo>
                    <a:cubicBezTo>
                      <a:pt x="519" y="34"/>
                      <a:pt x="519" y="34"/>
                      <a:pt x="519" y="34"/>
                    </a:cubicBezTo>
                    <a:cubicBezTo>
                      <a:pt x="525" y="35"/>
                      <a:pt x="525" y="35"/>
                      <a:pt x="525" y="35"/>
                    </a:cubicBezTo>
                    <a:cubicBezTo>
                      <a:pt x="526" y="24"/>
                      <a:pt x="528" y="18"/>
                      <a:pt x="531" y="7"/>
                    </a:cubicBezTo>
                    <a:cubicBezTo>
                      <a:pt x="534" y="0"/>
                      <a:pt x="534" y="0"/>
                      <a:pt x="534" y="0"/>
                    </a:cubicBezTo>
                    <a:cubicBezTo>
                      <a:pt x="436" y="0"/>
                      <a:pt x="436" y="0"/>
                      <a:pt x="436" y="0"/>
                    </a:cubicBezTo>
                    <a:cubicBezTo>
                      <a:pt x="427" y="0"/>
                      <a:pt x="427" y="0"/>
                      <a:pt x="427" y="0"/>
                    </a:cubicBezTo>
                    <a:cubicBezTo>
                      <a:pt x="430" y="8"/>
                      <a:pt x="430" y="8"/>
                      <a:pt x="430" y="8"/>
                    </a:cubicBezTo>
                    <a:cubicBezTo>
                      <a:pt x="435" y="18"/>
                      <a:pt x="436" y="24"/>
                      <a:pt x="439" y="36"/>
                    </a:cubicBezTo>
                    <a:cubicBezTo>
                      <a:pt x="440" y="47"/>
                      <a:pt x="440" y="54"/>
                      <a:pt x="440" y="67"/>
                    </a:cubicBezTo>
                    <a:cubicBezTo>
                      <a:pt x="440" y="440"/>
                      <a:pt x="440" y="440"/>
                      <a:pt x="440" y="440"/>
                    </a:cubicBezTo>
                    <a:cubicBezTo>
                      <a:pt x="440" y="529"/>
                      <a:pt x="373" y="600"/>
                      <a:pt x="277" y="603"/>
                    </a:cubicBezTo>
                    <a:cubicBezTo>
                      <a:pt x="275" y="603"/>
                      <a:pt x="273" y="603"/>
                      <a:pt x="271" y="603"/>
                    </a:cubicBezTo>
                    <a:cubicBezTo>
                      <a:pt x="176" y="603"/>
                      <a:pt x="93" y="529"/>
                      <a:pt x="93" y="434"/>
                    </a:cubicBezTo>
                    <a:cubicBezTo>
                      <a:pt x="93" y="63"/>
                      <a:pt x="93" y="63"/>
                      <a:pt x="93" y="63"/>
                    </a:cubicBezTo>
                    <a:cubicBezTo>
                      <a:pt x="93" y="58"/>
                      <a:pt x="93" y="54"/>
                      <a:pt x="93" y="51"/>
                    </a:cubicBezTo>
                    <a:cubicBezTo>
                      <a:pt x="93" y="45"/>
                      <a:pt x="93" y="40"/>
                      <a:pt x="95" y="34"/>
                    </a:cubicBezTo>
                    <a:cubicBezTo>
                      <a:pt x="97" y="22"/>
                      <a:pt x="98" y="17"/>
                      <a:pt x="102" y="8"/>
                    </a:cubicBezTo>
                    <a:cubicBezTo>
                      <a:pt x="106" y="0"/>
                      <a:pt x="106" y="0"/>
                      <a:pt x="106" y="0"/>
                    </a:cubicBezTo>
                    <a:cubicBezTo>
                      <a:pt x="9" y="0"/>
                      <a:pt x="9" y="0"/>
                      <a:pt x="9" y="0"/>
                    </a:cubicBezTo>
                    <a:cubicBezTo>
                      <a:pt x="0" y="0"/>
                      <a:pt x="0" y="0"/>
                      <a:pt x="0" y="0"/>
                    </a:cubicBezTo>
                    <a:cubicBezTo>
                      <a:pt x="3" y="8"/>
                      <a:pt x="3" y="8"/>
                      <a:pt x="3" y="8"/>
                    </a:cubicBezTo>
                    <a:cubicBezTo>
                      <a:pt x="7" y="20"/>
                      <a:pt x="9" y="26"/>
                      <a:pt x="1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80" name="Freeform 204"/>
              <p:cNvSpPr>
                <a:spLocks noChangeAspect="1"/>
              </p:cNvSpPr>
              <p:nvPr userDrawn="1"/>
            </p:nvSpPr>
            <p:spPr bwMode="black">
              <a:xfrm>
                <a:off x="5237" y="1075"/>
                <a:ext cx="37" cy="60"/>
              </a:xfrm>
              <a:custGeom>
                <a:avLst/>
                <a:gdLst>
                  <a:gd name="T0" fmla="*/ 0 w 413"/>
                  <a:gd name="T1" fmla="*/ 165 h 682"/>
                  <a:gd name="T2" fmla="*/ 1 w 413"/>
                  <a:gd name="T3" fmla="*/ 167 h 682"/>
                  <a:gd name="T4" fmla="*/ 105 w 413"/>
                  <a:gd name="T5" fmla="*/ 321 h 682"/>
                  <a:gd name="T6" fmla="*/ 223 w 413"/>
                  <a:gd name="T7" fmla="*/ 389 h 682"/>
                  <a:gd name="T8" fmla="*/ 320 w 413"/>
                  <a:gd name="T9" fmla="*/ 508 h 682"/>
                  <a:gd name="T10" fmla="*/ 171 w 413"/>
                  <a:gd name="T11" fmla="*/ 626 h 682"/>
                  <a:gd name="T12" fmla="*/ 161 w 413"/>
                  <a:gd name="T13" fmla="*/ 626 h 682"/>
                  <a:gd name="T14" fmla="*/ 12 w 413"/>
                  <a:gd name="T15" fmla="*/ 583 h 682"/>
                  <a:gd name="T16" fmla="*/ 3 w 413"/>
                  <a:gd name="T17" fmla="*/ 576 h 682"/>
                  <a:gd name="T18" fmla="*/ 3 w 413"/>
                  <a:gd name="T19" fmla="*/ 656 h 682"/>
                  <a:gd name="T20" fmla="*/ 154 w 413"/>
                  <a:gd name="T21" fmla="*/ 681 h 682"/>
                  <a:gd name="T22" fmla="*/ 154 w 413"/>
                  <a:gd name="T23" fmla="*/ 675 h 682"/>
                  <a:gd name="T24" fmla="*/ 154 w 413"/>
                  <a:gd name="T25" fmla="*/ 675 h 682"/>
                  <a:gd name="T26" fmla="*/ 154 w 413"/>
                  <a:gd name="T27" fmla="*/ 681 h 682"/>
                  <a:gd name="T28" fmla="*/ 165 w 413"/>
                  <a:gd name="T29" fmla="*/ 681 h 682"/>
                  <a:gd name="T30" fmla="*/ 413 w 413"/>
                  <a:gd name="T31" fmla="*/ 505 h 682"/>
                  <a:gd name="T32" fmla="*/ 413 w 413"/>
                  <a:gd name="T33" fmla="*/ 497 h 682"/>
                  <a:gd name="T34" fmla="*/ 262 w 413"/>
                  <a:gd name="T35" fmla="*/ 313 h 682"/>
                  <a:gd name="T36" fmla="*/ 159 w 413"/>
                  <a:gd name="T37" fmla="*/ 253 h 682"/>
                  <a:gd name="T38" fmla="*/ 85 w 413"/>
                  <a:gd name="T39" fmla="*/ 162 h 682"/>
                  <a:gd name="T40" fmla="*/ 84 w 413"/>
                  <a:gd name="T41" fmla="*/ 155 h 682"/>
                  <a:gd name="T42" fmla="*/ 214 w 413"/>
                  <a:gd name="T43" fmla="*/ 53 h 682"/>
                  <a:gd name="T44" fmla="*/ 222 w 413"/>
                  <a:gd name="T45" fmla="*/ 54 h 682"/>
                  <a:gd name="T46" fmla="*/ 342 w 413"/>
                  <a:gd name="T47" fmla="*/ 96 h 682"/>
                  <a:gd name="T48" fmla="*/ 352 w 413"/>
                  <a:gd name="T49" fmla="*/ 105 h 682"/>
                  <a:gd name="T50" fmla="*/ 352 w 413"/>
                  <a:gd name="T51" fmla="*/ 25 h 682"/>
                  <a:gd name="T52" fmla="*/ 216 w 413"/>
                  <a:gd name="T53" fmla="*/ 1 h 682"/>
                  <a:gd name="T54" fmla="*/ 207 w 413"/>
                  <a:gd name="T55" fmla="*/ 0 h 682"/>
                  <a:gd name="T56" fmla="*/ 0 w 413"/>
                  <a:gd name="T57" fmla="*/ 165 h 68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13" h="682">
                    <a:moveTo>
                      <a:pt x="0" y="165"/>
                    </a:moveTo>
                    <a:cubicBezTo>
                      <a:pt x="0" y="166"/>
                      <a:pt x="1" y="167"/>
                      <a:pt x="1" y="167"/>
                    </a:cubicBezTo>
                    <a:cubicBezTo>
                      <a:pt x="1" y="238"/>
                      <a:pt x="41" y="283"/>
                      <a:pt x="105" y="321"/>
                    </a:cubicBezTo>
                    <a:cubicBezTo>
                      <a:pt x="223" y="389"/>
                      <a:pt x="223" y="389"/>
                      <a:pt x="223" y="389"/>
                    </a:cubicBezTo>
                    <a:cubicBezTo>
                      <a:pt x="277" y="419"/>
                      <a:pt x="320" y="450"/>
                      <a:pt x="320" y="508"/>
                    </a:cubicBezTo>
                    <a:cubicBezTo>
                      <a:pt x="320" y="583"/>
                      <a:pt x="266" y="626"/>
                      <a:pt x="171" y="626"/>
                    </a:cubicBezTo>
                    <a:cubicBezTo>
                      <a:pt x="168" y="626"/>
                      <a:pt x="165" y="626"/>
                      <a:pt x="161" y="626"/>
                    </a:cubicBezTo>
                    <a:cubicBezTo>
                      <a:pt x="99" y="625"/>
                      <a:pt x="59" y="621"/>
                      <a:pt x="12" y="583"/>
                    </a:cubicBezTo>
                    <a:cubicBezTo>
                      <a:pt x="3" y="576"/>
                      <a:pt x="3" y="576"/>
                      <a:pt x="3" y="576"/>
                    </a:cubicBezTo>
                    <a:cubicBezTo>
                      <a:pt x="3" y="656"/>
                      <a:pt x="3" y="656"/>
                      <a:pt x="3" y="656"/>
                    </a:cubicBezTo>
                    <a:cubicBezTo>
                      <a:pt x="61" y="682"/>
                      <a:pt x="98" y="680"/>
                      <a:pt x="154" y="681"/>
                    </a:cubicBezTo>
                    <a:cubicBezTo>
                      <a:pt x="154" y="675"/>
                      <a:pt x="154" y="675"/>
                      <a:pt x="154" y="675"/>
                    </a:cubicBezTo>
                    <a:cubicBezTo>
                      <a:pt x="154" y="675"/>
                      <a:pt x="154" y="675"/>
                      <a:pt x="154" y="675"/>
                    </a:cubicBezTo>
                    <a:cubicBezTo>
                      <a:pt x="154" y="681"/>
                      <a:pt x="154" y="681"/>
                      <a:pt x="154" y="681"/>
                    </a:cubicBezTo>
                    <a:cubicBezTo>
                      <a:pt x="157" y="681"/>
                      <a:pt x="161" y="681"/>
                      <a:pt x="165" y="681"/>
                    </a:cubicBezTo>
                    <a:cubicBezTo>
                      <a:pt x="278" y="680"/>
                      <a:pt x="412" y="643"/>
                      <a:pt x="413" y="505"/>
                    </a:cubicBezTo>
                    <a:cubicBezTo>
                      <a:pt x="413" y="503"/>
                      <a:pt x="413" y="500"/>
                      <a:pt x="413" y="497"/>
                    </a:cubicBezTo>
                    <a:cubicBezTo>
                      <a:pt x="408" y="384"/>
                      <a:pt x="339" y="357"/>
                      <a:pt x="262" y="313"/>
                    </a:cubicBezTo>
                    <a:cubicBezTo>
                      <a:pt x="159" y="253"/>
                      <a:pt x="159" y="253"/>
                      <a:pt x="159" y="253"/>
                    </a:cubicBezTo>
                    <a:cubicBezTo>
                      <a:pt x="118" y="229"/>
                      <a:pt x="89" y="206"/>
                      <a:pt x="85" y="162"/>
                    </a:cubicBezTo>
                    <a:cubicBezTo>
                      <a:pt x="84" y="160"/>
                      <a:pt x="84" y="158"/>
                      <a:pt x="84" y="155"/>
                    </a:cubicBezTo>
                    <a:cubicBezTo>
                      <a:pt x="84" y="95"/>
                      <a:pt x="149" y="53"/>
                      <a:pt x="214" y="53"/>
                    </a:cubicBezTo>
                    <a:cubicBezTo>
                      <a:pt x="216" y="53"/>
                      <a:pt x="219" y="53"/>
                      <a:pt x="222" y="54"/>
                    </a:cubicBezTo>
                    <a:cubicBezTo>
                      <a:pt x="273" y="55"/>
                      <a:pt x="307" y="63"/>
                      <a:pt x="342" y="96"/>
                    </a:cubicBezTo>
                    <a:cubicBezTo>
                      <a:pt x="352" y="105"/>
                      <a:pt x="352" y="105"/>
                      <a:pt x="352" y="105"/>
                    </a:cubicBezTo>
                    <a:cubicBezTo>
                      <a:pt x="352" y="25"/>
                      <a:pt x="352" y="25"/>
                      <a:pt x="352" y="25"/>
                    </a:cubicBezTo>
                    <a:cubicBezTo>
                      <a:pt x="300" y="1"/>
                      <a:pt x="267" y="2"/>
                      <a:pt x="216" y="1"/>
                    </a:cubicBezTo>
                    <a:cubicBezTo>
                      <a:pt x="213" y="0"/>
                      <a:pt x="209" y="0"/>
                      <a:pt x="207" y="0"/>
                    </a:cubicBezTo>
                    <a:cubicBezTo>
                      <a:pt x="99" y="1"/>
                      <a:pt x="1" y="62"/>
                      <a:pt x="0" y="1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grpSp>
        <p:sp>
          <p:nvSpPr>
            <p:cNvPr id="48" name="Rectangle 205"/>
            <p:cNvSpPr>
              <a:spLocks noChangeAspect="1" noChangeArrowheads="1"/>
            </p:cNvSpPr>
            <p:nvPr userDrawn="1"/>
          </p:nvSpPr>
          <p:spPr bwMode="auto">
            <a:xfrm>
              <a:off x="2790" y="0"/>
              <a:ext cx="756" cy="75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dirty="0">
                <a:solidFill>
                  <a:srgbClr val="FFFFFF"/>
                </a:solidFill>
              </a:endParaRPr>
            </a:p>
          </p:txBody>
        </p:sp>
        <p:sp>
          <p:nvSpPr>
            <p:cNvPr id="49" name="Freeform 206"/>
            <p:cNvSpPr>
              <a:spLocks noChangeAspect="1" noEditPoints="1"/>
            </p:cNvSpPr>
            <p:nvPr userDrawn="1"/>
          </p:nvSpPr>
          <p:spPr bwMode="white">
            <a:xfrm>
              <a:off x="2868" y="53"/>
              <a:ext cx="587" cy="637"/>
            </a:xfrm>
            <a:custGeom>
              <a:avLst/>
              <a:gdLst>
                <a:gd name="T0" fmla="*/ 743 w 6602"/>
                <a:gd name="T1" fmla="*/ 1280 h 7166"/>
                <a:gd name="T2" fmla="*/ 731 w 6602"/>
                <a:gd name="T3" fmla="*/ 152 h 7166"/>
                <a:gd name="T4" fmla="*/ 4037 w 6602"/>
                <a:gd name="T5" fmla="*/ 252 h 7166"/>
                <a:gd name="T6" fmla="*/ 1456 w 6602"/>
                <a:gd name="T7" fmla="*/ 222 h 7166"/>
                <a:gd name="T8" fmla="*/ 2677 w 6602"/>
                <a:gd name="T9" fmla="*/ 560 h 7166"/>
                <a:gd name="T10" fmla="*/ 2824 w 6602"/>
                <a:gd name="T11" fmla="*/ 308 h 7166"/>
                <a:gd name="T12" fmla="*/ 4037 w 6602"/>
                <a:gd name="T13" fmla="*/ 252 h 7166"/>
                <a:gd name="T14" fmla="*/ 4146 w 6602"/>
                <a:gd name="T15" fmla="*/ 906 h 7166"/>
                <a:gd name="T16" fmla="*/ 4105 w 6602"/>
                <a:gd name="T17" fmla="*/ 2222 h 7166"/>
                <a:gd name="T18" fmla="*/ 4326 w 6602"/>
                <a:gd name="T19" fmla="*/ 2160 h 7166"/>
                <a:gd name="T20" fmla="*/ 4350 w 6602"/>
                <a:gd name="T21" fmla="*/ 756 h 7166"/>
                <a:gd name="T22" fmla="*/ 4920 w 6602"/>
                <a:gd name="T23" fmla="*/ 2133 h 7166"/>
                <a:gd name="T24" fmla="*/ 4707 w 6602"/>
                <a:gd name="T25" fmla="*/ 219 h 7166"/>
                <a:gd name="T26" fmla="*/ 6369 w 6602"/>
                <a:gd name="T27" fmla="*/ 153 h 7166"/>
                <a:gd name="T28" fmla="*/ 965 w 6602"/>
                <a:gd name="T29" fmla="*/ 4496 h 7166"/>
                <a:gd name="T30" fmla="*/ 1785 w 6602"/>
                <a:gd name="T31" fmla="*/ 3476 h 7166"/>
                <a:gd name="T32" fmla="*/ 1184 w 6602"/>
                <a:gd name="T33" fmla="*/ 2731 h 7166"/>
                <a:gd name="T34" fmla="*/ 1195 w 6602"/>
                <a:gd name="T35" fmla="*/ 3626 h 7166"/>
                <a:gd name="T36" fmla="*/ 4080 w 6602"/>
                <a:gd name="T37" fmla="*/ 2784 h 7166"/>
                <a:gd name="T38" fmla="*/ 2457 w 6602"/>
                <a:gd name="T39" fmla="*/ 2593 h 7166"/>
                <a:gd name="T40" fmla="*/ 3850 w 6602"/>
                <a:gd name="T41" fmla="*/ 3975 h 7166"/>
                <a:gd name="T42" fmla="*/ 5713 w 6602"/>
                <a:gd name="T43" fmla="*/ 4665 h 7166"/>
                <a:gd name="T44" fmla="*/ 4830 w 6602"/>
                <a:gd name="T45" fmla="*/ 4656 h 7166"/>
                <a:gd name="T46" fmla="*/ 4511 w 6602"/>
                <a:gd name="T47" fmla="*/ 2590 h 7166"/>
                <a:gd name="T48" fmla="*/ 5758 w 6602"/>
                <a:gd name="T49" fmla="*/ 4377 h 7166"/>
                <a:gd name="T50" fmla="*/ 4794 w 6602"/>
                <a:gd name="T51" fmla="*/ 3468 h 7166"/>
                <a:gd name="T52" fmla="*/ 3545 w 6602"/>
                <a:gd name="T53" fmla="*/ 7166 h 7166"/>
                <a:gd name="T54" fmla="*/ 1689 w 6602"/>
                <a:gd name="T55" fmla="*/ 7022 h 7166"/>
                <a:gd name="T56" fmla="*/ 3374 w 6602"/>
                <a:gd name="T57" fmla="*/ 6684 h 7166"/>
                <a:gd name="T58" fmla="*/ 5212 w 6602"/>
                <a:gd name="T59" fmla="*/ 7097 h 7166"/>
                <a:gd name="T60" fmla="*/ 4005 w 6602"/>
                <a:gd name="T61" fmla="*/ 5033 h 7166"/>
                <a:gd name="T62" fmla="*/ 4290 w 6602"/>
                <a:gd name="T63" fmla="*/ 5864 h 7166"/>
                <a:gd name="T64" fmla="*/ 4298 w 6602"/>
                <a:gd name="T65" fmla="*/ 6942 h 7166"/>
                <a:gd name="T66" fmla="*/ 334 w 6602"/>
                <a:gd name="T67" fmla="*/ 5755 h 7166"/>
                <a:gd name="T68" fmla="*/ 484 w 6602"/>
                <a:gd name="T69" fmla="*/ 5969 h 7166"/>
                <a:gd name="T70" fmla="*/ 371 w 6602"/>
                <a:gd name="T71" fmla="*/ 5959 h 7166"/>
                <a:gd name="T72" fmla="*/ 228 w 6602"/>
                <a:gd name="T73" fmla="*/ 6106 h 7166"/>
                <a:gd name="T74" fmla="*/ 450 w 6602"/>
                <a:gd name="T75" fmla="*/ 6090 h 7166"/>
                <a:gd name="T76" fmla="*/ 454 w 6602"/>
                <a:gd name="T77" fmla="*/ 6205 h 7166"/>
                <a:gd name="T78" fmla="*/ 655 w 6602"/>
                <a:gd name="T79" fmla="*/ 6210 h 7166"/>
                <a:gd name="T80" fmla="*/ 587 w 6602"/>
                <a:gd name="T81" fmla="*/ 6053 h 7166"/>
                <a:gd name="T82" fmla="*/ 877 w 6602"/>
                <a:gd name="T83" fmla="*/ 6081 h 7166"/>
                <a:gd name="T84" fmla="*/ 713 w 6602"/>
                <a:gd name="T85" fmla="*/ 5963 h 7166"/>
                <a:gd name="T86" fmla="*/ 764 w 6602"/>
                <a:gd name="T87" fmla="*/ 5880 h 7166"/>
                <a:gd name="T88" fmla="*/ 671 w 6602"/>
                <a:gd name="T89" fmla="*/ 5717 h 7166"/>
                <a:gd name="T90" fmla="*/ 528 w 6602"/>
                <a:gd name="T91" fmla="*/ 5859 h 7166"/>
                <a:gd name="T92" fmla="*/ 388 w 6602"/>
                <a:gd name="T93" fmla="*/ 5708 h 7166"/>
                <a:gd name="T94" fmla="*/ 6357 w 6602"/>
                <a:gd name="T95" fmla="*/ 5708 h 7166"/>
                <a:gd name="T96" fmla="*/ 6217 w 6602"/>
                <a:gd name="T97" fmla="*/ 5859 h 7166"/>
                <a:gd name="T98" fmla="*/ 6073 w 6602"/>
                <a:gd name="T99" fmla="*/ 5717 h 7166"/>
                <a:gd name="T100" fmla="*/ 5981 w 6602"/>
                <a:gd name="T101" fmla="*/ 5880 h 7166"/>
                <a:gd name="T102" fmla="*/ 6032 w 6602"/>
                <a:gd name="T103" fmla="*/ 5963 h 7166"/>
                <a:gd name="T104" fmla="*/ 5867 w 6602"/>
                <a:gd name="T105" fmla="*/ 6081 h 7166"/>
                <a:gd name="T106" fmla="*/ 6157 w 6602"/>
                <a:gd name="T107" fmla="*/ 6053 h 7166"/>
                <a:gd name="T108" fmla="*/ 6090 w 6602"/>
                <a:gd name="T109" fmla="*/ 6210 h 7166"/>
                <a:gd name="T110" fmla="*/ 6291 w 6602"/>
                <a:gd name="T111" fmla="*/ 6205 h 7166"/>
                <a:gd name="T112" fmla="*/ 6294 w 6602"/>
                <a:gd name="T113" fmla="*/ 6090 h 7166"/>
                <a:gd name="T114" fmla="*/ 6516 w 6602"/>
                <a:gd name="T115" fmla="*/ 6106 h 7166"/>
                <a:gd name="T116" fmla="*/ 6374 w 6602"/>
                <a:gd name="T117" fmla="*/ 5959 h 7166"/>
                <a:gd name="T118" fmla="*/ 6261 w 6602"/>
                <a:gd name="T119" fmla="*/ 5969 h 7166"/>
                <a:gd name="T120" fmla="*/ 6410 w 6602"/>
                <a:gd name="T121" fmla="*/ 5755 h 7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602" h="7166">
                  <a:moveTo>
                    <a:pt x="500" y="2260"/>
                  </a:moveTo>
                  <a:cubicBezTo>
                    <a:pt x="310" y="2257"/>
                    <a:pt x="190" y="2263"/>
                    <a:pt x="12" y="2195"/>
                  </a:cubicBezTo>
                  <a:cubicBezTo>
                    <a:pt x="12" y="1965"/>
                    <a:pt x="12" y="1965"/>
                    <a:pt x="12" y="1965"/>
                  </a:cubicBezTo>
                  <a:cubicBezTo>
                    <a:pt x="172" y="2096"/>
                    <a:pt x="316" y="2111"/>
                    <a:pt x="523" y="2114"/>
                  </a:cubicBezTo>
                  <a:cubicBezTo>
                    <a:pt x="868" y="2125"/>
                    <a:pt x="1079" y="1970"/>
                    <a:pt x="1079" y="1698"/>
                  </a:cubicBezTo>
                  <a:cubicBezTo>
                    <a:pt x="1079" y="1491"/>
                    <a:pt x="924" y="1383"/>
                    <a:pt x="743" y="1280"/>
                  </a:cubicBezTo>
                  <a:cubicBezTo>
                    <a:pt x="345" y="1052"/>
                    <a:pt x="345" y="1052"/>
                    <a:pt x="345" y="1052"/>
                  </a:cubicBezTo>
                  <a:cubicBezTo>
                    <a:pt x="131" y="927"/>
                    <a:pt x="6" y="783"/>
                    <a:pt x="3" y="550"/>
                  </a:cubicBezTo>
                  <a:cubicBezTo>
                    <a:pt x="0" y="205"/>
                    <a:pt x="339" y="0"/>
                    <a:pt x="707" y="12"/>
                  </a:cubicBezTo>
                  <a:cubicBezTo>
                    <a:pt x="880" y="17"/>
                    <a:pt x="988" y="12"/>
                    <a:pt x="1146" y="76"/>
                  </a:cubicBezTo>
                  <a:cubicBezTo>
                    <a:pt x="1146" y="301"/>
                    <a:pt x="1146" y="301"/>
                    <a:pt x="1146" y="301"/>
                  </a:cubicBezTo>
                  <a:cubicBezTo>
                    <a:pt x="1023" y="184"/>
                    <a:pt x="900" y="158"/>
                    <a:pt x="731" y="152"/>
                  </a:cubicBezTo>
                  <a:cubicBezTo>
                    <a:pt x="491" y="137"/>
                    <a:pt x="228" y="298"/>
                    <a:pt x="248" y="538"/>
                  </a:cubicBezTo>
                  <a:cubicBezTo>
                    <a:pt x="263" y="693"/>
                    <a:pt x="368" y="778"/>
                    <a:pt x="506" y="856"/>
                  </a:cubicBezTo>
                  <a:cubicBezTo>
                    <a:pt x="854" y="1058"/>
                    <a:pt x="854" y="1058"/>
                    <a:pt x="854" y="1058"/>
                  </a:cubicBezTo>
                  <a:cubicBezTo>
                    <a:pt x="1117" y="1210"/>
                    <a:pt x="1336" y="1292"/>
                    <a:pt x="1351" y="1663"/>
                  </a:cubicBezTo>
                  <a:cubicBezTo>
                    <a:pt x="1368" y="2146"/>
                    <a:pt x="895" y="2269"/>
                    <a:pt x="500" y="2260"/>
                  </a:cubicBezTo>
                  <a:close/>
                  <a:moveTo>
                    <a:pt x="4037" y="252"/>
                  </a:moveTo>
                  <a:cubicBezTo>
                    <a:pt x="4020" y="283"/>
                    <a:pt x="4007" y="302"/>
                    <a:pt x="3996" y="335"/>
                  </a:cubicBezTo>
                  <a:cubicBezTo>
                    <a:pt x="3306" y="2258"/>
                    <a:pt x="3306" y="2258"/>
                    <a:pt x="3306" y="2258"/>
                  </a:cubicBezTo>
                  <a:cubicBezTo>
                    <a:pt x="2760" y="795"/>
                    <a:pt x="2760" y="795"/>
                    <a:pt x="2760" y="795"/>
                  </a:cubicBezTo>
                  <a:cubicBezTo>
                    <a:pt x="2226" y="2269"/>
                    <a:pt x="2226" y="2269"/>
                    <a:pt x="2226" y="2269"/>
                  </a:cubicBezTo>
                  <a:cubicBezTo>
                    <a:pt x="1494" y="299"/>
                    <a:pt x="1494" y="299"/>
                    <a:pt x="1494" y="299"/>
                  </a:cubicBezTo>
                  <a:cubicBezTo>
                    <a:pt x="1486" y="269"/>
                    <a:pt x="1478" y="250"/>
                    <a:pt x="1456" y="222"/>
                  </a:cubicBezTo>
                  <a:cubicBezTo>
                    <a:pt x="1431" y="191"/>
                    <a:pt x="1414" y="175"/>
                    <a:pt x="1381" y="155"/>
                  </a:cubicBezTo>
                  <a:cubicBezTo>
                    <a:pt x="1760" y="155"/>
                    <a:pt x="1760" y="155"/>
                    <a:pt x="1760" y="155"/>
                  </a:cubicBezTo>
                  <a:cubicBezTo>
                    <a:pt x="1746" y="177"/>
                    <a:pt x="1738" y="191"/>
                    <a:pt x="1735" y="216"/>
                  </a:cubicBezTo>
                  <a:cubicBezTo>
                    <a:pt x="1730" y="238"/>
                    <a:pt x="1727" y="255"/>
                    <a:pt x="1735" y="277"/>
                  </a:cubicBezTo>
                  <a:cubicBezTo>
                    <a:pt x="2242" y="1717"/>
                    <a:pt x="2242" y="1717"/>
                    <a:pt x="2242" y="1717"/>
                  </a:cubicBezTo>
                  <a:cubicBezTo>
                    <a:pt x="2677" y="560"/>
                    <a:pt x="2677" y="560"/>
                    <a:pt x="2677" y="560"/>
                  </a:cubicBezTo>
                  <a:cubicBezTo>
                    <a:pt x="2575" y="299"/>
                    <a:pt x="2575" y="299"/>
                    <a:pt x="2575" y="299"/>
                  </a:cubicBezTo>
                  <a:cubicBezTo>
                    <a:pt x="2561" y="263"/>
                    <a:pt x="2541" y="247"/>
                    <a:pt x="2519" y="219"/>
                  </a:cubicBezTo>
                  <a:cubicBezTo>
                    <a:pt x="2500" y="194"/>
                    <a:pt x="2483" y="177"/>
                    <a:pt x="2461" y="155"/>
                  </a:cubicBezTo>
                  <a:cubicBezTo>
                    <a:pt x="2838" y="155"/>
                    <a:pt x="2838" y="155"/>
                    <a:pt x="2838" y="155"/>
                  </a:cubicBezTo>
                  <a:cubicBezTo>
                    <a:pt x="2827" y="175"/>
                    <a:pt x="2821" y="186"/>
                    <a:pt x="2816" y="208"/>
                  </a:cubicBezTo>
                  <a:cubicBezTo>
                    <a:pt x="2807" y="247"/>
                    <a:pt x="2813" y="272"/>
                    <a:pt x="2824" y="308"/>
                  </a:cubicBezTo>
                  <a:cubicBezTo>
                    <a:pt x="3334" y="1723"/>
                    <a:pt x="3334" y="1723"/>
                    <a:pt x="3334" y="1723"/>
                  </a:cubicBezTo>
                  <a:cubicBezTo>
                    <a:pt x="3804" y="324"/>
                    <a:pt x="3804" y="324"/>
                    <a:pt x="3804" y="324"/>
                  </a:cubicBezTo>
                  <a:cubicBezTo>
                    <a:pt x="3821" y="288"/>
                    <a:pt x="3832" y="263"/>
                    <a:pt x="3829" y="227"/>
                  </a:cubicBezTo>
                  <a:cubicBezTo>
                    <a:pt x="3827" y="197"/>
                    <a:pt x="3821" y="177"/>
                    <a:pt x="3804" y="153"/>
                  </a:cubicBezTo>
                  <a:cubicBezTo>
                    <a:pt x="4109" y="153"/>
                    <a:pt x="4109" y="153"/>
                    <a:pt x="4109" y="153"/>
                  </a:cubicBezTo>
                  <a:cubicBezTo>
                    <a:pt x="4079" y="189"/>
                    <a:pt x="4062" y="213"/>
                    <a:pt x="4037" y="252"/>
                  </a:cubicBezTo>
                  <a:close/>
                  <a:moveTo>
                    <a:pt x="4350" y="756"/>
                  </a:moveTo>
                  <a:cubicBezTo>
                    <a:pt x="4110" y="756"/>
                    <a:pt x="4110" y="756"/>
                    <a:pt x="4110" y="756"/>
                  </a:cubicBezTo>
                  <a:cubicBezTo>
                    <a:pt x="4097" y="756"/>
                    <a:pt x="4097" y="756"/>
                    <a:pt x="4097" y="756"/>
                  </a:cubicBezTo>
                  <a:cubicBezTo>
                    <a:pt x="4104" y="767"/>
                    <a:pt x="4104" y="767"/>
                    <a:pt x="4104" y="767"/>
                  </a:cubicBezTo>
                  <a:cubicBezTo>
                    <a:pt x="4119" y="789"/>
                    <a:pt x="4127" y="806"/>
                    <a:pt x="4135" y="832"/>
                  </a:cubicBezTo>
                  <a:cubicBezTo>
                    <a:pt x="4145" y="861"/>
                    <a:pt x="4146" y="878"/>
                    <a:pt x="4146" y="906"/>
                  </a:cubicBezTo>
                  <a:cubicBezTo>
                    <a:pt x="4146" y="2091"/>
                    <a:pt x="4146" y="2091"/>
                    <a:pt x="4146" y="2091"/>
                  </a:cubicBezTo>
                  <a:cubicBezTo>
                    <a:pt x="4146" y="2119"/>
                    <a:pt x="4146" y="2138"/>
                    <a:pt x="4135" y="2164"/>
                  </a:cubicBezTo>
                  <a:cubicBezTo>
                    <a:pt x="4135" y="2164"/>
                    <a:pt x="4135" y="2164"/>
                    <a:pt x="4135" y="2164"/>
                  </a:cubicBezTo>
                  <a:cubicBezTo>
                    <a:pt x="4135" y="2165"/>
                    <a:pt x="4135" y="2165"/>
                    <a:pt x="4135" y="2165"/>
                  </a:cubicBezTo>
                  <a:cubicBezTo>
                    <a:pt x="4129" y="2183"/>
                    <a:pt x="4124" y="2194"/>
                    <a:pt x="4112" y="2211"/>
                  </a:cubicBezTo>
                  <a:cubicBezTo>
                    <a:pt x="4105" y="2222"/>
                    <a:pt x="4105" y="2222"/>
                    <a:pt x="4105" y="2222"/>
                  </a:cubicBezTo>
                  <a:cubicBezTo>
                    <a:pt x="4118" y="2222"/>
                    <a:pt x="4118" y="2222"/>
                    <a:pt x="4118" y="2222"/>
                  </a:cubicBezTo>
                  <a:cubicBezTo>
                    <a:pt x="4346" y="2222"/>
                    <a:pt x="4346" y="2222"/>
                    <a:pt x="4346" y="2222"/>
                  </a:cubicBezTo>
                  <a:cubicBezTo>
                    <a:pt x="4359" y="2222"/>
                    <a:pt x="4359" y="2222"/>
                    <a:pt x="4359" y="2222"/>
                  </a:cubicBezTo>
                  <a:cubicBezTo>
                    <a:pt x="4352" y="2212"/>
                    <a:pt x="4352" y="2212"/>
                    <a:pt x="4352" y="2212"/>
                  </a:cubicBezTo>
                  <a:cubicBezTo>
                    <a:pt x="4349" y="2207"/>
                    <a:pt x="4346" y="2202"/>
                    <a:pt x="4343" y="2198"/>
                  </a:cubicBezTo>
                  <a:cubicBezTo>
                    <a:pt x="4335" y="2185"/>
                    <a:pt x="4328" y="2176"/>
                    <a:pt x="4326" y="2160"/>
                  </a:cubicBezTo>
                  <a:cubicBezTo>
                    <a:pt x="4320" y="2112"/>
                    <a:pt x="4320" y="2047"/>
                    <a:pt x="4320" y="1972"/>
                  </a:cubicBezTo>
                  <a:cubicBezTo>
                    <a:pt x="4320" y="902"/>
                    <a:pt x="4320" y="902"/>
                    <a:pt x="4320" y="902"/>
                  </a:cubicBezTo>
                  <a:cubicBezTo>
                    <a:pt x="4320" y="880"/>
                    <a:pt x="4320" y="868"/>
                    <a:pt x="4333" y="822"/>
                  </a:cubicBezTo>
                  <a:cubicBezTo>
                    <a:pt x="4341" y="801"/>
                    <a:pt x="4347" y="786"/>
                    <a:pt x="4356" y="766"/>
                  </a:cubicBezTo>
                  <a:cubicBezTo>
                    <a:pt x="4361" y="756"/>
                    <a:pt x="4361" y="756"/>
                    <a:pt x="4361" y="756"/>
                  </a:cubicBezTo>
                  <a:lnTo>
                    <a:pt x="4350" y="756"/>
                  </a:lnTo>
                  <a:close/>
                  <a:moveTo>
                    <a:pt x="6579" y="244"/>
                  </a:moveTo>
                  <a:cubicBezTo>
                    <a:pt x="6571" y="288"/>
                    <a:pt x="6571" y="313"/>
                    <a:pt x="6571" y="355"/>
                  </a:cubicBezTo>
                  <a:cubicBezTo>
                    <a:pt x="6574" y="2291"/>
                    <a:pt x="6574" y="2291"/>
                    <a:pt x="6574" y="2291"/>
                  </a:cubicBezTo>
                  <a:cubicBezTo>
                    <a:pt x="4901" y="443"/>
                    <a:pt x="4901" y="443"/>
                    <a:pt x="4901" y="443"/>
                  </a:cubicBezTo>
                  <a:cubicBezTo>
                    <a:pt x="4901" y="1981"/>
                    <a:pt x="4901" y="1981"/>
                    <a:pt x="4901" y="1981"/>
                  </a:cubicBezTo>
                  <a:cubicBezTo>
                    <a:pt x="4901" y="2042"/>
                    <a:pt x="4901" y="2042"/>
                    <a:pt x="4920" y="2133"/>
                  </a:cubicBezTo>
                  <a:cubicBezTo>
                    <a:pt x="4926" y="2166"/>
                    <a:pt x="4934" y="2186"/>
                    <a:pt x="4945" y="2222"/>
                  </a:cubicBezTo>
                  <a:cubicBezTo>
                    <a:pt x="4682" y="2222"/>
                    <a:pt x="4682" y="2222"/>
                    <a:pt x="4682" y="2222"/>
                  </a:cubicBezTo>
                  <a:cubicBezTo>
                    <a:pt x="4702" y="2194"/>
                    <a:pt x="4713" y="2177"/>
                    <a:pt x="4718" y="2147"/>
                  </a:cubicBezTo>
                  <a:cubicBezTo>
                    <a:pt x="4729" y="2105"/>
                    <a:pt x="4729" y="2078"/>
                    <a:pt x="4729" y="2036"/>
                  </a:cubicBezTo>
                  <a:cubicBezTo>
                    <a:pt x="4729" y="308"/>
                    <a:pt x="4729" y="308"/>
                    <a:pt x="4729" y="308"/>
                  </a:cubicBezTo>
                  <a:cubicBezTo>
                    <a:pt x="4729" y="274"/>
                    <a:pt x="4724" y="250"/>
                    <a:pt x="4707" y="219"/>
                  </a:cubicBezTo>
                  <a:cubicBezTo>
                    <a:pt x="4693" y="189"/>
                    <a:pt x="4677" y="172"/>
                    <a:pt x="4649" y="155"/>
                  </a:cubicBezTo>
                  <a:cubicBezTo>
                    <a:pt x="4954" y="155"/>
                    <a:pt x="4954" y="155"/>
                    <a:pt x="4954" y="155"/>
                  </a:cubicBezTo>
                  <a:cubicBezTo>
                    <a:pt x="6402" y="1809"/>
                    <a:pt x="6402" y="1809"/>
                    <a:pt x="6402" y="1809"/>
                  </a:cubicBezTo>
                  <a:cubicBezTo>
                    <a:pt x="6402" y="496"/>
                    <a:pt x="6402" y="496"/>
                    <a:pt x="6402" y="496"/>
                  </a:cubicBezTo>
                  <a:cubicBezTo>
                    <a:pt x="6402" y="396"/>
                    <a:pt x="6408" y="333"/>
                    <a:pt x="6388" y="233"/>
                  </a:cubicBezTo>
                  <a:cubicBezTo>
                    <a:pt x="6383" y="202"/>
                    <a:pt x="6377" y="183"/>
                    <a:pt x="6369" y="153"/>
                  </a:cubicBezTo>
                  <a:cubicBezTo>
                    <a:pt x="6602" y="153"/>
                    <a:pt x="6602" y="153"/>
                    <a:pt x="6602" y="153"/>
                  </a:cubicBezTo>
                  <a:cubicBezTo>
                    <a:pt x="6591" y="186"/>
                    <a:pt x="6585" y="208"/>
                    <a:pt x="6579" y="244"/>
                  </a:cubicBezTo>
                  <a:close/>
                  <a:moveTo>
                    <a:pt x="1464" y="4662"/>
                  </a:moveTo>
                  <a:cubicBezTo>
                    <a:pt x="913" y="4662"/>
                    <a:pt x="913" y="4662"/>
                    <a:pt x="913" y="4662"/>
                  </a:cubicBezTo>
                  <a:cubicBezTo>
                    <a:pt x="929" y="4640"/>
                    <a:pt x="935" y="4626"/>
                    <a:pt x="946" y="4604"/>
                  </a:cubicBezTo>
                  <a:cubicBezTo>
                    <a:pt x="960" y="4565"/>
                    <a:pt x="965" y="4537"/>
                    <a:pt x="965" y="4496"/>
                  </a:cubicBezTo>
                  <a:cubicBezTo>
                    <a:pt x="965" y="2792"/>
                    <a:pt x="965" y="2792"/>
                    <a:pt x="965" y="2792"/>
                  </a:cubicBezTo>
                  <a:cubicBezTo>
                    <a:pt x="965" y="2745"/>
                    <a:pt x="957" y="2715"/>
                    <a:pt x="938" y="2670"/>
                  </a:cubicBezTo>
                  <a:cubicBezTo>
                    <a:pt x="924" y="2640"/>
                    <a:pt x="913" y="2621"/>
                    <a:pt x="893" y="2593"/>
                  </a:cubicBezTo>
                  <a:cubicBezTo>
                    <a:pt x="1519" y="2593"/>
                    <a:pt x="1519" y="2593"/>
                    <a:pt x="1519" y="2593"/>
                  </a:cubicBezTo>
                  <a:cubicBezTo>
                    <a:pt x="1788" y="2593"/>
                    <a:pt x="1996" y="2820"/>
                    <a:pt x="2010" y="3089"/>
                  </a:cubicBezTo>
                  <a:cubicBezTo>
                    <a:pt x="2015" y="3285"/>
                    <a:pt x="1935" y="3391"/>
                    <a:pt x="1785" y="3476"/>
                  </a:cubicBezTo>
                  <a:cubicBezTo>
                    <a:pt x="1708" y="3524"/>
                    <a:pt x="1708" y="3524"/>
                    <a:pt x="1708" y="3524"/>
                  </a:cubicBezTo>
                  <a:cubicBezTo>
                    <a:pt x="1791" y="3554"/>
                    <a:pt x="1791" y="3554"/>
                    <a:pt x="1791" y="3554"/>
                  </a:cubicBezTo>
                  <a:cubicBezTo>
                    <a:pt x="2021" y="3632"/>
                    <a:pt x="2148" y="3801"/>
                    <a:pt x="2148" y="4072"/>
                  </a:cubicBezTo>
                  <a:cubicBezTo>
                    <a:pt x="2145" y="4438"/>
                    <a:pt x="1885" y="4662"/>
                    <a:pt x="1464" y="4662"/>
                  </a:cubicBezTo>
                  <a:close/>
                  <a:moveTo>
                    <a:pt x="1386" y="2731"/>
                  </a:moveTo>
                  <a:cubicBezTo>
                    <a:pt x="1184" y="2731"/>
                    <a:pt x="1184" y="2731"/>
                    <a:pt x="1184" y="2731"/>
                  </a:cubicBezTo>
                  <a:cubicBezTo>
                    <a:pt x="1184" y="3476"/>
                    <a:pt x="1184" y="3476"/>
                    <a:pt x="1184" y="3476"/>
                  </a:cubicBezTo>
                  <a:cubicBezTo>
                    <a:pt x="1364" y="3476"/>
                    <a:pt x="1364" y="3476"/>
                    <a:pt x="1364" y="3476"/>
                  </a:cubicBezTo>
                  <a:cubicBezTo>
                    <a:pt x="1666" y="3476"/>
                    <a:pt x="1805" y="3313"/>
                    <a:pt x="1796" y="3089"/>
                  </a:cubicBezTo>
                  <a:cubicBezTo>
                    <a:pt x="1785" y="2881"/>
                    <a:pt x="1644" y="2731"/>
                    <a:pt x="1386" y="2731"/>
                  </a:cubicBezTo>
                  <a:close/>
                  <a:moveTo>
                    <a:pt x="1375" y="3609"/>
                  </a:moveTo>
                  <a:cubicBezTo>
                    <a:pt x="1306" y="3609"/>
                    <a:pt x="1264" y="3609"/>
                    <a:pt x="1195" y="3626"/>
                  </a:cubicBezTo>
                  <a:cubicBezTo>
                    <a:pt x="1195" y="4512"/>
                    <a:pt x="1195" y="4512"/>
                    <a:pt x="1195" y="4512"/>
                  </a:cubicBezTo>
                  <a:cubicBezTo>
                    <a:pt x="1270" y="4534"/>
                    <a:pt x="1320" y="4543"/>
                    <a:pt x="1397" y="4537"/>
                  </a:cubicBezTo>
                  <a:cubicBezTo>
                    <a:pt x="1669" y="4521"/>
                    <a:pt x="1935" y="4368"/>
                    <a:pt x="1926" y="4069"/>
                  </a:cubicBezTo>
                  <a:cubicBezTo>
                    <a:pt x="1918" y="3715"/>
                    <a:pt x="1649" y="3618"/>
                    <a:pt x="1375" y="3609"/>
                  </a:cubicBezTo>
                  <a:close/>
                  <a:moveTo>
                    <a:pt x="4083" y="2684"/>
                  </a:moveTo>
                  <a:cubicBezTo>
                    <a:pt x="4077" y="2723"/>
                    <a:pt x="4080" y="2745"/>
                    <a:pt x="4080" y="2784"/>
                  </a:cubicBezTo>
                  <a:cubicBezTo>
                    <a:pt x="4080" y="3994"/>
                    <a:pt x="4080" y="3994"/>
                    <a:pt x="4080" y="3994"/>
                  </a:cubicBezTo>
                  <a:cubicBezTo>
                    <a:pt x="4080" y="4393"/>
                    <a:pt x="3739" y="4684"/>
                    <a:pt x="3313" y="4692"/>
                  </a:cubicBezTo>
                  <a:cubicBezTo>
                    <a:pt x="2856" y="4698"/>
                    <a:pt x="2485" y="4404"/>
                    <a:pt x="2485" y="3983"/>
                  </a:cubicBezTo>
                  <a:cubicBezTo>
                    <a:pt x="2485" y="2795"/>
                    <a:pt x="2485" y="2795"/>
                    <a:pt x="2485" y="2795"/>
                  </a:cubicBezTo>
                  <a:cubicBezTo>
                    <a:pt x="2485" y="2759"/>
                    <a:pt x="2487" y="2737"/>
                    <a:pt x="2482" y="2701"/>
                  </a:cubicBezTo>
                  <a:cubicBezTo>
                    <a:pt x="2476" y="2657"/>
                    <a:pt x="2471" y="2632"/>
                    <a:pt x="2457" y="2593"/>
                  </a:cubicBezTo>
                  <a:cubicBezTo>
                    <a:pt x="2740" y="2593"/>
                    <a:pt x="2740" y="2593"/>
                    <a:pt x="2740" y="2593"/>
                  </a:cubicBezTo>
                  <a:cubicBezTo>
                    <a:pt x="2726" y="2623"/>
                    <a:pt x="2720" y="2643"/>
                    <a:pt x="2715" y="2679"/>
                  </a:cubicBezTo>
                  <a:cubicBezTo>
                    <a:pt x="2706" y="2715"/>
                    <a:pt x="2709" y="2740"/>
                    <a:pt x="2709" y="2776"/>
                  </a:cubicBezTo>
                  <a:cubicBezTo>
                    <a:pt x="2709" y="3958"/>
                    <a:pt x="2709" y="3958"/>
                    <a:pt x="2709" y="3958"/>
                  </a:cubicBezTo>
                  <a:cubicBezTo>
                    <a:pt x="2709" y="4277"/>
                    <a:pt x="2994" y="4523"/>
                    <a:pt x="3313" y="4512"/>
                  </a:cubicBezTo>
                  <a:cubicBezTo>
                    <a:pt x="3629" y="4504"/>
                    <a:pt x="3850" y="4269"/>
                    <a:pt x="3850" y="3975"/>
                  </a:cubicBezTo>
                  <a:cubicBezTo>
                    <a:pt x="3850" y="2789"/>
                    <a:pt x="3850" y="2789"/>
                    <a:pt x="3850" y="2789"/>
                  </a:cubicBezTo>
                  <a:cubicBezTo>
                    <a:pt x="3850" y="2748"/>
                    <a:pt x="3850" y="2723"/>
                    <a:pt x="3845" y="2684"/>
                  </a:cubicBezTo>
                  <a:cubicBezTo>
                    <a:pt x="3836" y="2648"/>
                    <a:pt x="3831" y="2626"/>
                    <a:pt x="3817" y="2593"/>
                  </a:cubicBezTo>
                  <a:cubicBezTo>
                    <a:pt x="4105" y="2593"/>
                    <a:pt x="4105" y="2593"/>
                    <a:pt x="4105" y="2593"/>
                  </a:cubicBezTo>
                  <a:cubicBezTo>
                    <a:pt x="4094" y="2626"/>
                    <a:pt x="4088" y="2648"/>
                    <a:pt x="4083" y="2684"/>
                  </a:cubicBezTo>
                  <a:close/>
                  <a:moveTo>
                    <a:pt x="5713" y="4665"/>
                  </a:moveTo>
                  <a:cubicBezTo>
                    <a:pt x="4882" y="3584"/>
                    <a:pt x="4882" y="3584"/>
                    <a:pt x="4882" y="3584"/>
                  </a:cubicBezTo>
                  <a:cubicBezTo>
                    <a:pt x="4860" y="3557"/>
                    <a:pt x="4852" y="3537"/>
                    <a:pt x="4827" y="3518"/>
                  </a:cubicBezTo>
                  <a:cubicBezTo>
                    <a:pt x="4816" y="3507"/>
                    <a:pt x="4805" y="3501"/>
                    <a:pt x="4791" y="3493"/>
                  </a:cubicBezTo>
                  <a:cubicBezTo>
                    <a:pt x="4791" y="4443"/>
                    <a:pt x="4791" y="4443"/>
                    <a:pt x="4791" y="4443"/>
                  </a:cubicBezTo>
                  <a:cubicBezTo>
                    <a:pt x="4791" y="4487"/>
                    <a:pt x="4788" y="4512"/>
                    <a:pt x="4799" y="4557"/>
                  </a:cubicBezTo>
                  <a:cubicBezTo>
                    <a:pt x="4805" y="4595"/>
                    <a:pt x="4816" y="4618"/>
                    <a:pt x="4830" y="4656"/>
                  </a:cubicBezTo>
                  <a:cubicBezTo>
                    <a:pt x="4525" y="4656"/>
                    <a:pt x="4525" y="4656"/>
                    <a:pt x="4525" y="4656"/>
                  </a:cubicBezTo>
                  <a:cubicBezTo>
                    <a:pt x="4542" y="4623"/>
                    <a:pt x="4555" y="4604"/>
                    <a:pt x="4558" y="4570"/>
                  </a:cubicBezTo>
                  <a:cubicBezTo>
                    <a:pt x="4567" y="4529"/>
                    <a:pt x="4567" y="4438"/>
                    <a:pt x="4567" y="4360"/>
                  </a:cubicBezTo>
                  <a:cubicBezTo>
                    <a:pt x="4567" y="2875"/>
                    <a:pt x="4567" y="2875"/>
                    <a:pt x="4567" y="2875"/>
                  </a:cubicBezTo>
                  <a:cubicBezTo>
                    <a:pt x="4567" y="2798"/>
                    <a:pt x="4564" y="2754"/>
                    <a:pt x="4550" y="2676"/>
                  </a:cubicBezTo>
                  <a:cubicBezTo>
                    <a:pt x="4542" y="2640"/>
                    <a:pt x="4528" y="2621"/>
                    <a:pt x="4511" y="2590"/>
                  </a:cubicBezTo>
                  <a:cubicBezTo>
                    <a:pt x="5134" y="2590"/>
                    <a:pt x="5134" y="2590"/>
                    <a:pt x="5134" y="2590"/>
                  </a:cubicBezTo>
                  <a:cubicBezTo>
                    <a:pt x="5406" y="2590"/>
                    <a:pt x="5650" y="2770"/>
                    <a:pt x="5641" y="3066"/>
                  </a:cubicBezTo>
                  <a:cubicBezTo>
                    <a:pt x="5636" y="3355"/>
                    <a:pt x="5384" y="3601"/>
                    <a:pt x="5079" y="3554"/>
                  </a:cubicBezTo>
                  <a:cubicBezTo>
                    <a:pt x="5096" y="3568"/>
                    <a:pt x="5104" y="3579"/>
                    <a:pt x="5121" y="3593"/>
                  </a:cubicBezTo>
                  <a:cubicBezTo>
                    <a:pt x="5179" y="3648"/>
                    <a:pt x="5212" y="3684"/>
                    <a:pt x="5265" y="3751"/>
                  </a:cubicBezTo>
                  <a:cubicBezTo>
                    <a:pt x="5758" y="4377"/>
                    <a:pt x="5758" y="4377"/>
                    <a:pt x="5758" y="4377"/>
                  </a:cubicBezTo>
                  <a:cubicBezTo>
                    <a:pt x="5821" y="4460"/>
                    <a:pt x="5871" y="4526"/>
                    <a:pt x="5935" y="4582"/>
                  </a:cubicBezTo>
                  <a:cubicBezTo>
                    <a:pt x="5974" y="4615"/>
                    <a:pt x="5999" y="4634"/>
                    <a:pt x="6040" y="4665"/>
                  </a:cubicBezTo>
                  <a:lnTo>
                    <a:pt x="5713" y="4665"/>
                  </a:lnTo>
                  <a:close/>
                  <a:moveTo>
                    <a:pt x="5013" y="2715"/>
                  </a:moveTo>
                  <a:cubicBezTo>
                    <a:pt x="4927" y="2715"/>
                    <a:pt x="4874" y="2718"/>
                    <a:pt x="4794" y="2754"/>
                  </a:cubicBezTo>
                  <a:cubicBezTo>
                    <a:pt x="4794" y="3468"/>
                    <a:pt x="4794" y="3468"/>
                    <a:pt x="4794" y="3468"/>
                  </a:cubicBezTo>
                  <a:cubicBezTo>
                    <a:pt x="4833" y="3474"/>
                    <a:pt x="4907" y="3476"/>
                    <a:pt x="4974" y="3474"/>
                  </a:cubicBezTo>
                  <a:cubicBezTo>
                    <a:pt x="5259" y="3451"/>
                    <a:pt x="5431" y="3302"/>
                    <a:pt x="5414" y="3072"/>
                  </a:cubicBezTo>
                  <a:cubicBezTo>
                    <a:pt x="5403" y="2906"/>
                    <a:pt x="5348" y="2729"/>
                    <a:pt x="5013" y="2715"/>
                  </a:cubicBezTo>
                  <a:close/>
                  <a:moveTo>
                    <a:pt x="3551" y="5119"/>
                  </a:moveTo>
                  <a:cubicBezTo>
                    <a:pt x="3542" y="5163"/>
                    <a:pt x="3542" y="5188"/>
                    <a:pt x="3542" y="5230"/>
                  </a:cubicBezTo>
                  <a:cubicBezTo>
                    <a:pt x="3545" y="7166"/>
                    <a:pt x="3545" y="7166"/>
                    <a:pt x="3545" y="7166"/>
                  </a:cubicBezTo>
                  <a:cubicBezTo>
                    <a:pt x="1872" y="5318"/>
                    <a:pt x="1872" y="5318"/>
                    <a:pt x="1872" y="5318"/>
                  </a:cubicBezTo>
                  <a:cubicBezTo>
                    <a:pt x="1872" y="6856"/>
                    <a:pt x="1872" y="6856"/>
                    <a:pt x="1872" y="6856"/>
                  </a:cubicBezTo>
                  <a:cubicBezTo>
                    <a:pt x="1872" y="6917"/>
                    <a:pt x="1872" y="6917"/>
                    <a:pt x="1892" y="7008"/>
                  </a:cubicBezTo>
                  <a:cubicBezTo>
                    <a:pt x="1897" y="7041"/>
                    <a:pt x="1905" y="7061"/>
                    <a:pt x="1917" y="7097"/>
                  </a:cubicBezTo>
                  <a:cubicBezTo>
                    <a:pt x="1654" y="7097"/>
                    <a:pt x="1654" y="7097"/>
                    <a:pt x="1654" y="7097"/>
                  </a:cubicBezTo>
                  <a:cubicBezTo>
                    <a:pt x="1673" y="7069"/>
                    <a:pt x="1684" y="7052"/>
                    <a:pt x="1689" y="7022"/>
                  </a:cubicBezTo>
                  <a:cubicBezTo>
                    <a:pt x="1701" y="6980"/>
                    <a:pt x="1701" y="6953"/>
                    <a:pt x="1701" y="6911"/>
                  </a:cubicBezTo>
                  <a:cubicBezTo>
                    <a:pt x="1701" y="5183"/>
                    <a:pt x="1701" y="5183"/>
                    <a:pt x="1701" y="5183"/>
                  </a:cubicBezTo>
                  <a:cubicBezTo>
                    <a:pt x="1701" y="5150"/>
                    <a:pt x="1695" y="5125"/>
                    <a:pt x="1678" y="5094"/>
                  </a:cubicBezTo>
                  <a:cubicBezTo>
                    <a:pt x="1665" y="5064"/>
                    <a:pt x="1648" y="5047"/>
                    <a:pt x="1620" y="5030"/>
                  </a:cubicBezTo>
                  <a:cubicBezTo>
                    <a:pt x="1925" y="5030"/>
                    <a:pt x="1925" y="5030"/>
                    <a:pt x="1925" y="5030"/>
                  </a:cubicBezTo>
                  <a:cubicBezTo>
                    <a:pt x="3374" y="6684"/>
                    <a:pt x="3374" y="6684"/>
                    <a:pt x="3374" y="6684"/>
                  </a:cubicBezTo>
                  <a:cubicBezTo>
                    <a:pt x="3374" y="5371"/>
                    <a:pt x="3374" y="5371"/>
                    <a:pt x="3374" y="5371"/>
                  </a:cubicBezTo>
                  <a:cubicBezTo>
                    <a:pt x="3374" y="5271"/>
                    <a:pt x="3379" y="5208"/>
                    <a:pt x="3360" y="5108"/>
                  </a:cubicBezTo>
                  <a:cubicBezTo>
                    <a:pt x="3354" y="5077"/>
                    <a:pt x="3349" y="5058"/>
                    <a:pt x="3340" y="5028"/>
                  </a:cubicBezTo>
                  <a:cubicBezTo>
                    <a:pt x="3573" y="5028"/>
                    <a:pt x="3573" y="5028"/>
                    <a:pt x="3573" y="5028"/>
                  </a:cubicBezTo>
                  <a:cubicBezTo>
                    <a:pt x="3562" y="5061"/>
                    <a:pt x="3556" y="5083"/>
                    <a:pt x="3551" y="5119"/>
                  </a:cubicBezTo>
                  <a:close/>
                  <a:moveTo>
                    <a:pt x="5212" y="7097"/>
                  </a:moveTo>
                  <a:cubicBezTo>
                    <a:pt x="4019" y="7097"/>
                    <a:pt x="4019" y="7097"/>
                    <a:pt x="4019" y="7097"/>
                  </a:cubicBezTo>
                  <a:cubicBezTo>
                    <a:pt x="4038" y="7069"/>
                    <a:pt x="4046" y="7050"/>
                    <a:pt x="4055" y="7019"/>
                  </a:cubicBezTo>
                  <a:cubicBezTo>
                    <a:pt x="4066" y="6980"/>
                    <a:pt x="4060" y="6953"/>
                    <a:pt x="4060" y="6914"/>
                  </a:cubicBezTo>
                  <a:cubicBezTo>
                    <a:pt x="4060" y="5180"/>
                    <a:pt x="4060" y="5180"/>
                    <a:pt x="4060" y="5180"/>
                  </a:cubicBezTo>
                  <a:cubicBezTo>
                    <a:pt x="4060" y="5144"/>
                    <a:pt x="4055" y="5122"/>
                    <a:pt x="4044" y="5091"/>
                  </a:cubicBezTo>
                  <a:cubicBezTo>
                    <a:pt x="4032" y="5066"/>
                    <a:pt x="4024" y="5053"/>
                    <a:pt x="4005" y="5033"/>
                  </a:cubicBezTo>
                  <a:cubicBezTo>
                    <a:pt x="5060" y="5033"/>
                    <a:pt x="5060" y="5033"/>
                    <a:pt x="5060" y="5033"/>
                  </a:cubicBezTo>
                  <a:cubicBezTo>
                    <a:pt x="5060" y="5241"/>
                    <a:pt x="5060" y="5241"/>
                    <a:pt x="5060" y="5241"/>
                  </a:cubicBezTo>
                  <a:cubicBezTo>
                    <a:pt x="5035" y="5216"/>
                    <a:pt x="5013" y="5202"/>
                    <a:pt x="4980" y="5191"/>
                  </a:cubicBezTo>
                  <a:cubicBezTo>
                    <a:pt x="4933" y="5174"/>
                    <a:pt x="4899" y="5183"/>
                    <a:pt x="4852" y="5183"/>
                  </a:cubicBezTo>
                  <a:cubicBezTo>
                    <a:pt x="4290" y="5183"/>
                    <a:pt x="4290" y="5183"/>
                    <a:pt x="4290" y="5183"/>
                  </a:cubicBezTo>
                  <a:cubicBezTo>
                    <a:pt x="4290" y="5864"/>
                    <a:pt x="4290" y="5864"/>
                    <a:pt x="4290" y="5864"/>
                  </a:cubicBezTo>
                  <a:cubicBezTo>
                    <a:pt x="5060" y="5864"/>
                    <a:pt x="5060" y="5864"/>
                    <a:pt x="5060" y="5864"/>
                  </a:cubicBezTo>
                  <a:cubicBezTo>
                    <a:pt x="5060" y="6061"/>
                    <a:pt x="5060" y="6061"/>
                    <a:pt x="5060" y="6061"/>
                  </a:cubicBezTo>
                  <a:cubicBezTo>
                    <a:pt x="5019" y="6041"/>
                    <a:pt x="4991" y="6033"/>
                    <a:pt x="4944" y="6022"/>
                  </a:cubicBezTo>
                  <a:cubicBezTo>
                    <a:pt x="4911" y="6016"/>
                    <a:pt x="4886" y="6016"/>
                    <a:pt x="4852" y="6016"/>
                  </a:cubicBezTo>
                  <a:cubicBezTo>
                    <a:pt x="4298" y="6016"/>
                    <a:pt x="4298" y="6016"/>
                    <a:pt x="4298" y="6016"/>
                  </a:cubicBezTo>
                  <a:cubicBezTo>
                    <a:pt x="4298" y="6942"/>
                    <a:pt x="4298" y="6942"/>
                    <a:pt x="4298" y="6942"/>
                  </a:cubicBezTo>
                  <a:cubicBezTo>
                    <a:pt x="4960" y="6942"/>
                    <a:pt x="4960" y="6942"/>
                    <a:pt x="4960" y="6942"/>
                  </a:cubicBezTo>
                  <a:cubicBezTo>
                    <a:pt x="5052" y="6942"/>
                    <a:pt x="5104" y="6936"/>
                    <a:pt x="5190" y="6908"/>
                  </a:cubicBezTo>
                  <a:cubicBezTo>
                    <a:pt x="5229" y="6897"/>
                    <a:pt x="5251" y="6886"/>
                    <a:pt x="5284" y="6864"/>
                  </a:cubicBezTo>
                  <a:lnTo>
                    <a:pt x="5212" y="7097"/>
                  </a:lnTo>
                  <a:close/>
                  <a:moveTo>
                    <a:pt x="326" y="5704"/>
                  </a:moveTo>
                  <a:cubicBezTo>
                    <a:pt x="327" y="5723"/>
                    <a:pt x="339" y="5734"/>
                    <a:pt x="334" y="5755"/>
                  </a:cubicBezTo>
                  <a:cubicBezTo>
                    <a:pt x="329" y="5776"/>
                    <a:pt x="317" y="5800"/>
                    <a:pt x="317" y="5823"/>
                  </a:cubicBezTo>
                  <a:cubicBezTo>
                    <a:pt x="317" y="5853"/>
                    <a:pt x="343" y="5892"/>
                    <a:pt x="369" y="5910"/>
                  </a:cubicBezTo>
                  <a:cubicBezTo>
                    <a:pt x="374" y="5913"/>
                    <a:pt x="384" y="5915"/>
                    <a:pt x="389" y="5917"/>
                  </a:cubicBezTo>
                  <a:cubicBezTo>
                    <a:pt x="398" y="5922"/>
                    <a:pt x="402" y="5929"/>
                    <a:pt x="410" y="5931"/>
                  </a:cubicBezTo>
                  <a:cubicBezTo>
                    <a:pt x="415" y="5933"/>
                    <a:pt x="424" y="5930"/>
                    <a:pt x="428" y="5931"/>
                  </a:cubicBezTo>
                  <a:cubicBezTo>
                    <a:pt x="431" y="5932"/>
                    <a:pt x="482" y="5965"/>
                    <a:pt x="484" y="5969"/>
                  </a:cubicBezTo>
                  <a:cubicBezTo>
                    <a:pt x="486" y="5974"/>
                    <a:pt x="482" y="5986"/>
                    <a:pt x="478" y="5990"/>
                  </a:cubicBezTo>
                  <a:cubicBezTo>
                    <a:pt x="468" y="6003"/>
                    <a:pt x="454" y="6003"/>
                    <a:pt x="442" y="6001"/>
                  </a:cubicBezTo>
                  <a:cubicBezTo>
                    <a:pt x="438" y="6004"/>
                    <a:pt x="438" y="6004"/>
                    <a:pt x="438" y="6004"/>
                  </a:cubicBezTo>
                  <a:cubicBezTo>
                    <a:pt x="432" y="6001"/>
                    <a:pt x="424" y="5997"/>
                    <a:pt x="422" y="5994"/>
                  </a:cubicBezTo>
                  <a:cubicBezTo>
                    <a:pt x="417" y="5990"/>
                    <a:pt x="415" y="5982"/>
                    <a:pt x="411" y="5978"/>
                  </a:cubicBezTo>
                  <a:cubicBezTo>
                    <a:pt x="407" y="5975"/>
                    <a:pt x="378" y="5962"/>
                    <a:pt x="371" y="5959"/>
                  </a:cubicBezTo>
                  <a:cubicBezTo>
                    <a:pt x="357" y="5954"/>
                    <a:pt x="323" y="5954"/>
                    <a:pt x="308" y="5962"/>
                  </a:cubicBezTo>
                  <a:cubicBezTo>
                    <a:pt x="299" y="5966"/>
                    <a:pt x="285" y="5982"/>
                    <a:pt x="279" y="5988"/>
                  </a:cubicBezTo>
                  <a:cubicBezTo>
                    <a:pt x="275" y="5991"/>
                    <a:pt x="270" y="5993"/>
                    <a:pt x="267" y="5996"/>
                  </a:cubicBezTo>
                  <a:cubicBezTo>
                    <a:pt x="255" y="6011"/>
                    <a:pt x="251" y="6036"/>
                    <a:pt x="243" y="6051"/>
                  </a:cubicBezTo>
                  <a:cubicBezTo>
                    <a:pt x="237" y="6062"/>
                    <a:pt x="226" y="6069"/>
                    <a:pt x="222" y="6080"/>
                  </a:cubicBezTo>
                  <a:cubicBezTo>
                    <a:pt x="219" y="6091"/>
                    <a:pt x="223" y="6093"/>
                    <a:pt x="228" y="6106"/>
                  </a:cubicBezTo>
                  <a:cubicBezTo>
                    <a:pt x="229" y="6106"/>
                    <a:pt x="233" y="6105"/>
                    <a:pt x="233" y="6105"/>
                  </a:cubicBezTo>
                  <a:cubicBezTo>
                    <a:pt x="233" y="6105"/>
                    <a:pt x="262" y="6125"/>
                    <a:pt x="274" y="6138"/>
                  </a:cubicBezTo>
                  <a:cubicBezTo>
                    <a:pt x="287" y="6152"/>
                    <a:pt x="322" y="6169"/>
                    <a:pt x="337" y="6169"/>
                  </a:cubicBezTo>
                  <a:cubicBezTo>
                    <a:pt x="344" y="6168"/>
                    <a:pt x="370" y="6164"/>
                    <a:pt x="374" y="6163"/>
                  </a:cubicBezTo>
                  <a:cubicBezTo>
                    <a:pt x="386" y="6161"/>
                    <a:pt x="405" y="6152"/>
                    <a:pt x="416" y="6143"/>
                  </a:cubicBezTo>
                  <a:cubicBezTo>
                    <a:pt x="420" y="6139"/>
                    <a:pt x="448" y="6094"/>
                    <a:pt x="450" y="6090"/>
                  </a:cubicBezTo>
                  <a:cubicBezTo>
                    <a:pt x="451" y="6087"/>
                    <a:pt x="484" y="6048"/>
                    <a:pt x="498" y="6057"/>
                  </a:cubicBezTo>
                  <a:cubicBezTo>
                    <a:pt x="499" y="6057"/>
                    <a:pt x="518" y="6074"/>
                    <a:pt x="521" y="6082"/>
                  </a:cubicBezTo>
                  <a:cubicBezTo>
                    <a:pt x="523" y="6086"/>
                    <a:pt x="520" y="6102"/>
                    <a:pt x="518" y="6107"/>
                  </a:cubicBezTo>
                  <a:cubicBezTo>
                    <a:pt x="512" y="6120"/>
                    <a:pt x="494" y="6125"/>
                    <a:pt x="481" y="6139"/>
                  </a:cubicBezTo>
                  <a:cubicBezTo>
                    <a:pt x="478" y="6143"/>
                    <a:pt x="458" y="6171"/>
                    <a:pt x="455" y="6181"/>
                  </a:cubicBezTo>
                  <a:cubicBezTo>
                    <a:pt x="452" y="6188"/>
                    <a:pt x="454" y="6197"/>
                    <a:pt x="454" y="6205"/>
                  </a:cubicBezTo>
                  <a:cubicBezTo>
                    <a:pt x="453" y="6227"/>
                    <a:pt x="455" y="6253"/>
                    <a:pt x="479" y="6279"/>
                  </a:cubicBezTo>
                  <a:cubicBezTo>
                    <a:pt x="483" y="6283"/>
                    <a:pt x="495" y="6291"/>
                    <a:pt x="499" y="6295"/>
                  </a:cubicBezTo>
                  <a:cubicBezTo>
                    <a:pt x="515" y="6311"/>
                    <a:pt x="533" y="6341"/>
                    <a:pt x="552" y="6337"/>
                  </a:cubicBezTo>
                  <a:cubicBezTo>
                    <a:pt x="570" y="6334"/>
                    <a:pt x="580" y="6313"/>
                    <a:pt x="600" y="6301"/>
                  </a:cubicBezTo>
                  <a:cubicBezTo>
                    <a:pt x="621" y="6288"/>
                    <a:pt x="643" y="6268"/>
                    <a:pt x="651" y="6247"/>
                  </a:cubicBezTo>
                  <a:cubicBezTo>
                    <a:pt x="655" y="6238"/>
                    <a:pt x="654" y="6220"/>
                    <a:pt x="655" y="6210"/>
                  </a:cubicBezTo>
                  <a:cubicBezTo>
                    <a:pt x="655" y="6208"/>
                    <a:pt x="648" y="6179"/>
                    <a:pt x="643" y="6168"/>
                  </a:cubicBezTo>
                  <a:cubicBezTo>
                    <a:pt x="639" y="6159"/>
                    <a:pt x="635" y="6146"/>
                    <a:pt x="626" y="6135"/>
                  </a:cubicBezTo>
                  <a:cubicBezTo>
                    <a:pt x="615" y="6122"/>
                    <a:pt x="587" y="6115"/>
                    <a:pt x="581" y="6099"/>
                  </a:cubicBezTo>
                  <a:cubicBezTo>
                    <a:pt x="580" y="6098"/>
                    <a:pt x="584" y="6092"/>
                    <a:pt x="584" y="6091"/>
                  </a:cubicBezTo>
                  <a:cubicBezTo>
                    <a:pt x="583" y="6086"/>
                    <a:pt x="579" y="6085"/>
                    <a:pt x="579" y="6080"/>
                  </a:cubicBezTo>
                  <a:cubicBezTo>
                    <a:pt x="578" y="6076"/>
                    <a:pt x="585" y="6056"/>
                    <a:pt x="587" y="6053"/>
                  </a:cubicBezTo>
                  <a:cubicBezTo>
                    <a:pt x="603" y="6036"/>
                    <a:pt x="635" y="6042"/>
                    <a:pt x="646" y="6053"/>
                  </a:cubicBezTo>
                  <a:cubicBezTo>
                    <a:pt x="661" y="6069"/>
                    <a:pt x="658" y="6089"/>
                    <a:pt x="667" y="6104"/>
                  </a:cubicBezTo>
                  <a:cubicBezTo>
                    <a:pt x="686" y="6139"/>
                    <a:pt x="737" y="6162"/>
                    <a:pt x="763" y="6158"/>
                  </a:cubicBezTo>
                  <a:cubicBezTo>
                    <a:pt x="769" y="6157"/>
                    <a:pt x="788" y="6154"/>
                    <a:pt x="794" y="6151"/>
                  </a:cubicBezTo>
                  <a:cubicBezTo>
                    <a:pt x="810" y="6143"/>
                    <a:pt x="822" y="6128"/>
                    <a:pt x="831" y="6119"/>
                  </a:cubicBezTo>
                  <a:cubicBezTo>
                    <a:pt x="843" y="6107"/>
                    <a:pt x="870" y="6095"/>
                    <a:pt x="877" y="6081"/>
                  </a:cubicBezTo>
                  <a:cubicBezTo>
                    <a:pt x="884" y="6069"/>
                    <a:pt x="865" y="6036"/>
                    <a:pt x="860" y="6022"/>
                  </a:cubicBezTo>
                  <a:cubicBezTo>
                    <a:pt x="854" y="6006"/>
                    <a:pt x="839" y="5970"/>
                    <a:pt x="821" y="5958"/>
                  </a:cubicBezTo>
                  <a:cubicBezTo>
                    <a:pt x="819" y="5956"/>
                    <a:pt x="798" y="5950"/>
                    <a:pt x="791" y="5949"/>
                  </a:cubicBezTo>
                  <a:cubicBezTo>
                    <a:pt x="787" y="5948"/>
                    <a:pt x="778" y="5952"/>
                    <a:pt x="774" y="5949"/>
                  </a:cubicBezTo>
                  <a:cubicBezTo>
                    <a:pt x="771" y="5945"/>
                    <a:pt x="771" y="5945"/>
                    <a:pt x="771" y="5945"/>
                  </a:cubicBezTo>
                  <a:cubicBezTo>
                    <a:pt x="759" y="5946"/>
                    <a:pt x="724" y="5957"/>
                    <a:pt x="713" y="5963"/>
                  </a:cubicBezTo>
                  <a:cubicBezTo>
                    <a:pt x="686" y="5977"/>
                    <a:pt x="675" y="5991"/>
                    <a:pt x="651" y="5994"/>
                  </a:cubicBezTo>
                  <a:cubicBezTo>
                    <a:pt x="651" y="5994"/>
                    <a:pt x="647" y="5994"/>
                    <a:pt x="646" y="5994"/>
                  </a:cubicBezTo>
                  <a:cubicBezTo>
                    <a:pt x="643" y="5994"/>
                    <a:pt x="624" y="5981"/>
                    <a:pt x="621" y="5976"/>
                  </a:cubicBezTo>
                  <a:cubicBezTo>
                    <a:pt x="619" y="5972"/>
                    <a:pt x="622" y="5962"/>
                    <a:pt x="623" y="5957"/>
                  </a:cubicBezTo>
                  <a:cubicBezTo>
                    <a:pt x="633" y="5910"/>
                    <a:pt x="703" y="5925"/>
                    <a:pt x="730" y="5912"/>
                  </a:cubicBezTo>
                  <a:cubicBezTo>
                    <a:pt x="746" y="5905"/>
                    <a:pt x="757" y="5890"/>
                    <a:pt x="764" y="5880"/>
                  </a:cubicBezTo>
                  <a:cubicBezTo>
                    <a:pt x="771" y="5868"/>
                    <a:pt x="782" y="5821"/>
                    <a:pt x="778" y="5808"/>
                  </a:cubicBezTo>
                  <a:cubicBezTo>
                    <a:pt x="777" y="5804"/>
                    <a:pt x="761" y="5754"/>
                    <a:pt x="767" y="5733"/>
                  </a:cubicBezTo>
                  <a:cubicBezTo>
                    <a:pt x="769" y="5727"/>
                    <a:pt x="774" y="5715"/>
                    <a:pt x="772" y="5709"/>
                  </a:cubicBezTo>
                  <a:cubicBezTo>
                    <a:pt x="770" y="5706"/>
                    <a:pt x="761" y="5699"/>
                    <a:pt x="761" y="5699"/>
                  </a:cubicBezTo>
                  <a:cubicBezTo>
                    <a:pt x="747" y="5704"/>
                    <a:pt x="735" y="5713"/>
                    <a:pt x="720" y="5716"/>
                  </a:cubicBezTo>
                  <a:cubicBezTo>
                    <a:pt x="704" y="5719"/>
                    <a:pt x="686" y="5715"/>
                    <a:pt x="671" y="5717"/>
                  </a:cubicBezTo>
                  <a:cubicBezTo>
                    <a:pt x="642" y="5721"/>
                    <a:pt x="605" y="5739"/>
                    <a:pt x="590" y="5771"/>
                  </a:cubicBezTo>
                  <a:cubicBezTo>
                    <a:pt x="561" y="5834"/>
                    <a:pt x="591" y="5873"/>
                    <a:pt x="593" y="5884"/>
                  </a:cubicBezTo>
                  <a:cubicBezTo>
                    <a:pt x="593" y="5889"/>
                    <a:pt x="596" y="5888"/>
                    <a:pt x="596" y="5893"/>
                  </a:cubicBezTo>
                  <a:cubicBezTo>
                    <a:pt x="597" y="5908"/>
                    <a:pt x="568" y="5928"/>
                    <a:pt x="554" y="5926"/>
                  </a:cubicBezTo>
                  <a:cubicBezTo>
                    <a:pt x="544" y="5924"/>
                    <a:pt x="525" y="5905"/>
                    <a:pt x="524" y="5891"/>
                  </a:cubicBezTo>
                  <a:cubicBezTo>
                    <a:pt x="524" y="5890"/>
                    <a:pt x="525" y="5865"/>
                    <a:pt x="528" y="5859"/>
                  </a:cubicBezTo>
                  <a:cubicBezTo>
                    <a:pt x="529" y="5854"/>
                    <a:pt x="532" y="5839"/>
                    <a:pt x="532" y="5835"/>
                  </a:cubicBezTo>
                  <a:cubicBezTo>
                    <a:pt x="531" y="5821"/>
                    <a:pt x="535" y="5798"/>
                    <a:pt x="529" y="5784"/>
                  </a:cubicBezTo>
                  <a:cubicBezTo>
                    <a:pt x="526" y="5778"/>
                    <a:pt x="513" y="5751"/>
                    <a:pt x="508" y="5746"/>
                  </a:cubicBezTo>
                  <a:cubicBezTo>
                    <a:pt x="506" y="5744"/>
                    <a:pt x="459" y="5714"/>
                    <a:pt x="456" y="5714"/>
                  </a:cubicBezTo>
                  <a:cubicBezTo>
                    <a:pt x="453" y="5713"/>
                    <a:pt x="434" y="5711"/>
                    <a:pt x="431" y="5711"/>
                  </a:cubicBezTo>
                  <a:cubicBezTo>
                    <a:pt x="421" y="5710"/>
                    <a:pt x="388" y="5708"/>
                    <a:pt x="388" y="5708"/>
                  </a:cubicBezTo>
                  <a:cubicBezTo>
                    <a:pt x="388" y="5708"/>
                    <a:pt x="351" y="5687"/>
                    <a:pt x="348" y="5686"/>
                  </a:cubicBezTo>
                  <a:cubicBezTo>
                    <a:pt x="346" y="5684"/>
                    <a:pt x="333" y="5688"/>
                    <a:pt x="332" y="5688"/>
                  </a:cubicBezTo>
                  <a:cubicBezTo>
                    <a:pt x="330" y="5693"/>
                    <a:pt x="325" y="5699"/>
                    <a:pt x="326" y="5704"/>
                  </a:cubicBezTo>
                  <a:close/>
                  <a:moveTo>
                    <a:pt x="6412" y="5688"/>
                  </a:moveTo>
                  <a:cubicBezTo>
                    <a:pt x="6411" y="5688"/>
                    <a:pt x="6399" y="5684"/>
                    <a:pt x="6396" y="5686"/>
                  </a:cubicBezTo>
                  <a:cubicBezTo>
                    <a:pt x="6394" y="5687"/>
                    <a:pt x="6357" y="5708"/>
                    <a:pt x="6357" y="5708"/>
                  </a:cubicBezTo>
                  <a:cubicBezTo>
                    <a:pt x="6356" y="5708"/>
                    <a:pt x="6323" y="5710"/>
                    <a:pt x="6314" y="5711"/>
                  </a:cubicBezTo>
                  <a:cubicBezTo>
                    <a:pt x="6311" y="5711"/>
                    <a:pt x="6291" y="5713"/>
                    <a:pt x="6288" y="5714"/>
                  </a:cubicBezTo>
                  <a:cubicBezTo>
                    <a:pt x="6285" y="5714"/>
                    <a:pt x="6238" y="5744"/>
                    <a:pt x="6237" y="5746"/>
                  </a:cubicBezTo>
                  <a:cubicBezTo>
                    <a:pt x="6232" y="5751"/>
                    <a:pt x="6218" y="5778"/>
                    <a:pt x="6216" y="5784"/>
                  </a:cubicBezTo>
                  <a:cubicBezTo>
                    <a:pt x="6209" y="5798"/>
                    <a:pt x="6213" y="5821"/>
                    <a:pt x="6212" y="5835"/>
                  </a:cubicBezTo>
                  <a:cubicBezTo>
                    <a:pt x="6212" y="5840"/>
                    <a:pt x="6215" y="5854"/>
                    <a:pt x="6217" y="5859"/>
                  </a:cubicBezTo>
                  <a:cubicBezTo>
                    <a:pt x="6219" y="5865"/>
                    <a:pt x="6221" y="5890"/>
                    <a:pt x="6221" y="5891"/>
                  </a:cubicBezTo>
                  <a:cubicBezTo>
                    <a:pt x="6220" y="5905"/>
                    <a:pt x="6201" y="5924"/>
                    <a:pt x="6190" y="5926"/>
                  </a:cubicBezTo>
                  <a:cubicBezTo>
                    <a:pt x="6176" y="5928"/>
                    <a:pt x="6147" y="5908"/>
                    <a:pt x="6148" y="5893"/>
                  </a:cubicBezTo>
                  <a:cubicBezTo>
                    <a:pt x="6148" y="5888"/>
                    <a:pt x="6151" y="5889"/>
                    <a:pt x="6152" y="5884"/>
                  </a:cubicBezTo>
                  <a:cubicBezTo>
                    <a:pt x="6153" y="5873"/>
                    <a:pt x="6183" y="5834"/>
                    <a:pt x="6154" y="5771"/>
                  </a:cubicBezTo>
                  <a:cubicBezTo>
                    <a:pt x="6139" y="5739"/>
                    <a:pt x="6102" y="5721"/>
                    <a:pt x="6073" y="5717"/>
                  </a:cubicBezTo>
                  <a:cubicBezTo>
                    <a:pt x="6058" y="5715"/>
                    <a:pt x="6040" y="5719"/>
                    <a:pt x="6024" y="5716"/>
                  </a:cubicBezTo>
                  <a:cubicBezTo>
                    <a:pt x="6010" y="5713"/>
                    <a:pt x="5998" y="5704"/>
                    <a:pt x="5983" y="5699"/>
                  </a:cubicBezTo>
                  <a:cubicBezTo>
                    <a:pt x="5983" y="5699"/>
                    <a:pt x="5974" y="5706"/>
                    <a:pt x="5973" y="5709"/>
                  </a:cubicBezTo>
                  <a:cubicBezTo>
                    <a:pt x="5971" y="5715"/>
                    <a:pt x="5975" y="5727"/>
                    <a:pt x="5977" y="5733"/>
                  </a:cubicBezTo>
                  <a:cubicBezTo>
                    <a:pt x="5984" y="5754"/>
                    <a:pt x="5967" y="5804"/>
                    <a:pt x="5966" y="5808"/>
                  </a:cubicBezTo>
                  <a:cubicBezTo>
                    <a:pt x="5962" y="5821"/>
                    <a:pt x="5973" y="5868"/>
                    <a:pt x="5981" y="5880"/>
                  </a:cubicBezTo>
                  <a:cubicBezTo>
                    <a:pt x="5987" y="5890"/>
                    <a:pt x="5998" y="5905"/>
                    <a:pt x="6014" y="5912"/>
                  </a:cubicBezTo>
                  <a:cubicBezTo>
                    <a:pt x="6042" y="5925"/>
                    <a:pt x="6111" y="5910"/>
                    <a:pt x="6121" y="5957"/>
                  </a:cubicBezTo>
                  <a:cubicBezTo>
                    <a:pt x="6122" y="5962"/>
                    <a:pt x="6125" y="5972"/>
                    <a:pt x="6123" y="5976"/>
                  </a:cubicBezTo>
                  <a:cubicBezTo>
                    <a:pt x="6121" y="5981"/>
                    <a:pt x="6101" y="5994"/>
                    <a:pt x="6098" y="5994"/>
                  </a:cubicBezTo>
                  <a:cubicBezTo>
                    <a:pt x="6098" y="5994"/>
                    <a:pt x="6093" y="5994"/>
                    <a:pt x="6093" y="5994"/>
                  </a:cubicBezTo>
                  <a:cubicBezTo>
                    <a:pt x="6069" y="5991"/>
                    <a:pt x="6059" y="5977"/>
                    <a:pt x="6032" y="5963"/>
                  </a:cubicBezTo>
                  <a:cubicBezTo>
                    <a:pt x="6021" y="5957"/>
                    <a:pt x="5985" y="5946"/>
                    <a:pt x="5973" y="5945"/>
                  </a:cubicBezTo>
                  <a:cubicBezTo>
                    <a:pt x="5970" y="5949"/>
                    <a:pt x="5970" y="5949"/>
                    <a:pt x="5970" y="5949"/>
                  </a:cubicBezTo>
                  <a:cubicBezTo>
                    <a:pt x="5967" y="5952"/>
                    <a:pt x="5957" y="5948"/>
                    <a:pt x="5953" y="5949"/>
                  </a:cubicBezTo>
                  <a:cubicBezTo>
                    <a:pt x="5947" y="5950"/>
                    <a:pt x="5925" y="5956"/>
                    <a:pt x="5923" y="5958"/>
                  </a:cubicBezTo>
                  <a:cubicBezTo>
                    <a:pt x="5906" y="5970"/>
                    <a:pt x="5891" y="6006"/>
                    <a:pt x="5884" y="6022"/>
                  </a:cubicBezTo>
                  <a:cubicBezTo>
                    <a:pt x="5879" y="6036"/>
                    <a:pt x="5861" y="6069"/>
                    <a:pt x="5867" y="6081"/>
                  </a:cubicBezTo>
                  <a:cubicBezTo>
                    <a:pt x="5875" y="6096"/>
                    <a:pt x="5902" y="6107"/>
                    <a:pt x="5914" y="6119"/>
                  </a:cubicBezTo>
                  <a:cubicBezTo>
                    <a:pt x="5922" y="6128"/>
                    <a:pt x="5935" y="6143"/>
                    <a:pt x="5951" y="6151"/>
                  </a:cubicBezTo>
                  <a:cubicBezTo>
                    <a:pt x="5956" y="6154"/>
                    <a:pt x="5976" y="6157"/>
                    <a:pt x="5981" y="6158"/>
                  </a:cubicBezTo>
                  <a:cubicBezTo>
                    <a:pt x="6008" y="6162"/>
                    <a:pt x="6058" y="6139"/>
                    <a:pt x="6078" y="6104"/>
                  </a:cubicBezTo>
                  <a:cubicBezTo>
                    <a:pt x="6087" y="6089"/>
                    <a:pt x="6083" y="6069"/>
                    <a:pt x="6098" y="6054"/>
                  </a:cubicBezTo>
                  <a:cubicBezTo>
                    <a:pt x="6109" y="6042"/>
                    <a:pt x="6142" y="6036"/>
                    <a:pt x="6157" y="6053"/>
                  </a:cubicBezTo>
                  <a:cubicBezTo>
                    <a:pt x="6160" y="6056"/>
                    <a:pt x="6166" y="6076"/>
                    <a:pt x="6166" y="6080"/>
                  </a:cubicBezTo>
                  <a:cubicBezTo>
                    <a:pt x="6165" y="6085"/>
                    <a:pt x="6161" y="6086"/>
                    <a:pt x="6161" y="6091"/>
                  </a:cubicBezTo>
                  <a:cubicBezTo>
                    <a:pt x="6161" y="6092"/>
                    <a:pt x="6164" y="6098"/>
                    <a:pt x="6164" y="6099"/>
                  </a:cubicBezTo>
                  <a:cubicBezTo>
                    <a:pt x="6157" y="6116"/>
                    <a:pt x="6130" y="6122"/>
                    <a:pt x="6118" y="6135"/>
                  </a:cubicBezTo>
                  <a:cubicBezTo>
                    <a:pt x="6109" y="6146"/>
                    <a:pt x="6106" y="6159"/>
                    <a:pt x="6101" y="6168"/>
                  </a:cubicBezTo>
                  <a:cubicBezTo>
                    <a:pt x="6096" y="6179"/>
                    <a:pt x="6090" y="6208"/>
                    <a:pt x="6090" y="6210"/>
                  </a:cubicBezTo>
                  <a:cubicBezTo>
                    <a:pt x="6091" y="6220"/>
                    <a:pt x="6089" y="6239"/>
                    <a:pt x="6093" y="6247"/>
                  </a:cubicBezTo>
                  <a:cubicBezTo>
                    <a:pt x="6101" y="6268"/>
                    <a:pt x="6123" y="6288"/>
                    <a:pt x="6144" y="6301"/>
                  </a:cubicBezTo>
                  <a:cubicBezTo>
                    <a:pt x="6164" y="6313"/>
                    <a:pt x="6174" y="6334"/>
                    <a:pt x="6193" y="6337"/>
                  </a:cubicBezTo>
                  <a:cubicBezTo>
                    <a:pt x="6212" y="6341"/>
                    <a:pt x="6230" y="6311"/>
                    <a:pt x="6246" y="6295"/>
                  </a:cubicBezTo>
                  <a:cubicBezTo>
                    <a:pt x="6250" y="6291"/>
                    <a:pt x="6262" y="6283"/>
                    <a:pt x="6266" y="6279"/>
                  </a:cubicBezTo>
                  <a:cubicBezTo>
                    <a:pt x="6289" y="6253"/>
                    <a:pt x="6291" y="6227"/>
                    <a:pt x="6291" y="6205"/>
                  </a:cubicBezTo>
                  <a:cubicBezTo>
                    <a:pt x="6291" y="6197"/>
                    <a:pt x="6293" y="6188"/>
                    <a:pt x="6290" y="6181"/>
                  </a:cubicBezTo>
                  <a:cubicBezTo>
                    <a:pt x="6286" y="6171"/>
                    <a:pt x="6267" y="6143"/>
                    <a:pt x="6263" y="6139"/>
                  </a:cubicBezTo>
                  <a:cubicBezTo>
                    <a:pt x="6250" y="6125"/>
                    <a:pt x="6232" y="6120"/>
                    <a:pt x="6226" y="6107"/>
                  </a:cubicBezTo>
                  <a:cubicBezTo>
                    <a:pt x="6224" y="6102"/>
                    <a:pt x="6221" y="6086"/>
                    <a:pt x="6223" y="6082"/>
                  </a:cubicBezTo>
                  <a:cubicBezTo>
                    <a:pt x="6227" y="6074"/>
                    <a:pt x="6246" y="6057"/>
                    <a:pt x="6247" y="6057"/>
                  </a:cubicBezTo>
                  <a:cubicBezTo>
                    <a:pt x="6261" y="6048"/>
                    <a:pt x="6294" y="6087"/>
                    <a:pt x="6294" y="6090"/>
                  </a:cubicBezTo>
                  <a:cubicBezTo>
                    <a:pt x="6296" y="6094"/>
                    <a:pt x="6324" y="6139"/>
                    <a:pt x="6328" y="6143"/>
                  </a:cubicBezTo>
                  <a:cubicBezTo>
                    <a:pt x="6339" y="6152"/>
                    <a:pt x="6358" y="6161"/>
                    <a:pt x="6370" y="6163"/>
                  </a:cubicBezTo>
                  <a:cubicBezTo>
                    <a:pt x="6375" y="6164"/>
                    <a:pt x="6401" y="6168"/>
                    <a:pt x="6408" y="6169"/>
                  </a:cubicBezTo>
                  <a:cubicBezTo>
                    <a:pt x="6423" y="6169"/>
                    <a:pt x="6457" y="6152"/>
                    <a:pt x="6470" y="6139"/>
                  </a:cubicBezTo>
                  <a:cubicBezTo>
                    <a:pt x="6483" y="6125"/>
                    <a:pt x="6511" y="6105"/>
                    <a:pt x="6511" y="6105"/>
                  </a:cubicBezTo>
                  <a:cubicBezTo>
                    <a:pt x="6511" y="6105"/>
                    <a:pt x="6516" y="6106"/>
                    <a:pt x="6516" y="6106"/>
                  </a:cubicBezTo>
                  <a:cubicBezTo>
                    <a:pt x="6522" y="6093"/>
                    <a:pt x="6526" y="6091"/>
                    <a:pt x="6522" y="6080"/>
                  </a:cubicBezTo>
                  <a:cubicBezTo>
                    <a:pt x="6519" y="6069"/>
                    <a:pt x="6507" y="6062"/>
                    <a:pt x="6501" y="6051"/>
                  </a:cubicBezTo>
                  <a:cubicBezTo>
                    <a:pt x="6493" y="6036"/>
                    <a:pt x="6489" y="6011"/>
                    <a:pt x="6478" y="5996"/>
                  </a:cubicBezTo>
                  <a:cubicBezTo>
                    <a:pt x="6475" y="5993"/>
                    <a:pt x="6469" y="5991"/>
                    <a:pt x="6466" y="5988"/>
                  </a:cubicBezTo>
                  <a:cubicBezTo>
                    <a:pt x="6459" y="5982"/>
                    <a:pt x="6445" y="5966"/>
                    <a:pt x="6437" y="5962"/>
                  </a:cubicBezTo>
                  <a:cubicBezTo>
                    <a:pt x="6422" y="5954"/>
                    <a:pt x="6387" y="5954"/>
                    <a:pt x="6374" y="5959"/>
                  </a:cubicBezTo>
                  <a:cubicBezTo>
                    <a:pt x="6366" y="5962"/>
                    <a:pt x="6338" y="5975"/>
                    <a:pt x="6334" y="5979"/>
                  </a:cubicBezTo>
                  <a:cubicBezTo>
                    <a:pt x="6329" y="5982"/>
                    <a:pt x="6327" y="5990"/>
                    <a:pt x="6322" y="5994"/>
                  </a:cubicBezTo>
                  <a:cubicBezTo>
                    <a:pt x="6320" y="5997"/>
                    <a:pt x="6312" y="6001"/>
                    <a:pt x="6307" y="6004"/>
                  </a:cubicBezTo>
                  <a:cubicBezTo>
                    <a:pt x="6303" y="6001"/>
                    <a:pt x="6303" y="6001"/>
                    <a:pt x="6303" y="6001"/>
                  </a:cubicBezTo>
                  <a:cubicBezTo>
                    <a:pt x="6291" y="6003"/>
                    <a:pt x="6276" y="6003"/>
                    <a:pt x="6266" y="5991"/>
                  </a:cubicBezTo>
                  <a:cubicBezTo>
                    <a:pt x="6263" y="5986"/>
                    <a:pt x="6258" y="5974"/>
                    <a:pt x="6261" y="5969"/>
                  </a:cubicBezTo>
                  <a:cubicBezTo>
                    <a:pt x="6263" y="5965"/>
                    <a:pt x="6313" y="5932"/>
                    <a:pt x="6317" y="5931"/>
                  </a:cubicBezTo>
                  <a:cubicBezTo>
                    <a:pt x="6320" y="5930"/>
                    <a:pt x="6330" y="5933"/>
                    <a:pt x="6334" y="5932"/>
                  </a:cubicBezTo>
                  <a:cubicBezTo>
                    <a:pt x="6343" y="5929"/>
                    <a:pt x="6347" y="5922"/>
                    <a:pt x="6356" y="5917"/>
                  </a:cubicBezTo>
                  <a:cubicBezTo>
                    <a:pt x="6360" y="5915"/>
                    <a:pt x="6371" y="5913"/>
                    <a:pt x="6375" y="5910"/>
                  </a:cubicBezTo>
                  <a:cubicBezTo>
                    <a:pt x="6402" y="5892"/>
                    <a:pt x="6427" y="5853"/>
                    <a:pt x="6428" y="5823"/>
                  </a:cubicBezTo>
                  <a:cubicBezTo>
                    <a:pt x="6428" y="5800"/>
                    <a:pt x="6416" y="5776"/>
                    <a:pt x="6410" y="5755"/>
                  </a:cubicBezTo>
                  <a:cubicBezTo>
                    <a:pt x="6405" y="5734"/>
                    <a:pt x="6418" y="5723"/>
                    <a:pt x="6419" y="5704"/>
                  </a:cubicBezTo>
                  <a:cubicBezTo>
                    <a:pt x="6419" y="5699"/>
                    <a:pt x="6414" y="5693"/>
                    <a:pt x="6412" y="56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grpSp>
      <p:sp>
        <p:nvSpPr>
          <p:cNvPr id="5122" name="Rectangle 2"/>
          <p:cNvSpPr>
            <a:spLocks noGrp="1" noChangeArrowheads="1"/>
          </p:cNvSpPr>
          <p:nvPr>
            <p:ph type="ctrTitle"/>
          </p:nvPr>
        </p:nvSpPr>
        <p:spPr>
          <a:xfrm>
            <a:off x="723914" y="668347"/>
            <a:ext cx="6862763" cy="2619375"/>
          </a:xfrm>
        </p:spPr>
        <p:txBody>
          <a:bodyPr anchor="b"/>
          <a:lstStyle>
            <a:lvl1pPr>
              <a:defRPr/>
            </a:lvl1pPr>
          </a:lstStyle>
          <a:p>
            <a:r>
              <a:rPr lang="en-US"/>
              <a:t>Click to edit Master title style</a:t>
            </a:r>
            <a:endParaRPr lang="en-AU"/>
          </a:p>
        </p:txBody>
      </p:sp>
      <p:sp>
        <p:nvSpPr>
          <p:cNvPr id="5123" name="Rectangle 3"/>
          <p:cNvSpPr>
            <a:spLocks noGrp="1" noChangeArrowheads="1"/>
          </p:cNvSpPr>
          <p:nvPr>
            <p:ph type="subTitle" idx="1"/>
          </p:nvPr>
        </p:nvSpPr>
        <p:spPr>
          <a:xfrm>
            <a:off x="725488" y="3262313"/>
            <a:ext cx="6862762" cy="2254251"/>
          </a:xfrm>
        </p:spPr>
        <p:txBody>
          <a:bodyPr/>
          <a:lstStyle>
            <a:lvl1pPr marL="0" indent="0">
              <a:buFontTx/>
              <a:buNone/>
              <a:defRPr sz="3600"/>
            </a:lvl1pPr>
          </a:lstStyle>
          <a:p>
            <a:r>
              <a:rPr lang="en-US"/>
              <a:t>Click to edit Master subtitle style</a:t>
            </a:r>
            <a:endParaRPr lang="en-AU"/>
          </a:p>
        </p:txBody>
      </p:sp>
    </p:spTree>
    <p:extLst>
      <p:ext uri="{BB962C8B-B14F-4D97-AF65-F5344CB8AC3E}">
        <p14:creationId xmlns:p14="http://schemas.microsoft.com/office/powerpoint/2010/main" val="2656879421"/>
      </p:ext>
    </p:extLst>
  </p:cSld>
  <p:clrMapOvr>
    <a:overrideClrMapping bg1="dk2" tx1="lt1" bg2="dk1" tx2="lt2" accent1="accent1" accent2="accent2" accent3="accent3" accent4="accent4" accent5="accent5" accent6="accent6" hlink="hlink" folHlink="folHlink"/>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DA5B859C-2356-4AC1-A683-E2D14268A7F9}"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1973297435"/>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293753E7-4D54-4507-B085-A720C6B2EDE0}"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3912301435"/>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722313" y="1663709"/>
            <a:ext cx="3916362" cy="4314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791075" y="1663709"/>
            <a:ext cx="3917950" cy="4314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3B8BACFD-5FBB-47FE-8955-8737AB2644BA}"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1350418860"/>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fld id="{D1D94D91-65D2-4C80-B400-DC3436F070E8}"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1651186942"/>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3588A18A-C304-4F48-B039-59F0DEBE4E28}"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3405017865"/>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fld id="{DF2FCCE3-02BF-4115-878D-7F95D94ABC85}"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1981356568"/>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4" y="273049"/>
            <a:ext cx="3008313" cy="1162051"/>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6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14"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1EDD9C73-2F97-4A46-A801-88C940F3FE83}"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2697866030"/>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lang="en-AU" noProof="0" dirty="0"/>
          </a:p>
        </p:txBody>
      </p:sp>
      <p:sp>
        <p:nvSpPr>
          <p:cNvPr id="4" name="Text Placeholder 3"/>
          <p:cNvSpPr>
            <a:spLocks noGrp="1"/>
          </p:cNvSpPr>
          <p:nvPr>
            <p:ph type="body" sz="half" idx="2"/>
          </p:nvPr>
        </p:nvSpPr>
        <p:spPr>
          <a:xfrm>
            <a:off x="1792288" y="5367346"/>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91FA999E-76D0-4314-A7E6-41FE97F4D436}"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14089514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1"/>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1"/>
          </a:xfrm>
          <a:prstGeom prst="rect">
            <a:avLst/>
          </a:prstGeom>
          <a:ln/>
        </p:spPr>
        <p:txBody>
          <a:bodyPr/>
          <a:lstStyle>
            <a:lvl1pPr>
              <a:defRPr/>
            </a:lvl1pPr>
          </a:lstStyle>
          <a:p>
            <a:pPr>
              <a:defRPr/>
            </a:pPr>
            <a:endParaRPr lang="en-US" dirty="0">
              <a:solidFill>
                <a:srgbClr val="FFFFFF"/>
              </a:solidFill>
              <a:ea typeface="ＭＳ Ｐゴシック"/>
            </a:endParaRPr>
          </a:p>
        </p:txBody>
      </p:sp>
      <p:sp>
        <p:nvSpPr>
          <p:cNvPr id="5" name="Rectangle 5"/>
          <p:cNvSpPr>
            <a:spLocks noGrp="1" noChangeArrowheads="1"/>
          </p:cNvSpPr>
          <p:nvPr>
            <p:ph type="ftr" sz="quarter" idx="11"/>
          </p:nvPr>
        </p:nvSpPr>
        <p:spPr>
          <a:xfrm>
            <a:off x="3124200" y="6245225"/>
            <a:ext cx="2895600" cy="476251"/>
          </a:xfrm>
          <a:prstGeom prst="rect">
            <a:avLst/>
          </a:prstGeom>
          <a:ln/>
        </p:spPr>
        <p:txBody>
          <a:bodyPr/>
          <a:lstStyle>
            <a:lvl1pPr>
              <a:defRPr/>
            </a:lvl1pPr>
          </a:lstStyle>
          <a:p>
            <a:pPr>
              <a:defRPr/>
            </a:pPr>
            <a:endParaRPr lang="en-US" dirty="0">
              <a:solidFill>
                <a:srgbClr val="FFFFFF"/>
              </a:solidFill>
              <a:ea typeface="ＭＳ Ｐゴシック"/>
            </a:endParaRPr>
          </a:p>
        </p:txBody>
      </p:sp>
      <p:sp>
        <p:nvSpPr>
          <p:cNvPr id="6" name="Rectangle 6"/>
          <p:cNvSpPr>
            <a:spLocks noGrp="1" noChangeArrowheads="1"/>
          </p:cNvSpPr>
          <p:nvPr>
            <p:ph type="sldNum" sz="quarter" idx="12"/>
          </p:nvPr>
        </p:nvSpPr>
        <p:spPr>
          <a:xfrm>
            <a:off x="6553200" y="6245225"/>
            <a:ext cx="2133600" cy="476251"/>
          </a:xfrm>
          <a:prstGeom prst="rect">
            <a:avLst/>
          </a:prstGeom>
          <a:ln/>
        </p:spPr>
        <p:txBody>
          <a:bodyPr/>
          <a:lstStyle>
            <a:lvl1pPr>
              <a:defRPr/>
            </a:lvl1pPr>
          </a:lstStyle>
          <a:p>
            <a:pPr>
              <a:defRPr/>
            </a:pPr>
            <a:fld id="{19DDDA52-CF7D-4C6D-A4E3-B967CC43AF5C}" type="slidenum">
              <a:rPr lang="en-US">
                <a:solidFill>
                  <a:srgbClr val="FFFFFF"/>
                </a:solidFill>
                <a:ea typeface="ＭＳ Ｐゴシック"/>
              </a:rPr>
              <a:pPr>
                <a:defRPr/>
              </a:pPr>
              <a:t>‹#›</a:t>
            </a:fld>
            <a:endParaRPr lang="en-US" dirty="0">
              <a:solidFill>
                <a:srgbClr val="FFFFFF"/>
              </a:solidFill>
              <a:ea typeface="ＭＳ Ｐゴシック"/>
            </a:endParaRPr>
          </a:p>
        </p:txBody>
      </p:sp>
    </p:spTree>
    <p:extLst>
      <p:ext uri="{BB962C8B-B14F-4D97-AF65-F5344CB8AC3E}">
        <p14:creationId xmlns:p14="http://schemas.microsoft.com/office/powerpoint/2010/main" val="259604665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C50C0E98-D275-46FB-BC52-49BD80B363C1}"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3001082829"/>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11956" y="655647"/>
            <a:ext cx="1997075" cy="5322887"/>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719138" y="655647"/>
            <a:ext cx="5840412" cy="53228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C357B14D-C192-4DF2-A800-142AE526A358}"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3950327868"/>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12854"/>
            <a:ext cx="7772400" cy="1470025"/>
          </a:xfrm>
        </p:spPr>
        <p:txBody>
          <a:bodyPr anchor="b" anchorCtr="0">
            <a:normAutofit/>
          </a:bodyPr>
          <a:lstStyle>
            <a:lvl1pPr algn="ctr">
              <a:defRPr sz="4800" b="0">
                <a:latin typeface="Open Sans"/>
                <a:cs typeface="Open Sans"/>
              </a:defRPr>
            </a:lvl1pPr>
          </a:lstStyle>
          <a:p>
            <a:r>
              <a:rPr lang="en-AU" dirty="0"/>
              <a:t>Presentation Title</a:t>
            </a:r>
            <a:endParaRPr lang="en-US" dirty="0"/>
          </a:p>
        </p:txBody>
      </p:sp>
      <p:sp>
        <p:nvSpPr>
          <p:cNvPr id="3" name="Subtitle 2"/>
          <p:cNvSpPr>
            <a:spLocks noGrp="1"/>
          </p:cNvSpPr>
          <p:nvPr>
            <p:ph type="subTitle" idx="1" hasCustomPrompt="1"/>
          </p:nvPr>
        </p:nvSpPr>
        <p:spPr>
          <a:xfrm>
            <a:off x="1371600" y="3604008"/>
            <a:ext cx="6400800" cy="1752600"/>
          </a:xfrm>
          <a:noFill/>
        </p:spPr>
        <p:txBody>
          <a:bodyPr/>
          <a:lstStyle>
            <a:lvl1pPr marL="0" indent="0" algn="ctr">
              <a:buNone/>
              <a:defRPr>
                <a:solidFill>
                  <a:schemeClr val="tx2"/>
                </a:solidFill>
                <a:latin typeface="Open Sans"/>
                <a:cs typeface="Open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Subtitle</a:t>
            </a:r>
            <a:endParaRPr lang="en-US" dirty="0"/>
          </a:p>
        </p:txBody>
      </p:sp>
      <p:pic>
        <p:nvPicPr>
          <p:cNvPr id="8" name="Picture 7" descr="Swinburne Logo RG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400" y="0"/>
            <a:ext cx="914400" cy="1828800"/>
          </a:xfrm>
          <a:prstGeom prst="rect">
            <a:avLst/>
          </a:prstGeom>
        </p:spPr>
      </p:pic>
      <p:pic>
        <p:nvPicPr>
          <p:cNvPr id="4" name="Picture 3" descr="KNOWING Logo 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205305707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9"/>
            <a:ext cx="8229600" cy="1143000"/>
          </a:xfrm>
        </p:spPr>
        <p:txBody>
          <a:bodyPr>
            <a:normAutofit/>
          </a:bodyPr>
          <a:lstStyle>
            <a:lvl1pPr>
              <a:defRPr sz="4400" b="0">
                <a:latin typeface="Open Sans"/>
                <a:cs typeface="Open Sans"/>
              </a:defRPr>
            </a:lvl1pPr>
          </a:lstStyle>
          <a:p>
            <a:r>
              <a:rPr lang="en-AU" dirty="0"/>
              <a:t>Slide Title</a:t>
            </a:r>
            <a:endParaRPr lang="en-US" dirty="0"/>
          </a:p>
        </p:txBody>
      </p:sp>
      <p:sp>
        <p:nvSpPr>
          <p:cNvPr id="3" name="Content Placeholder 2"/>
          <p:cNvSpPr>
            <a:spLocks noGrp="1"/>
          </p:cNvSpPr>
          <p:nvPr>
            <p:ph idx="1"/>
          </p:nvPr>
        </p:nvSpPr>
        <p:spPr>
          <a:xfrm>
            <a:off x="457200" y="1417639"/>
            <a:ext cx="8229600" cy="4004044"/>
          </a:xfrm>
        </p:spPr>
        <p:txBody>
          <a:bodyPr/>
          <a:lstStyle>
            <a:lvl1pPr>
              <a:defRPr>
                <a:solidFill>
                  <a:srgbClr val="000000"/>
                </a:solidFill>
                <a:latin typeface="Open Sans"/>
                <a:cs typeface="Open Sans"/>
              </a:defRPr>
            </a:lvl1pPr>
            <a:lvl2pPr>
              <a:defRPr>
                <a:solidFill>
                  <a:srgbClr val="000000"/>
                </a:solidFill>
                <a:latin typeface="Open Sans"/>
                <a:cs typeface="Open Sans"/>
              </a:defRPr>
            </a:lvl2pPr>
            <a:lvl3pPr>
              <a:defRPr>
                <a:solidFill>
                  <a:srgbClr val="000000"/>
                </a:solidFill>
                <a:latin typeface="Open Sans"/>
                <a:cs typeface="Open Sans"/>
              </a:defRPr>
            </a:lvl3pPr>
            <a:lvl4pPr>
              <a:defRPr>
                <a:solidFill>
                  <a:srgbClr val="000000"/>
                </a:solidFill>
                <a:latin typeface="Open Sans"/>
                <a:cs typeface="Open Sans"/>
              </a:defRPr>
            </a:lvl4pPr>
            <a:lvl5pPr>
              <a:defRPr>
                <a:solidFill>
                  <a:srgbClr val="000000"/>
                </a:solidFill>
                <a:latin typeface="Open Sans"/>
                <a:cs typeface="Open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descr="KNOWING Logo RG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21518471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and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9"/>
            <a:ext cx="8229600" cy="1143000"/>
          </a:xfrm>
        </p:spPr>
        <p:txBody>
          <a:bodyPr>
            <a:normAutofit/>
          </a:bodyPr>
          <a:lstStyle>
            <a:lvl1pPr>
              <a:defRPr sz="4400" b="0">
                <a:latin typeface="Open Sans"/>
                <a:cs typeface="Open Sans"/>
              </a:defRPr>
            </a:lvl1pPr>
          </a:lstStyle>
          <a:p>
            <a:r>
              <a:rPr lang="en-AU" dirty="0"/>
              <a:t>Slide Title</a:t>
            </a:r>
            <a:endParaRPr lang="en-US" dirty="0"/>
          </a:p>
        </p:txBody>
      </p:sp>
      <p:sp>
        <p:nvSpPr>
          <p:cNvPr id="3" name="Content Placeholder 2"/>
          <p:cNvSpPr>
            <a:spLocks noGrp="1"/>
          </p:cNvSpPr>
          <p:nvPr>
            <p:ph sz="half" idx="1"/>
          </p:nvPr>
        </p:nvSpPr>
        <p:spPr>
          <a:xfrm>
            <a:off x="457200" y="1600210"/>
            <a:ext cx="4038600" cy="3844703"/>
          </a:xfrm>
        </p:spPr>
        <p:txBody>
          <a:bodyPr/>
          <a:lstStyle>
            <a:lvl1pPr>
              <a:defRPr sz="2800">
                <a:solidFill>
                  <a:srgbClr val="000000"/>
                </a:solidFill>
                <a:latin typeface="Open Sans"/>
                <a:cs typeface="Open Sans"/>
              </a:defRPr>
            </a:lvl1pPr>
            <a:lvl2pPr>
              <a:defRPr sz="2400">
                <a:solidFill>
                  <a:srgbClr val="000000"/>
                </a:solidFill>
                <a:latin typeface="Open Sans"/>
                <a:cs typeface="Open Sans"/>
              </a:defRPr>
            </a:lvl2pPr>
            <a:lvl3pPr>
              <a:defRPr sz="2000">
                <a:solidFill>
                  <a:srgbClr val="000000"/>
                </a:solidFill>
                <a:latin typeface="Open Sans"/>
                <a:cs typeface="Open Sans"/>
              </a:defRPr>
            </a:lvl3pPr>
            <a:lvl4pPr>
              <a:defRPr sz="1800">
                <a:solidFill>
                  <a:srgbClr val="000000"/>
                </a:solidFill>
                <a:latin typeface="Open Sans"/>
                <a:cs typeface="Open Sans"/>
              </a:defRPr>
            </a:lvl4pPr>
            <a:lvl5pPr>
              <a:defRPr sz="1800">
                <a:solidFill>
                  <a:srgbClr val="000000"/>
                </a:solidFill>
                <a:latin typeface="Open Sans"/>
                <a:cs typeface="Open San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10"/>
            <a:ext cx="4038600" cy="3844703"/>
          </a:xfrm>
        </p:spPr>
        <p:txBody>
          <a:bodyPr/>
          <a:lstStyle>
            <a:lvl1pPr>
              <a:defRPr sz="2800">
                <a:solidFill>
                  <a:srgbClr val="000000"/>
                </a:solidFill>
                <a:latin typeface="Open Sans"/>
                <a:cs typeface="Open Sans"/>
              </a:defRPr>
            </a:lvl1pPr>
            <a:lvl2pPr>
              <a:defRPr sz="2400">
                <a:solidFill>
                  <a:srgbClr val="000000"/>
                </a:solidFill>
                <a:latin typeface="Open Sans"/>
                <a:cs typeface="Open Sans"/>
              </a:defRPr>
            </a:lvl2pPr>
            <a:lvl3pPr>
              <a:defRPr sz="2000">
                <a:solidFill>
                  <a:srgbClr val="000000"/>
                </a:solidFill>
                <a:latin typeface="Open Sans"/>
                <a:cs typeface="Open Sans"/>
              </a:defRPr>
            </a:lvl3pPr>
            <a:lvl4pPr>
              <a:defRPr sz="1800">
                <a:solidFill>
                  <a:srgbClr val="000000"/>
                </a:solidFill>
                <a:latin typeface="Open Sans"/>
                <a:cs typeface="Open Sans"/>
              </a:defRPr>
            </a:lvl4pPr>
            <a:lvl5pPr>
              <a:defRPr sz="1800">
                <a:solidFill>
                  <a:srgbClr val="000000"/>
                </a:solidFill>
                <a:latin typeface="Open Sans"/>
                <a:cs typeface="Open San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KNOWING Logo RG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21727252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7" y="1344625"/>
            <a:ext cx="7115519" cy="1465609"/>
          </a:xfrm>
        </p:spPr>
        <p:txBody>
          <a:bodyPr anchor="b" anchorCtr="0">
            <a:normAutofit/>
          </a:bodyPr>
          <a:lstStyle>
            <a:lvl1pPr>
              <a:defRPr sz="4000" b="0">
                <a:latin typeface="Open Sans"/>
                <a:cs typeface="Open Sans"/>
              </a:defRPr>
            </a:lvl1pPr>
          </a:lstStyle>
          <a:p>
            <a:r>
              <a:rPr lang="en-AU" dirty="0"/>
              <a:t>Heading</a:t>
            </a:r>
            <a:endParaRPr lang="en-US" dirty="0"/>
          </a:p>
        </p:txBody>
      </p:sp>
      <p:sp>
        <p:nvSpPr>
          <p:cNvPr id="5" name="Text Placeholder 4"/>
          <p:cNvSpPr>
            <a:spLocks noGrp="1"/>
          </p:cNvSpPr>
          <p:nvPr>
            <p:ph type="body" sz="quarter" idx="11" hasCustomPrompt="1"/>
          </p:nvPr>
        </p:nvSpPr>
        <p:spPr>
          <a:xfrm>
            <a:off x="457207" y="2927805"/>
            <a:ext cx="7115519" cy="2563256"/>
          </a:xfrm>
          <a:noFill/>
        </p:spPr>
        <p:txBody>
          <a:bodyPr>
            <a:normAutofit/>
          </a:bodyPr>
          <a:lstStyle>
            <a:lvl1pPr marL="0" indent="0">
              <a:buNone/>
              <a:defRPr sz="2000">
                <a:solidFill>
                  <a:srgbClr val="000000"/>
                </a:solidFill>
                <a:latin typeface="Open Sans"/>
                <a:cs typeface="Open Sans"/>
              </a:defRPr>
            </a:lvl1pPr>
          </a:lstStyle>
          <a:p>
            <a:pPr lvl="0"/>
            <a:r>
              <a:rPr lang="en-US" dirty="0"/>
              <a:t>Sub-heading</a:t>
            </a:r>
          </a:p>
        </p:txBody>
      </p:sp>
      <p:pic>
        <p:nvPicPr>
          <p:cNvPr id="6" name="Picture 5" descr="Swinburne Logo RG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400" y="0"/>
            <a:ext cx="914400" cy="1828800"/>
          </a:xfrm>
          <a:prstGeom prst="rect">
            <a:avLst/>
          </a:prstGeom>
        </p:spPr>
      </p:pic>
      <p:pic>
        <p:nvPicPr>
          <p:cNvPr id="7" name="Picture 6" descr="KNOWING Logo 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68014978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00180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12854"/>
            <a:ext cx="7772400" cy="1470025"/>
          </a:xfrm>
        </p:spPr>
        <p:txBody>
          <a:bodyPr anchor="b" anchorCtr="0">
            <a:normAutofit/>
          </a:bodyPr>
          <a:lstStyle>
            <a:lvl1pPr algn="ctr">
              <a:defRPr sz="4800" b="0">
                <a:latin typeface="Open Sans"/>
                <a:cs typeface="Open Sans"/>
              </a:defRPr>
            </a:lvl1pPr>
          </a:lstStyle>
          <a:p>
            <a:r>
              <a:rPr lang="en-AU" dirty="0"/>
              <a:t>Presentation Title</a:t>
            </a:r>
            <a:endParaRPr lang="en-US" dirty="0"/>
          </a:p>
        </p:txBody>
      </p:sp>
      <p:sp>
        <p:nvSpPr>
          <p:cNvPr id="3" name="Subtitle 2"/>
          <p:cNvSpPr>
            <a:spLocks noGrp="1"/>
          </p:cNvSpPr>
          <p:nvPr>
            <p:ph type="subTitle" idx="1" hasCustomPrompt="1"/>
          </p:nvPr>
        </p:nvSpPr>
        <p:spPr>
          <a:xfrm>
            <a:off x="1371600" y="3604008"/>
            <a:ext cx="6400800" cy="1752600"/>
          </a:xfrm>
          <a:noFill/>
        </p:spPr>
        <p:txBody>
          <a:bodyPr/>
          <a:lstStyle>
            <a:lvl1pPr marL="0" indent="0" algn="ctr">
              <a:buNone/>
              <a:defRPr>
                <a:solidFill>
                  <a:schemeClr val="tx2"/>
                </a:solidFill>
                <a:latin typeface="Open Sans"/>
                <a:cs typeface="Open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Subtitle</a:t>
            </a:r>
            <a:endParaRPr lang="en-US" dirty="0"/>
          </a:p>
        </p:txBody>
      </p:sp>
      <p:pic>
        <p:nvPicPr>
          <p:cNvPr id="8" name="Picture 7" descr="Swinburne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0"/>
            <a:ext cx="914400" cy="1828800"/>
          </a:xfrm>
          <a:prstGeom prst="rect">
            <a:avLst/>
          </a:prstGeom>
        </p:spPr>
      </p:pic>
      <p:pic>
        <p:nvPicPr>
          <p:cNvPr id="4" name="Picture 3" descr="KNOWING Logo 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34442326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9"/>
            <a:ext cx="8229600" cy="1143000"/>
          </a:xfrm>
        </p:spPr>
        <p:txBody>
          <a:bodyPr>
            <a:normAutofit/>
          </a:bodyPr>
          <a:lstStyle>
            <a:lvl1pPr>
              <a:defRPr sz="4400" b="0">
                <a:latin typeface="Open Sans"/>
                <a:cs typeface="Open Sans"/>
              </a:defRPr>
            </a:lvl1pPr>
          </a:lstStyle>
          <a:p>
            <a:r>
              <a:rPr lang="en-AU" dirty="0"/>
              <a:t>Slide Title</a:t>
            </a:r>
            <a:endParaRPr lang="en-US" dirty="0"/>
          </a:p>
        </p:txBody>
      </p:sp>
      <p:sp>
        <p:nvSpPr>
          <p:cNvPr id="3" name="Content Placeholder 2"/>
          <p:cNvSpPr>
            <a:spLocks noGrp="1"/>
          </p:cNvSpPr>
          <p:nvPr>
            <p:ph idx="1"/>
          </p:nvPr>
        </p:nvSpPr>
        <p:spPr>
          <a:xfrm>
            <a:off x="457200" y="1417639"/>
            <a:ext cx="8229600" cy="4004044"/>
          </a:xfrm>
        </p:spPr>
        <p:txBody>
          <a:bodyPr/>
          <a:lstStyle>
            <a:lvl1pPr>
              <a:defRPr>
                <a:solidFill>
                  <a:srgbClr val="000000"/>
                </a:solidFill>
                <a:latin typeface="Open Sans"/>
                <a:cs typeface="Open Sans"/>
              </a:defRPr>
            </a:lvl1pPr>
            <a:lvl2pPr>
              <a:defRPr>
                <a:solidFill>
                  <a:srgbClr val="000000"/>
                </a:solidFill>
                <a:latin typeface="Open Sans"/>
                <a:cs typeface="Open Sans"/>
              </a:defRPr>
            </a:lvl2pPr>
            <a:lvl3pPr>
              <a:defRPr>
                <a:solidFill>
                  <a:srgbClr val="000000"/>
                </a:solidFill>
                <a:latin typeface="Open Sans"/>
                <a:cs typeface="Open Sans"/>
              </a:defRPr>
            </a:lvl3pPr>
            <a:lvl4pPr>
              <a:defRPr>
                <a:solidFill>
                  <a:srgbClr val="000000"/>
                </a:solidFill>
                <a:latin typeface="Open Sans"/>
                <a:cs typeface="Open Sans"/>
              </a:defRPr>
            </a:lvl4pPr>
            <a:lvl5pPr>
              <a:defRPr>
                <a:solidFill>
                  <a:srgbClr val="000000"/>
                </a:solidFill>
                <a:latin typeface="Open Sans"/>
                <a:cs typeface="Open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descr="KNOWING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11437737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itle and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9"/>
            <a:ext cx="8229600" cy="1143000"/>
          </a:xfrm>
        </p:spPr>
        <p:txBody>
          <a:bodyPr>
            <a:normAutofit/>
          </a:bodyPr>
          <a:lstStyle>
            <a:lvl1pPr>
              <a:defRPr sz="4400" b="0">
                <a:latin typeface="Open Sans"/>
                <a:cs typeface="Open Sans"/>
              </a:defRPr>
            </a:lvl1pPr>
          </a:lstStyle>
          <a:p>
            <a:r>
              <a:rPr lang="en-AU" dirty="0"/>
              <a:t>Slide Title</a:t>
            </a:r>
            <a:endParaRPr lang="en-US" dirty="0"/>
          </a:p>
        </p:txBody>
      </p:sp>
      <p:sp>
        <p:nvSpPr>
          <p:cNvPr id="3" name="Content Placeholder 2"/>
          <p:cNvSpPr>
            <a:spLocks noGrp="1"/>
          </p:cNvSpPr>
          <p:nvPr>
            <p:ph sz="half" idx="1"/>
          </p:nvPr>
        </p:nvSpPr>
        <p:spPr>
          <a:xfrm>
            <a:off x="457200" y="1600210"/>
            <a:ext cx="4038600" cy="3844703"/>
          </a:xfrm>
        </p:spPr>
        <p:txBody>
          <a:bodyPr/>
          <a:lstStyle>
            <a:lvl1pPr>
              <a:defRPr sz="2800">
                <a:solidFill>
                  <a:srgbClr val="000000"/>
                </a:solidFill>
                <a:latin typeface="Open Sans"/>
                <a:cs typeface="Open Sans"/>
              </a:defRPr>
            </a:lvl1pPr>
            <a:lvl2pPr>
              <a:defRPr sz="2400">
                <a:solidFill>
                  <a:srgbClr val="000000"/>
                </a:solidFill>
                <a:latin typeface="Open Sans"/>
                <a:cs typeface="Open Sans"/>
              </a:defRPr>
            </a:lvl2pPr>
            <a:lvl3pPr>
              <a:defRPr sz="2000">
                <a:solidFill>
                  <a:srgbClr val="000000"/>
                </a:solidFill>
                <a:latin typeface="Open Sans"/>
                <a:cs typeface="Open Sans"/>
              </a:defRPr>
            </a:lvl3pPr>
            <a:lvl4pPr>
              <a:defRPr sz="1800">
                <a:solidFill>
                  <a:srgbClr val="000000"/>
                </a:solidFill>
                <a:latin typeface="Open Sans"/>
                <a:cs typeface="Open Sans"/>
              </a:defRPr>
            </a:lvl4pPr>
            <a:lvl5pPr>
              <a:defRPr sz="1800">
                <a:solidFill>
                  <a:srgbClr val="000000"/>
                </a:solidFill>
                <a:latin typeface="Open Sans"/>
                <a:cs typeface="Open San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10"/>
            <a:ext cx="4038600" cy="3844703"/>
          </a:xfrm>
        </p:spPr>
        <p:txBody>
          <a:bodyPr/>
          <a:lstStyle>
            <a:lvl1pPr>
              <a:defRPr sz="2800">
                <a:solidFill>
                  <a:srgbClr val="000000"/>
                </a:solidFill>
                <a:latin typeface="Open Sans"/>
                <a:cs typeface="Open Sans"/>
              </a:defRPr>
            </a:lvl1pPr>
            <a:lvl2pPr>
              <a:defRPr sz="2400">
                <a:solidFill>
                  <a:srgbClr val="000000"/>
                </a:solidFill>
                <a:latin typeface="Open Sans"/>
                <a:cs typeface="Open Sans"/>
              </a:defRPr>
            </a:lvl2pPr>
            <a:lvl3pPr>
              <a:defRPr sz="2000">
                <a:solidFill>
                  <a:srgbClr val="000000"/>
                </a:solidFill>
                <a:latin typeface="Open Sans"/>
                <a:cs typeface="Open Sans"/>
              </a:defRPr>
            </a:lvl3pPr>
            <a:lvl4pPr>
              <a:defRPr sz="1800">
                <a:solidFill>
                  <a:srgbClr val="000000"/>
                </a:solidFill>
                <a:latin typeface="Open Sans"/>
                <a:cs typeface="Open Sans"/>
              </a:defRPr>
            </a:lvl4pPr>
            <a:lvl5pPr>
              <a:defRPr sz="1800">
                <a:solidFill>
                  <a:srgbClr val="000000"/>
                </a:solidFill>
                <a:latin typeface="Open Sans"/>
                <a:cs typeface="Open San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KNOWING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2015012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Box 5"/>
          <p:cNvSpPr txBox="1"/>
          <p:nvPr userDrawn="1"/>
        </p:nvSpPr>
        <p:spPr>
          <a:xfrm>
            <a:off x="7088190" y="228610"/>
            <a:ext cx="1685925" cy="461665"/>
          </a:xfrm>
          <a:prstGeom prst="rect">
            <a:avLst/>
          </a:prstGeom>
          <a:noFill/>
        </p:spPr>
        <p:txBody>
          <a:bodyPr>
            <a:spAutoFit/>
          </a:bodyPr>
          <a:lstStyle/>
          <a:p>
            <a:pPr>
              <a:defRPr/>
            </a:pPr>
            <a:r>
              <a:rPr lang="en-US" sz="2400" dirty="0">
                <a:solidFill>
                  <a:srgbClr val="808080"/>
                </a:solidFill>
                <a:latin typeface="Arial"/>
                <a:ea typeface="ＭＳ Ｐゴシック" charset="-128"/>
                <a:cs typeface="Arial"/>
              </a:rPr>
              <a:t>Swinburne</a:t>
            </a:r>
          </a:p>
        </p:txBody>
      </p:sp>
      <p:sp>
        <p:nvSpPr>
          <p:cNvPr id="9" name="Title 1"/>
          <p:cNvSpPr>
            <a:spLocks noGrp="1"/>
          </p:cNvSpPr>
          <p:nvPr>
            <p:ph type="title" hasCustomPrompt="1"/>
          </p:nvPr>
        </p:nvSpPr>
        <p:spPr>
          <a:xfrm>
            <a:off x="376239" y="285751"/>
            <a:ext cx="6386512"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11" name="Content Placeholder 2"/>
          <p:cNvSpPr>
            <a:spLocks noGrp="1"/>
          </p:cNvSpPr>
          <p:nvPr>
            <p:ph idx="1" hasCustomPrompt="1"/>
          </p:nvPr>
        </p:nvSpPr>
        <p:spPr>
          <a:xfrm>
            <a:off x="388938" y="1647827"/>
            <a:ext cx="8393112" cy="4330700"/>
          </a:xfrm>
          <a:prstGeom prst="rect">
            <a:avLst/>
          </a:prstGeom>
        </p:spPr>
        <p:txBody>
          <a:bodyPr/>
          <a:lstStyle>
            <a:lvl1pPr marL="360000" indent="-360000">
              <a:lnSpc>
                <a:spcPct val="100000"/>
              </a:lnSpc>
              <a:spcBef>
                <a:spcPts val="1200"/>
              </a:spcBef>
              <a:spcAft>
                <a:spcPts val="600"/>
              </a:spcAft>
              <a:buClr>
                <a:schemeClr val="bg1"/>
              </a:buClr>
              <a:buFont typeface="Arial" pitchFamily="34" charset="0"/>
              <a:buChar char="-"/>
              <a:defRPr sz="2400">
                <a:solidFill>
                  <a:schemeClr val="bg1"/>
                </a:solidFill>
              </a:defRPr>
            </a:lvl1pPr>
            <a:lvl2pPr marL="720000" indent="-360000">
              <a:lnSpc>
                <a:spcPct val="100000"/>
              </a:lnSpc>
              <a:spcBef>
                <a:spcPts val="0"/>
              </a:spcBef>
              <a:buClr>
                <a:schemeClr val="bg1"/>
              </a:buClr>
              <a:buFont typeface="Arial" pitchFamily="34" charset="0"/>
              <a:buChar char="-"/>
              <a:defRPr sz="2400">
                <a:solidFill>
                  <a:schemeClr val="bg1"/>
                </a:solidFill>
              </a:defRPr>
            </a:lvl2pPr>
            <a:lvl3pPr marL="1080000" indent="-360000">
              <a:lnSpc>
                <a:spcPct val="100000"/>
              </a:lnSpc>
              <a:spcBef>
                <a:spcPts val="600"/>
              </a:spcBef>
              <a:buClr>
                <a:schemeClr val="bg1"/>
              </a:buClr>
              <a:buFont typeface="Arial" pitchFamily="34" charset="0"/>
              <a:buChar char="-"/>
              <a:defRPr sz="2200">
                <a:solidFill>
                  <a:schemeClr val="bg1"/>
                </a:solidFill>
              </a:defRPr>
            </a:lvl3pPr>
            <a:lvl4pPr>
              <a:buNone/>
              <a:defRPr sz="2400">
                <a:solidFill>
                  <a:schemeClr val="tx1"/>
                </a:solidFill>
              </a:defRPr>
            </a:lvl4pPr>
            <a:lvl5pPr>
              <a:buNone/>
              <a:defRPr sz="2400">
                <a:solidFill>
                  <a:schemeClr val="tx1"/>
                </a:solidFill>
              </a:defRPr>
            </a:lvl5pPr>
          </a:lstStyle>
          <a:p>
            <a:pPr lvl="0"/>
            <a:r>
              <a:rPr lang="en-US" dirty="0"/>
              <a:t>Level 1 point</a:t>
            </a:r>
          </a:p>
          <a:p>
            <a:pPr lvl="1"/>
            <a:r>
              <a:rPr lang="en-US" dirty="0"/>
              <a:t>Level 2 point</a:t>
            </a:r>
          </a:p>
          <a:p>
            <a:pPr lvl="2"/>
            <a:r>
              <a:rPr lang="en-US" dirty="0"/>
              <a:t>Level 3 point</a:t>
            </a:r>
          </a:p>
        </p:txBody>
      </p:sp>
      <p:sp>
        <p:nvSpPr>
          <p:cNvPr id="12" name="Slide Number Placeholder 4"/>
          <p:cNvSpPr>
            <a:spLocks noGrp="1"/>
          </p:cNvSpPr>
          <p:nvPr>
            <p:ph type="sldNum" sz="quarter" idx="10"/>
          </p:nvPr>
        </p:nvSpPr>
        <p:spPr>
          <a:xfrm>
            <a:off x="6648450" y="6470652"/>
            <a:ext cx="2133600" cy="365125"/>
          </a:xfrm>
          <a:prstGeom prst="rect">
            <a:avLst/>
          </a:prstGeom>
        </p:spPr>
        <p:txBody>
          <a:bodyPr/>
          <a:lstStyle>
            <a:lvl1pPr algn="r">
              <a:defRPr sz="1200" smtClean="0">
                <a:solidFill>
                  <a:schemeClr val="bg2"/>
                </a:solidFill>
              </a:defRPr>
            </a:lvl1pPr>
          </a:lstStyle>
          <a:p>
            <a:pPr>
              <a:defRPr/>
            </a:pPr>
            <a:fld id="{02AEB0F0-5540-4FE2-9628-2CB6653FEAB5}" type="slidenum">
              <a:rPr lang="en-US">
                <a:solidFill>
                  <a:srgbClr val="808080"/>
                </a:solidFill>
                <a:ea typeface="ＭＳ Ｐゴシック"/>
              </a:rPr>
              <a:pPr>
                <a:defRPr/>
              </a:pPr>
              <a:t>‹#›</a:t>
            </a:fld>
            <a:endParaRPr lang="en-US" dirty="0">
              <a:solidFill>
                <a:srgbClr val="808080"/>
              </a:solidFill>
              <a:ea typeface="ＭＳ Ｐゴシック"/>
            </a:endParaRPr>
          </a:p>
        </p:txBody>
      </p:sp>
      <p:sp>
        <p:nvSpPr>
          <p:cNvPr id="13" name="Text Placeholder 9"/>
          <p:cNvSpPr>
            <a:spLocks noGrp="1"/>
          </p:cNvSpPr>
          <p:nvPr>
            <p:ph type="body" sz="quarter" idx="11" hasCustomPrompt="1"/>
          </p:nvPr>
        </p:nvSpPr>
        <p:spPr>
          <a:xfrm>
            <a:off x="376253" y="971553"/>
            <a:ext cx="8372475" cy="447675"/>
          </a:xfrm>
          <a:prstGeom prst="rect">
            <a:avLst/>
          </a:prstGeom>
        </p:spPr>
        <p:txBody>
          <a:bodyPr/>
          <a:lstStyle>
            <a:lvl1pPr>
              <a:defRPr>
                <a:solidFill>
                  <a:schemeClr val="bg1"/>
                </a:solidFill>
              </a:defRPr>
            </a:lvl1pPr>
          </a:lstStyle>
          <a:p>
            <a:pPr lvl="0"/>
            <a:r>
              <a:rPr lang="en-US" dirty="0"/>
              <a:t>Slide title</a:t>
            </a:r>
            <a:endParaRPr lang="en-AU" dirty="0"/>
          </a:p>
        </p:txBody>
      </p:sp>
      <p:sp>
        <p:nvSpPr>
          <p:cNvPr id="14" name="TextBox 13"/>
          <p:cNvSpPr txBox="1"/>
          <p:nvPr userDrawn="1"/>
        </p:nvSpPr>
        <p:spPr>
          <a:xfrm>
            <a:off x="304814" y="6486534"/>
            <a:ext cx="4467225" cy="246221"/>
          </a:xfrm>
          <a:prstGeom prst="rect">
            <a:avLst/>
          </a:prstGeom>
          <a:noFill/>
        </p:spPr>
        <p:txBody>
          <a:bodyPr wrap="square" rtlCol="0">
            <a:spAutoFit/>
          </a:bodyPr>
          <a:lstStyle/>
          <a:p>
            <a:r>
              <a:rPr lang="en-AU" sz="1000" dirty="0">
                <a:solidFill>
                  <a:srgbClr val="808080"/>
                </a:solidFill>
                <a:ea typeface="ＭＳ Ｐゴシック"/>
              </a:rPr>
              <a:t>SCIENCE  |  TECHNOLOGY  |   INNOVATION  |  BUSINESS  |  DESIGN</a:t>
            </a:r>
          </a:p>
        </p:txBody>
      </p:sp>
      <p:sp>
        <p:nvSpPr>
          <p:cNvPr id="10" name="Rectangle 6"/>
          <p:cNvSpPr/>
          <p:nvPr userDrawn="1"/>
        </p:nvSpPr>
        <p:spPr>
          <a:xfrm>
            <a:off x="8797925" y="57159"/>
            <a:ext cx="298450" cy="296863"/>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ndParaRPr>
          </a:p>
        </p:txBody>
      </p:sp>
      <p:sp>
        <p:nvSpPr>
          <p:cNvPr id="15" name="Rectangle 7"/>
          <p:cNvSpPr/>
          <p:nvPr userDrawn="1"/>
        </p:nvSpPr>
        <p:spPr>
          <a:xfrm>
            <a:off x="8797939" y="350839"/>
            <a:ext cx="301625"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FFFFFF"/>
                </a:solidFill>
              </a:rPr>
              <a:t> </a:t>
            </a:r>
          </a:p>
        </p:txBody>
      </p:sp>
    </p:spTree>
    <p:extLst>
      <p:ext uri="{BB962C8B-B14F-4D97-AF65-F5344CB8AC3E}">
        <p14:creationId xmlns:p14="http://schemas.microsoft.com/office/powerpoint/2010/main" val="1626871526"/>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7" y="1344625"/>
            <a:ext cx="7115519" cy="1465609"/>
          </a:xfrm>
        </p:spPr>
        <p:txBody>
          <a:bodyPr anchor="b" anchorCtr="0">
            <a:normAutofit/>
          </a:bodyPr>
          <a:lstStyle>
            <a:lvl1pPr>
              <a:defRPr sz="4000" b="0">
                <a:latin typeface="Open Sans"/>
                <a:cs typeface="Open Sans"/>
              </a:defRPr>
            </a:lvl1pPr>
          </a:lstStyle>
          <a:p>
            <a:r>
              <a:rPr lang="en-AU" dirty="0"/>
              <a:t>Heading</a:t>
            </a:r>
            <a:endParaRPr lang="en-US" dirty="0"/>
          </a:p>
        </p:txBody>
      </p:sp>
      <p:sp>
        <p:nvSpPr>
          <p:cNvPr id="5" name="Text Placeholder 4"/>
          <p:cNvSpPr>
            <a:spLocks noGrp="1"/>
          </p:cNvSpPr>
          <p:nvPr>
            <p:ph type="body" sz="quarter" idx="11" hasCustomPrompt="1"/>
          </p:nvPr>
        </p:nvSpPr>
        <p:spPr>
          <a:xfrm>
            <a:off x="457207" y="2927805"/>
            <a:ext cx="7115519" cy="2563256"/>
          </a:xfrm>
          <a:noFill/>
        </p:spPr>
        <p:txBody>
          <a:bodyPr>
            <a:normAutofit/>
          </a:bodyPr>
          <a:lstStyle>
            <a:lvl1pPr marL="0" indent="0">
              <a:buNone/>
              <a:defRPr sz="2000">
                <a:solidFill>
                  <a:srgbClr val="000000"/>
                </a:solidFill>
                <a:latin typeface="Open Sans"/>
                <a:cs typeface="Open Sans"/>
              </a:defRPr>
            </a:lvl1pPr>
          </a:lstStyle>
          <a:p>
            <a:pPr lvl="0"/>
            <a:r>
              <a:rPr lang="en-US" dirty="0"/>
              <a:t>Sub-heading</a:t>
            </a:r>
          </a:p>
        </p:txBody>
      </p:sp>
      <p:pic>
        <p:nvPicPr>
          <p:cNvPr id="6" name="Picture 5" descr="Swinburne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0"/>
            <a:ext cx="914400" cy="1828800"/>
          </a:xfrm>
          <a:prstGeom prst="rect">
            <a:avLst/>
          </a:prstGeom>
        </p:spPr>
      </p:pic>
      <p:pic>
        <p:nvPicPr>
          <p:cNvPr id="7" name="Picture 6" descr="KNOWING Logo 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231240466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488984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12854"/>
            <a:ext cx="7772400" cy="1470025"/>
          </a:xfrm>
        </p:spPr>
        <p:txBody>
          <a:bodyPr anchor="b" anchorCtr="0">
            <a:normAutofit/>
          </a:bodyPr>
          <a:lstStyle>
            <a:lvl1pPr algn="ctr">
              <a:defRPr sz="4800" b="0">
                <a:latin typeface="Open Sans"/>
                <a:cs typeface="Open Sans"/>
              </a:defRPr>
            </a:lvl1pPr>
          </a:lstStyle>
          <a:p>
            <a:r>
              <a:rPr lang="en-AU" dirty="0"/>
              <a:t>Presentation Title</a:t>
            </a:r>
            <a:endParaRPr lang="en-US" dirty="0"/>
          </a:p>
        </p:txBody>
      </p:sp>
      <p:sp>
        <p:nvSpPr>
          <p:cNvPr id="3" name="Subtitle 2"/>
          <p:cNvSpPr>
            <a:spLocks noGrp="1"/>
          </p:cNvSpPr>
          <p:nvPr>
            <p:ph type="subTitle" idx="1" hasCustomPrompt="1"/>
          </p:nvPr>
        </p:nvSpPr>
        <p:spPr>
          <a:xfrm>
            <a:off x="1371600" y="3604008"/>
            <a:ext cx="6400800" cy="1752600"/>
          </a:xfrm>
          <a:noFill/>
        </p:spPr>
        <p:txBody>
          <a:bodyPr/>
          <a:lstStyle>
            <a:lvl1pPr marL="0" indent="0" algn="ctr">
              <a:buNone/>
              <a:defRPr>
                <a:solidFill>
                  <a:schemeClr val="tx2"/>
                </a:solidFill>
                <a:latin typeface="Open Sans"/>
                <a:cs typeface="Open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Subtitle</a:t>
            </a:r>
            <a:endParaRPr lang="en-US" dirty="0"/>
          </a:p>
        </p:txBody>
      </p:sp>
      <p:pic>
        <p:nvPicPr>
          <p:cNvPr id="8" name="Picture 7" descr="Swinburne Logo RG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400" y="0"/>
            <a:ext cx="914400" cy="1828800"/>
          </a:xfrm>
          <a:prstGeom prst="rect">
            <a:avLst/>
          </a:prstGeom>
        </p:spPr>
      </p:pic>
      <p:pic>
        <p:nvPicPr>
          <p:cNvPr id="4" name="Picture 3" descr="KNOWING Logo 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pic>
        <p:nvPicPr>
          <p:cNvPr id="6" name="Picture 5" descr="Swinburne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0"/>
            <a:ext cx="914400" cy="1828800"/>
          </a:xfrm>
          <a:prstGeom prst="rect">
            <a:avLst/>
          </a:prstGeom>
        </p:spPr>
      </p:pic>
      <p:pic>
        <p:nvPicPr>
          <p:cNvPr id="7" name="Picture 6" descr="KNOWING Logo 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13390187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9"/>
            <a:ext cx="8229600" cy="1143000"/>
          </a:xfrm>
        </p:spPr>
        <p:txBody>
          <a:bodyPr>
            <a:normAutofit/>
          </a:bodyPr>
          <a:lstStyle>
            <a:lvl1pPr>
              <a:defRPr sz="4400" b="0">
                <a:latin typeface="Open Sans"/>
                <a:cs typeface="Open Sans"/>
              </a:defRPr>
            </a:lvl1pPr>
          </a:lstStyle>
          <a:p>
            <a:r>
              <a:rPr lang="en-AU" dirty="0"/>
              <a:t>Slide Title</a:t>
            </a:r>
            <a:endParaRPr lang="en-US" dirty="0"/>
          </a:p>
        </p:txBody>
      </p:sp>
      <p:sp>
        <p:nvSpPr>
          <p:cNvPr id="3" name="Content Placeholder 2"/>
          <p:cNvSpPr>
            <a:spLocks noGrp="1"/>
          </p:cNvSpPr>
          <p:nvPr>
            <p:ph idx="1"/>
          </p:nvPr>
        </p:nvSpPr>
        <p:spPr>
          <a:xfrm>
            <a:off x="457200" y="1417639"/>
            <a:ext cx="8229600" cy="4004044"/>
          </a:xfrm>
        </p:spPr>
        <p:txBody>
          <a:bodyPr/>
          <a:lstStyle>
            <a:lvl1pPr>
              <a:defRPr>
                <a:solidFill>
                  <a:srgbClr val="000000"/>
                </a:solidFill>
                <a:latin typeface="Open Sans"/>
                <a:cs typeface="Open Sans"/>
              </a:defRPr>
            </a:lvl1pPr>
            <a:lvl2pPr>
              <a:defRPr>
                <a:solidFill>
                  <a:srgbClr val="000000"/>
                </a:solidFill>
                <a:latin typeface="Open Sans"/>
                <a:cs typeface="Open Sans"/>
              </a:defRPr>
            </a:lvl2pPr>
            <a:lvl3pPr>
              <a:defRPr>
                <a:solidFill>
                  <a:srgbClr val="000000"/>
                </a:solidFill>
                <a:latin typeface="Open Sans"/>
                <a:cs typeface="Open Sans"/>
              </a:defRPr>
            </a:lvl3pPr>
            <a:lvl4pPr>
              <a:defRPr>
                <a:solidFill>
                  <a:srgbClr val="000000"/>
                </a:solidFill>
                <a:latin typeface="Open Sans"/>
                <a:cs typeface="Open Sans"/>
              </a:defRPr>
            </a:lvl4pPr>
            <a:lvl5pPr>
              <a:defRPr>
                <a:solidFill>
                  <a:srgbClr val="000000"/>
                </a:solidFill>
                <a:latin typeface="Open Sans"/>
                <a:cs typeface="Open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descr="KNOWING Logo RG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pic>
        <p:nvPicPr>
          <p:cNvPr id="6" name="Picture 5" descr="KNOWING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39831463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itle and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9"/>
            <a:ext cx="8229600" cy="1143000"/>
          </a:xfrm>
        </p:spPr>
        <p:txBody>
          <a:bodyPr>
            <a:normAutofit/>
          </a:bodyPr>
          <a:lstStyle>
            <a:lvl1pPr>
              <a:defRPr sz="4400" b="0">
                <a:latin typeface="Open Sans"/>
                <a:cs typeface="Open Sans"/>
              </a:defRPr>
            </a:lvl1pPr>
          </a:lstStyle>
          <a:p>
            <a:r>
              <a:rPr lang="en-AU" dirty="0"/>
              <a:t>Slide Title</a:t>
            </a:r>
            <a:endParaRPr lang="en-US" dirty="0"/>
          </a:p>
        </p:txBody>
      </p:sp>
      <p:sp>
        <p:nvSpPr>
          <p:cNvPr id="3" name="Content Placeholder 2"/>
          <p:cNvSpPr>
            <a:spLocks noGrp="1"/>
          </p:cNvSpPr>
          <p:nvPr>
            <p:ph sz="half" idx="1"/>
          </p:nvPr>
        </p:nvSpPr>
        <p:spPr>
          <a:xfrm>
            <a:off x="457200" y="1600210"/>
            <a:ext cx="4038600" cy="3844703"/>
          </a:xfrm>
        </p:spPr>
        <p:txBody>
          <a:bodyPr/>
          <a:lstStyle>
            <a:lvl1pPr>
              <a:defRPr sz="2800">
                <a:solidFill>
                  <a:srgbClr val="000000"/>
                </a:solidFill>
                <a:latin typeface="Open Sans"/>
                <a:cs typeface="Open Sans"/>
              </a:defRPr>
            </a:lvl1pPr>
            <a:lvl2pPr>
              <a:defRPr sz="2400">
                <a:solidFill>
                  <a:srgbClr val="000000"/>
                </a:solidFill>
                <a:latin typeface="Open Sans"/>
                <a:cs typeface="Open Sans"/>
              </a:defRPr>
            </a:lvl2pPr>
            <a:lvl3pPr>
              <a:defRPr sz="2000">
                <a:solidFill>
                  <a:srgbClr val="000000"/>
                </a:solidFill>
                <a:latin typeface="Open Sans"/>
                <a:cs typeface="Open Sans"/>
              </a:defRPr>
            </a:lvl3pPr>
            <a:lvl4pPr>
              <a:defRPr sz="1800">
                <a:solidFill>
                  <a:srgbClr val="000000"/>
                </a:solidFill>
                <a:latin typeface="Open Sans"/>
                <a:cs typeface="Open Sans"/>
              </a:defRPr>
            </a:lvl4pPr>
            <a:lvl5pPr>
              <a:defRPr sz="1800">
                <a:solidFill>
                  <a:srgbClr val="000000"/>
                </a:solidFill>
                <a:latin typeface="Open Sans"/>
                <a:cs typeface="Open San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10"/>
            <a:ext cx="4038600" cy="3844703"/>
          </a:xfrm>
        </p:spPr>
        <p:txBody>
          <a:bodyPr/>
          <a:lstStyle>
            <a:lvl1pPr>
              <a:defRPr sz="2800">
                <a:solidFill>
                  <a:srgbClr val="000000"/>
                </a:solidFill>
                <a:latin typeface="Open Sans"/>
                <a:cs typeface="Open Sans"/>
              </a:defRPr>
            </a:lvl1pPr>
            <a:lvl2pPr>
              <a:defRPr sz="2400">
                <a:solidFill>
                  <a:srgbClr val="000000"/>
                </a:solidFill>
                <a:latin typeface="Open Sans"/>
                <a:cs typeface="Open Sans"/>
              </a:defRPr>
            </a:lvl2pPr>
            <a:lvl3pPr>
              <a:defRPr sz="2000">
                <a:solidFill>
                  <a:srgbClr val="000000"/>
                </a:solidFill>
                <a:latin typeface="Open Sans"/>
                <a:cs typeface="Open Sans"/>
              </a:defRPr>
            </a:lvl3pPr>
            <a:lvl4pPr>
              <a:defRPr sz="1800">
                <a:solidFill>
                  <a:srgbClr val="000000"/>
                </a:solidFill>
                <a:latin typeface="Open Sans"/>
                <a:cs typeface="Open Sans"/>
              </a:defRPr>
            </a:lvl4pPr>
            <a:lvl5pPr>
              <a:defRPr sz="1800">
                <a:solidFill>
                  <a:srgbClr val="000000"/>
                </a:solidFill>
                <a:latin typeface="Open Sans"/>
                <a:cs typeface="Open San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KNOWING Logo RG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pic>
        <p:nvPicPr>
          <p:cNvPr id="7" name="Picture 6" descr="KNOWING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274040151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7" y="1344625"/>
            <a:ext cx="7115519" cy="1465609"/>
          </a:xfrm>
        </p:spPr>
        <p:txBody>
          <a:bodyPr anchor="b" anchorCtr="0">
            <a:normAutofit/>
          </a:bodyPr>
          <a:lstStyle>
            <a:lvl1pPr>
              <a:defRPr sz="4000" b="0">
                <a:latin typeface="Open Sans"/>
                <a:cs typeface="Open Sans"/>
              </a:defRPr>
            </a:lvl1pPr>
          </a:lstStyle>
          <a:p>
            <a:r>
              <a:rPr lang="en-AU" dirty="0"/>
              <a:t>Heading</a:t>
            </a:r>
            <a:endParaRPr lang="en-US" dirty="0"/>
          </a:p>
        </p:txBody>
      </p:sp>
      <p:sp>
        <p:nvSpPr>
          <p:cNvPr id="5" name="Text Placeholder 4"/>
          <p:cNvSpPr>
            <a:spLocks noGrp="1"/>
          </p:cNvSpPr>
          <p:nvPr>
            <p:ph type="body" sz="quarter" idx="11" hasCustomPrompt="1"/>
          </p:nvPr>
        </p:nvSpPr>
        <p:spPr>
          <a:xfrm>
            <a:off x="457207" y="2927805"/>
            <a:ext cx="7115519" cy="2563256"/>
          </a:xfrm>
          <a:noFill/>
        </p:spPr>
        <p:txBody>
          <a:bodyPr>
            <a:normAutofit/>
          </a:bodyPr>
          <a:lstStyle>
            <a:lvl1pPr marL="0" indent="0">
              <a:buNone/>
              <a:defRPr sz="2000">
                <a:solidFill>
                  <a:srgbClr val="000000"/>
                </a:solidFill>
                <a:latin typeface="Open Sans"/>
                <a:cs typeface="Open Sans"/>
              </a:defRPr>
            </a:lvl1pPr>
          </a:lstStyle>
          <a:p>
            <a:pPr lvl="0"/>
            <a:r>
              <a:rPr lang="en-US" dirty="0"/>
              <a:t>Sub-heading</a:t>
            </a:r>
          </a:p>
        </p:txBody>
      </p:sp>
      <p:pic>
        <p:nvPicPr>
          <p:cNvPr id="6" name="Picture 5" descr="Swinburne Logo RG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400" y="0"/>
            <a:ext cx="914400" cy="1828800"/>
          </a:xfrm>
          <a:prstGeom prst="rect">
            <a:avLst/>
          </a:prstGeom>
        </p:spPr>
      </p:pic>
      <p:pic>
        <p:nvPicPr>
          <p:cNvPr id="7" name="Picture 6" descr="KNOWING Logo 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pic>
        <p:nvPicPr>
          <p:cNvPr id="8" name="Picture 7" descr="Swinburne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0"/>
            <a:ext cx="914400" cy="1828800"/>
          </a:xfrm>
          <a:prstGeom prst="rect">
            <a:avLst/>
          </a:prstGeom>
        </p:spPr>
      </p:pic>
      <p:pic>
        <p:nvPicPr>
          <p:cNvPr id="9" name="Picture 8" descr="KNOWING Logo 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197797999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6952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grpSp>
        <p:nvGrpSpPr>
          <p:cNvPr id="2" name="Group 209"/>
          <p:cNvGrpSpPr>
            <a:grpSpLocks/>
          </p:cNvGrpSpPr>
          <p:nvPr/>
        </p:nvGrpSpPr>
        <p:grpSpPr bwMode="auto">
          <a:xfrm>
            <a:off x="14" y="3"/>
            <a:ext cx="9142413" cy="6859588"/>
            <a:chOff x="0" y="0"/>
            <a:chExt cx="5759" cy="4321"/>
          </a:xfrm>
        </p:grpSpPr>
        <p:pic>
          <p:nvPicPr>
            <p:cNvPr id="5" name="Picture 93" descr="P-01 BW 150dpi GY AA Q8"/>
            <p:cNvPicPr>
              <a:picLocks noChangeAspect="1" noChangeArrowheads="1"/>
            </p:cNvPicPr>
            <p:nvPr userDrawn="1"/>
          </p:nvPicPr>
          <p:blipFill>
            <a:blip r:embed="rId3" cstate="print"/>
            <a:srcRect/>
            <a:stretch>
              <a:fillRect/>
            </a:stretch>
          </p:blipFill>
          <p:spPr bwMode="auto">
            <a:xfrm>
              <a:off x="0" y="1916"/>
              <a:ext cx="2193" cy="2404"/>
            </a:xfrm>
            <a:prstGeom prst="rect">
              <a:avLst/>
            </a:prstGeom>
            <a:noFill/>
            <a:ln w="9525">
              <a:noFill/>
              <a:miter lim="800000"/>
              <a:headEnd/>
              <a:tailEnd/>
            </a:ln>
          </p:spPr>
        </p:pic>
        <p:pic>
          <p:nvPicPr>
            <p:cNvPr id="6" name="Picture 51" descr="P-01 Bac 150dpi 8bit AA"/>
            <p:cNvPicPr>
              <a:picLocks noChangeAspect="1" noChangeArrowheads="1"/>
            </p:cNvPicPr>
            <p:nvPr userDrawn="1"/>
          </p:nvPicPr>
          <p:blipFill>
            <a:blip r:embed="rId4" cstate="print"/>
            <a:srcRect/>
            <a:stretch>
              <a:fillRect/>
            </a:stretch>
          </p:blipFill>
          <p:spPr bwMode="hidden">
            <a:xfrm>
              <a:off x="1" y="0"/>
              <a:ext cx="5758" cy="4321"/>
            </a:xfrm>
            <a:prstGeom prst="rect">
              <a:avLst/>
            </a:prstGeom>
            <a:noFill/>
            <a:ln w="9525">
              <a:noFill/>
              <a:miter lim="800000"/>
              <a:headEnd/>
              <a:tailEnd/>
            </a:ln>
          </p:spPr>
        </p:pic>
        <p:grpSp>
          <p:nvGrpSpPr>
            <p:cNvPr id="3" name="Group 92"/>
            <p:cNvGrpSpPr>
              <a:grpSpLocks/>
            </p:cNvGrpSpPr>
            <p:nvPr userDrawn="1"/>
          </p:nvGrpSpPr>
          <p:grpSpPr bwMode="auto">
            <a:xfrm>
              <a:off x="4858" y="0"/>
              <a:ext cx="756" cy="1512"/>
              <a:chOff x="4858" y="0"/>
              <a:chExt cx="756" cy="1512"/>
            </a:xfrm>
          </p:grpSpPr>
          <p:sp>
            <p:nvSpPr>
              <p:cNvPr id="8" name="Rectangle 56"/>
              <p:cNvSpPr>
                <a:spLocks noChangeAspect="1" noChangeArrowheads="1"/>
              </p:cNvSpPr>
              <p:nvPr userDrawn="1"/>
            </p:nvSpPr>
            <p:spPr bwMode="auto">
              <a:xfrm>
                <a:off x="4858" y="756"/>
                <a:ext cx="756" cy="756"/>
              </a:xfrm>
              <a:prstGeom prst="rect">
                <a:avLst/>
              </a:prstGeom>
              <a:solidFill>
                <a:srgbClr val="F0F0F0"/>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sp>
            <p:nvSpPr>
              <p:cNvPr id="9" name="Rectangle 17"/>
              <p:cNvSpPr>
                <a:spLocks noChangeAspect="1" noChangeArrowheads="1"/>
              </p:cNvSpPr>
              <p:nvPr userDrawn="1"/>
            </p:nvSpPr>
            <p:spPr bwMode="hidden">
              <a:xfrm>
                <a:off x="4858" y="756"/>
                <a:ext cx="756" cy="756"/>
              </a:xfrm>
              <a:prstGeom prst="rect">
                <a:avLst/>
              </a:prstGeom>
              <a:solidFill>
                <a:srgbClr val="ED1C2E"/>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grpSp>
            <p:nvGrpSpPr>
              <p:cNvPr id="4" name="Group 52"/>
              <p:cNvGrpSpPr>
                <a:grpSpLocks/>
              </p:cNvGrpSpPr>
              <p:nvPr userDrawn="1"/>
            </p:nvGrpSpPr>
            <p:grpSpPr bwMode="auto">
              <a:xfrm>
                <a:off x="4946" y="975"/>
                <a:ext cx="576" cy="261"/>
                <a:chOff x="4946" y="975"/>
                <a:chExt cx="576" cy="261"/>
              </a:xfrm>
            </p:grpSpPr>
            <p:sp>
              <p:nvSpPr>
                <p:cNvPr id="13" name="Freeform 12"/>
                <p:cNvSpPr>
                  <a:spLocks noChangeAspect="1"/>
                </p:cNvSpPr>
                <p:nvPr userDrawn="1"/>
              </p:nvSpPr>
              <p:spPr bwMode="black">
                <a:xfrm>
                  <a:off x="4946" y="1076"/>
                  <a:ext cx="48" cy="59"/>
                </a:xfrm>
                <a:custGeom>
                  <a:avLst/>
                  <a:gdLst/>
                  <a:ahLst/>
                  <a:cxnLst>
                    <a:cxn ang="0">
                      <a:pos x="277" y="671"/>
                    </a:cxn>
                    <a:cxn ang="0">
                      <a:pos x="523" y="446"/>
                    </a:cxn>
                    <a:cxn ang="0">
                      <a:pos x="523" y="66"/>
                    </a:cxn>
                    <a:cxn ang="0">
                      <a:pos x="523" y="50"/>
                    </a:cxn>
                    <a:cxn ang="0">
                      <a:pos x="524" y="36"/>
                    </a:cxn>
                    <a:cxn ang="0">
                      <a:pos x="519" y="35"/>
                    </a:cxn>
                    <a:cxn ang="0">
                      <a:pos x="519" y="35"/>
                    </a:cxn>
                    <a:cxn ang="0">
                      <a:pos x="524" y="35"/>
                    </a:cxn>
                    <a:cxn ang="0">
                      <a:pos x="531" y="8"/>
                    </a:cxn>
                    <a:cxn ang="0">
                      <a:pos x="533" y="0"/>
                    </a:cxn>
                    <a:cxn ang="0">
                      <a:pos x="435" y="0"/>
                    </a:cxn>
                    <a:cxn ang="0">
                      <a:pos x="427" y="0"/>
                    </a:cxn>
                    <a:cxn ang="0">
                      <a:pos x="430" y="8"/>
                    </a:cxn>
                    <a:cxn ang="0">
                      <a:pos x="438" y="36"/>
                    </a:cxn>
                    <a:cxn ang="0">
                      <a:pos x="440" y="68"/>
                    </a:cxn>
                    <a:cxn ang="0">
                      <a:pos x="440" y="440"/>
                    </a:cxn>
                    <a:cxn ang="0">
                      <a:pos x="276" y="603"/>
                    </a:cxn>
                    <a:cxn ang="0">
                      <a:pos x="270" y="603"/>
                    </a:cxn>
                    <a:cxn ang="0">
                      <a:pos x="93" y="435"/>
                    </a:cxn>
                    <a:cxn ang="0">
                      <a:pos x="93" y="63"/>
                    </a:cxn>
                    <a:cxn ang="0">
                      <a:pos x="93" y="51"/>
                    </a:cxn>
                    <a:cxn ang="0">
                      <a:pos x="94" y="34"/>
                    </a:cxn>
                    <a:cxn ang="0">
                      <a:pos x="102" y="8"/>
                    </a:cxn>
                    <a:cxn ang="0">
                      <a:pos x="105" y="0"/>
                    </a:cxn>
                    <a:cxn ang="0">
                      <a:pos x="8" y="0"/>
                    </a:cxn>
                    <a:cxn ang="0">
                      <a:pos x="0" y="0"/>
                    </a:cxn>
                    <a:cxn ang="0">
                      <a:pos x="3" y="8"/>
                    </a:cxn>
                    <a:cxn ang="0">
                      <a:pos x="10" y="41"/>
                    </a:cxn>
                    <a:cxn ang="0">
                      <a:pos x="11" y="55"/>
                    </a:cxn>
                    <a:cxn ang="0">
                      <a:pos x="11" y="69"/>
                    </a:cxn>
                    <a:cxn ang="0">
                      <a:pos x="11" y="443"/>
                    </a:cxn>
                    <a:cxn ang="0">
                      <a:pos x="272" y="671"/>
                    </a:cxn>
                    <a:cxn ang="0">
                      <a:pos x="277" y="671"/>
                    </a:cxn>
                  </a:cxnLst>
                  <a:rect l="0" t="0" r="r" b="b"/>
                  <a:pathLst>
                    <a:path w="533" h="671">
                      <a:moveTo>
                        <a:pt x="277" y="671"/>
                      </a:moveTo>
                      <a:cubicBezTo>
                        <a:pt x="413" y="668"/>
                        <a:pt x="523" y="575"/>
                        <a:pt x="523" y="446"/>
                      </a:cubicBezTo>
                      <a:cubicBezTo>
                        <a:pt x="523" y="66"/>
                        <a:pt x="523" y="66"/>
                        <a:pt x="523" y="66"/>
                      </a:cubicBezTo>
                      <a:cubicBezTo>
                        <a:pt x="523" y="60"/>
                        <a:pt x="523" y="55"/>
                        <a:pt x="523" y="50"/>
                      </a:cubicBezTo>
                      <a:cubicBezTo>
                        <a:pt x="523" y="46"/>
                        <a:pt x="523" y="41"/>
                        <a:pt x="524" y="36"/>
                      </a:cubicBezTo>
                      <a:cubicBezTo>
                        <a:pt x="519" y="35"/>
                        <a:pt x="519" y="35"/>
                        <a:pt x="519" y="35"/>
                      </a:cubicBezTo>
                      <a:cubicBezTo>
                        <a:pt x="519" y="35"/>
                        <a:pt x="519" y="35"/>
                        <a:pt x="519" y="35"/>
                      </a:cubicBezTo>
                      <a:cubicBezTo>
                        <a:pt x="524" y="35"/>
                        <a:pt x="524" y="35"/>
                        <a:pt x="524" y="35"/>
                      </a:cubicBezTo>
                      <a:cubicBezTo>
                        <a:pt x="526" y="24"/>
                        <a:pt x="527" y="18"/>
                        <a:pt x="531" y="8"/>
                      </a:cubicBezTo>
                      <a:cubicBezTo>
                        <a:pt x="533" y="0"/>
                        <a:pt x="533" y="0"/>
                        <a:pt x="533" y="0"/>
                      </a:cubicBezTo>
                      <a:cubicBezTo>
                        <a:pt x="435" y="0"/>
                        <a:pt x="435" y="0"/>
                        <a:pt x="435" y="0"/>
                      </a:cubicBezTo>
                      <a:cubicBezTo>
                        <a:pt x="427" y="0"/>
                        <a:pt x="427" y="0"/>
                        <a:pt x="427" y="0"/>
                      </a:cubicBezTo>
                      <a:cubicBezTo>
                        <a:pt x="430" y="8"/>
                        <a:pt x="430" y="8"/>
                        <a:pt x="430" y="8"/>
                      </a:cubicBezTo>
                      <a:cubicBezTo>
                        <a:pt x="434" y="18"/>
                        <a:pt x="436" y="25"/>
                        <a:pt x="438" y="36"/>
                      </a:cubicBezTo>
                      <a:cubicBezTo>
                        <a:pt x="440" y="47"/>
                        <a:pt x="440" y="55"/>
                        <a:pt x="440" y="68"/>
                      </a:cubicBezTo>
                      <a:cubicBezTo>
                        <a:pt x="440" y="440"/>
                        <a:pt x="440" y="440"/>
                        <a:pt x="440" y="440"/>
                      </a:cubicBezTo>
                      <a:cubicBezTo>
                        <a:pt x="440" y="529"/>
                        <a:pt x="373" y="600"/>
                        <a:pt x="276" y="603"/>
                      </a:cubicBezTo>
                      <a:cubicBezTo>
                        <a:pt x="274" y="603"/>
                        <a:pt x="272" y="603"/>
                        <a:pt x="270" y="603"/>
                      </a:cubicBezTo>
                      <a:cubicBezTo>
                        <a:pt x="176" y="603"/>
                        <a:pt x="93" y="529"/>
                        <a:pt x="93" y="435"/>
                      </a:cubicBezTo>
                      <a:cubicBezTo>
                        <a:pt x="93" y="63"/>
                        <a:pt x="93" y="63"/>
                        <a:pt x="93" y="63"/>
                      </a:cubicBezTo>
                      <a:cubicBezTo>
                        <a:pt x="93" y="59"/>
                        <a:pt x="93" y="55"/>
                        <a:pt x="93" y="51"/>
                      </a:cubicBezTo>
                      <a:cubicBezTo>
                        <a:pt x="93" y="46"/>
                        <a:pt x="93" y="41"/>
                        <a:pt x="94" y="34"/>
                      </a:cubicBezTo>
                      <a:cubicBezTo>
                        <a:pt x="96" y="23"/>
                        <a:pt x="98" y="18"/>
                        <a:pt x="102" y="8"/>
                      </a:cubicBezTo>
                      <a:cubicBezTo>
                        <a:pt x="105" y="0"/>
                        <a:pt x="105" y="0"/>
                        <a:pt x="105" y="0"/>
                      </a:cubicBezTo>
                      <a:cubicBezTo>
                        <a:pt x="8" y="0"/>
                        <a:pt x="8" y="0"/>
                        <a:pt x="8" y="0"/>
                      </a:cubicBezTo>
                      <a:cubicBezTo>
                        <a:pt x="0" y="0"/>
                        <a:pt x="0" y="0"/>
                        <a:pt x="0" y="0"/>
                      </a:cubicBezTo>
                      <a:cubicBezTo>
                        <a:pt x="3" y="8"/>
                        <a:pt x="3" y="8"/>
                        <a:pt x="3" y="8"/>
                      </a:cubicBezTo>
                      <a:cubicBezTo>
                        <a:pt x="7" y="20"/>
                        <a:pt x="9" y="27"/>
                        <a:pt x="10" y="41"/>
                      </a:cubicBezTo>
                      <a:cubicBezTo>
                        <a:pt x="11" y="46"/>
                        <a:pt x="11" y="50"/>
                        <a:pt x="11" y="55"/>
                      </a:cubicBezTo>
                      <a:cubicBezTo>
                        <a:pt x="11" y="59"/>
                        <a:pt x="11" y="64"/>
                        <a:pt x="11" y="69"/>
                      </a:cubicBezTo>
                      <a:cubicBezTo>
                        <a:pt x="11" y="443"/>
                        <a:pt x="11" y="443"/>
                        <a:pt x="11" y="443"/>
                      </a:cubicBezTo>
                      <a:cubicBezTo>
                        <a:pt x="11" y="577"/>
                        <a:pt x="129" y="671"/>
                        <a:pt x="272" y="671"/>
                      </a:cubicBezTo>
                      <a:cubicBezTo>
                        <a:pt x="274" y="671"/>
                        <a:pt x="275" y="671"/>
                        <a:pt x="277" y="67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14" name="Freeform 13"/>
                <p:cNvSpPr>
                  <a:spLocks noChangeAspect="1"/>
                </p:cNvSpPr>
                <p:nvPr userDrawn="1"/>
              </p:nvSpPr>
              <p:spPr bwMode="black">
                <a:xfrm>
                  <a:off x="5009" y="975"/>
                  <a:ext cx="37" cy="61"/>
                </a:xfrm>
                <a:custGeom>
                  <a:avLst/>
                  <a:gdLst/>
                  <a:ahLst/>
                  <a:cxnLst>
                    <a:cxn ang="0">
                      <a:pos x="105" y="320"/>
                    </a:cxn>
                    <a:cxn ang="0">
                      <a:pos x="223" y="388"/>
                    </a:cxn>
                    <a:cxn ang="0">
                      <a:pos x="321" y="508"/>
                    </a:cxn>
                    <a:cxn ang="0">
                      <a:pos x="172" y="626"/>
                    </a:cxn>
                    <a:cxn ang="0">
                      <a:pos x="161" y="626"/>
                    </a:cxn>
                    <a:cxn ang="0">
                      <a:pos x="12" y="583"/>
                    </a:cxn>
                    <a:cxn ang="0">
                      <a:pos x="3" y="575"/>
                    </a:cxn>
                    <a:cxn ang="0">
                      <a:pos x="3" y="656"/>
                    </a:cxn>
                    <a:cxn ang="0">
                      <a:pos x="154" y="680"/>
                    </a:cxn>
                    <a:cxn ang="0">
                      <a:pos x="165" y="680"/>
                    </a:cxn>
                    <a:cxn ang="0">
                      <a:pos x="413" y="505"/>
                    </a:cxn>
                    <a:cxn ang="0">
                      <a:pos x="413" y="497"/>
                    </a:cxn>
                    <a:cxn ang="0">
                      <a:pos x="262" y="312"/>
                    </a:cxn>
                    <a:cxn ang="0">
                      <a:pos x="159" y="252"/>
                    </a:cxn>
                    <a:cxn ang="0">
                      <a:pos x="85" y="162"/>
                    </a:cxn>
                    <a:cxn ang="0">
                      <a:pos x="84" y="155"/>
                    </a:cxn>
                    <a:cxn ang="0">
                      <a:pos x="214" y="53"/>
                    </a:cxn>
                    <a:cxn ang="0">
                      <a:pos x="222" y="53"/>
                    </a:cxn>
                    <a:cxn ang="0">
                      <a:pos x="342" y="96"/>
                    </a:cxn>
                    <a:cxn ang="0">
                      <a:pos x="352" y="105"/>
                    </a:cxn>
                    <a:cxn ang="0">
                      <a:pos x="352" y="25"/>
                    </a:cxn>
                    <a:cxn ang="0">
                      <a:pos x="216" y="0"/>
                    </a:cxn>
                    <a:cxn ang="0">
                      <a:pos x="207" y="0"/>
                    </a:cxn>
                    <a:cxn ang="0">
                      <a:pos x="0" y="165"/>
                    </a:cxn>
                    <a:cxn ang="0">
                      <a:pos x="1" y="167"/>
                    </a:cxn>
                    <a:cxn ang="0">
                      <a:pos x="105" y="320"/>
                    </a:cxn>
                  </a:cxnLst>
                  <a:rect l="0" t="0" r="r" b="b"/>
                  <a:pathLst>
                    <a:path w="413" h="681">
                      <a:moveTo>
                        <a:pt x="105" y="320"/>
                      </a:moveTo>
                      <a:cubicBezTo>
                        <a:pt x="223" y="388"/>
                        <a:pt x="223" y="388"/>
                        <a:pt x="223" y="388"/>
                      </a:cubicBezTo>
                      <a:cubicBezTo>
                        <a:pt x="277" y="419"/>
                        <a:pt x="321" y="449"/>
                        <a:pt x="321" y="508"/>
                      </a:cubicBezTo>
                      <a:cubicBezTo>
                        <a:pt x="320" y="582"/>
                        <a:pt x="266" y="625"/>
                        <a:pt x="172" y="626"/>
                      </a:cubicBezTo>
                      <a:cubicBezTo>
                        <a:pt x="168" y="626"/>
                        <a:pt x="165" y="626"/>
                        <a:pt x="161" y="626"/>
                      </a:cubicBezTo>
                      <a:cubicBezTo>
                        <a:pt x="99" y="625"/>
                        <a:pt x="59" y="621"/>
                        <a:pt x="12" y="583"/>
                      </a:cubicBezTo>
                      <a:cubicBezTo>
                        <a:pt x="3" y="575"/>
                        <a:pt x="3" y="575"/>
                        <a:pt x="3" y="575"/>
                      </a:cubicBezTo>
                      <a:cubicBezTo>
                        <a:pt x="3" y="656"/>
                        <a:pt x="3" y="656"/>
                        <a:pt x="3" y="656"/>
                      </a:cubicBezTo>
                      <a:cubicBezTo>
                        <a:pt x="61" y="681"/>
                        <a:pt x="98" y="679"/>
                        <a:pt x="154" y="680"/>
                      </a:cubicBezTo>
                      <a:cubicBezTo>
                        <a:pt x="158" y="680"/>
                        <a:pt x="162" y="680"/>
                        <a:pt x="165" y="680"/>
                      </a:cubicBezTo>
                      <a:cubicBezTo>
                        <a:pt x="279" y="680"/>
                        <a:pt x="412" y="642"/>
                        <a:pt x="413" y="505"/>
                      </a:cubicBezTo>
                      <a:cubicBezTo>
                        <a:pt x="413" y="502"/>
                        <a:pt x="413" y="500"/>
                        <a:pt x="413" y="497"/>
                      </a:cubicBezTo>
                      <a:cubicBezTo>
                        <a:pt x="409" y="384"/>
                        <a:pt x="339" y="357"/>
                        <a:pt x="262" y="312"/>
                      </a:cubicBezTo>
                      <a:cubicBezTo>
                        <a:pt x="159" y="252"/>
                        <a:pt x="159" y="252"/>
                        <a:pt x="159" y="252"/>
                      </a:cubicBezTo>
                      <a:cubicBezTo>
                        <a:pt x="118" y="229"/>
                        <a:pt x="89" y="205"/>
                        <a:pt x="85" y="162"/>
                      </a:cubicBezTo>
                      <a:cubicBezTo>
                        <a:pt x="84" y="159"/>
                        <a:pt x="84" y="157"/>
                        <a:pt x="84" y="155"/>
                      </a:cubicBezTo>
                      <a:cubicBezTo>
                        <a:pt x="85" y="95"/>
                        <a:pt x="150" y="53"/>
                        <a:pt x="214" y="53"/>
                      </a:cubicBezTo>
                      <a:cubicBezTo>
                        <a:pt x="216" y="53"/>
                        <a:pt x="219" y="53"/>
                        <a:pt x="222" y="53"/>
                      </a:cubicBezTo>
                      <a:cubicBezTo>
                        <a:pt x="273" y="55"/>
                        <a:pt x="307" y="62"/>
                        <a:pt x="342" y="96"/>
                      </a:cubicBezTo>
                      <a:cubicBezTo>
                        <a:pt x="352" y="105"/>
                        <a:pt x="352" y="105"/>
                        <a:pt x="352" y="105"/>
                      </a:cubicBezTo>
                      <a:cubicBezTo>
                        <a:pt x="352" y="25"/>
                        <a:pt x="352" y="25"/>
                        <a:pt x="352" y="25"/>
                      </a:cubicBezTo>
                      <a:cubicBezTo>
                        <a:pt x="300" y="0"/>
                        <a:pt x="267" y="2"/>
                        <a:pt x="216" y="0"/>
                      </a:cubicBezTo>
                      <a:cubicBezTo>
                        <a:pt x="213" y="0"/>
                        <a:pt x="210" y="0"/>
                        <a:pt x="207" y="0"/>
                      </a:cubicBezTo>
                      <a:cubicBezTo>
                        <a:pt x="99" y="0"/>
                        <a:pt x="0" y="61"/>
                        <a:pt x="0" y="165"/>
                      </a:cubicBezTo>
                      <a:cubicBezTo>
                        <a:pt x="0" y="166"/>
                        <a:pt x="0" y="166"/>
                        <a:pt x="1" y="167"/>
                      </a:cubicBezTo>
                      <a:cubicBezTo>
                        <a:pt x="1" y="238"/>
                        <a:pt x="41" y="283"/>
                        <a:pt x="105" y="32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15" name="Freeform 14"/>
                <p:cNvSpPr>
                  <a:spLocks noChangeAspect="1"/>
                </p:cNvSpPr>
                <p:nvPr userDrawn="1"/>
              </p:nvSpPr>
              <p:spPr bwMode="black">
                <a:xfrm>
                  <a:off x="4962" y="1175"/>
                  <a:ext cx="47" cy="59"/>
                </a:xfrm>
                <a:custGeom>
                  <a:avLst/>
                  <a:gdLst/>
                  <a:ahLst/>
                  <a:cxnLst>
                    <a:cxn ang="0">
                      <a:pos x="23" y="0"/>
                    </a:cxn>
                    <a:cxn ang="0">
                      <a:pos x="3" y="71"/>
                    </a:cxn>
                    <a:cxn ang="0">
                      <a:pos x="0" y="84"/>
                    </a:cxn>
                    <a:cxn ang="0">
                      <a:pos x="12" y="77"/>
                    </a:cxn>
                    <a:cxn ang="0">
                      <a:pos x="44" y="64"/>
                    </a:cxn>
                    <a:cxn ang="0">
                      <a:pos x="65" y="60"/>
                    </a:cxn>
                    <a:cxn ang="0">
                      <a:pos x="223" y="60"/>
                    </a:cxn>
                    <a:cxn ang="0">
                      <a:pos x="223" y="598"/>
                    </a:cxn>
                    <a:cxn ang="0">
                      <a:pos x="223" y="618"/>
                    </a:cxn>
                    <a:cxn ang="0">
                      <a:pos x="222" y="632"/>
                    </a:cxn>
                    <a:cxn ang="0">
                      <a:pos x="214" y="651"/>
                    </a:cxn>
                    <a:cxn ang="0">
                      <a:pos x="209" y="660"/>
                    </a:cxn>
                    <a:cxn ang="0">
                      <a:pos x="320" y="660"/>
                    </a:cxn>
                    <a:cxn ang="0">
                      <a:pos x="330" y="660"/>
                    </a:cxn>
                    <a:cxn ang="0">
                      <a:pos x="325" y="651"/>
                    </a:cxn>
                    <a:cxn ang="0">
                      <a:pos x="316" y="630"/>
                    </a:cxn>
                    <a:cxn ang="0">
                      <a:pos x="312" y="604"/>
                    </a:cxn>
                    <a:cxn ang="0">
                      <a:pos x="313" y="596"/>
                    </a:cxn>
                    <a:cxn ang="0">
                      <a:pos x="313" y="58"/>
                    </a:cxn>
                    <a:cxn ang="0">
                      <a:pos x="449" y="58"/>
                    </a:cxn>
                    <a:cxn ang="0">
                      <a:pos x="485" y="64"/>
                    </a:cxn>
                    <a:cxn ang="0">
                      <a:pos x="487" y="59"/>
                    </a:cxn>
                    <a:cxn ang="0">
                      <a:pos x="486" y="64"/>
                    </a:cxn>
                    <a:cxn ang="0">
                      <a:pos x="514" y="74"/>
                    </a:cxn>
                    <a:cxn ang="0">
                      <a:pos x="523" y="79"/>
                    </a:cxn>
                    <a:cxn ang="0">
                      <a:pos x="516" y="5"/>
                    </a:cxn>
                    <a:cxn ang="0">
                      <a:pos x="23" y="0"/>
                    </a:cxn>
                  </a:cxnLst>
                  <a:rect l="0" t="0" r="r" b="b"/>
                  <a:pathLst>
                    <a:path w="523" h="660">
                      <a:moveTo>
                        <a:pt x="23" y="0"/>
                      </a:moveTo>
                      <a:cubicBezTo>
                        <a:pt x="3" y="71"/>
                        <a:pt x="3" y="71"/>
                        <a:pt x="3" y="71"/>
                      </a:cubicBezTo>
                      <a:cubicBezTo>
                        <a:pt x="0" y="84"/>
                        <a:pt x="0" y="84"/>
                        <a:pt x="0" y="84"/>
                      </a:cubicBezTo>
                      <a:cubicBezTo>
                        <a:pt x="12" y="77"/>
                        <a:pt x="12" y="77"/>
                        <a:pt x="12" y="77"/>
                      </a:cubicBezTo>
                      <a:cubicBezTo>
                        <a:pt x="23" y="70"/>
                        <a:pt x="30" y="66"/>
                        <a:pt x="44" y="64"/>
                      </a:cubicBezTo>
                      <a:cubicBezTo>
                        <a:pt x="53" y="61"/>
                        <a:pt x="57" y="61"/>
                        <a:pt x="65" y="60"/>
                      </a:cubicBezTo>
                      <a:cubicBezTo>
                        <a:pt x="223" y="60"/>
                        <a:pt x="223" y="60"/>
                        <a:pt x="223" y="60"/>
                      </a:cubicBezTo>
                      <a:cubicBezTo>
                        <a:pt x="223" y="598"/>
                        <a:pt x="223" y="598"/>
                        <a:pt x="223" y="598"/>
                      </a:cubicBezTo>
                      <a:cubicBezTo>
                        <a:pt x="223" y="606"/>
                        <a:pt x="223" y="612"/>
                        <a:pt x="223" y="618"/>
                      </a:cubicBezTo>
                      <a:cubicBezTo>
                        <a:pt x="223" y="623"/>
                        <a:pt x="223" y="627"/>
                        <a:pt x="222" y="632"/>
                      </a:cubicBezTo>
                      <a:cubicBezTo>
                        <a:pt x="220" y="639"/>
                        <a:pt x="218" y="644"/>
                        <a:pt x="214" y="651"/>
                      </a:cubicBezTo>
                      <a:cubicBezTo>
                        <a:pt x="209" y="660"/>
                        <a:pt x="209" y="660"/>
                        <a:pt x="209" y="660"/>
                      </a:cubicBezTo>
                      <a:cubicBezTo>
                        <a:pt x="320" y="660"/>
                        <a:pt x="320" y="660"/>
                        <a:pt x="320" y="660"/>
                      </a:cubicBezTo>
                      <a:cubicBezTo>
                        <a:pt x="330" y="660"/>
                        <a:pt x="330" y="660"/>
                        <a:pt x="330" y="660"/>
                      </a:cubicBezTo>
                      <a:cubicBezTo>
                        <a:pt x="325" y="651"/>
                        <a:pt x="325" y="651"/>
                        <a:pt x="325" y="651"/>
                      </a:cubicBezTo>
                      <a:cubicBezTo>
                        <a:pt x="320" y="642"/>
                        <a:pt x="317" y="637"/>
                        <a:pt x="316" y="630"/>
                      </a:cubicBezTo>
                      <a:cubicBezTo>
                        <a:pt x="313" y="612"/>
                        <a:pt x="312" y="609"/>
                        <a:pt x="312" y="604"/>
                      </a:cubicBezTo>
                      <a:cubicBezTo>
                        <a:pt x="312" y="602"/>
                        <a:pt x="313" y="600"/>
                        <a:pt x="313" y="596"/>
                      </a:cubicBezTo>
                      <a:cubicBezTo>
                        <a:pt x="313" y="58"/>
                        <a:pt x="313" y="58"/>
                        <a:pt x="313" y="58"/>
                      </a:cubicBezTo>
                      <a:cubicBezTo>
                        <a:pt x="449" y="58"/>
                        <a:pt x="449" y="58"/>
                        <a:pt x="449" y="58"/>
                      </a:cubicBezTo>
                      <a:cubicBezTo>
                        <a:pt x="463" y="58"/>
                        <a:pt x="472" y="59"/>
                        <a:pt x="485" y="64"/>
                      </a:cubicBezTo>
                      <a:cubicBezTo>
                        <a:pt x="487" y="59"/>
                        <a:pt x="487" y="59"/>
                        <a:pt x="487" y="59"/>
                      </a:cubicBezTo>
                      <a:cubicBezTo>
                        <a:pt x="486" y="64"/>
                        <a:pt x="486" y="64"/>
                        <a:pt x="486" y="64"/>
                      </a:cubicBezTo>
                      <a:cubicBezTo>
                        <a:pt x="497" y="66"/>
                        <a:pt x="504" y="69"/>
                        <a:pt x="514" y="74"/>
                      </a:cubicBezTo>
                      <a:cubicBezTo>
                        <a:pt x="523" y="79"/>
                        <a:pt x="523" y="79"/>
                        <a:pt x="523" y="79"/>
                      </a:cubicBezTo>
                      <a:cubicBezTo>
                        <a:pt x="516" y="5"/>
                        <a:pt x="516" y="5"/>
                        <a:pt x="516" y="5"/>
                      </a:cubicBezTo>
                      <a:lnTo>
                        <a:pt x="2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16" name="Freeform 15"/>
                <p:cNvSpPr>
                  <a:spLocks noChangeAspect="1"/>
                </p:cNvSpPr>
                <p:nvPr userDrawn="1"/>
              </p:nvSpPr>
              <p:spPr bwMode="black">
                <a:xfrm>
                  <a:off x="5130" y="976"/>
                  <a:ext cx="11" cy="59"/>
                </a:xfrm>
                <a:custGeom>
                  <a:avLst/>
                  <a:gdLst/>
                  <a:ahLst/>
                  <a:cxnLst>
                    <a:cxn ang="0">
                      <a:pos x="19" y="37"/>
                    </a:cxn>
                    <a:cxn ang="0">
                      <a:pos x="24" y="69"/>
                    </a:cxn>
                    <a:cxn ang="0">
                      <a:pos x="24" y="598"/>
                    </a:cxn>
                    <a:cxn ang="0">
                      <a:pos x="19" y="629"/>
                    </a:cxn>
                    <a:cxn ang="0">
                      <a:pos x="9" y="650"/>
                    </a:cxn>
                    <a:cxn ang="0">
                      <a:pos x="3" y="659"/>
                    </a:cxn>
                    <a:cxn ang="0">
                      <a:pos x="116" y="659"/>
                    </a:cxn>
                    <a:cxn ang="0">
                      <a:pos x="126" y="659"/>
                    </a:cxn>
                    <a:cxn ang="0">
                      <a:pos x="120" y="651"/>
                    </a:cxn>
                    <a:cxn ang="0">
                      <a:pos x="109" y="628"/>
                    </a:cxn>
                    <a:cxn ang="0">
                      <a:pos x="106" y="545"/>
                    </a:cxn>
                    <a:cxn ang="0">
                      <a:pos x="106" y="67"/>
                    </a:cxn>
                    <a:cxn ang="0">
                      <a:pos x="112" y="32"/>
                    </a:cxn>
                    <a:cxn ang="0">
                      <a:pos x="112" y="32"/>
                    </a:cxn>
                    <a:cxn ang="0">
                      <a:pos x="122" y="8"/>
                    </a:cxn>
                    <a:cxn ang="0">
                      <a:pos x="126" y="0"/>
                    </a:cxn>
                    <a:cxn ang="0">
                      <a:pos x="10" y="0"/>
                    </a:cxn>
                    <a:cxn ang="0">
                      <a:pos x="0" y="0"/>
                    </a:cxn>
                    <a:cxn ang="0">
                      <a:pos x="6" y="9"/>
                    </a:cxn>
                    <a:cxn ang="0">
                      <a:pos x="19" y="37"/>
                    </a:cxn>
                  </a:cxnLst>
                  <a:rect l="0" t="0" r="r" b="b"/>
                  <a:pathLst>
                    <a:path w="126" h="659">
                      <a:moveTo>
                        <a:pt x="19" y="37"/>
                      </a:moveTo>
                      <a:cubicBezTo>
                        <a:pt x="23" y="49"/>
                        <a:pt x="24" y="56"/>
                        <a:pt x="24" y="69"/>
                      </a:cubicBezTo>
                      <a:cubicBezTo>
                        <a:pt x="24" y="598"/>
                        <a:pt x="24" y="598"/>
                        <a:pt x="24" y="598"/>
                      </a:cubicBezTo>
                      <a:cubicBezTo>
                        <a:pt x="24" y="611"/>
                        <a:pt x="24" y="618"/>
                        <a:pt x="19" y="629"/>
                      </a:cubicBezTo>
                      <a:cubicBezTo>
                        <a:pt x="16" y="638"/>
                        <a:pt x="14" y="643"/>
                        <a:pt x="9" y="650"/>
                      </a:cubicBezTo>
                      <a:cubicBezTo>
                        <a:pt x="3" y="659"/>
                        <a:pt x="3" y="659"/>
                        <a:pt x="3" y="659"/>
                      </a:cubicBezTo>
                      <a:cubicBezTo>
                        <a:pt x="116" y="659"/>
                        <a:pt x="116" y="659"/>
                        <a:pt x="116" y="659"/>
                      </a:cubicBezTo>
                      <a:cubicBezTo>
                        <a:pt x="126" y="659"/>
                        <a:pt x="126" y="659"/>
                        <a:pt x="126" y="659"/>
                      </a:cubicBezTo>
                      <a:cubicBezTo>
                        <a:pt x="120" y="651"/>
                        <a:pt x="120" y="651"/>
                        <a:pt x="120" y="651"/>
                      </a:cubicBezTo>
                      <a:cubicBezTo>
                        <a:pt x="115" y="641"/>
                        <a:pt x="110" y="637"/>
                        <a:pt x="109" y="628"/>
                      </a:cubicBezTo>
                      <a:cubicBezTo>
                        <a:pt x="107" y="607"/>
                        <a:pt x="106" y="578"/>
                        <a:pt x="106" y="545"/>
                      </a:cubicBezTo>
                      <a:cubicBezTo>
                        <a:pt x="106" y="67"/>
                        <a:pt x="106" y="67"/>
                        <a:pt x="106" y="67"/>
                      </a:cubicBezTo>
                      <a:cubicBezTo>
                        <a:pt x="107" y="58"/>
                        <a:pt x="106" y="53"/>
                        <a:pt x="112" y="32"/>
                      </a:cubicBezTo>
                      <a:cubicBezTo>
                        <a:pt x="112" y="32"/>
                        <a:pt x="112" y="32"/>
                        <a:pt x="112" y="32"/>
                      </a:cubicBezTo>
                      <a:cubicBezTo>
                        <a:pt x="116" y="23"/>
                        <a:pt x="118" y="16"/>
                        <a:pt x="122" y="8"/>
                      </a:cubicBezTo>
                      <a:cubicBezTo>
                        <a:pt x="126" y="0"/>
                        <a:pt x="126" y="0"/>
                        <a:pt x="126" y="0"/>
                      </a:cubicBezTo>
                      <a:cubicBezTo>
                        <a:pt x="10" y="0"/>
                        <a:pt x="10" y="0"/>
                        <a:pt x="10" y="0"/>
                      </a:cubicBezTo>
                      <a:cubicBezTo>
                        <a:pt x="0" y="0"/>
                        <a:pt x="0" y="0"/>
                        <a:pt x="0" y="0"/>
                      </a:cubicBezTo>
                      <a:cubicBezTo>
                        <a:pt x="6" y="9"/>
                        <a:pt x="6" y="9"/>
                        <a:pt x="6" y="9"/>
                      </a:cubicBezTo>
                      <a:cubicBezTo>
                        <a:pt x="12" y="19"/>
                        <a:pt x="16" y="26"/>
                        <a:pt x="19" y="3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17" name="Freeform 16"/>
                <p:cNvSpPr>
                  <a:spLocks noChangeAspect="1"/>
                </p:cNvSpPr>
                <p:nvPr userDrawn="1"/>
              </p:nvSpPr>
              <p:spPr bwMode="black">
                <a:xfrm>
                  <a:off x="5016" y="1175"/>
                  <a:ext cx="38" cy="59"/>
                </a:xfrm>
                <a:custGeom>
                  <a:avLst/>
                  <a:gdLst/>
                  <a:ahLst/>
                  <a:cxnLst>
                    <a:cxn ang="0">
                      <a:pos x="384" y="589"/>
                    </a:cxn>
                    <a:cxn ang="0">
                      <a:pos x="314" y="599"/>
                    </a:cxn>
                    <a:cxn ang="0">
                      <a:pos x="111" y="599"/>
                    </a:cxn>
                    <a:cxn ang="0">
                      <a:pos x="111" y="320"/>
                    </a:cxn>
                    <a:cxn ang="0">
                      <a:pos x="280" y="320"/>
                    </a:cxn>
                    <a:cxn ang="0">
                      <a:pos x="308" y="321"/>
                    </a:cxn>
                    <a:cxn ang="0">
                      <a:pos x="343" y="333"/>
                    </a:cxn>
                    <a:cxn ang="0">
                      <a:pos x="350" y="337"/>
                    </a:cxn>
                    <a:cxn ang="0">
                      <a:pos x="350" y="266"/>
                    </a:cxn>
                    <a:cxn ang="0">
                      <a:pos x="350" y="260"/>
                    </a:cxn>
                    <a:cxn ang="0">
                      <a:pos x="109" y="260"/>
                    </a:cxn>
                    <a:cxn ang="0">
                      <a:pos x="109" y="58"/>
                    </a:cxn>
                    <a:cxn ang="0">
                      <a:pos x="280" y="58"/>
                    </a:cxn>
                    <a:cxn ang="0">
                      <a:pos x="300" y="57"/>
                    </a:cxn>
                    <a:cxn ang="0">
                      <a:pos x="318" y="60"/>
                    </a:cxn>
                    <a:cxn ang="0">
                      <a:pos x="341" y="75"/>
                    </a:cxn>
                    <a:cxn ang="0">
                      <a:pos x="350" y="84"/>
                    </a:cxn>
                    <a:cxn ang="0">
                      <a:pos x="350" y="5"/>
                    </a:cxn>
                    <a:cxn ang="0">
                      <a:pos x="350" y="0"/>
                    </a:cxn>
                    <a:cxn ang="0">
                      <a:pos x="0" y="0"/>
                    </a:cxn>
                    <a:cxn ang="0">
                      <a:pos x="10" y="9"/>
                    </a:cxn>
                    <a:cxn ang="0">
                      <a:pos x="21" y="26"/>
                    </a:cxn>
                    <a:cxn ang="0">
                      <a:pos x="25" y="51"/>
                    </a:cxn>
                    <a:cxn ang="0">
                      <a:pos x="25" y="596"/>
                    </a:cxn>
                    <a:cxn ang="0">
                      <a:pos x="26" y="612"/>
                    </a:cxn>
                    <a:cxn ang="0">
                      <a:pos x="24" y="627"/>
                    </a:cxn>
                    <a:cxn ang="0">
                      <a:pos x="13" y="650"/>
                    </a:cxn>
                    <a:cxn ang="0">
                      <a:pos x="7" y="659"/>
                    </a:cxn>
                    <a:cxn ang="0">
                      <a:pos x="393" y="659"/>
                    </a:cxn>
                    <a:cxn ang="0">
                      <a:pos x="393" y="653"/>
                    </a:cxn>
                    <a:cxn ang="0">
                      <a:pos x="393" y="653"/>
                    </a:cxn>
                    <a:cxn ang="0">
                      <a:pos x="398" y="655"/>
                    </a:cxn>
                    <a:cxn ang="0">
                      <a:pos x="421" y="582"/>
                    </a:cxn>
                    <a:cxn ang="0">
                      <a:pos x="425" y="566"/>
                    </a:cxn>
                    <a:cxn ang="0">
                      <a:pos x="412" y="575"/>
                    </a:cxn>
                    <a:cxn ang="0">
                      <a:pos x="384" y="589"/>
                    </a:cxn>
                  </a:cxnLst>
                  <a:rect l="0" t="0" r="r" b="b"/>
                  <a:pathLst>
                    <a:path w="425" h="659">
                      <a:moveTo>
                        <a:pt x="384" y="589"/>
                      </a:move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0" y="337"/>
                        <a:pt x="350" y="337"/>
                        <a:pt x="350" y="337"/>
                      </a:cubicBezTo>
                      <a:cubicBezTo>
                        <a:pt x="350" y="266"/>
                        <a:pt x="350" y="266"/>
                        <a:pt x="350" y="266"/>
                      </a:cubicBezTo>
                      <a:cubicBezTo>
                        <a:pt x="350" y="260"/>
                        <a:pt x="350" y="260"/>
                        <a:pt x="350" y="260"/>
                      </a:cubicBezTo>
                      <a:cubicBezTo>
                        <a:pt x="109" y="260"/>
                        <a:pt x="109" y="260"/>
                        <a:pt x="109" y="260"/>
                      </a:cubicBezTo>
                      <a:cubicBezTo>
                        <a:pt x="109" y="58"/>
                        <a:pt x="109" y="58"/>
                        <a:pt x="109" y="58"/>
                      </a:cubicBezTo>
                      <a:cubicBezTo>
                        <a:pt x="280" y="58"/>
                        <a:pt x="280" y="58"/>
                        <a:pt x="280" y="58"/>
                      </a:cubicBezTo>
                      <a:cubicBezTo>
                        <a:pt x="287" y="58"/>
                        <a:pt x="294" y="57"/>
                        <a:pt x="300" y="57"/>
                      </a:cubicBezTo>
                      <a:cubicBezTo>
                        <a:pt x="306" y="57"/>
                        <a:pt x="311" y="58"/>
                        <a:pt x="318" y="60"/>
                      </a:cubicBezTo>
                      <a:cubicBezTo>
                        <a:pt x="328" y="64"/>
                        <a:pt x="334" y="67"/>
                        <a:pt x="341" y="75"/>
                      </a:cubicBezTo>
                      <a:cubicBezTo>
                        <a:pt x="350" y="84"/>
                        <a:pt x="350" y="84"/>
                        <a:pt x="350" y="84"/>
                      </a:cubicBezTo>
                      <a:cubicBezTo>
                        <a:pt x="350" y="5"/>
                        <a:pt x="350" y="5"/>
                        <a:pt x="350" y="5"/>
                      </a:cubicBezTo>
                      <a:cubicBezTo>
                        <a:pt x="350" y="0"/>
                        <a:pt x="350" y="0"/>
                        <a:pt x="350" y="0"/>
                      </a:cubicBezTo>
                      <a:cubicBezTo>
                        <a:pt x="0" y="0"/>
                        <a:pt x="0" y="0"/>
                        <a:pt x="0" y="0"/>
                      </a:cubicBezTo>
                      <a:cubicBezTo>
                        <a:pt x="10" y="9"/>
                        <a:pt x="10" y="9"/>
                        <a:pt x="10" y="9"/>
                      </a:cubicBezTo>
                      <a:cubicBezTo>
                        <a:pt x="15" y="15"/>
                        <a:pt x="17" y="18"/>
                        <a:pt x="21" y="26"/>
                      </a:cubicBezTo>
                      <a:cubicBezTo>
                        <a:pt x="24" y="35"/>
                        <a:pt x="25" y="41"/>
                        <a:pt x="25" y="51"/>
                      </a:cubicBezTo>
                      <a:cubicBezTo>
                        <a:pt x="25" y="596"/>
                        <a:pt x="25" y="596"/>
                        <a:pt x="25" y="596"/>
                      </a:cubicBezTo>
                      <a:cubicBezTo>
                        <a:pt x="25" y="602"/>
                        <a:pt x="26" y="607"/>
                        <a:pt x="26" y="612"/>
                      </a:cubicBezTo>
                      <a:cubicBezTo>
                        <a:pt x="26" y="617"/>
                        <a:pt x="25" y="622"/>
                        <a:pt x="24" y="627"/>
                      </a:cubicBezTo>
                      <a:cubicBezTo>
                        <a:pt x="21" y="636"/>
                        <a:pt x="19" y="641"/>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6"/>
                        <a:pt x="425" y="566"/>
                        <a:pt x="425" y="566"/>
                      </a:cubicBezTo>
                      <a:cubicBezTo>
                        <a:pt x="412" y="575"/>
                        <a:pt x="412" y="575"/>
                        <a:pt x="412" y="575"/>
                      </a:cubicBezTo>
                      <a:cubicBezTo>
                        <a:pt x="402" y="582"/>
                        <a:pt x="396" y="585"/>
                        <a:pt x="384" y="58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18" name="Freeform 17"/>
                <p:cNvSpPr>
                  <a:spLocks noChangeAspect="1"/>
                </p:cNvSpPr>
                <p:nvPr userDrawn="1"/>
              </p:nvSpPr>
              <p:spPr bwMode="black">
                <a:xfrm>
                  <a:off x="5066" y="1076"/>
                  <a:ext cx="11" cy="58"/>
                </a:xfrm>
                <a:custGeom>
                  <a:avLst/>
                  <a:gdLst/>
                  <a:ahLst/>
                  <a:cxnLst>
                    <a:cxn ang="0">
                      <a:pos x="126" y="0"/>
                    </a:cxn>
                    <a:cxn ang="0">
                      <a:pos x="10" y="0"/>
                    </a:cxn>
                    <a:cxn ang="0">
                      <a:pos x="0" y="0"/>
                    </a:cxn>
                    <a:cxn ang="0">
                      <a:pos x="5" y="9"/>
                    </a:cxn>
                    <a:cxn ang="0">
                      <a:pos x="18" y="37"/>
                    </a:cxn>
                    <a:cxn ang="0">
                      <a:pos x="23" y="69"/>
                    </a:cxn>
                    <a:cxn ang="0">
                      <a:pos x="23" y="598"/>
                    </a:cxn>
                    <a:cxn ang="0">
                      <a:pos x="19" y="630"/>
                    </a:cxn>
                    <a:cxn ang="0">
                      <a:pos x="9" y="651"/>
                    </a:cxn>
                    <a:cxn ang="0">
                      <a:pos x="3" y="659"/>
                    </a:cxn>
                    <a:cxn ang="0">
                      <a:pos x="115" y="659"/>
                    </a:cxn>
                    <a:cxn ang="0">
                      <a:pos x="125" y="659"/>
                    </a:cxn>
                    <a:cxn ang="0">
                      <a:pos x="120" y="651"/>
                    </a:cxn>
                    <a:cxn ang="0">
                      <a:pos x="108" y="628"/>
                    </a:cxn>
                    <a:cxn ang="0">
                      <a:pos x="106" y="545"/>
                    </a:cxn>
                    <a:cxn ang="0">
                      <a:pos x="106" y="68"/>
                    </a:cxn>
                    <a:cxn ang="0">
                      <a:pos x="112" y="33"/>
                    </a:cxn>
                    <a:cxn ang="0">
                      <a:pos x="112" y="33"/>
                    </a:cxn>
                    <a:cxn ang="0">
                      <a:pos x="122" y="8"/>
                    </a:cxn>
                    <a:cxn ang="0">
                      <a:pos x="126" y="0"/>
                    </a:cxn>
                  </a:cxnLst>
                  <a:rect l="0" t="0" r="r" b="b"/>
                  <a:pathLst>
                    <a:path w="126" h="659">
                      <a:moveTo>
                        <a:pt x="126" y="0"/>
                      </a:moveTo>
                      <a:cubicBezTo>
                        <a:pt x="10" y="0"/>
                        <a:pt x="10" y="0"/>
                        <a:pt x="10" y="0"/>
                      </a:cubicBezTo>
                      <a:cubicBezTo>
                        <a:pt x="0" y="0"/>
                        <a:pt x="0" y="0"/>
                        <a:pt x="0" y="0"/>
                      </a:cubicBezTo>
                      <a:cubicBezTo>
                        <a:pt x="5" y="9"/>
                        <a:pt x="5" y="9"/>
                        <a:pt x="5" y="9"/>
                      </a:cubicBezTo>
                      <a:cubicBezTo>
                        <a:pt x="12" y="19"/>
                        <a:pt x="15" y="26"/>
                        <a:pt x="18" y="37"/>
                      </a:cubicBezTo>
                      <a:cubicBezTo>
                        <a:pt x="23" y="50"/>
                        <a:pt x="23" y="56"/>
                        <a:pt x="23" y="69"/>
                      </a:cubicBezTo>
                      <a:cubicBezTo>
                        <a:pt x="23" y="598"/>
                        <a:pt x="23" y="598"/>
                        <a:pt x="23" y="598"/>
                      </a:cubicBezTo>
                      <a:cubicBezTo>
                        <a:pt x="23" y="611"/>
                        <a:pt x="23"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4" y="642"/>
                        <a:pt x="110" y="637"/>
                        <a:pt x="108" y="628"/>
                      </a:cubicBezTo>
                      <a:cubicBezTo>
                        <a:pt x="106" y="608"/>
                        <a:pt x="106" y="578"/>
                        <a:pt x="106" y="545"/>
                      </a:cubicBezTo>
                      <a:cubicBezTo>
                        <a:pt x="106" y="68"/>
                        <a:pt x="106" y="68"/>
                        <a:pt x="106" y="68"/>
                      </a:cubicBezTo>
                      <a:cubicBezTo>
                        <a:pt x="106" y="58"/>
                        <a:pt x="106" y="53"/>
                        <a:pt x="112" y="33"/>
                      </a:cubicBezTo>
                      <a:cubicBezTo>
                        <a:pt x="112" y="33"/>
                        <a:pt x="112" y="33"/>
                        <a:pt x="112" y="33"/>
                      </a:cubicBezTo>
                      <a:cubicBezTo>
                        <a:pt x="115" y="23"/>
                        <a:pt x="118" y="17"/>
                        <a:pt x="122" y="8"/>
                      </a:cubicBezTo>
                      <a:lnTo>
                        <a:pt x="126"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19" name="Freeform 18"/>
                <p:cNvSpPr>
                  <a:spLocks noChangeAspect="1"/>
                </p:cNvSpPr>
                <p:nvPr userDrawn="1"/>
              </p:nvSpPr>
              <p:spPr bwMode="black">
                <a:xfrm>
                  <a:off x="5045" y="976"/>
                  <a:ext cx="79" cy="61"/>
                </a:xfrm>
                <a:custGeom>
                  <a:avLst/>
                  <a:gdLst/>
                  <a:ahLst/>
                  <a:cxnLst>
                    <a:cxn ang="0">
                      <a:pos x="39" y="31"/>
                    </a:cxn>
                    <a:cxn ang="0">
                      <a:pos x="51" y="53"/>
                    </a:cxn>
                    <a:cxn ang="0">
                      <a:pos x="286" y="686"/>
                    </a:cxn>
                    <a:cxn ang="0">
                      <a:pos x="453" y="224"/>
                    </a:cxn>
                    <a:cxn ang="0">
                      <a:pos x="625" y="683"/>
                    </a:cxn>
                    <a:cxn ang="0">
                      <a:pos x="847" y="65"/>
                    </a:cxn>
                    <a:cxn ang="0">
                      <a:pos x="859" y="40"/>
                    </a:cxn>
                    <a:cxn ang="0">
                      <a:pos x="859" y="40"/>
                    </a:cxn>
                    <a:cxn ang="0">
                      <a:pos x="881" y="9"/>
                    </a:cxn>
                    <a:cxn ang="0">
                      <a:pos x="889" y="0"/>
                    </a:cxn>
                    <a:cxn ang="0">
                      <a:pos x="781" y="0"/>
                    </a:cxn>
                    <a:cxn ang="0">
                      <a:pos x="771" y="0"/>
                    </a:cxn>
                    <a:cxn ang="0">
                      <a:pos x="777" y="9"/>
                    </a:cxn>
                    <a:cxn ang="0">
                      <a:pos x="783" y="30"/>
                    </a:cxn>
                    <a:cxn ang="0">
                      <a:pos x="783" y="33"/>
                    </a:cxn>
                    <a:cxn ang="0">
                      <a:pos x="776" y="57"/>
                    </a:cxn>
                    <a:cxn ang="0">
                      <a:pos x="633" y="482"/>
                    </a:cxn>
                    <a:cxn ang="0">
                      <a:pos x="479" y="53"/>
                    </a:cxn>
                    <a:cxn ang="0">
                      <a:pos x="475" y="34"/>
                    </a:cxn>
                    <a:cxn ang="0">
                      <a:pos x="476" y="25"/>
                    </a:cxn>
                    <a:cxn ang="0">
                      <a:pos x="483" y="10"/>
                    </a:cxn>
                    <a:cxn ang="0">
                      <a:pos x="488" y="1"/>
                    </a:cxn>
                    <a:cxn ang="0">
                      <a:pos x="346" y="1"/>
                    </a:cxn>
                    <a:cxn ang="0">
                      <a:pos x="356" y="11"/>
                    </a:cxn>
                    <a:cxn ang="0">
                      <a:pos x="373" y="30"/>
                    </a:cxn>
                    <a:cxn ang="0">
                      <a:pos x="390" y="54"/>
                    </a:cxn>
                    <a:cxn ang="0">
                      <a:pos x="422" y="136"/>
                    </a:cxn>
                    <a:cxn ang="0">
                      <a:pos x="291" y="481"/>
                    </a:cxn>
                    <a:cxn ang="0">
                      <a:pos x="137" y="43"/>
                    </a:cxn>
                    <a:cxn ang="0">
                      <a:pos x="136" y="36"/>
                    </a:cxn>
                    <a:cxn ang="0">
                      <a:pos x="137" y="27"/>
                    </a:cxn>
                    <a:cxn ang="0">
                      <a:pos x="144" y="10"/>
                    </a:cxn>
                    <a:cxn ang="0">
                      <a:pos x="149" y="1"/>
                    </a:cxn>
                    <a:cxn ang="0">
                      <a:pos x="0" y="1"/>
                    </a:cxn>
                    <a:cxn ang="0">
                      <a:pos x="17" y="11"/>
                    </a:cxn>
                    <a:cxn ang="0">
                      <a:pos x="39" y="31"/>
                    </a:cxn>
                  </a:cxnLst>
                  <a:rect l="0" t="0" r="r" b="b"/>
                  <a:pathLst>
                    <a:path w="889" h="686">
                      <a:moveTo>
                        <a:pt x="39" y="31"/>
                      </a:moveTo>
                      <a:cubicBezTo>
                        <a:pt x="46" y="39"/>
                        <a:pt x="48" y="44"/>
                        <a:pt x="51" y="53"/>
                      </a:cubicBezTo>
                      <a:cubicBezTo>
                        <a:pt x="286" y="686"/>
                        <a:pt x="286" y="686"/>
                        <a:pt x="286" y="686"/>
                      </a:cubicBezTo>
                      <a:cubicBezTo>
                        <a:pt x="453" y="224"/>
                        <a:pt x="453" y="224"/>
                        <a:pt x="453" y="224"/>
                      </a:cubicBezTo>
                      <a:cubicBezTo>
                        <a:pt x="625" y="683"/>
                        <a:pt x="625" y="683"/>
                        <a:pt x="625" y="683"/>
                      </a:cubicBezTo>
                      <a:cubicBezTo>
                        <a:pt x="847" y="65"/>
                        <a:pt x="847" y="65"/>
                        <a:pt x="847" y="65"/>
                      </a:cubicBezTo>
                      <a:cubicBezTo>
                        <a:pt x="850" y="55"/>
                        <a:pt x="854" y="50"/>
                        <a:pt x="859" y="40"/>
                      </a:cubicBezTo>
                      <a:cubicBezTo>
                        <a:pt x="859" y="40"/>
                        <a:pt x="859" y="40"/>
                        <a:pt x="859" y="40"/>
                      </a:cubicBezTo>
                      <a:cubicBezTo>
                        <a:pt x="867" y="28"/>
                        <a:pt x="872" y="20"/>
                        <a:pt x="881" y="9"/>
                      </a:cubicBezTo>
                      <a:cubicBezTo>
                        <a:pt x="889" y="0"/>
                        <a:pt x="889" y="0"/>
                        <a:pt x="889" y="0"/>
                      </a:cubicBezTo>
                      <a:cubicBezTo>
                        <a:pt x="781" y="0"/>
                        <a:pt x="781" y="0"/>
                        <a:pt x="781" y="0"/>
                      </a:cubicBezTo>
                      <a:cubicBezTo>
                        <a:pt x="771" y="0"/>
                        <a:pt x="771" y="0"/>
                        <a:pt x="771" y="0"/>
                      </a:cubicBezTo>
                      <a:cubicBezTo>
                        <a:pt x="777" y="9"/>
                        <a:pt x="777" y="9"/>
                        <a:pt x="777" y="9"/>
                      </a:cubicBezTo>
                      <a:cubicBezTo>
                        <a:pt x="781" y="16"/>
                        <a:pt x="783" y="21"/>
                        <a:pt x="783" y="30"/>
                      </a:cubicBezTo>
                      <a:cubicBezTo>
                        <a:pt x="783" y="30"/>
                        <a:pt x="783" y="32"/>
                        <a:pt x="783" y="33"/>
                      </a:cubicBezTo>
                      <a:cubicBezTo>
                        <a:pt x="783" y="41"/>
                        <a:pt x="781" y="47"/>
                        <a:pt x="776" y="57"/>
                      </a:cubicBezTo>
                      <a:cubicBezTo>
                        <a:pt x="633" y="482"/>
                        <a:pt x="633" y="482"/>
                        <a:pt x="633" y="482"/>
                      </a:cubicBezTo>
                      <a:cubicBezTo>
                        <a:pt x="479" y="53"/>
                        <a:pt x="479" y="53"/>
                        <a:pt x="479" y="53"/>
                      </a:cubicBezTo>
                      <a:cubicBezTo>
                        <a:pt x="476" y="45"/>
                        <a:pt x="475" y="40"/>
                        <a:pt x="475" y="34"/>
                      </a:cubicBezTo>
                      <a:cubicBezTo>
                        <a:pt x="475" y="31"/>
                        <a:pt x="475" y="28"/>
                        <a:pt x="476" y="25"/>
                      </a:cubicBezTo>
                      <a:cubicBezTo>
                        <a:pt x="478" y="18"/>
                        <a:pt x="479" y="16"/>
                        <a:pt x="483" y="10"/>
                      </a:cubicBezTo>
                      <a:cubicBezTo>
                        <a:pt x="488" y="1"/>
                        <a:pt x="488" y="1"/>
                        <a:pt x="488" y="1"/>
                      </a:cubicBezTo>
                      <a:cubicBezTo>
                        <a:pt x="346" y="1"/>
                        <a:pt x="346" y="1"/>
                        <a:pt x="346" y="1"/>
                      </a:cubicBezTo>
                      <a:cubicBezTo>
                        <a:pt x="356" y="11"/>
                        <a:pt x="356" y="11"/>
                        <a:pt x="356" y="11"/>
                      </a:cubicBezTo>
                      <a:cubicBezTo>
                        <a:pt x="363" y="17"/>
                        <a:pt x="367" y="22"/>
                        <a:pt x="373" y="30"/>
                      </a:cubicBezTo>
                      <a:cubicBezTo>
                        <a:pt x="381" y="39"/>
                        <a:pt x="386" y="44"/>
                        <a:pt x="390" y="54"/>
                      </a:cubicBezTo>
                      <a:cubicBezTo>
                        <a:pt x="422" y="136"/>
                        <a:pt x="422" y="136"/>
                        <a:pt x="422" y="136"/>
                      </a:cubicBezTo>
                      <a:cubicBezTo>
                        <a:pt x="291" y="481"/>
                        <a:pt x="291" y="481"/>
                        <a:pt x="291" y="481"/>
                      </a:cubicBezTo>
                      <a:cubicBezTo>
                        <a:pt x="137" y="43"/>
                        <a:pt x="137" y="43"/>
                        <a:pt x="137" y="43"/>
                      </a:cubicBezTo>
                      <a:cubicBezTo>
                        <a:pt x="136" y="40"/>
                        <a:pt x="136" y="38"/>
                        <a:pt x="136" y="36"/>
                      </a:cubicBezTo>
                      <a:cubicBezTo>
                        <a:pt x="136" y="34"/>
                        <a:pt x="136" y="31"/>
                        <a:pt x="137" y="27"/>
                      </a:cubicBezTo>
                      <a:cubicBezTo>
                        <a:pt x="138" y="20"/>
                        <a:pt x="140" y="17"/>
                        <a:pt x="144" y="10"/>
                      </a:cubicBezTo>
                      <a:cubicBezTo>
                        <a:pt x="149" y="1"/>
                        <a:pt x="149" y="1"/>
                        <a:pt x="149" y="1"/>
                      </a:cubicBezTo>
                      <a:cubicBezTo>
                        <a:pt x="0" y="1"/>
                        <a:pt x="0" y="1"/>
                        <a:pt x="0" y="1"/>
                      </a:cubicBezTo>
                      <a:cubicBezTo>
                        <a:pt x="17" y="11"/>
                        <a:pt x="17" y="11"/>
                        <a:pt x="17" y="11"/>
                      </a:cubicBezTo>
                      <a:cubicBezTo>
                        <a:pt x="27" y="17"/>
                        <a:pt x="32" y="22"/>
                        <a:pt x="39" y="3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0" name="Freeform 19"/>
                <p:cNvSpPr>
                  <a:spLocks noChangeAspect="1"/>
                </p:cNvSpPr>
                <p:nvPr userDrawn="1"/>
              </p:nvSpPr>
              <p:spPr bwMode="black">
                <a:xfrm>
                  <a:off x="5298" y="1076"/>
                  <a:ext cx="46" cy="58"/>
                </a:xfrm>
                <a:custGeom>
                  <a:avLst/>
                  <a:gdLst/>
                  <a:ahLst/>
                  <a:cxnLst>
                    <a:cxn ang="0">
                      <a:pos x="64" y="61"/>
                    </a:cxn>
                    <a:cxn ang="0">
                      <a:pos x="222" y="61"/>
                    </a:cxn>
                    <a:cxn ang="0">
                      <a:pos x="222" y="598"/>
                    </a:cxn>
                    <a:cxn ang="0">
                      <a:pos x="223" y="619"/>
                    </a:cxn>
                    <a:cxn ang="0">
                      <a:pos x="222" y="633"/>
                    </a:cxn>
                    <a:cxn ang="0">
                      <a:pos x="213" y="652"/>
                    </a:cxn>
                    <a:cxn ang="0">
                      <a:pos x="209" y="660"/>
                    </a:cxn>
                    <a:cxn ang="0">
                      <a:pos x="319" y="660"/>
                    </a:cxn>
                    <a:cxn ang="0">
                      <a:pos x="329" y="660"/>
                    </a:cxn>
                    <a:cxn ang="0">
                      <a:pos x="324" y="652"/>
                    </a:cxn>
                    <a:cxn ang="0">
                      <a:pos x="315" y="631"/>
                    </a:cxn>
                    <a:cxn ang="0">
                      <a:pos x="312" y="604"/>
                    </a:cxn>
                    <a:cxn ang="0">
                      <a:pos x="312" y="596"/>
                    </a:cxn>
                    <a:cxn ang="0">
                      <a:pos x="312" y="59"/>
                    </a:cxn>
                    <a:cxn ang="0">
                      <a:pos x="448" y="59"/>
                    </a:cxn>
                    <a:cxn ang="0">
                      <a:pos x="485" y="64"/>
                    </a:cxn>
                    <a:cxn ang="0">
                      <a:pos x="486" y="59"/>
                    </a:cxn>
                    <a:cxn ang="0">
                      <a:pos x="486" y="59"/>
                    </a:cxn>
                    <a:cxn ang="0">
                      <a:pos x="485" y="65"/>
                    </a:cxn>
                    <a:cxn ang="0">
                      <a:pos x="513" y="74"/>
                    </a:cxn>
                    <a:cxn ang="0">
                      <a:pos x="522" y="79"/>
                    </a:cxn>
                    <a:cxn ang="0">
                      <a:pos x="515" y="5"/>
                    </a:cxn>
                    <a:cxn ang="0">
                      <a:pos x="22" y="0"/>
                    </a:cxn>
                    <a:cxn ang="0">
                      <a:pos x="2" y="72"/>
                    </a:cxn>
                    <a:cxn ang="0">
                      <a:pos x="0" y="84"/>
                    </a:cxn>
                    <a:cxn ang="0">
                      <a:pos x="11" y="78"/>
                    </a:cxn>
                    <a:cxn ang="0">
                      <a:pos x="43" y="65"/>
                    </a:cxn>
                    <a:cxn ang="0">
                      <a:pos x="64" y="61"/>
                    </a:cxn>
                  </a:cxnLst>
                  <a:rect l="0" t="0" r="r" b="b"/>
                  <a:pathLst>
                    <a:path w="522" h="660">
                      <a:moveTo>
                        <a:pt x="64" y="61"/>
                      </a:moveTo>
                      <a:cubicBezTo>
                        <a:pt x="222" y="61"/>
                        <a:pt x="222" y="61"/>
                        <a:pt x="222" y="61"/>
                      </a:cubicBezTo>
                      <a:cubicBezTo>
                        <a:pt x="222" y="598"/>
                        <a:pt x="222" y="598"/>
                        <a:pt x="222" y="598"/>
                      </a:cubicBezTo>
                      <a:cubicBezTo>
                        <a:pt x="222" y="606"/>
                        <a:pt x="223" y="613"/>
                        <a:pt x="223" y="619"/>
                      </a:cubicBezTo>
                      <a:cubicBezTo>
                        <a:pt x="223" y="623"/>
                        <a:pt x="223" y="628"/>
                        <a:pt x="222" y="633"/>
                      </a:cubicBezTo>
                      <a:cubicBezTo>
                        <a:pt x="219" y="640"/>
                        <a:pt x="218" y="644"/>
                        <a:pt x="213" y="652"/>
                      </a:cubicBezTo>
                      <a:cubicBezTo>
                        <a:pt x="209" y="660"/>
                        <a:pt x="209" y="660"/>
                        <a:pt x="209" y="660"/>
                      </a:cubicBezTo>
                      <a:cubicBezTo>
                        <a:pt x="319" y="660"/>
                        <a:pt x="319" y="660"/>
                        <a:pt x="319" y="660"/>
                      </a:cubicBezTo>
                      <a:cubicBezTo>
                        <a:pt x="329" y="660"/>
                        <a:pt x="329" y="660"/>
                        <a:pt x="329" y="660"/>
                      </a:cubicBezTo>
                      <a:cubicBezTo>
                        <a:pt x="324" y="652"/>
                        <a:pt x="324" y="652"/>
                        <a:pt x="324" y="652"/>
                      </a:cubicBezTo>
                      <a:cubicBezTo>
                        <a:pt x="319" y="643"/>
                        <a:pt x="316" y="638"/>
                        <a:pt x="315" y="631"/>
                      </a:cubicBezTo>
                      <a:cubicBezTo>
                        <a:pt x="312" y="612"/>
                        <a:pt x="312" y="610"/>
                        <a:pt x="312" y="604"/>
                      </a:cubicBezTo>
                      <a:cubicBezTo>
                        <a:pt x="312" y="602"/>
                        <a:pt x="312" y="600"/>
                        <a:pt x="312" y="596"/>
                      </a:cubicBezTo>
                      <a:cubicBezTo>
                        <a:pt x="312" y="59"/>
                        <a:pt x="312" y="59"/>
                        <a:pt x="312" y="59"/>
                      </a:cubicBezTo>
                      <a:cubicBezTo>
                        <a:pt x="448" y="59"/>
                        <a:pt x="448" y="59"/>
                        <a:pt x="448" y="59"/>
                      </a:cubicBezTo>
                      <a:cubicBezTo>
                        <a:pt x="462" y="59"/>
                        <a:pt x="471" y="60"/>
                        <a:pt x="485" y="64"/>
                      </a:cubicBezTo>
                      <a:cubicBezTo>
                        <a:pt x="486" y="59"/>
                        <a:pt x="486" y="59"/>
                        <a:pt x="486" y="59"/>
                      </a:cubicBezTo>
                      <a:cubicBezTo>
                        <a:pt x="486" y="59"/>
                        <a:pt x="486" y="59"/>
                        <a:pt x="486" y="59"/>
                      </a:cubicBezTo>
                      <a:cubicBezTo>
                        <a:pt x="485" y="65"/>
                        <a:pt x="485" y="65"/>
                        <a:pt x="485" y="65"/>
                      </a:cubicBezTo>
                      <a:cubicBezTo>
                        <a:pt x="496" y="67"/>
                        <a:pt x="503" y="69"/>
                        <a:pt x="513" y="74"/>
                      </a:cubicBezTo>
                      <a:cubicBezTo>
                        <a:pt x="522" y="79"/>
                        <a:pt x="522" y="79"/>
                        <a:pt x="522" y="79"/>
                      </a:cubicBezTo>
                      <a:cubicBezTo>
                        <a:pt x="515" y="5"/>
                        <a:pt x="515" y="5"/>
                        <a:pt x="515" y="5"/>
                      </a:cubicBezTo>
                      <a:cubicBezTo>
                        <a:pt x="22" y="0"/>
                        <a:pt x="22" y="0"/>
                        <a:pt x="22" y="0"/>
                      </a:cubicBezTo>
                      <a:cubicBezTo>
                        <a:pt x="2" y="72"/>
                        <a:pt x="2" y="72"/>
                        <a:pt x="2" y="72"/>
                      </a:cubicBezTo>
                      <a:cubicBezTo>
                        <a:pt x="0" y="84"/>
                        <a:pt x="0" y="84"/>
                        <a:pt x="0" y="84"/>
                      </a:cubicBezTo>
                      <a:cubicBezTo>
                        <a:pt x="11" y="78"/>
                        <a:pt x="11" y="78"/>
                        <a:pt x="11" y="78"/>
                      </a:cubicBezTo>
                      <a:cubicBezTo>
                        <a:pt x="22" y="71"/>
                        <a:pt x="30" y="67"/>
                        <a:pt x="43" y="65"/>
                      </a:cubicBezTo>
                      <a:cubicBezTo>
                        <a:pt x="52" y="62"/>
                        <a:pt x="56" y="61"/>
                        <a:pt x="64" y="6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1" name="Freeform 20"/>
                <p:cNvSpPr>
                  <a:spLocks noChangeAspect="1"/>
                </p:cNvSpPr>
                <p:nvPr userDrawn="1"/>
              </p:nvSpPr>
              <p:spPr bwMode="black">
                <a:xfrm>
                  <a:off x="5082" y="1076"/>
                  <a:ext cx="61" cy="60"/>
                </a:xfrm>
                <a:custGeom>
                  <a:avLst/>
                  <a:gdLst/>
                  <a:ahLst/>
                  <a:cxnLst>
                    <a:cxn ang="0">
                      <a:pos x="657" y="42"/>
                    </a:cxn>
                    <a:cxn ang="0">
                      <a:pos x="678" y="10"/>
                    </a:cxn>
                    <a:cxn ang="0">
                      <a:pos x="684" y="1"/>
                    </a:cxn>
                    <a:cxn ang="0">
                      <a:pos x="583" y="1"/>
                    </a:cxn>
                    <a:cxn ang="0">
                      <a:pos x="575" y="1"/>
                    </a:cxn>
                    <a:cxn ang="0">
                      <a:pos x="577" y="9"/>
                    </a:cxn>
                    <a:cxn ang="0">
                      <a:pos x="581" y="30"/>
                    </a:cxn>
                    <a:cxn ang="0">
                      <a:pos x="571" y="58"/>
                    </a:cxn>
                    <a:cxn ang="0">
                      <a:pos x="357" y="517"/>
                    </a:cxn>
                    <a:cxn ang="0">
                      <a:pos x="129" y="38"/>
                    </a:cxn>
                    <a:cxn ang="0">
                      <a:pos x="125" y="22"/>
                    </a:cxn>
                    <a:cxn ang="0">
                      <a:pos x="128" y="9"/>
                    </a:cxn>
                    <a:cxn ang="0">
                      <a:pos x="133" y="0"/>
                    </a:cxn>
                    <a:cxn ang="0">
                      <a:pos x="19" y="0"/>
                    </a:cxn>
                    <a:cxn ang="0">
                      <a:pos x="0" y="0"/>
                    </a:cxn>
                    <a:cxn ang="0">
                      <a:pos x="16" y="11"/>
                    </a:cxn>
                    <a:cxn ang="0">
                      <a:pos x="35" y="30"/>
                    </a:cxn>
                    <a:cxn ang="0">
                      <a:pos x="45" y="51"/>
                    </a:cxn>
                    <a:cxn ang="0">
                      <a:pos x="354" y="682"/>
                    </a:cxn>
                    <a:cxn ang="0">
                      <a:pos x="644" y="67"/>
                    </a:cxn>
                    <a:cxn ang="0">
                      <a:pos x="657" y="42"/>
                    </a:cxn>
                    <a:cxn ang="0">
                      <a:pos x="652" y="39"/>
                    </a:cxn>
                    <a:cxn ang="0">
                      <a:pos x="652" y="39"/>
                    </a:cxn>
                    <a:cxn ang="0">
                      <a:pos x="657" y="42"/>
                    </a:cxn>
                  </a:cxnLst>
                  <a:rect l="0" t="0" r="r" b="b"/>
                  <a:pathLst>
                    <a:path w="684" h="682">
                      <a:moveTo>
                        <a:pt x="657" y="42"/>
                      </a:moveTo>
                      <a:cubicBezTo>
                        <a:pt x="664" y="29"/>
                        <a:pt x="669" y="22"/>
                        <a:pt x="678" y="10"/>
                      </a:cubicBezTo>
                      <a:cubicBezTo>
                        <a:pt x="684" y="1"/>
                        <a:pt x="684" y="1"/>
                        <a:pt x="684" y="1"/>
                      </a:cubicBezTo>
                      <a:cubicBezTo>
                        <a:pt x="583" y="1"/>
                        <a:pt x="583" y="1"/>
                        <a:pt x="583" y="1"/>
                      </a:cubicBezTo>
                      <a:cubicBezTo>
                        <a:pt x="575" y="1"/>
                        <a:pt x="575" y="1"/>
                        <a:pt x="575" y="1"/>
                      </a:cubicBezTo>
                      <a:cubicBezTo>
                        <a:pt x="577" y="9"/>
                        <a:pt x="577" y="9"/>
                        <a:pt x="577" y="9"/>
                      </a:cubicBezTo>
                      <a:cubicBezTo>
                        <a:pt x="580" y="17"/>
                        <a:pt x="581" y="22"/>
                        <a:pt x="581" y="30"/>
                      </a:cubicBezTo>
                      <a:cubicBezTo>
                        <a:pt x="580" y="41"/>
                        <a:pt x="575" y="47"/>
                        <a:pt x="571" y="58"/>
                      </a:cubicBezTo>
                      <a:cubicBezTo>
                        <a:pt x="357" y="517"/>
                        <a:pt x="357" y="517"/>
                        <a:pt x="357" y="517"/>
                      </a:cubicBezTo>
                      <a:cubicBezTo>
                        <a:pt x="129" y="38"/>
                        <a:pt x="129" y="38"/>
                        <a:pt x="129" y="38"/>
                      </a:cubicBezTo>
                      <a:cubicBezTo>
                        <a:pt x="126" y="31"/>
                        <a:pt x="125" y="28"/>
                        <a:pt x="125" y="22"/>
                      </a:cubicBezTo>
                      <a:cubicBezTo>
                        <a:pt x="125" y="17"/>
                        <a:pt x="126" y="15"/>
                        <a:pt x="128" y="9"/>
                      </a:cubicBezTo>
                      <a:cubicBezTo>
                        <a:pt x="133" y="0"/>
                        <a:pt x="133" y="0"/>
                        <a:pt x="133" y="0"/>
                      </a:cubicBezTo>
                      <a:cubicBezTo>
                        <a:pt x="19" y="0"/>
                        <a:pt x="19" y="0"/>
                        <a:pt x="19" y="0"/>
                      </a:cubicBezTo>
                      <a:cubicBezTo>
                        <a:pt x="0" y="0"/>
                        <a:pt x="0" y="0"/>
                        <a:pt x="0" y="0"/>
                      </a:cubicBezTo>
                      <a:cubicBezTo>
                        <a:pt x="16" y="11"/>
                        <a:pt x="16" y="11"/>
                        <a:pt x="16" y="11"/>
                      </a:cubicBezTo>
                      <a:cubicBezTo>
                        <a:pt x="25" y="17"/>
                        <a:pt x="30" y="21"/>
                        <a:pt x="35" y="30"/>
                      </a:cubicBezTo>
                      <a:cubicBezTo>
                        <a:pt x="40" y="37"/>
                        <a:pt x="42" y="43"/>
                        <a:pt x="45" y="51"/>
                      </a:cubicBezTo>
                      <a:cubicBezTo>
                        <a:pt x="354" y="682"/>
                        <a:pt x="354" y="682"/>
                        <a:pt x="354" y="682"/>
                      </a:cubicBezTo>
                      <a:cubicBezTo>
                        <a:pt x="644" y="67"/>
                        <a:pt x="644" y="67"/>
                        <a:pt x="644" y="67"/>
                      </a:cubicBezTo>
                      <a:cubicBezTo>
                        <a:pt x="648" y="57"/>
                        <a:pt x="651" y="52"/>
                        <a:pt x="657" y="42"/>
                      </a:cubicBezTo>
                      <a:cubicBezTo>
                        <a:pt x="652" y="39"/>
                        <a:pt x="652" y="39"/>
                        <a:pt x="652" y="39"/>
                      </a:cubicBezTo>
                      <a:cubicBezTo>
                        <a:pt x="653" y="39"/>
                        <a:pt x="652" y="39"/>
                        <a:pt x="652" y="39"/>
                      </a:cubicBezTo>
                      <a:lnTo>
                        <a:pt x="657" y="42"/>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2" name="Freeform 21"/>
                <p:cNvSpPr>
                  <a:spLocks noChangeAspect="1" noEditPoints="1"/>
                </p:cNvSpPr>
                <p:nvPr userDrawn="1"/>
              </p:nvSpPr>
              <p:spPr bwMode="black">
                <a:xfrm>
                  <a:off x="5193" y="1076"/>
                  <a:ext cx="45" cy="58"/>
                </a:xfrm>
                <a:custGeom>
                  <a:avLst/>
                  <a:gdLst/>
                  <a:ahLst/>
                  <a:cxnLst>
                    <a:cxn ang="0">
                      <a:pos x="490" y="663"/>
                    </a:cxn>
                    <a:cxn ang="0">
                      <a:pos x="507" y="663"/>
                    </a:cxn>
                    <a:cxn ang="0">
                      <a:pos x="493" y="653"/>
                    </a:cxn>
                    <a:cxn ang="0">
                      <a:pos x="460" y="627"/>
                    </a:cxn>
                    <a:cxn ang="0">
                      <a:pos x="405" y="564"/>
                    </a:cxn>
                    <a:cxn ang="0">
                      <a:pos x="251" y="367"/>
                    </a:cxn>
                    <a:cxn ang="0">
                      <a:pos x="205" y="317"/>
                    </a:cxn>
                    <a:cxn ang="0">
                      <a:pos x="204" y="316"/>
                    </a:cxn>
                    <a:cxn ang="0">
                      <a:pos x="211" y="316"/>
                    </a:cxn>
                    <a:cxn ang="0">
                      <a:pos x="370" y="156"/>
                    </a:cxn>
                    <a:cxn ang="0">
                      <a:pos x="370" y="151"/>
                    </a:cxn>
                    <a:cxn ang="0">
                      <a:pos x="205" y="0"/>
                    </a:cxn>
                    <a:cxn ang="0">
                      <a:pos x="0" y="0"/>
                    </a:cxn>
                    <a:cxn ang="0">
                      <a:pos x="5" y="9"/>
                    </a:cxn>
                    <a:cxn ang="0">
                      <a:pos x="16" y="34"/>
                    </a:cxn>
                    <a:cxn ang="0">
                      <a:pos x="21" y="96"/>
                    </a:cxn>
                    <a:cxn ang="0">
                      <a:pos x="21" y="562"/>
                    </a:cxn>
                    <a:cxn ang="0">
                      <a:pos x="19" y="627"/>
                    </a:cxn>
                    <a:cxn ang="0">
                      <a:pos x="9" y="652"/>
                    </a:cxn>
                    <a:cxn ang="0">
                      <a:pos x="5" y="661"/>
                    </a:cxn>
                    <a:cxn ang="0">
                      <a:pos x="110" y="661"/>
                    </a:cxn>
                    <a:cxn ang="0">
                      <a:pos x="117" y="661"/>
                    </a:cxn>
                    <a:cxn ang="0">
                      <a:pos x="115" y="653"/>
                    </a:cxn>
                    <a:cxn ang="0">
                      <a:pos x="105" y="623"/>
                    </a:cxn>
                    <a:cxn ang="0">
                      <a:pos x="103" y="601"/>
                    </a:cxn>
                    <a:cxn ang="0">
                      <a:pos x="103" y="588"/>
                    </a:cxn>
                    <a:cxn ang="0">
                      <a:pos x="103" y="300"/>
                    </a:cxn>
                    <a:cxn ang="0">
                      <a:pos x="105" y="302"/>
                    </a:cxn>
                    <a:cxn ang="0">
                      <a:pos x="122" y="322"/>
                    </a:cxn>
                    <a:cxn ang="0">
                      <a:pos x="383" y="661"/>
                    </a:cxn>
                    <a:cxn ang="0">
                      <a:pos x="387" y="658"/>
                    </a:cxn>
                    <a:cxn ang="0">
                      <a:pos x="387" y="658"/>
                    </a:cxn>
                    <a:cxn ang="0">
                      <a:pos x="387" y="663"/>
                    </a:cxn>
                    <a:cxn ang="0">
                      <a:pos x="490" y="663"/>
                    </a:cxn>
                    <a:cxn ang="0">
                      <a:pos x="104" y="57"/>
                    </a:cxn>
                    <a:cxn ang="0">
                      <a:pos x="167" y="51"/>
                    </a:cxn>
                    <a:cxn ang="0">
                      <a:pos x="288" y="158"/>
                    </a:cxn>
                    <a:cxn ang="0">
                      <a:pos x="288" y="167"/>
                    </a:cxn>
                    <a:cxn ang="0">
                      <a:pos x="154" y="278"/>
                    </a:cxn>
                    <a:cxn ang="0">
                      <a:pos x="138" y="278"/>
                    </a:cxn>
                    <a:cxn ang="0">
                      <a:pos x="104" y="277"/>
                    </a:cxn>
                    <a:cxn ang="0">
                      <a:pos x="104" y="57"/>
                    </a:cxn>
                  </a:cxnLst>
                  <a:rect l="0" t="0" r="r" b="b"/>
                  <a:pathLst>
                    <a:path w="507" h="663">
                      <a:moveTo>
                        <a:pt x="490" y="663"/>
                      </a:moveTo>
                      <a:cubicBezTo>
                        <a:pt x="507" y="663"/>
                        <a:pt x="507" y="663"/>
                        <a:pt x="507" y="663"/>
                      </a:cubicBezTo>
                      <a:cubicBezTo>
                        <a:pt x="493" y="653"/>
                        <a:pt x="493" y="653"/>
                        <a:pt x="493" y="653"/>
                      </a:cubicBezTo>
                      <a:cubicBezTo>
                        <a:pt x="480" y="643"/>
                        <a:pt x="472" y="637"/>
                        <a:pt x="460" y="627"/>
                      </a:cubicBezTo>
                      <a:cubicBezTo>
                        <a:pt x="441" y="610"/>
                        <a:pt x="425" y="590"/>
                        <a:pt x="405" y="564"/>
                      </a:cubicBezTo>
                      <a:cubicBezTo>
                        <a:pt x="251" y="367"/>
                        <a:pt x="251" y="367"/>
                        <a:pt x="251" y="367"/>
                      </a:cubicBezTo>
                      <a:cubicBezTo>
                        <a:pt x="234" y="346"/>
                        <a:pt x="223" y="334"/>
                        <a:pt x="205" y="317"/>
                      </a:cubicBezTo>
                      <a:cubicBezTo>
                        <a:pt x="204" y="317"/>
                        <a:pt x="204" y="316"/>
                        <a:pt x="204" y="316"/>
                      </a:cubicBezTo>
                      <a:cubicBezTo>
                        <a:pt x="206" y="316"/>
                        <a:pt x="209" y="316"/>
                        <a:pt x="211" y="316"/>
                      </a:cubicBezTo>
                      <a:cubicBezTo>
                        <a:pt x="300" y="316"/>
                        <a:pt x="368" y="242"/>
                        <a:pt x="370" y="156"/>
                      </a:cubicBezTo>
                      <a:cubicBezTo>
                        <a:pt x="370" y="154"/>
                        <a:pt x="370" y="153"/>
                        <a:pt x="370" y="151"/>
                      </a:cubicBezTo>
                      <a:cubicBezTo>
                        <a:pt x="370" y="57"/>
                        <a:pt x="291" y="1"/>
                        <a:pt x="205" y="0"/>
                      </a:cubicBezTo>
                      <a:cubicBezTo>
                        <a:pt x="0" y="0"/>
                        <a:pt x="0" y="0"/>
                        <a:pt x="0" y="0"/>
                      </a:cubicBezTo>
                      <a:cubicBezTo>
                        <a:pt x="5" y="9"/>
                        <a:pt x="5" y="9"/>
                        <a:pt x="5" y="9"/>
                      </a:cubicBezTo>
                      <a:cubicBezTo>
                        <a:pt x="10" y="19"/>
                        <a:pt x="14" y="24"/>
                        <a:pt x="16" y="34"/>
                      </a:cubicBezTo>
                      <a:cubicBezTo>
                        <a:pt x="21" y="58"/>
                        <a:pt x="21" y="71"/>
                        <a:pt x="21" y="96"/>
                      </a:cubicBezTo>
                      <a:cubicBezTo>
                        <a:pt x="21" y="562"/>
                        <a:pt x="21" y="562"/>
                        <a:pt x="21" y="562"/>
                      </a:cubicBezTo>
                      <a:cubicBezTo>
                        <a:pt x="21" y="586"/>
                        <a:pt x="21" y="615"/>
                        <a:pt x="19" y="627"/>
                      </a:cubicBezTo>
                      <a:cubicBezTo>
                        <a:pt x="18" y="636"/>
                        <a:pt x="14" y="641"/>
                        <a:pt x="9" y="652"/>
                      </a:cubicBezTo>
                      <a:cubicBezTo>
                        <a:pt x="5" y="661"/>
                        <a:pt x="5" y="661"/>
                        <a:pt x="5" y="661"/>
                      </a:cubicBezTo>
                      <a:cubicBezTo>
                        <a:pt x="110" y="661"/>
                        <a:pt x="110" y="661"/>
                        <a:pt x="110" y="661"/>
                      </a:cubicBezTo>
                      <a:cubicBezTo>
                        <a:pt x="117" y="661"/>
                        <a:pt x="117" y="661"/>
                        <a:pt x="117" y="661"/>
                      </a:cubicBezTo>
                      <a:cubicBezTo>
                        <a:pt x="115" y="653"/>
                        <a:pt x="115" y="653"/>
                        <a:pt x="115" y="653"/>
                      </a:cubicBezTo>
                      <a:cubicBezTo>
                        <a:pt x="110" y="640"/>
                        <a:pt x="107" y="634"/>
                        <a:pt x="105" y="623"/>
                      </a:cubicBezTo>
                      <a:cubicBezTo>
                        <a:pt x="103" y="614"/>
                        <a:pt x="103" y="608"/>
                        <a:pt x="103" y="601"/>
                      </a:cubicBezTo>
                      <a:cubicBezTo>
                        <a:pt x="103" y="597"/>
                        <a:pt x="103" y="593"/>
                        <a:pt x="103" y="588"/>
                      </a:cubicBezTo>
                      <a:cubicBezTo>
                        <a:pt x="103" y="300"/>
                        <a:pt x="103" y="300"/>
                        <a:pt x="103" y="300"/>
                      </a:cubicBezTo>
                      <a:cubicBezTo>
                        <a:pt x="104" y="301"/>
                        <a:pt x="104" y="301"/>
                        <a:pt x="105" y="302"/>
                      </a:cubicBezTo>
                      <a:cubicBezTo>
                        <a:pt x="112" y="307"/>
                        <a:pt x="114" y="313"/>
                        <a:pt x="122" y="322"/>
                      </a:cubicBezTo>
                      <a:cubicBezTo>
                        <a:pt x="383" y="661"/>
                        <a:pt x="383" y="661"/>
                        <a:pt x="383" y="661"/>
                      </a:cubicBezTo>
                      <a:cubicBezTo>
                        <a:pt x="387" y="658"/>
                        <a:pt x="387" y="658"/>
                        <a:pt x="387" y="658"/>
                      </a:cubicBezTo>
                      <a:cubicBezTo>
                        <a:pt x="387" y="658"/>
                        <a:pt x="387" y="658"/>
                        <a:pt x="387" y="658"/>
                      </a:cubicBezTo>
                      <a:cubicBezTo>
                        <a:pt x="387" y="663"/>
                        <a:pt x="387" y="663"/>
                        <a:pt x="387" y="663"/>
                      </a:cubicBezTo>
                      <a:lnTo>
                        <a:pt x="490" y="663"/>
                      </a:lnTo>
                      <a:close/>
                      <a:moveTo>
                        <a:pt x="104" y="57"/>
                      </a:moveTo>
                      <a:cubicBezTo>
                        <a:pt x="125" y="52"/>
                        <a:pt x="140" y="51"/>
                        <a:pt x="167" y="51"/>
                      </a:cubicBezTo>
                      <a:cubicBezTo>
                        <a:pt x="270" y="56"/>
                        <a:pt x="283" y="107"/>
                        <a:pt x="288" y="158"/>
                      </a:cubicBezTo>
                      <a:cubicBezTo>
                        <a:pt x="288" y="161"/>
                        <a:pt x="288" y="164"/>
                        <a:pt x="288" y="167"/>
                      </a:cubicBezTo>
                      <a:cubicBezTo>
                        <a:pt x="288" y="230"/>
                        <a:pt x="239" y="271"/>
                        <a:pt x="154" y="278"/>
                      </a:cubicBezTo>
                      <a:cubicBezTo>
                        <a:pt x="149" y="278"/>
                        <a:pt x="143" y="278"/>
                        <a:pt x="138" y="278"/>
                      </a:cubicBezTo>
                      <a:cubicBezTo>
                        <a:pt x="125" y="278"/>
                        <a:pt x="113" y="278"/>
                        <a:pt x="104" y="277"/>
                      </a:cubicBezTo>
                      <a:lnTo>
                        <a:pt x="104" y="57"/>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3" name="Freeform 22"/>
                <p:cNvSpPr>
                  <a:spLocks noChangeAspect="1" noEditPoints="1"/>
                </p:cNvSpPr>
                <p:nvPr userDrawn="1"/>
              </p:nvSpPr>
              <p:spPr bwMode="black">
                <a:xfrm>
                  <a:off x="5232" y="1174"/>
                  <a:ext cx="60" cy="60"/>
                </a:xfrm>
                <a:custGeom>
                  <a:avLst/>
                  <a:gdLst/>
                  <a:ahLst/>
                  <a:cxnLst>
                    <a:cxn ang="0">
                      <a:pos x="345" y="0"/>
                    </a:cxn>
                    <a:cxn ang="0">
                      <a:pos x="335" y="0"/>
                    </a:cxn>
                    <a:cxn ang="0">
                      <a:pos x="0" y="337"/>
                    </a:cxn>
                    <a:cxn ang="0">
                      <a:pos x="330" y="675"/>
                    </a:cxn>
                    <a:cxn ang="0">
                      <a:pos x="330" y="669"/>
                    </a:cxn>
                    <a:cxn ang="0">
                      <a:pos x="330" y="675"/>
                    </a:cxn>
                    <a:cxn ang="0">
                      <a:pos x="338" y="674"/>
                    </a:cxn>
                    <a:cxn ang="0">
                      <a:pos x="674" y="341"/>
                    </a:cxn>
                    <a:cxn ang="0">
                      <a:pos x="674" y="335"/>
                    </a:cxn>
                    <a:cxn ang="0">
                      <a:pos x="345" y="0"/>
                    </a:cxn>
                    <a:cxn ang="0">
                      <a:pos x="336" y="64"/>
                    </a:cxn>
                    <a:cxn ang="0">
                      <a:pos x="339" y="64"/>
                    </a:cxn>
                    <a:cxn ang="0">
                      <a:pos x="592" y="335"/>
                    </a:cxn>
                    <a:cxn ang="0">
                      <a:pos x="337" y="610"/>
                    </a:cxn>
                    <a:cxn ang="0">
                      <a:pos x="332" y="610"/>
                    </a:cxn>
                    <a:cxn ang="0">
                      <a:pos x="85" y="339"/>
                    </a:cxn>
                    <a:cxn ang="0">
                      <a:pos x="85" y="334"/>
                    </a:cxn>
                    <a:cxn ang="0">
                      <a:pos x="336" y="64"/>
                    </a:cxn>
                  </a:cxnLst>
                  <a:rect l="0" t="0" r="r" b="b"/>
                  <a:pathLst>
                    <a:path w="674" h="675">
                      <a:moveTo>
                        <a:pt x="345" y="0"/>
                      </a:moveTo>
                      <a:cubicBezTo>
                        <a:pt x="341"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4"/>
                        <a:pt x="338" y="674"/>
                      </a:cubicBezTo>
                      <a:cubicBezTo>
                        <a:pt x="520" y="674"/>
                        <a:pt x="674" y="533"/>
                        <a:pt x="674" y="341"/>
                      </a:cubicBezTo>
                      <a:cubicBezTo>
                        <a:pt x="674" y="339"/>
                        <a:pt x="674" y="337"/>
                        <a:pt x="674" y="335"/>
                      </a:cubicBezTo>
                      <a:cubicBezTo>
                        <a:pt x="670" y="154"/>
                        <a:pt x="533" y="7"/>
                        <a:pt x="345" y="0"/>
                      </a:cubicBezTo>
                      <a:close/>
                      <a:moveTo>
                        <a:pt x="336" y="64"/>
                      </a:moveTo>
                      <a:cubicBezTo>
                        <a:pt x="337" y="64"/>
                        <a:pt x="338" y="64"/>
                        <a:pt x="339" y="64"/>
                      </a:cubicBezTo>
                      <a:cubicBezTo>
                        <a:pt x="488" y="67"/>
                        <a:pt x="590" y="191"/>
                        <a:pt x="592" y="335"/>
                      </a:cubicBezTo>
                      <a:cubicBezTo>
                        <a:pt x="592" y="479"/>
                        <a:pt x="481" y="609"/>
                        <a:pt x="337" y="610"/>
                      </a:cubicBezTo>
                      <a:cubicBezTo>
                        <a:pt x="335" y="610"/>
                        <a:pt x="333" y="610"/>
                        <a:pt x="332" y="610"/>
                      </a:cubicBezTo>
                      <a:cubicBezTo>
                        <a:pt x="186" y="606"/>
                        <a:pt x="85" y="480"/>
                        <a:pt x="85" y="339"/>
                      </a:cubicBezTo>
                      <a:cubicBezTo>
                        <a:pt x="85" y="337"/>
                        <a:pt x="85" y="335"/>
                        <a:pt x="85" y="334"/>
                      </a:cubicBezTo>
                      <a:cubicBezTo>
                        <a:pt x="88" y="191"/>
                        <a:pt x="186" y="64"/>
                        <a:pt x="336" y="64"/>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4" name="Freeform 23"/>
                <p:cNvSpPr>
                  <a:spLocks noChangeAspect="1"/>
                </p:cNvSpPr>
                <p:nvPr userDrawn="1"/>
              </p:nvSpPr>
              <p:spPr bwMode="black">
                <a:xfrm>
                  <a:off x="5055" y="1174"/>
                  <a:ext cx="52" cy="61"/>
                </a:xfrm>
                <a:custGeom>
                  <a:avLst/>
                  <a:gdLst/>
                  <a:ahLst/>
                  <a:cxnLst>
                    <a:cxn ang="0">
                      <a:pos x="379" y="617"/>
                    </a:cxn>
                    <a:cxn ang="0">
                      <a:pos x="370" y="617"/>
                    </a:cxn>
                    <a:cxn ang="0">
                      <a:pos x="84" y="347"/>
                    </a:cxn>
                    <a:cxn ang="0">
                      <a:pos x="84" y="342"/>
                    </a:cxn>
                    <a:cxn ang="0">
                      <a:pos x="368" y="62"/>
                    </a:cxn>
                    <a:cxn ang="0">
                      <a:pos x="375" y="62"/>
                    </a:cxn>
                    <a:cxn ang="0">
                      <a:pos x="523" y="102"/>
                    </a:cxn>
                    <a:cxn ang="0">
                      <a:pos x="532" y="107"/>
                    </a:cxn>
                    <a:cxn ang="0">
                      <a:pos x="532" y="34"/>
                    </a:cxn>
                    <a:cxn ang="0">
                      <a:pos x="373" y="0"/>
                    </a:cxn>
                    <a:cxn ang="0">
                      <a:pos x="369" y="0"/>
                    </a:cxn>
                    <a:cxn ang="0">
                      <a:pos x="0" y="341"/>
                    </a:cxn>
                    <a:cxn ang="0">
                      <a:pos x="1" y="343"/>
                    </a:cxn>
                    <a:cxn ang="0">
                      <a:pos x="360" y="681"/>
                    </a:cxn>
                    <a:cxn ang="0">
                      <a:pos x="380" y="680"/>
                    </a:cxn>
                    <a:cxn ang="0">
                      <a:pos x="538" y="657"/>
                    </a:cxn>
                    <a:cxn ang="0">
                      <a:pos x="537" y="652"/>
                    </a:cxn>
                    <a:cxn ang="0">
                      <a:pos x="542" y="654"/>
                    </a:cxn>
                    <a:cxn ang="0">
                      <a:pos x="583" y="550"/>
                    </a:cxn>
                    <a:cxn ang="0">
                      <a:pos x="568" y="561"/>
                    </a:cxn>
                    <a:cxn ang="0">
                      <a:pos x="379" y="617"/>
                    </a:cxn>
                  </a:cxnLst>
                  <a:rect l="0" t="0" r="r" b="b"/>
                  <a:pathLst>
                    <a:path w="583" h="681">
                      <a:moveTo>
                        <a:pt x="379" y="617"/>
                      </a:moveTo>
                      <a:cubicBezTo>
                        <a:pt x="376" y="617"/>
                        <a:pt x="373" y="617"/>
                        <a:pt x="370" y="617"/>
                      </a:cubicBezTo>
                      <a:cubicBezTo>
                        <a:pt x="208" y="617"/>
                        <a:pt x="84" y="507"/>
                        <a:pt x="84" y="347"/>
                      </a:cubicBezTo>
                      <a:cubicBezTo>
                        <a:pt x="84" y="346"/>
                        <a:pt x="84" y="344"/>
                        <a:pt x="84" y="342"/>
                      </a:cubicBezTo>
                      <a:cubicBezTo>
                        <a:pt x="85" y="187"/>
                        <a:pt x="200" y="62"/>
                        <a:pt x="368" y="62"/>
                      </a:cubicBezTo>
                      <a:cubicBezTo>
                        <a:pt x="370" y="62"/>
                        <a:pt x="372" y="62"/>
                        <a:pt x="375" y="62"/>
                      </a:cubicBezTo>
                      <a:cubicBezTo>
                        <a:pt x="435" y="63"/>
                        <a:pt x="472" y="73"/>
                        <a:pt x="523" y="102"/>
                      </a:cubicBezTo>
                      <a:cubicBezTo>
                        <a:pt x="532" y="107"/>
                        <a:pt x="532" y="107"/>
                        <a:pt x="532" y="107"/>
                      </a:cubicBezTo>
                      <a:cubicBezTo>
                        <a:pt x="532" y="34"/>
                        <a:pt x="532" y="34"/>
                        <a:pt x="532" y="34"/>
                      </a:cubicBezTo>
                      <a:cubicBezTo>
                        <a:pt x="472" y="4"/>
                        <a:pt x="432" y="1"/>
                        <a:pt x="373" y="0"/>
                      </a:cubicBezTo>
                      <a:cubicBezTo>
                        <a:pt x="372" y="0"/>
                        <a:pt x="370" y="0"/>
                        <a:pt x="369" y="0"/>
                      </a:cubicBezTo>
                      <a:cubicBezTo>
                        <a:pt x="159" y="0"/>
                        <a:pt x="1" y="145"/>
                        <a:pt x="0" y="341"/>
                      </a:cubicBezTo>
                      <a:cubicBezTo>
                        <a:pt x="0" y="342"/>
                        <a:pt x="0" y="343"/>
                        <a:pt x="1" y="343"/>
                      </a:cubicBezTo>
                      <a:cubicBezTo>
                        <a:pt x="1" y="533"/>
                        <a:pt x="151" y="681"/>
                        <a:pt x="360" y="681"/>
                      </a:cubicBezTo>
                      <a:cubicBezTo>
                        <a:pt x="367" y="681"/>
                        <a:pt x="373" y="680"/>
                        <a:pt x="380" y="680"/>
                      </a:cubicBezTo>
                      <a:cubicBezTo>
                        <a:pt x="442" y="678"/>
                        <a:pt x="480" y="678"/>
                        <a:pt x="538" y="657"/>
                      </a:cubicBezTo>
                      <a:cubicBezTo>
                        <a:pt x="537" y="652"/>
                        <a:pt x="537" y="652"/>
                        <a:pt x="537" y="652"/>
                      </a:cubicBezTo>
                      <a:cubicBezTo>
                        <a:pt x="542" y="654"/>
                        <a:pt x="542" y="654"/>
                        <a:pt x="542" y="654"/>
                      </a:cubicBezTo>
                      <a:cubicBezTo>
                        <a:pt x="583" y="550"/>
                        <a:pt x="583" y="550"/>
                        <a:pt x="583" y="550"/>
                      </a:cubicBezTo>
                      <a:cubicBezTo>
                        <a:pt x="568" y="561"/>
                        <a:pt x="568" y="561"/>
                        <a:pt x="568" y="561"/>
                      </a:cubicBezTo>
                      <a:cubicBezTo>
                        <a:pt x="506" y="605"/>
                        <a:pt x="438" y="616"/>
                        <a:pt x="379" y="61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5" name="Freeform 24"/>
                <p:cNvSpPr>
                  <a:spLocks noChangeAspect="1"/>
                </p:cNvSpPr>
                <p:nvPr userDrawn="1"/>
              </p:nvSpPr>
              <p:spPr bwMode="black">
                <a:xfrm>
                  <a:off x="5112" y="1175"/>
                  <a:ext cx="48" cy="59"/>
                </a:xfrm>
                <a:custGeom>
                  <a:avLst/>
                  <a:gdLst/>
                  <a:ahLst/>
                  <a:cxnLst>
                    <a:cxn ang="0">
                      <a:pos x="529" y="626"/>
                    </a:cxn>
                    <a:cxn ang="0">
                      <a:pos x="526" y="598"/>
                    </a:cxn>
                    <a:cxn ang="0">
                      <a:pos x="526" y="90"/>
                    </a:cxn>
                    <a:cxn ang="0">
                      <a:pos x="525" y="66"/>
                    </a:cxn>
                    <a:cxn ang="0">
                      <a:pos x="529" y="35"/>
                    </a:cxn>
                    <a:cxn ang="0">
                      <a:pos x="538" y="9"/>
                    </a:cxn>
                    <a:cxn ang="0">
                      <a:pos x="542" y="1"/>
                    </a:cxn>
                    <a:cxn ang="0">
                      <a:pos x="432" y="1"/>
                    </a:cxn>
                    <a:cxn ang="0">
                      <a:pos x="419" y="1"/>
                    </a:cxn>
                    <a:cxn ang="0">
                      <a:pos x="427" y="10"/>
                    </a:cxn>
                    <a:cxn ang="0">
                      <a:pos x="443" y="38"/>
                    </a:cxn>
                    <a:cxn ang="0">
                      <a:pos x="445" y="56"/>
                    </a:cxn>
                    <a:cxn ang="0">
                      <a:pos x="445" y="72"/>
                    </a:cxn>
                    <a:cxn ang="0">
                      <a:pos x="445" y="259"/>
                    </a:cxn>
                    <a:cxn ang="0">
                      <a:pos x="103" y="259"/>
                    </a:cxn>
                    <a:cxn ang="0">
                      <a:pos x="103" y="81"/>
                    </a:cxn>
                    <a:cxn ang="0">
                      <a:pos x="103" y="67"/>
                    </a:cxn>
                    <a:cxn ang="0">
                      <a:pos x="108" y="30"/>
                    </a:cxn>
                    <a:cxn ang="0">
                      <a:pos x="118" y="8"/>
                    </a:cxn>
                    <a:cxn ang="0">
                      <a:pos x="123" y="0"/>
                    </a:cxn>
                    <a:cxn ang="0">
                      <a:pos x="11" y="0"/>
                    </a:cxn>
                    <a:cxn ang="0">
                      <a:pos x="0" y="0"/>
                    </a:cxn>
                    <a:cxn ang="0">
                      <a:pos x="7" y="9"/>
                    </a:cxn>
                    <a:cxn ang="0">
                      <a:pos x="21" y="34"/>
                    </a:cxn>
                    <a:cxn ang="0">
                      <a:pos x="24" y="65"/>
                    </a:cxn>
                    <a:cxn ang="0">
                      <a:pos x="24" y="603"/>
                    </a:cxn>
                    <a:cxn ang="0">
                      <a:pos x="24" y="613"/>
                    </a:cxn>
                    <a:cxn ang="0">
                      <a:pos x="21" y="635"/>
                    </a:cxn>
                    <a:cxn ang="0">
                      <a:pos x="10" y="652"/>
                    </a:cxn>
                    <a:cxn ang="0">
                      <a:pos x="4" y="661"/>
                    </a:cxn>
                    <a:cxn ang="0">
                      <a:pos x="115" y="661"/>
                    </a:cxn>
                    <a:cxn ang="0">
                      <a:pos x="126" y="661"/>
                    </a:cxn>
                    <a:cxn ang="0">
                      <a:pos x="120" y="652"/>
                    </a:cxn>
                    <a:cxn ang="0">
                      <a:pos x="108" y="632"/>
                    </a:cxn>
                    <a:cxn ang="0">
                      <a:pos x="103" y="598"/>
                    </a:cxn>
                    <a:cxn ang="0">
                      <a:pos x="104" y="575"/>
                    </a:cxn>
                    <a:cxn ang="0">
                      <a:pos x="104" y="318"/>
                    </a:cxn>
                    <a:cxn ang="0">
                      <a:pos x="445" y="318"/>
                    </a:cxn>
                    <a:cxn ang="0">
                      <a:pos x="445" y="603"/>
                    </a:cxn>
                    <a:cxn ang="0">
                      <a:pos x="445" y="618"/>
                    </a:cxn>
                    <a:cxn ang="0">
                      <a:pos x="445" y="625"/>
                    </a:cxn>
                    <a:cxn ang="0">
                      <a:pos x="433" y="650"/>
                    </a:cxn>
                    <a:cxn ang="0">
                      <a:pos x="426" y="659"/>
                    </a:cxn>
                    <a:cxn ang="0">
                      <a:pos x="438" y="659"/>
                    </a:cxn>
                    <a:cxn ang="0">
                      <a:pos x="534" y="659"/>
                    </a:cxn>
                    <a:cxn ang="0">
                      <a:pos x="544" y="659"/>
                    </a:cxn>
                    <a:cxn ang="0">
                      <a:pos x="539" y="651"/>
                    </a:cxn>
                    <a:cxn ang="0">
                      <a:pos x="529" y="626"/>
                    </a:cxn>
                  </a:cxnLst>
                  <a:rect l="0" t="0" r="r" b="b"/>
                  <a:pathLst>
                    <a:path w="544" h="661">
                      <a:moveTo>
                        <a:pt x="529" y="626"/>
                      </a:moveTo>
                      <a:cubicBezTo>
                        <a:pt x="527" y="615"/>
                        <a:pt x="526" y="608"/>
                        <a:pt x="526" y="598"/>
                      </a:cubicBezTo>
                      <a:cubicBezTo>
                        <a:pt x="526" y="90"/>
                        <a:pt x="526" y="90"/>
                        <a:pt x="526" y="90"/>
                      </a:cubicBezTo>
                      <a:cubicBezTo>
                        <a:pt x="526" y="81"/>
                        <a:pt x="525" y="73"/>
                        <a:pt x="525" y="66"/>
                      </a:cubicBezTo>
                      <a:cubicBezTo>
                        <a:pt x="525" y="56"/>
                        <a:pt x="526" y="46"/>
                        <a:pt x="529" y="35"/>
                      </a:cubicBezTo>
                      <a:cubicBezTo>
                        <a:pt x="532" y="24"/>
                        <a:pt x="534" y="18"/>
                        <a:pt x="538" y="9"/>
                      </a:cubicBezTo>
                      <a:cubicBezTo>
                        <a:pt x="542" y="1"/>
                        <a:pt x="542" y="1"/>
                        <a:pt x="542" y="1"/>
                      </a:cubicBezTo>
                      <a:cubicBezTo>
                        <a:pt x="432" y="1"/>
                        <a:pt x="432" y="1"/>
                        <a:pt x="432" y="1"/>
                      </a:cubicBezTo>
                      <a:cubicBezTo>
                        <a:pt x="419" y="1"/>
                        <a:pt x="419" y="1"/>
                        <a:pt x="419" y="1"/>
                      </a:cubicBezTo>
                      <a:cubicBezTo>
                        <a:pt x="427" y="10"/>
                        <a:pt x="427" y="10"/>
                        <a:pt x="427" y="10"/>
                      </a:cubicBezTo>
                      <a:cubicBezTo>
                        <a:pt x="436" y="19"/>
                        <a:pt x="439" y="26"/>
                        <a:pt x="443" y="38"/>
                      </a:cubicBezTo>
                      <a:cubicBezTo>
                        <a:pt x="445" y="44"/>
                        <a:pt x="445" y="49"/>
                        <a:pt x="445" y="56"/>
                      </a:cubicBezTo>
                      <a:cubicBezTo>
                        <a:pt x="445" y="61"/>
                        <a:pt x="445" y="66"/>
                        <a:pt x="445" y="72"/>
                      </a:cubicBezTo>
                      <a:cubicBezTo>
                        <a:pt x="445" y="259"/>
                        <a:pt x="445" y="259"/>
                        <a:pt x="445" y="259"/>
                      </a:cubicBezTo>
                      <a:cubicBezTo>
                        <a:pt x="103" y="259"/>
                        <a:pt x="103" y="259"/>
                        <a:pt x="103" y="259"/>
                      </a:cubicBezTo>
                      <a:cubicBezTo>
                        <a:pt x="103" y="81"/>
                        <a:pt x="103" y="81"/>
                        <a:pt x="103" y="81"/>
                      </a:cubicBezTo>
                      <a:cubicBezTo>
                        <a:pt x="103" y="76"/>
                        <a:pt x="103" y="71"/>
                        <a:pt x="103" y="67"/>
                      </a:cubicBezTo>
                      <a:cubicBezTo>
                        <a:pt x="103" y="54"/>
                        <a:pt x="104" y="43"/>
                        <a:pt x="108" y="30"/>
                      </a:cubicBezTo>
                      <a:cubicBezTo>
                        <a:pt x="111" y="21"/>
                        <a:pt x="113" y="16"/>
                        <a:pt x="118" y="8"/>
                      </a:cubicBezTo>
                      <a:cubicBezTo>
                        <a:pt x="123" y="0"/>
                        <a:pt x="123" y="0"/>
                        <a:pt x="123" y="0"/>
                      </a:cubicBezTo>
                      <a:cubicBezTo>
                        <a:pt x="11" y="0"/>
                        <a:pt x="11" y="0"/>
                        <a:pt x="11" y="0"/>
                      </a:cubicBezTo>
                      <a:cubicBezTo>
                        <a:pt x="0" y="0"/>
                        <a:pt x="0" y="0"/>
                        <a:pt x="0" y="0"/>
                      </a:cubicBezTo>
                      <a:cubicBezTo>
                        <a:pt x="7" y="9"/>
                        <a:pt x="7" y="9"/>
                        <a:pt x="7" y="9"/>
                      </a:cubicBezTo>
                      <a:cubicBezTo>
                        <a:pt x="14" y="18"/>
                        <a:pt x="17" y="23"/>
                        <a:pt x="21" y="34"/>
                      </a:cubicBezTo>
                      <a:cubicBezTo>
                        <a:pt x="24" y="44"/>
                        <a:pt x="24" y="52"/>
                        <a:pt x="24" y="65"/>
                      </a:cubicBezTo>
                      <a:cubicBezTo>
                        <a:pt x="24" y="603"/>
                        <a:pt x="24" y="603"/>
                        <a:pt x="24" y="603"/>
                      </a:cubicBezTo>
                      <a:cubicBezTo>
                        <a:pt x="24" y="606"/>
                        <a:pt x="24" y="610"/>
                        <a:pt x="24" y="613"/>
                      </a:cubicBezTo>
                      <a:cubicBezTo>
                        <a:pt x="24" y="621"/>
                        <a:pt x="24" y="627"/>
                        <a:pt x="21" y="635"/>
                      </a:cubicBezTo>
                      <a:cubicBezTo>
                        <a:pt x="18" y="641"/>
                        <a:pt x="15" y="645"/>
                        <a:pt x="10" y="652"/>
                      </a:cubicBezTo>
                      <a:cubicBezTo>
                        <a:pt x="4" y="661"/>
                        <a:pt x="4" y="661"/>
                        <a:pt x="4" y="661"/>
                      </a:cubicBezTo>
                      <a:cubicBezTo>
                        <a:pt x="115" y="661"/>
                        <a:pt x="115" y="661"/>
                        <a:pt x="115" y="661"/>
                      </a:cubicBezTo>
                      <a:cubicBezTo>
                        <a:pt x="126" y="661"/>
                        <a:pt x="126" y="661"/>
                        <a:pt x="126" y="661"/>
                      </a:cubicBezTo>
                      <a:cubicBezTo>
                        <a:pt x="120" y="652"/>
                        <a:pt x="120" y="652"/>
                        <a:pt x="120" y="652"/>
                      </a:cubicBezTo>
                      <a:cubicBezTo>
                        <a:pt x="114" y="644"/>
                        <a:pt x="110" y="639"/>
                        <a:pt x="108" y="632"/>
                      </a:cubicBezTo>
                      <a:cubicBezTo>
                        <a:pt x="104" y="616"/>
                        <a:pt x="104" y="607"/>
                        <a:pt x="103" y="598"/>
                      </a:cubicBezTo>
                      <a:cubicBezTo>
                        <a:pt x="103" y="592"/>
                        <a:pt x="104" y="585"/>
                        <a:pt x="104" y="575"/>
                      </a:cubicBezTo>
                      <a:cubicBezTo>
                        <a:pt x="104" y="318"/>
                        <a:pt x="104" y="318"/>
                        <a:pt x="104" y="318"/>
                      </a:cubicBezTo>
                      <a:cubicBezTo>
                        <a:pt x="445" y="318"/>
                        <a:pt x="445" y="318"/>
                        <a:pt x="445" y="318"/>
                      </a:cubicBezTo>
                      <a:cubicBezTo>
                        <a:pt x="445" y="603"/>
                        <a:pt x="445" y="603"/>
                        <a:pt x="445" y="603"/>
                      </a:cubicBezTo>
                      <a:cubicBezTo>
                        <a:pt x="445" y="609"/>
                        <a:pt x="445" y="614"/>
                        <a:pt x="445" y="618"/>
                      </a:cubicBezTo>
                      <a:cubicBezTo>
                        <a:pt x="445" y="620"/>
                        <a:pt x="445" y="622"/>
                        <a:pt x="445" y="625"/>
                      </a:cubicBezTo>
                      <a:cubicBezTo>
                        <a:pt x="443" y="635"/>
                        <a:pt x="440" y="641"/>
                        <a:pt x="433" y="650"/>
                      </a:cubicBezTo>
                      <a:cubicBezTo>
                        <a:pt x="426" y="659"/>
                        <a:pt x="426" y="659"/>
                        <a:pt x="426" y="659"/>
                      </a:cubicBezTo>
                      <a:cubicBezTo>
                        <a:pt x="438" y="659"/>
                        <a:pt x="438" y="659"/>
                        <a:pt x="438" y="659"/>
                      </a:cubicBezTo>
                      <a:cubicBezTo>
                        <a:pt x="534" y="659"/>
                        <a:pt x="534" y="659"/>
                        <a:pt x="534" y="659"/>
                      </a:cubicBezTo>
                      <a:cubicBezTo>
                        <a:pt x="544" y="659"/>
                        <a:pt x="544" y="659"/>
                        <a:pt x="544" y="659"/>
                      </a:cubicBezTo>
                      <a:cubicBezTo>
                        <a:pt x="539" y="651"/>
                        <a:pt x="539" y="651"/>
                        <a:pt x="539" y="651"/>
                      </a:cubicBezTo>
                      <a:cubicBezTo>
                        <a:pt x="534" y="641"/>
                        <a:pt x="532" y="635"/>
                        <a:pt x="529" y="626"/>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6" name="Freeform 25"/>
                <p:cNvSpPr>
                  <a:spLocks noChangeAspect="1"/>
                </p:cNvSpPr>
                <p:nvPr userDrawn="1"/>
              </p:nvSpPr>
              <p:spPr bwMode="black">
                <a:xfrm>
                  <a:off x="5300" y="1175"/>
                  <a:ext cx="38" cy="59"/>
                </a:xfrm>
                <a:custGeom>
                  <a:avLst/>
                  <a:gdLst/>
                  <a:ahLst/>
                  <a:cxnLst>
                    <a:cxn ang="0">
                      <a:pos x="387" y="590"/>
                    </a:cxn>
                    <a:cxn ang="0">
                      <a:pos x="351" y="596"/>
                    </a:cxn>
                    <a:cxn ang="0">
                      <a:pos x="106" y="597"/>
                    </a:cxn>
                    <a:cxn ang="0">
                      <a:pos x="105" y="84"/>
                    </a:cxn>
                    <a:cxn ang="0">
                      <a:pos x="104" y="61"/>
                    </a:cxn>
                    <a:cxn ang="0">
                      <a:pos x="108" y="31"/>
                    </a:cxn>
                    <a:cxn ang="0">
                      <a:pos x="117" y="8"/>
                    </a:cxn>
                    <a:cxn ang="0">
                      <a:pos x="121" y="0"/>
                    </a:cxn>
                    <a:cxn ang="0">
                      <a:pos x="11" y="0"/>
                    </a:cxn>
                    <a:cxn ang="0">
                      <a:pos x="0" y="0"/>
                    </a:cxn>
                    <a:cxn ang="0">
                      <a:pos x="7" y="9"/>
                    </a:cxn>
                    <a:cxn ang="0">
                      <a:pos x="20" y="36"/>
                    </a:cxn>
                    <a:cxn ang="0">
                      <a:pos x="24" y="67"/>
                    </a:cxn>
                    <a:cxn ang="0">
                      <a:pos x="24" y="599"/>
                    </a:cxn>
                    <a:cxn ang="0">
                      <a:pos x="24" y="609"/>
                    </a:cxn>
                    <a:cxn ang="0">
                      <a:pos x="20" y="632"/>
                    </a:cxn>
                    <a:cxn ang="0">
                      <a:pos x="10" y="649"/>
                    </a:cxn>
                    <a:cxn ang="0">
                      <a:pos x="4" y="658"/>
                    </a:cxn>
                    <a:cxn ang="0">
                      <a:pos x="391" y="658"/>
                    </a:cxn>
                    <a:cxn ang="0">
                      <a:pos x="391" y="652"/>
                    </a:cxn>
                    <a:cxn ang="0">
                      <a:pos x="392" y="652"/>
                    </a:cxn>
                    <a:cxn ang="0">
                      <a:pos x="392" y="652"/>
                    </a:cxn>
                    <a:cxn ang="0">
                      <a:pos x="397" y="654"/>
                    </a:cxn>
                    <a:cxn ang="0">
                      <a:pos x="425" y="580"/>
                    </a:cxn>
                    <a:cxn ang="0">
                      <a:pos x="415" y="573"/>
                    </a:cxn>
                    <a:cxn ang="0">
                      <a:pos x="387" y="590"/>
                    </a:cxn>
                  </a:cxnLst>
                  <a:rect l="0" t="0" r="r" b="b"/>
                  <a:pathLst>
                    <a:path w="425" h="658">
                      <a:moveTo>
                        <a:pt x="387" y="590"/>
                      </a:moveTo>
                      <a:cubicBezTo>
                        <a:pt x="372" y="596"/>
                        <a:pt x="365" y="596"/>
                        <a:pt x="351" y="596"/>
                      </a:cubicBezTo>
                      <a:cubicBezTo>
                        <a:pt x="106" y="597"/>
                        <a:pt x="106" y="597"/>
                        <a:pt x="106" y="597"/>
                      </a:cubicBezTo>
                      <a:cubicBezTo>
                        <a:pt x="105" y="84"/>
                        <a:pt x="105" y="84"/>
                        <a:pt x="105" y="84"/>
                      </a:cubicBezTo>
                      <a:cubicBezTo>
                        <a:pt x="105" y="75"/>
                        <a:pt x="104" y="68"/>
                        <a:pt x="104" y="61"/>
                      </a:cubicBezTo>
                      <a:cubicBezTo>
                        <a:pt x="104" y="51"/>
                        <a:pt x="105" y="42"/>
                        <a:pt x="108" y="31"/>
                      </a:cubicBezTo>
                      <a:cubicBezTo>
                        <a:pt x="111" y="22"/>
                        <a:pt x="113" y="16"/>
                        <a:pt x="117" y="8"/>
                      </a:cubicBezTo>
                      <a:cubicBezTo>
                        <a:pt x="121" y="0"/>
                        <a:pt x="121" y="0"/>
                        <a:pt x="121" y="0"/>
                      </a:cubicBezTo>
                      <a:cubicBezTo>
                        <a:pt x="11" y="0"/>
                        <a:pt x="11" y="0"/>
                        <a:pt x="11" y="0"/>
                      </a:cubicBezTo>
                      <a:cubicBezTo>
                        <a:pt x="0" y="0"/>
                        <a:pt x="0" y="0"/>
                        <a:pt x="0" y="0"/>
                      </a:cubicBezTo>
                      <a:cubicBezTo>
                        <a:pt x="7" y="9"/>
                        <a:pt x="7" y="9"/>
                        <a:pt x="7" y="9"/>
                      </a:cubicBezTo>
                      <a:cubicBezTo>
                        <a:pt x="14" y="18"/>
                        <a:pt x="16" y="25"/>
                        <a:pt x="20" y="36"/>
                      </a:cubicBezTo>
                      <a:cubicBezTo>
                        <a:pt x="23" y="48"/>
                        <a:pt x="24" y="54"/>
                        <a:pt x="24" y="67"/>
                      </a:cubicBezTo>
                      <a:cubicBezTo>
                        <a:pt x="24" y="599"/>
                        <a:pt x="24" y="599"/>
                        <a:pt x="24" y="599"/>
                      </a:cubicBezTo>
                      <a:cubicBezTo>
                        <a:pt x="24" y="603"/>
                        <a:pt x="24" y="606"/>
                        <a:pt x="24" y="609"/>
                      </a:cubicBezTo>
                      <a:cubicBezTo>
                        <a:pt x="24" y="618"/>
                        <a:pt x="24" y="624"/>
                        <a:pt x="20" y="632"/>
                      </a:cubicBezTo>
                      <a:cubicBezTo>
                        <a:pt x="18" y="638"/>
                        <a:pt x="15" y="643"/>
                        <a:pt x="10" y="649"/>
                      </a:cubicBezTo>
                      <a:cubicBezTo>
                        <a:pt x="4" y="658"/>
                        <a:pt x="4" y="658"/>
                        <a:pt x="4" y="658"/>
                      </a:cubicBezTo>
                      <a:cubicBezTo>
                        <a:pt x="391" y="658"/>
                        <a:pt x="391" y="658"/>
                        <a:pt x="391" y="658"/>
                      </a:cubicBezTo>
                      <a:cubicBezTo>
                        <a:pt x="391" y="652"/>
                        <a:pt x="391" y="652"/>
                        <a:pt x="391" y="652"/>
                      </a:cubicBezTo>
                      <a:cubicBezTo>
                        <a:pt x="392" y="652"/>
                        <a:pt x="392" y="652"/>
                        <a:pt x="392" y="652"/>
                      </a:cubicBezTo>
                      <a:cubicBezTo>
                        <a:pt x="392" y="652"/>
                        <a:pt x="392" y="652"/>
                        <a:pt x="392" y="652"/>
                      </a:cubicBezTo>
                      <a:cubicBezTo>
                        <a:pt x="397" y="654"/>
                        <a:pt x="397" y="654"/>
                        <a:pt x="397" y="654"/>
                      </a:cubicBezTo>
                      <a:cubicBezTo>
                        <a:pt x="425" y="580"/>
                        <a:pt x="425" y="580"/>
                        <a:pt x="425" y="580"/>
                      </a:cubicBezTo>
                      <a:cubicBezTo>
                        <a:pt x="415" y="573"/>
                        <a:pt x="415" y="573"/>
                        <a:pt x="415" y="573"/>
                      </a:cubicBezTo>
                      <a:cubicBezTo>
                        <a:pt x="393" y="593"/>
                        <a:pt x="402" y="585"/>
                        <a:pt x="387" y="59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7" name="Freeform 26"/>
                <p:cNvSpPr>
                  <a:spLocks noChangeAspect="1"/>
                </p:cNvSpPr>
                <p:nvPr userDrawn="1"/>
              </p:nvSpPr>
              <p:spPr bwMode="black">
                <a:xfrm>
                  <a:off x="5168" y="1175"/>
                  <a:ext cx="57" cy="61"/>
                </a:xfrm>
                <a:custGeom>
                  <a:avLst/>
                  <a:gdLst/>
                  <a:ahLst/>
                  <a:cxnLst>
                    <a:cxn ang="0">
                      <a:pos x="553" y="0"/>
                    </a:cxn>
                    <a:cxn ang="0">
                      <a:pos x="555" y="7"/>
                    </a:cxn>
                    <a:cxn ang="0">
                      <a:pos x="561" y="32"/>
                    </a:cxn>
                    <a:cxn ang="0">
                      <a:pos x="565" y="82"/>
                    </a:cxn>
                    <a:cxn ang="0">
                      <a:pos x="565" y="113"/>
                    </a:cxn>
                    <a:cxn ang="0">
                      <a:pos x="565" y="511"/>
                    </a:cxn>
                    <a:cxn ang="0">
                      <a:pos x="120" y="3"/>
                    </a:cxn>
                    <a:cxn ang="0">
                      <a:pos x="20" y="1"/>
                    </a:cxn>
                    <a:cxn ang="0">
                      <a:pos x="0" y="1"/>
                    </a:cxn>
                    <a:cxn ang="0">
                      <a:pos x="17" y="11"/>
                    </a:cxn>
                    <a:cxn ang="0">
                      <a:pos x="33" y="29"/>
                    </a:cxn>
                    <a:cxn ang="0">
                      <a:pos x="40" y="54"/>
                    </a:cxn>
                    <a:cxn ang="0">
                      <a:pos x="40" y="597"/>
                    </a:cxn>
                    <a:cxn ang="0">
                      <a:pos x="37" y="630"/>
                    </a:cxn>
                    <a:cxn ang="0">
                      <a:pos x="26" y="652"/>
                    </a:cxn>
                    <a:cxn ang="0">
                      <a:pos x="19" y="661"/>
                    </a:cxn>
                    <a:cxn ang="0">
                      <a:pos x="113" y="661"/>
                    </a:cxn>
                    <a:cxn ang="0">
                      <a:pos x="121" y="661"/>
                    </a:cxn>
                    <a:cxn ang="0">
                      <a:pos x="119" y="653"/>
                    </a:cxn>
                    <a:cxn ang="0">
                      <a:pos x="111" y="626"/>
                    </a:cxn>
                    <a:cxn ang="0">
                      <a:pos x="105" y="579"/>
                    </a:cxn>
                    <a:cxn ang="0">
                      <a:pos x="105" y="111"/>
                    </a:cxn>
                    <a:cxn ang="0">
                      <a:pos x="630" y="692"/>
                    </a:cxn>
                    <a:cxn ang="0">
                      <a:pos x="629" y="69"/>
                    </a:cxn>
                    <a:cxn ang="0">
                      <a:pos x="632" y="35"/>
                    </a:cxn>
                    <a:cxn ang="0">
                      <a:pos x="626" y="34"/>
                    </a:cxn>
                    <a:cxn ang="0">
                      <a:pos x="626" y="34"/>
                    </a:cxn>
                    <a:cxn ang="0">
                      <a:pos x="632" y="35"/>
                    </a:cxn>
                    <a:cxn ang="0">
                      <a:pos x="639" y="7"/>
                    </a:cxn>
                    <a:cxn ang="0">
                      <a:pos x="641" y="0"/>
                    </a:cxn>
                    <a:cxn ang="0">
                      <a:pos x="560" y="0"/>
                    </a:cxn>
                    <a:cxn ang="0">
                      <a:pos x="553" y="0"/>
                    </a:cxn>
                  </a:cxnLst>
                  <a:rect l="0" t="0" r="r" b="b"/>
                  <a:pathLst>
                    <a:path w="641" h="692">
                      <a:moveTo>
                        <a:pt x="553" y="0"/>
                      </a:moveTo>
                      <a:cubicBezTo>
                        <a:pt x="555" y="7"/>
                        <a:pt x="555" y="7"/>
                        <a:pt x="555" y="7"/>
                      </a:cubicBezTo>
                      <a:cubicBezTo>
                        <a:pt x="557" y="17"/>
                        <a:pt x="559" y="22"/>
                        <a:pt x="561" y="32"/>
                      </a:cubicBezTo>
                      <a:cubicBezTo>
                        <a:pt x="565" y="51"/>
                        <a:pt x="565" y="66"/>
                        <a:pt x="565" y="82"/>
                      </a:cubicBezTo>
                      <a:cubicBezTo>
                        <a:pt x="565" y="92"/>
                        <a:pt x="565" y="102"/>
                        <a:pt x="565" y="113"/>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ubicBezTo>
                        <a:pt x="38" y="38"/>
                        <a:pt x="40" y="44"/>
                        <a:pt x="40" y="54"/>
                      </a:cubicBezTo>
                      <a:cubicBezTo>
                        <a:pt x="40" y="597"/>
                        <a:pt x="40" y="597"/>
                        <a:pt x="40" y="597"/>
                      </a:cubicBezTo>
                      <a:cubicBezTo>
                        <a:pt x="40" y="610"/>
                        <a:pt x="40" y="618"/>
                        <a:pt x="37" y="630"/>
                      </a:cubicBezTo>
                      <a:cubicBezTo>
                        <a:pt x="35" y="639"/>
                        <a:pt x="32" y="643"/>
                        <a:pt x="26" y="652"/>
                      </a:cubicBezTo>
                      <a:cubicBezTo>
                        <a:pt x="19" y="661"/>
                        <a:pt x="19" y="661"/>
                        <a:pt x="19" y="661"/>
                      </a:cubicBezTo>
                      <a:cubicBezTo>
                        <a:pt x="113" y="661"/>
                        <a:pt x="113" y="661"/>
                        <a:pt x="113" y="661"/>
                      </a:cubicBezTo>
                      <a:cubicBezTo>
                        <a:pt x="121" y="661"/>
                        <a:pt x="121" y="661"/>
                        <a:pt x="121" y="661"/>
                      </a:cubicBezTo>
                      <a:cubicBezTo>
                        <a:pt x="119" y="653"/>
                        <a:pt x="119" y="653"/>
                        <a:pt x="119" y="653"/>
                      </a:cubicBezTo>
                      <a:cubicBezTo>
                        <a:pt x="115" y="642"/>
                        <a:pt x="113" y="636"/>
                        <a:pt x="111" y="626"/>
                      </a:cubicBezTo>
                      <a:cubicBezTo>
                        <a:pt x="105" y="597"/>
                        <a:pt x="105" y="599"/>
                        <a:pt x="105" y="579"/>
                      </a:cubicBezTo>
                      <a:cubicBezTo>
                        <a:pt x="105" y="111"/>
                        <a:pt x="105" y="111"/>
                        <a:pt x="105" y="111"/>
                      </a:cubicBezTo>
                      <a:cubicBezTo>
                        <a:pt x="630" y="692"/>
                        <a:pt x="630" y="692"/>
                        <a:pt x="630" y="692"/>
                      </a:cubicBezTo>
                      <a:cubicBezTo>
                        <a:pt x="629" y="69"/>
                        <a:pt x="629" y="69"/>
                        <a:pt x="629" y="69"/>
                      </a:cubicBezTo>
                      <a:cubicBezTo>
                        <a:pt x="629" y="56"/>
                        <a:pt x="629" y="49"/>
                        <a:pt x="632" y="35"/>
                      </a:cubicBezTo>
                      <a:cubicBezTo>
                        <a:pt x="626" y="34"/>
                        <a:pt x="626" y="34"/>
                        <a:pt x="626" y="34"/>
                      </a:cubicBezTo>
                      <a:cubicBezTo>
                        <a:pt x="626" y="34"/>
                        <a:pt x="626" y="34"/>
                        <a:pt x="626" y="34"/>
                      </a:cubicBezTo>
                      <a:cubicBezTo>
                        <a:pt x="632" y="35"/>
                        <a:pt x="632" y="35"/>
                        <a:pt x="632" y="35"/>
                      </a:cubicBezTo>
                      <a:cubicBezTo>
                        <a:pt x="634" y="24"/>
                        <a:pt x="635" y="17"/>
                        <a:pt x="639" y="7"/>
                      </a:cubicBezTo>
                      <a:cubicBezTo>
                        <a:pt x="641" y="0"/>
                        <a:pt x="641" y="0"/>
                        <a:pt x="641" y="0"/>
                      </a:cubicBezTo>
                      <a:cubicBezTo>
                        <a:pt x="560" y="0"/>
                        <a:pt x="560" y="0"/>
                        <a:pt x="560" y="0"/>
                      </a:cubicBezTo>
                      <a:lnTo>
                        <a:pt x="55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8" name="Freeform 27"/>
                <p:cNvSpPr>
                  <a:spLocks noChangeAspect="1"/>
                </p:cNvSpPr>
                <p:nvPr userDrawn="1"/>
              </p:nvSpPr>
              <p:spPr bwMode="black">
                <a:xfrm>
                  <a:off x="5000" y="1076"/>
                  <a:ext cx="57" cy="61"/>
                </a:xfrm>
                <a:custGeom>
                  <a:avLst/>
                  <a:gdLst/>
                  <a:ahLst/>
                  <a:cxnLst>
                    <a:cxn ang="0">
                      <a:pos x="111" y="627"/>
                    </a:cxn>
                    <a:cxn ang="0">
                      <a:pos x="105" y="580"/>
                    </a:cxn>
                    <a:cxn ang="0">
                      <a:pos x="105" y="112"/>
                    </a:cxn>
                    <a:cxn ang="0">
                      <a:pos x="630" y="693"/>
                    </a:cxn>
                    <a:cxn ang="0">
                      <a:pos x="629" y="70"/>
                    </a:cxn>
                    <a:cxn ang="0">
                      <a:pos x="632" y="36"/>
                    </a:cxn>
                    <a:cxn ang="0">
                      <a:pos x="627" y="35"/>
                    </a:cxn>
                    <a:cxn ang="0">
                      <a:pos x="627" y="35"/>
                    </a:cxn>
                    <a:cxn ang="0">
                      <a:pos x="632" y="36"/>
                    </a:cxn>
                    <a:cxn ang="0">
                      <a:pos x="639" y="8"/>
                    </a:cxn>
                    <a:cxn ang="0">
                      <a:pos x="641" y="0"/>
                    </a:cxn>
                    <a:cxn ang="0">
                      <a:pos x="560" y="0"/>
                    </a:cxn>
                    <a:cxn ang="0">
                      <a:pos x="553" y="0"/>
                    </a:cxn>
                    <a:cxn ang="0">
                      <a:pos x="555" y="8"/>
                    </a:cxn>
                    <a:cxn ang="0">
                      <a:pos x="561" y="32"/>
                    </a:cxn>
                    <a:cxn ang="0">
                      <a:pos x="565" y="83"/>
                    </a:cxn>
                    <a:cxn ang="0">
                      <a:pos x="565" y="114"/>
                    </a:cxn>
                    <a:cxn ang="0">
                      <a:pos x="565" y="511"/>
                    </a:cxn>
                    <a:cxn ang="0">
                      <a:pos x="120" y="3"/>
                    </a:cxn>
                    <a:cxn ang="0">
                      <a:pos x="20" y="1"/>
                    </a:cxn>
                    <a:cxn ang="0">
                      <a:pos x="0" y="1"/>
                    </a:cxn>
                    <a:cxn ang="0">
                      <a:pos x="18" y="12"/>
                    </a:cxn>
                    <a:cxn ang="0">
                      <a:pos x="33" y="29"/>
                    </a:cxn>
                    <a:cxn ang="0">
                      <a:pos x="40" y="55"/>
                    </a:cxn>
                    <a:cxn ang="0">
                      <a:pos x="40" y="597"/>
                    </a:cxn>
                    <a:cxn ang="0">
                      <a:pos x="37" y="631"/>
                    </a:cxn>
                    <a:cxn ang="0">
                      <a:pos x="26" y="652"/>
                    </a:cxn>
                    <a:cxn ang="0">
                      <a:pos x="20" y="661"/>
                    </a:cxn>
                    <a:cxn ang="0">
                      <a:pos x="113" y="661"/>
                    </a:cxn>
                    <a:cxn ang="0">
                      <a:pos x="121" y="661"/>
                    </a:cxn>
                    <a:cxn ang="0">
                      <a:pos x="119" y="654"/>
                    </a:cxn>
                    <a:cxn ang="0">
                      <a:pos x="111" y="627"/>
                    </a:cxn>
                  </a:cxnLst>
                  <a:rect l="0" t="0" r="r" b="b"/>
                  <a:pathLst>
                    <a:path w="641" h="693">
                      <a:moveTo>
                        <a:pt x="111" y="627"/>
                      </a:moveTo>
                      <a:cubicBezTo>
                        <a:pt x="105" y="598"/>
                        <a:pt x="105" y="599"/>
                        <a:pt x="105" y="580"/>
                      </a:cubicBezTo>
                      <a:cubicBezTo>
                        <a:pt x="105" y="112"/>
                        <a:pt x="105" y="112"/>
                        <a:pt x="105" y="112"/>
                      </a:cubicBezTo>
                      <a:cubicBezTo>
                        <a:pt x="630" y="693"/>
                        <a:pt x="630" y="693"/>
                        <a:pt x="630" y="693"/>
                      </a:cubicBezTo>
                      <a:cubicBezTo>
                        <a:pt x="629" y="70"/>
                        <a:pt x="629" y="70"/>
                        <a:pt x="629" y="70"/>
                      </a:cubicBezTo>
                      <a:cubicBezTo>
                        <a:pt x="629" y="57"/>
                        <a:pt x="629" y="49"/>
                        <a:pt x="632" y="36"/>
                      </a:cubicBezTo>
                      <a:cubicBezTo>
                        <a:pt x="627" y="35"/>
                        <a:pt x="627" y="35"/>
                        <a:pt x="627" y="35"/>
                      </a:cubicBezTo>
                      <a:cubicBezTo>
                        <a:pt x="627" y="35"/>
                        <a:pt x="627" y="35"/>
                        <a:pt x="627" y="35"/>
                      </a:cubicBezTo>
                      <a:cubicBezTo>
                        <a:pt x="632" y="36"/>
                        <a:pt x="632" y="36"/>
                        <a:pt x="632" y="36"/>
                      </a:cubicBezTo>
                      <a:cubicBezTo>
                        <a:pt x="634" y="25"/>
                        <a:pt x="635" y="18"/>
                        <a:pt x="639" y="8"/>
                      </a:cubicBezTo>
                      <a:cubicBezTo>
                        <a:pt x="641" y="0"/>
                        <a:pt x="641" y="0"/>
                        <a:pt x="641" y="0"/>
                      </a:cubicBezTo>
                      <a:cubicBezTo>
                        <a:pt x="560" y="0"/>
                        <a:pt x="560" y="0"/>
                        <a:pt x="560" y="0"/>
                      </a:cubicBezTo>
                      <a:cubicBezTo>
                        <a:pt x="553" y="0"/>
                        <a:pt x="553" y="0"/>
                        <a:pt x="553" y="0"/>
                      </a:cubicBezTo>
                      <a:cubicBezTo>
                        <a:pt x="555" y="8"/>
                        <a:pt x="555" y="8"/>
                        <a:pt x="555" y="8"/>
                      </a:cubicBezTo>
                      <a:cubicBezTo>
                        <a:pt x="558" y="17"/>
                        <a:pt x="559" y="23"/>
                        <a:pt x="561" y="32"/>
                      </a:cubicBezTo>
                      <a:cubicBezTo>
                        <a:pt x="564" y="52"/>
                        <a:pt x="565" y="67"/>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8" y="12"/>
                        <a:pt x="18" y="12"/>
                        <a:pt x="18" y="12"/>
                      </a:cubicBezTo>
                      <a:cubicBezTo>
                        <a:pt x="25" y="17"/>
                        <a:pt x="29" y="20"/>
                        <a:pt x="33" y="29"/>
                      </a:cubicBezTo>
                      <a:cubicBezTo>
                        <a:pt x="38" y="39"/>
                        <a:pt x="40" y="45"/>
                        <a:pt x="40" y="55"/>
                      </a:cubicBezTo>
                      <a:cubicBezTo>
                        <a:pt x="40" y="597"/>
                        <a:pt x="40" y="597"/>
                        <a:pt x="40" y="597"/>
                      </a:cubicBezTo>
                      <a:cubicBezTo>
                        <a:pt x="40" y="611"/>
                        <a:pt x="40" y="618"/>
                        <a:pt x="37" y="631"/>
                      </a:cubicBezTo>
                      <a:cubicBezTo>
                        <a:pt x="35" y="640"/>
                        <a:pt x="32" y="644"/>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3"/>
                        <a:pt x="113" y="637"/>
                        <a:pt x="111" y="62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9" name="Freeform 28"/>
                <p:cNvSpPr>
                  <a:spLocks noChangeAspect="1"/>
                </p:cNvSpPr>
                <p:nvPr userDrawn="1"/>
              </p:nvSpPr>
              <p:spPr bwMode="black">
                <a:xfrm>
                  <a:off x="5424" y="976"/>
                  <a:ext cx="37" cy="59"/>
                </a:xfrm>
                <a:custGeom>
                  <a:avLst/>
                  <a:gdLst/>
                  <a:ahLst/>
                  <a:cxnLst>
                    <a:cxn ang="0">
                      <a:pos x="21" y="26"/>
                    </a:cxn>
                    <a:cxn ang="0">
                      <a:pos x="26" y="52"/>
                    </a:cxn>
                    <a:cxn ang="0">
                      <a:pos x="26" y="596"/>
                    </a:cxn>
                    <a:cxn ang="0">
                      <a:pos x="26" y="612"/>
                    </a:cxn>
                    <a:cxn ang="0">
                      <a:pos x="24" y="628"/>
                    </a:cxn>
                    <a:cxn ang="0">
                      <a:pos x="13" y="650"/>
                    </a:cxn>
                    <a:cxn ang="0">
                      <a:pos x="7" y="659"/>
                    </a:cxn>
                    <a:cxn ang="0">
                      <a:pos x="393" y="659"/>
                    </a:cxn>
                    <a:cxn ang="0">
                      <a:pos x="393" y="653"/>
                    </a:cxn>
                    <a:cxn ang="0">
                      <a:pos x="393" y="653"/>
                    </a:cxn>
                    <a:cxn ang="0">
                      <a:pos x="393" y="653"/>
                    </a:cxn>
                    <a:cxn ang="0">
                      <a:pos x="398" y="655"/>
                    </a:cxn>
                    <a:cxn ang="0">
                      <a:pos x="421" y="582"/>
                    </a:cxn>
                    <a:cxn ang="0">
                      <a:pos x="425" y="567"/>
                    </a:cxn>
                    <a:cxn ang="0">
                      <a:pos x="412" y="576"/>
                    </a:cxn>
                    <a:cxn ang="0">
                      <a:pos x="384" y="589"/>
                    </a:cxn>
                    <a:cxn ang="0">
                      <a:pos x="314" y="599"/>
                    </a:cxn>
                    <a:cxn ang="0">
                      <a:pos x="111" y="599"/>
                    </a:cxn>
                    <a:cxn ang="0">
                      <a:pos x="111" y="320"/>
                    </a:cxn>
                    <a:cxn ang="0">
                      <a:pos x="280" y="320"/>
                    </a:cxn>
                    <a:cxn ang="0">
                      <a:pos x="308" y="321"/>
                    </a:cxn>
                    <a:cxn ang="0">
                      <a:pos x="343" y="333"/>
                    </a:cxn>
                    <a:cxn ang="0">
                      <a:pos x="351" y="337"/>
                    </a:cxn>
                    <a:cxn ang="0">
                      <a:pos x="351" y="266"/>
                    </a:cxn>
                    <a:cxn ang="0">
                      <a:pos x="351" y="261"/>
                    </a:cxn>
                    <a:cxn ang="0">
                      <a:pos x="109" y="261"/>
                    </a:cxn>
                    <a:cxn ang="0">
                      <a:pos x="109" y="58"/>
                    </a:cxn>
                    <a:cxn ang="0">
                      <a:pos x="280" y="58"/>
                    </a:cxn>
                    <a:cxn ang="0">
                      <a:pos x="300" y="57"/>
                    </a:cxn>
                    <a:cxn ang="0">
                      <a:pos x="318" y="60"/>
                    </a:cxn>
                    <a:cxn ang="0">
                      <a:pos x="341" y="75"/>
                    </a:cxn>
                    <a:cxn ang="0">
                      <a:pos x="351" y="85"/>
                    </a:cxn>
                    <a:cxn ang="0">
                      <a:pos x="351" y="6"/>
                    </a:cxn>
                    <a:cxn ang="0">
                      <a:pos x="351" y="0"/>
                    </a:cxn>
                    <a:cxn ang="0">
                      <a:pos x="0" y="0"/>
                    </a:cxn>
                    <a:cxn ang="0">
                      <a:pos x="10" y="9"/>
                    </a:cxn>
                    <a:cxn ang="0">
                      <a:pos x="21" y="26"/>
                    </a:cxn>
                  </a:cxnLst>
                  <a:rect l="0" t="0" r="r" b="b"/>
                  <a:pathLst>
                    <a:path w="425" h="659">
                      <a:moveTo>
                        <a:pt x="21" y="26"/>
                      </a:moveTo>
                      <a:cubicBezTo>
                        <a:pt x="24" y="35"/>
                        <a:pt x="26" y="41"/>
                        <a:pt x="26" y="52"/>
                      </a:cubicBezTo>
                      <a:cubicBezTo>
                        <a:pt x="26" y="596"/>
                        <a:pt x="26" y="596"/>
                        <a:pt x="26" y="596"/>
                      </a:cubicBezTo>
                      <a:cubicBezTo>
                        <a:pt x="26" y="602"/>
                        <a:pt x="26" y="607"/>
                        <a:pt x="26" y="612"/>
                      </a:cubicBezTo>
                      <a:cubicBezTo>
                        <a:pt x="26" y="617"/>
                        <a:pt x="26" y="622"/>
                        <a:pt x="24" y="628"/>
                      </a:cubicBezTo>
                      <a:cubicBezTo>
                        <a:pt x="21" y="637"/>
                        <a:pt x="19" y="642"/>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1" y="337"/>
                        <a:pt x="351" y="337"/>
                        <a:pt x="351" y="337"/>
                      </a:cubicBezTo>
                      <a:cubicBezTo>
                        <a:pt x="351" y="266"/>
                        <a:pt x="351" y="266"/>
                        <a:pt x="351" y="266"/>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8" y="58"/>
                        <a:pt x="294" y="57"/>
                        <a:pt x="300" y="57"/>
                      </a:cubicBezTo>
                      <a:cubicBezTo>
                        <a:pt x="306" y="57"/>
                        <a:pt x="311" y="58"/>
                        <a:pt x="318" y="60"/>
                      </a:cubicBezTo>
                      <a:cubicBezTo>
                        <a:pt x="328" y="64"/>
                        <a:pt x="334" y="67"/>
                        <a:pt x="341" y="75"/>
                      </a:cubicBezTo>
                      <a:cubicBezTo>
                        <a:pt x="351" y="85"/>
                        <a:pt x="351" y="85"/>
                        <a:pt x="351" y="85"/>
                      </a:cubicBezTo>
                      <a:cubicBezTo>
                        <a:pt x="351" y="6"/>
                        <a:pt x="351" y="6"/>
                        <a:pt x="351" y="6"/>
                      </a:cubicBezTo>
                      <a:cubicBezTo>
                        <a:pt x="351" y="0"/>
                        <a:pt x="351" y="0"/>
                        <a:pt x="351" y="0"/>
                      </a:cubicBezTo>
                      <a:cubicBezTo>
                        <a:pt x="0" y="0"/>
                        <a:pt x="0" y="0"/>
                        <a:pt x="0" y="0"/>
                      </a:cubicBezTo>
                      <a:cubicBezTo>
                        <a:pt x="10" y="9"/>
                        <a:pt x="10" y="9"/>
                        <a:pt x="10" y="9"/>
                      </a:cubicBezTo>
                      <a:cubicBezTo>
                        <a:pt x="16" y="15"/>
                        <a:pt x="17" y="18"/>
                        <a:pt x="21" y="26"/>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0" name="Freeform 29"/>
                <p:cNvSpPr>
                  <a:spLocks noChangeAspect="1"/>
                </p:cNvSpPr>
                <p:nvPr userDrawn="1"/>
              </p:nvSpPr>
              <p:spPr bwMode="black">
                <a:xfrm>
                  <a:off x="5359" y="976"/>
                  <a:ext cx="57" cy="62"/>
                </a:xfrm>
                <a:custGeom>
                  <a:avLst/>
                  <a:gdLst/>
                  <a:ahLst/>
                  <a:cxnLst>
                    <a:cxn ang="0">
                      <a:pos x="33" y="29"/>
                    </a:cxn>
                    <a:cxn ang="0">
                      <a:pos x="40" y="54"/>
                    </a:cxn>
                    <a:cxn ang="0">
                      <a:pos x="40" y="597"/>
                    </a:cxn>
                    <a:cxn ang="0">
                      <a:pos x="36" y="631"/>
                    </a:cxn>
                    <a:cxn ang="0">
                      <a:pos x="26" y="652"/>
                    </a:cxn>
                    <a:cxn ang="0">
                      <a:pos x="20" y="661"/>
                    </a:cxn>
                    <a:cxn ang="0">
                      <a:pos x="113" y="661"/>
                    </a:cxn>
                    <a:cxn ang="0">
                      <a:pos x="121" y="661"/>
                    </a:cxn>
                    <a:cxn ang="0">
                      <a:pos x="119" y="654"/>
                    </a:cxn>
                    <a:cxn ang="0">
                      <a:pos x="111" y="627"/>
                    </a:cxn>
                    <a:cxn ang="0">
                      <a:pos x="105" y="580"/>
                    </a:cxn>
                    <a:cxn ang="0">
                      <a:pos x="105" y="112"/>
                    </a:cxn>
                    <a:cxn ang="0">
                      <a:pos x="630" y="692"/>
                    </a:cxn>
                    <a:cxn ang="0">
                      <a:pos x="629" y="69"/>
                    </a:cxn>
                    <a:cxn ang="0">
                      <a:pos x="632" y="36"/>
                    </a:cxn>
                    <a:cxn ang="0">
                      <a:pos x="626" y="34"/>
                    </a:cxn>
                    <a:cxn ang="0">
                      <a:pos x="626" y="34"/>
                    </a:cxn>
                    <a:cxn ang="0">
                      <a:pos x="632" y="35"/>
                    </a:cxn>
                    <a:cxn ang="0">
                      <a:pos x="638" y="7"/>
                    </a:cxn>
                    <a:cxn ang="0">
                      <a:pos x="641" y="0"/>
                    </a:cxn>
                    <a:cxn ang="0">
                      <a:pos x="560" y="0"/>
                    </a:cxn>
                    <a:cxn ang="0">
                      <a:pos x="553" y="0"/>
                    </a:cxn>
                    <a:cxn ang="0">
                      <a:pos x="555" y="7"/>
                    </a:cxn>
                    <a:cxn ang="0">
                      <a:pos x="561" y="32"/>
                    </a:cxn>
                    <a:cxn ang="0">
                      <a:pos x="565" y="83"/>
                    </a:cxn>
                    <a:cxn ang="0">
                      <a:pos x="565" y="114"/>
                    </a:cxn>
                    <a:cxn ang="0">
                      <a:pos x="565" y="511"/>
                    </a:cxn>
                    <a:cxn ang="0">
                      <a:pos x="120" y="3"/>
                    </a:cxn>
                    <a:cxn ang="0">
                      <a:pos x="20" y="1"/>
                    </a:cxn>
                    <a:cxn ang="0">
                      <a:pos x="0" y="1"/>
                    </a:cxn>
                    <a:cxn ang="0">
                      <a:pos x="17" y="11"/>
                    </a:cxn>
                    <a:cxn ang="0">
                      <a:pos x="33" y="29"/>
                    </a:cxn>
                  </a:cxnLst>
                  <a:rect l="0" t="0" r="r" b="b"/>
                  <a:pathLst>
                    <a:path w="641" h="692">
                      <a:moveTo>
                        <a:pt x="33" y="29"/>
                      </a:moveTo>
                      <a:cubicBezTo>
                        <a:pt x="38" y="38"/>
                        <a:pt x="40" y="45"/>
                        <a:pt x="40" y="54"/>
                      </a:cubicBezTo>
                      <a:cubicBezTo>
                        <a:pt x="40" y="597"/>
                        <a:pt x="40" y="597"/>
                        <a:pt x="40" y="597"/>
                      </a:cubicBezTo>
                      <a:cubicBezTo>
                        <a:pt x="40" y="610"/>
                        <a:pt x="40" y="618"/>
                        <a:pt x="36" y="631"/>
                      </a:cubicBezTo>
                      <a:cubicBezTo>
                        <a:pt x="34" y="639"/>
                        <a:pt x="32" y="643"/>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2"/>
                        <a:pt x="112" y="637"/>
                        <a:pt x="111" y="627"/>
                      </a:cubicBezTo>
                      <a:cubicBezTo>
                        <a:pt x="105" y="597"/>
                        <a:pt x="105" y="599"/>
                        <a:pt x="105" y="580"/>
                      </a:cubicBezTo>
                      <a:cubicBezTo>
                        <a:pt x="105" y="112"/>
                        <a:pt x="105" y="112"/>
                        <a:pt x="105" y="112"/>
                      </a:cubicBezTo>
                      <a:cubicBezTo>
                        <a:pt x="630" y="692"/>
                        <a:pt x="630" y="692"/>
                        <a:pt x="630" y="692"/>
                      </a:cubicBezTo>
                      <a:cubicBezTo>
                        <a:pt x="629" y="69"/>
                        <a:pt x="629" y="69"/>
                        <a:pt x="629" y="69"/>
                      </a:cubicBezTo>
                      <a:cubicBezTo>
                        <a:pt x="629" y="56"/>
                        <a:pt x="629" y="49"/>
                        <a:pt x="632" y="36"/>
                      </a:cubicBezTo>
                      <a:cubicBezTo>
                        <a:pt x="626" y="34"/>
                        <a:pt x="626" y="34"/>
                        <a:pt x="626" y="34"/>
                      </a:cubicBezTo>
                      <a:cubicBezTo>
                        <a:pt x="626" y="34"/>
                        <a:pt x="626" y="34"/>
                        <a:pt x="626" y="34"/>
                      </a:cubicBezTo>
                      <a:cubicBezTo>
                        <a:pt x="632" y="35"/>
                        <a:pt x="632" y="35"/>
                        <a:pt x="632" y="35"/>
                      </a:cubicBezTo>
                      <a:cubicBezTo>
                        <a:pt x="633" y="24"/>
                        <a:pt x="635" y="18"/>
                        <a:pt x="638" y="7"/>
                      </a:cubicBezTo>
                      <a:cubicBezTo>
                        <a:pt x="641" y="0"/>
                        <a:pt x="641" y="0"/>
                        <a:pt x="641" y="0"/>
                      </a:cubicBezTo>
                      <a:cubicBezTo>
                        <a:pt x="560" y="0"/>
                        <a:pt x="560" y="0"/>
                        <a:pt x="560" y="0"/>
                      </a:cubicBezTo>
                      <a:cubicBezTo>
                        <a:pt x="553" y="0"/>
                        <a:pt x="553" y="0"/>
                        <a:pt x="553" y="0"/>
                      </a:cubicBezTo>
                      <a:cubicBezTo>
                        <a:pt x="555" y="7"/>
                        <a:pt x="555" y="7"/>
                        <a:pt x="555" y="7"/>
                      </a:cubicBezTo>
                      <a:cubicBezTo>
                        <a:pt x="557" y="17"/>
                        <a:pt x="559" y="23"/>
                        <a:pt x="561" y="32"/>
                      </a:cubicBezTo>
                      <a:cubicBezTo>
                        <a:pt x="564" y="52"/>
                        <a:pt x="565" y="66"/>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1" name="Freeform 30"/>
                <p:cNvSpPr>
                  <a:spLocks noChangeAspect="1"/>
                </p:cNvSpPr>
                <p:nvPr userDrawn="1"/>
              </p:nvSpPr>
              <p:spPr bwMode="black">
                <a:xfrm>
                  <a:off x="5348" y="1076"/>
                  <a:ext cx="48" cy="58"/>
                </a:xfrm>
                <a:custGeom>
                  <a:avLst/>
                  <a:gdLst/>
                  <a:ahLst/>
                  <a:cxnLst>
                    <a:cxn ang="0">
                      <a:pos x="481" y="62"/>
                    </a:cxn>
                    <a:cxn ang="0">
                      <a:pos x="500" y="34"/>
                    </a:cxn>
                    <a:cxn ang="0">
                      <a:pos x="522" y="10"/>
                    </a:cxn>
                    <a:cxn ang="0">
                      <a:pos x="532" y="0"/>
                    </a:cxn>
                    <a:cxn ang="0">
                      <a:pos x="429" y="0"/>
                    </a:cxn>
                    <a:cxn ang="0">
                      <a:pos x="423" y="0"/>
                    </a:cxn>
                    <a:cxn ang="0">
                      <a:pos x="423" y="7"/>
                    </a:cxn>
                    <a:cxn ang="0">
                      <a:pos x="424" y="14"/>
                    </a:cxn>
                    <a:cxn ang="0">
                      <a:pos x="423" y="22"/>
                    </a:cxn>
                    <a:cxn ang="0">
                      <a:pos x="415" y="40"/>
                    </a:cxn>
                    <a:cxn ang="0">
                      <a:pos x="272" y="266"/>
                    </a:cxn>
                    <a:cxn ang="0">
                      <a:pos x="141" y="54"/>
                    </a:cxn>
                    <a:cxn ang="0">
                      <a:pos x="127" y="28"/>
                    </a:cxn>
                    <a:cxn ang="0">
                      <a:pos x="125" y="14"/>
                    </a:cxn>
                    <a:cxn ang="0">
                      <a:pos x="126" y="8"/>
                    </a:cxn>
                    <a:cxn ang="0">
                      <a:pos x="126" y="1"/>
                    </a:cxn>
                    <a:cxn ang="0">
                      <a:pos x="16" y="1"/>
                    </a:cxn>
                    <a:cxn ang="0">
                      <a:pos x="0" y="1"/>
                    </a:cxn>
                    <a:cxn ang="0">
                      <a:pos x="12" y="11"/>
                    </a:cxn>
                    <a:cxn ang="0">
                      <a:pos x="31" y="30"/>
                    </a:cxn>
                    <a:cxn ang="0">
                      <a:pos x="47" y="53"/>
                    </a:cxn>
                    <a:cxn ang="0">
                      <a:pos x="223" y="331"/>
                    </a:cxn>
                    <a:cxn ang="0">
                      <a:pos x="223" y="619"/>
                    </a:cxn>
                    <a:cxn ang="0">
                      <a:pos x="223" y="628"/>
                    </a:cxn>
                    <a:cxn ang="0">
                      <a:pos x="222" y="635"/>
                    </a:cxn>
                    <a:cxn ang="0">
                      <a:pos x="216" y="654"/>
                    </a:cxn>
                    <a:cxn ang="0">
                      <a:pos x="212" y="662"/>
                    </a:cxn>
                    <a:cxn ang="0">
                      <a:pos x="306" y="662"/>
                    </a:cxn>
                    <a:cxn ang="0">
                      <a:pos x="313" y="662"/>
                    </a:cxn>
                    <a:cxn ang="0">
                      <a:pos x="311" y="655"/>
                    </a:cxn>
                    <a:cxn ang="0">
                      <a:pos x="306" y="636"/>
                    </a:cxn>
                    <a:cxn ang="0">
                      <a:pos x="303" y="616"/>
                    </a:cxn>
                    <a:cxn ang="0">
                      <a:pos x="303" y="328"/>
                    </a:cxn>
                    <a:cxn ang="0">
                      <a:pos x="481" y="62"/>
                    </a:cxn>
                  </a:cxnLst>
                  <a:rect l="0" t="0" r="r" b="b"/>
                  <a:pathLst>
                    <a:path w="532" h="662">
                      <a:moveTo>
                        <a:pt x="481" y="62"/>
                      </a:moveTo>
                      <a:cubicBezTo>
                        <a:pt x="489" y="51"/>
                        <a:pt x="493" y="44"/>
                        <a:pt x="500" y="34"/>
                      </a:cubicBezTo>
                      <a:cubicBezTo>
                        <a:pt x="507" y="24"/>
                        <a:pt x="512" y="19"/>
                        <a:pt x="522" y="10"/>
                      </a:cubicBezTo>
                      <a:cubicBezTo>
                        <a:pt x="532" y="0"/>
                        <a:pt x="532" y="0"/>
                        <a:pt x="532" y="0"/>
                      </a:cubicBezTo>
                      <a:cubicBezTo>
                        <a:pt x="429" y="0"/>
                        <a:pt x="429" y="0"/>
                        <a:pt x="429" y="0"/>
                      </a:cubicBezTo>
                      <a:cubicBezTo>
                        <a:pt x="423" y="0"/>
                        <a:pt x="423" y="0"/>
                        <a:pt x="423" y="0"/>
                      </a:cubicBezTo>
                      <a:cubicBezTo>
                        <a:pt x="423" y="7"/>
                        <a:pt x="423" y="7"/>
                        <a:pt x="423" y="7"/>
                      </a:cubicBezTo>
                      <a:cubicBezTo>
                        <a:pt x="424" y="10"/>
                        <a:pt x="424" y="12"/>
                        <a:pt x="424" y="14"/>
                      </a:cubicBezTo>
                      <a:cubicBezTo>
                        <a:pt x="424" y="17"/>
                        <a:pt x="424" y="19"/>
                        <a:pt x="423" y="22"/>
                      </a:cubicBezTo>
                      <a:cubicBezTo>
                        <a:pt x="422" y="28"/>
                        <a:pt x="419" y="33"/>
                        <a:pt x="415" y="40"/>
                      </a:cubicBezTo>
                      <a:cubicBezTo>
                        <a:pt x="272" y="266"/>
                        <a:pt x="272" y="266"/>
                        <a:pt x="272" y="266"/>
                      </a:cubicBezTo>
                      <a:cubicBezTo>
                        <a:pt x="141" y="54"/>
                        <a:pt x="141" y="54"/>
                        <a:pt x="141" y="54"/>
                      </a:cubicBezTo>
                      <a:cubicBezTo>
                        <a:pt x="135" y="44"/>
                        <a:pt x="131" y="38"/>
                        <a:pt x="127" y="28"/>
                      </a:cubicBezTo>
                      <a:cubicBezTo>
                        <a:pt x="126" y="23"/>
                        <a:pt x="125" y="19"/>
                        <a:pt x="125" y="14"/>
                      </a:cubicBezTo>
                      <a:cubicBezTo>
                        <a:pt x="125" y="12"/>
                        <a:pt x="126" y="10"/>
                        <a:pt x="126" y="8"/>
                      </a:cubicBezTo>
                      <a:cubicBezTo>
                        <a:pt x="126" y="1"/>
                        <a:pt x="126" y="1"/>
                        <a:pt x="126" y="1"/>
                      </a:cubicBezTo>
                      <a:cubicBezTo>
                        <a:pt x="16" y="1"/>
                        <a:pt x="16" y="1"/>
                        <a:pt x="16" y="1"/>
                      </a:cubicBezTo>
                      <a:cubicBezTo>
                        <a:pt x="0" y="1"/>
                        <a:pt x="0" y="1"/>
                        <a:pt x="0" y="1"/>
                      </a:cubicBezTo>
                      <a:cubicBezTo>
                        <a:pt x="12" y="11"/>
                        <a:pt x="12" y="11"/>
                        <a:pt x="12" y="11"/>
                      </a:cubicBezTo>
                      <a:cubicBezTo>
                        <a:pt x="21" y="18"/>
                        <a:pt x="25" y="23"/>
                        <a:pt x="31" y="30"/>
                      </a:cubicBezTo>
                      <a:cubicBezTo>
                        <a:pt x="37" y="39"/>
                        <a:pt x="41" y="44"/>
                        <a:pt x="47" y="53"/>
                      </a:cubicBezTo>
                      <a:cubicBezTo>
                        <a:pt x="223" y="331"/>
                        <a:pt x="223" y="331"/>
                        <a:pt x="223" y="331"/>
                      </a:cubicBezTo>
                      <a:cubicBezTo>
                        <a:pt x="223" y="619"/>
                        <a:pt x="223" y="619"/>
                        <a:pt x="223" y="619"/>
                      </a:cubicBezTo>
                      <a:cubicBezTo>
                        <a:pt x="223" y="623"/>
                        <a:pt x="223" y="626"/>
                        <a:pt x="223" y="628"/>
                      </a:cubicBezTo>
                      <a:cubicBezTo>
                        <a:pt x="223" y="631"/>
                        <a:pt x="223" y="633"/>
                        <a:pt x="222" y="635"/>
                      </a:cubicBezTo>
                      <a:cubicBezTo>
                        <a:pt x="221" y="642"/>
                        <a:pt x="219" y="647"/>
                        <a:pt x="216" y="654"/>
                      </a:cubicBezTo>
                      <a:cubicBezTo>
                        <a:pt x="212" y="662"/>
                        <a:pt x="212" y="662"/>
                        <a:pt x="212" y="662"/>
                      </a:cubicBezTo>
                      <a:cubicBezTo>
                        <a:pt x="306" y="662"/>
                        <a:pt x="306" y="662"/>
                        <a:pt x="306" y="662"/>
                      </a:cubicBezTo>
                      <a:cubicBezTo>
                        <a:pt x="313" y="662"/>
                        <a:pt x="313" y="662"/>
                        <a:pt x="313" y="662"/>
                      </a:cubicBezTo>
                      <a:cubicBezTo>
                        <a:pt x="311" y="655"/>
                        <a:pt x="311" y="655"/>
                        <a:pt x="311" y="655"/>
                      </a:cubicBezTo>
                      <a:cubicBezTo>
                        <a:pt x="308" y="647"/>
                        <a:pt x="308" y="643"/>
                        <a:pt x="306" y="636"/>
                      </a:cubicBezTo>
                      <a:cubicBezTo>
                        <a:pt x="304" y="628"/>
                        <a:pt x="303" y="623"/>
                        <a:pt x="303" y="616"/>
                      </a:cubicBezTo>
                      <a:cubicBezTo>
                        <a:pt x="303" y="328"/>
                        <a:pt x="303" y="328"/>
                        <a:pt x="303" y="328"/>
                      </a:cubicBezTo>
                      <a:lnTo>
                        <a:pt x="481" y="62"/>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2" name="Freeform 31"/>
                <p:cNvSpPr>
                  <a:spLocks noChangeAspect="1" noEditPoints="1"/>
                </p:cNvSpPr>
                <p:nvPr userDrawn="1"/>
              </p:nvSpPr>
              <p:spPr bwMode="black">
                <a:xfrm>
                  <a:off x="5424" y="1074"/>
                  <a:ext cx="60" cy="60"/>
                </a:xfrm>
                <a:custGeom>
                  <a:avLst/>
                  <a:gdLst/>
                  <a:ahLst/>
                  <a:cxnLst>
                    <a:cxn ang="0">
                      <a:pos x="336" y="0"/>
                    </a:cxn>
                    <a:cxn ang="0">
                      <a:pos x="0" y="338"/>
                    </a:cxn>
                    <a:cxn ang="0">
                      <a:pos x="330" y="675"/>
                    </a:cxn>
                    <a:cxn ang="0">
                      <a:pos x="330" y="670"/>
                    </a:cxn>
                    <a:cxn ang="0">
                      <a:pos x="330" y="675"/>
                    </a:cxn>
                    <a:cxn ang="0">
                      <a:pos x="338" y="675"/>
                    </a:cxn>
                    <a:cxn ang="0">
                      <a:pos x="674" y="342"/>
                    </a:cxn>
                    <a:cxn ang="0">
                      <a:pos x="674" y="336"/>
                    </a:cxn>
                    <a:cxn ang="0">
                      <a:pos x="345" y="0"/>
                    </a:cxn>
                    <a:cxn ang="0">
                      <a:pos x="336" y="0"/>
                    </a:cxn>
                    <a:cxn ang="0">
                      <a:pos x="336" y="65"/>
                    </a:cxn>
                    <a:cxn ang="0">
                      <a:pos x="339" y="65"/>
                    </a:cxn>
                    <a:cxn ang="0">
                      <a:pos x="340" y="59"/>
                    </a:cxn>
                    <a:cxn ang="0">
                      <a:pos x="340" y="59"/>
                    </a:cxn>
                    <a:cxn ang="0">
                      <a:pos x="340" y="65"/>
                    </a:cxn>
                    <a:cxn ang="0">
                      <a:pos x="592" y="336"/>
                    </a:cxn>
                    <a:cxn ang="0">
                      <a:pos x="337" y="610"/>
                    </a:cxn>
                    <a:cxn ang="0">
                      <a:pos x="332" y="610"/>
                    </a:cxn>
                    <a:cxn ang="0">
                      <a:pos x="85" y="339"/>
                    </a:cxn>
                    <a:cxn ang="0">
                      <a:pos x="85" y="334"/>
                    </a:cxn>
                    <a:cxn ang="0">
                      <a:pos x="336" y="65"/>
                    </a:cxn>
                  </a:cxnLst>
                  <a:rect l="0" t="0" r="r" b="b"/>
                  <a:pathLst>
                    <a:path w="674" h="675">
                      <a:moveTo>
                        <a:pt x="336" y="0"/>
                      </a:moveTo>
                      <a:cubicBezTo>
                        <a:pt x="151" y="0"/>
                        <a:pt x="0" y="154"/>
                        <a:pt x="0" y="338"/>
                      </a:cubicBezTo>
                      <a:cubicBezTo>
                        <a:pt x="0" y="521"/>
                        <a:pt x="148" y="669"/>
                        <a:pt x="330" y="675"/>
                      </a:cubicBezTo>
                      <a:cubicBezTo>
                        <a:pt x="330" y="670"/>
                        <a:pt x="330" y="670"/>
                        <a:pt x="330" y="670"/>
                      </a:cubicBezTo>
                      <a:cubicBezTo>
                        <a:pt x="330" y="675"/>
                        <a:pt x="330" y="675"/>
                        <a:pt x="330" y="675"/>
                      </a:cubicBezTo>
                      <a:cubicBezTo>
                        <a:pt x="333" y="675"/>
                        <a:pt x="336" y="675"/>
                        <a:pt x="338" y="675"/>
                      </a:cubicBezTo>
                      <a:cubicBezTo>
                        <a:pt x="520" y="675"/>
                        <a:pt x="674" y="534"/>
                        <a:pt x="674" y="342"/>
                      </a:cubicBezTo>
                      <a:cubicBezTo>
                        <a:pt x="674" y="340"/>
                        <a:pt x="674" y="338"/>
                        <a:pt x="674" y="336"/>
                      </a:cubicBezTo>
                      <a:cubicBezTo>
                        <a:pt x="671" y="154"/>
                        <a:pt x="533" y="7"/>
                        <a:pt x="345" y="0"/>
                      </a:cubicBezTo>
                      <a:cubicBezTo>
                        <a:pt x="342" y="0"/>
                        <a:pt x="338" y="0"/>
                        <a:pt x="336" y="0"/>
                      </a:cubicBezTo>
                      <a:close/>
                      <a:moveTo>
                        <a:pt x="336" y="65"/>
                      </a:moveTo>
                      <a:cubicBezTo>
                        <a:pt x="337" y="65"/>
                        <a:pt x="338" y="65"/>
                        <a:pt x="339" y="65"/>
                      </a:cubicBezTo>
                      <a:cubicBezTo>
                        <a:pt x="340" y="59"/>
                        <a:pt x="340" y="59"/>
                        <a:pt x="340" y="59"/>
                      </a:cubicBezTo>
                      <a:cubicBezTo>
                        <a:pt x="340" y="59"/>
                        <a:pt x="340" y="59"/>
                        <a:pt x="340" y="59"/>
                      </a:cubicBezTo>
                      <a:cubicBezTo>
                        <a:pt x="340" y="65"/>
                        <a:pt x="340" y="65"/>
                        <a:pt x="340" y="65"/>
                      </a:cubicBezTo>
                      <a:cubicBezTo>
                        <a:pt x="488" y="67"/>
                        <a:pt x="591" y="191"/>
                        <a:pt x="592" y="336"/>
                      </a:cubicBezTo>
                      <a:cubicBezTo>
                        <a:pt x="592" y="480"/>
                        <a:pt x="481" y="610"/>
                        <a:pt x="337" y="610"/>
                      </a:cubicBezTo>
                      <a:cubicBezTo>
                        <a:pt x="336" y="610"/>
                        <a:pt x="334" y="610"/>
                        <a:pt x="332" y="610"/>
                      </a:cubicBezTo>
                      <a:cubicBezTo>
                        <a:pt x="186" y="607"/>
                        <a:pt x="85" y="481"/>
                        <a:pt x="85" y="339"/>
                      </a:cubicBezTo>
                      <a:cubicBezTo>
                        <a:pt x="85" y="338"/>
                        <a:pt x="85" y="336"/>
                        <a:pt x="85" y="334"/>
                      </a:cubicBezTo>
                      <a:cubicBezTo>
                        <a:pt x="88" y="191"/>
                        <a:pt x="186" y="65"/>
                        <a:pt x="336" y="65"/>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3" name="Freeform 32"/>
                <p:cNvSpPr>
                  <a:spLocks noChangeAspect="1"/>
                </p:cNvSpPr>
                <p:nvPr userDrawn="1"/>
              </p:nvSpPr>
              <p:spPr bwMode="black">
                <a:xfrm>
                  <a:off x="5282" y="1076"/>
                  <a:ext cx="11" cy="58"/>
                </a:xfrm>
                <a:custGeom>
                  <a:avLst/>
                  <a:gdLst/>
                  <a:ahLst/>
                  <a:cxnLst>
                    <a:cxn ang="0">
                      <a:pos x="112" y="33"/>
                    </a:cxn>
                    <a:cxn ang="0">
                      <a:pos x="122" y="8"/>
                    </a:cxn>
                    <a:cxn ang="0">
                      <a:pos x="126" y="0"/>
                    </a:cxn>
                    <a:cxn ang="0">
                      <a:pos x="10" y="0"/>
                    </a:cxn>
                    <a:cxn ang="0">
                      <a:pos x="0" y="0"/>
                    </a:cxn>
                    <a:cxn ang="0">
                      <a:pos x="5" y="9"/>
                    </a:cxn>
                    <a:cxn ang="0">
                      <a:pos x="19" y="37"/>
                    </a:cxn>
                    <a:cxn ang="0">
                      <a:pos x="24" y="69"/>
                    </a:cxn>
                    <a:cxn ang="0">
                      <a:pos x="24" y="598"/>
                    </a:cxn>
                    <a:cxn ang="0">
                      <a:pos x="19" y="630"/>
                    </a:cxn>
                    <a:cxn ang="0">
                      <a:pos x="9" y="651"/>
                    </a:cxn>
                    <a:cxn ang="0">
                      <a:pos x="3" y="659"/>
                    </a:cxn>
                    <a:cxn ang="0">
                      <a:pos x="115" y="659"/>
                    </a:cxn>
                    <a:cxn ang="0">
                      <a:pos x="125" y="659"/>
                    </a:cxn>
                    <a:cxn ang="0">
                      <a:pos x="120" y="651"/>
                    </a:cxn>
                    <a:cxn ang="0">
                      <a:pos x="109" y="628"/>
                    </a:cxn>
                    <a:cxn ang="0">
                      <a:pos x="106" y="545"/>
                    </a:cxn>
                    <a:cxn ang="0">
                      <a:pos x="106" y="68"/>
                    </a:cxn>
                    <a:cxn ang="0">
                      <a:pos x="112" y="33"/>
                    </a:cxn>
                  </a:cxnLst>
                  <a:rect l="0" t="0" r="r" b="b"/>
                  <a:pathLst>
                    <a:path w="126" h="659">
                      <a:moveTo>
                        <a:pt x="112" y="33"/>
                      </a:moveTo>
                      <a:cubicBezTo>
                        <a:pt x="116" y="23"/>
                        <a:pt x="118" y="17"/>
                        <a:pt x="122" y="8"/>
                      </a:cubicBezTo>
                      <a:cubicBezTo>
                        <a:pt x="126" y="0"/>
                        <a:pt x="126" y="0"/>
                        <a:pt x="126" y="0"/>
                      </a:cubicBezTo>
                      <a:cubicBezTo>
                        <a:pt x="10" y="0"/>
                        <a:pt x="10" y="0"/>
                        <a:pt x="10" y="0"/>
                      </a:cubicBezTo>
                      <a:cubicBezTo>
                        <a:pt x="0" y="0"/>
                        <a:pt x="0" y="0"/>
                        <a:pt x="0" y="0"/>
                      </a:cubicBezTo>
                      <a:cubicBezTo>
                        <a:pt x="5" y="9"/>
                        <a:pt x="5" y="9"/>
                        <a:pt x="5" y="9"/>
                      </a:cubicBezTo>
                      <a:cubicBezTo>
                        <a:pt x="12" y="19"/>
                        <a:pt x="15" y="26"/>
                        <a:pt x="19" y="37"/>
                      </a:cubicBezTo>
                      <a:cubicBezTo>
                        <a:pt x="23" y="50"/>
                        <a:pt x="24" y="57"/>
                        <a:pt x="24" y="69"/>
                      </a:cubicBezTo>
                      <a:cubicBezTo>
                        <a:pt x="24" y="598"/>
                        <a:pt x="24" y="598"/>
                        <a:pt x="24" y="598"/>
                      </a:cubicBezTo>
                      <a:cubicBezTo>
                        <a:pt x="24" y="611"/>
                        <a:pt x="24"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5" y="642"/>
                        <a:pt x="110" y="637"/>
                        <a:pt x="109" y="628"/>
                      </a:cubicBezTo>
                      <a:cubicBezTo>
                        <a:pt x="106" y="608"/>
                        <a:pt x="106" y="578"/>
                        <a:pt x="106" y="545"/>
                      </a:cubicBezTo>
                      <a:cubicBezTo>
                        <a:pt x="106" y="68"/>
                        <a:pt x="106" y="68"/>
                        <a:pt x="106" y="68"/>
                      </a:cubicBezTo>
                      <a:cubicBezTo>
                        <a:pt x="106" y="58"/>
                        <a:pt x="106" y="53"/>
                        <a:pt x="112" y="33"/>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4" name="Freeform 33"/>
                <p:cNvSpPr>
                  <a:spLocks noChangeAspect="1"/>
                </p:cNvSpPr>
                <p:nvPr userDrawn="1"/>
              </p:nvSpPr>
              <p:spPr bwMode="black">
                <a:xfrm>
                  <a:off x="5461" y="1175"/>
                  <a:ext cx="47" cy="59"/>
                </a:xfrm>
                <a:custGeom>
                  <a:avLst/>
                  <a:gdLst/>
                  <a:ahLst/>
                  <a:cxnLst>
                    <a:cxn ang="0">
                      <a:pos x="423" y="0"/>
                    </a:cxn>
                    <a:cxn ang="0">
                      <a:pos x="424" y="6"/>
                    </a:cxn>
                    <a:cxn ang="0">
                      <a:pos x="424" y="14"/>
                    </a:cxn>
                    <a:cxn ang="0">
                      <a:pos x="424" y="21"/>
                    </a:cxn>
                    <a:cxn ang="0">
                      <a:pos x="415" y="39"/>
                    </a:cxn>
                    <a:cxn ang="0">
                      <a:pos x="272" y="265"/>
                    </a:cxn>
                    <a:cxn ang="0">
                      <a:pos x="141" y="53"/>
                    </a:cxn>
                    <a:cxn ang="0">
                      <a:pos x="127" y="27"/>
                    </a:cxn>
                    <a:cxn ang="0">
                      <a:pos x="125" y="13"/>
                    </a:cxn>
                    <a:cxn ang="0">
                      <a:pos x="126" y="7"/>
                    </a:cxn>
                    <a:cxn ang="0">
                      <a:pos x="127" y="1"/>
                    </a:cxn>
                    <a:cxn ang="0">
                      <a:pos x="16" y="1"/>
                    </a:cxn>
                    <a:cxn ang="0">
                      <a:pos x="0" y="1"/>
                    </a:cxn>
                    <a:cxn ang="0">
                      <a:pos x="13" y="11"/>
                    </a:cxn>
                    <a:cxn ang="0">
                      <a:pos x="31" y="29"/>
                    </a:cxn>
                    <a:cxn ang="0">
                      <a:pos x="47" y="53"/>
                    </a:cxn>
                    <a:cxn ang="0">
                      <a:pos x="224" y="330"/>
                    </a:cxn>
                    <a:cxn ang="0">
                      <a:pos x="223" y="619"/>
                    </a:cxn>
                    <a:cxn ang="0">
                      <a:pos x="223" y="628"/>
                    </a:cxn>
                    <a:cxn ang="0">
                      <a:pos x="222" y="634"/>
                    </a:cxn>
                    <a:cxn ang="0">
                      <a:pos x="216" y="654"/>
                    </a:cxn>
                    <a:cxn ang="0">
                      <a:pos x="213" y="662"/>
                    </a:cxn>
                    <a:cxn ang="0">
                      <a:pos x="306" y="662"/>
                    </a:cxn>
                    <a:cxn ang="0">
                      <a:pos x="314" y="662"/>
                    </a:cxn>
                    <a:cxn ang="0">
                      <a:pos x="311" y="654"/>
                    </a:cxn>
                    <a:cxn ang="0">
                      <a:pos x="306" y="635"/>
                    </a:cxn>
                    <a:cxn ang="0">
                      <a:pos x="303" y="615"/>
                    </a:cxn>
                    <a:cxn ang="0">
                      <a:pos x="303" y="327"/>
                    </a:cxn>
                    <a:cxn ang="0">
                      <a:pos x="482" y="62"/>
                    </a:cxn>
                    <a:cxn ang="0">
                      <a:pos x="501" y="33"/>
                    </a:cxn>
                    <a:cxn ang="0">
                      <a:pos x="496" y="30"/>
                    </a:cxn>
                    <a:cxn ang="0">
                      <a:pos x="496" y="30"/>
                    </a:cxn>
                    <a:cxn ang="0">
                      <a:pos x="501" y="33"/>
                    </a:cxn>
                    <a:cxn ang="0">
                      <a:pos x="522" y="10"/>
                    </a:cxn>
                    <a:cxn ang="0">
                      <a:pos x="533" y="0"/>
                    </a:cxn>
                    <a:cxn ang="0">
                      <a:pos x="429" y="0"/>
                    </a:cxn>
                    <a:cxn ang="0">
                      <a:pos x="423" y="0"/>
                    </a:cxn>
                  </a:cxnLst>
                  <a:rect l="0" t="0" r="r" b="b"/>
                  <a:pathLst>
                    <a:path w="533" h="662">
                      <a:moveTo>
                        <a:pt x="423" y="0"/>
                      </a:moveTo>
                      <a:cubicBezTo>
                        <a:pt x="424" y="6"/>
                        <a:pt x="424" y="6"/>
                        <a:pt x="424" y="6"/>
                      </a:cubicBezTo>
                      <a:cubicBezTo>
                        <a:pt x="424" y="9"/>
                        <a:pt x="424" y="11"/>
                        <a:pt x="424" y="14"/>
                      </a:cubicBezTo>
                      <a:cubicBezTo>
                        <a:pt x="424" y="16"/>
                        <a:pt x="424" y="18"/>
                        <a:pt x="424" y="21"/>
                      </a:cubicBezTo>
                      <a:cubicBezTo>
                        <a:pt x="422" y="27"/>
                        <a:pt x="419" y="32"/>
                        <a:pt x="415" y="39"/>
                      </a:cubicBezTo>
                      <a:cubicBezTo>
                        <a:pt x="272" y="265"/>
                        <a:pt x="272" y="265"/>
                        <a:pt x="272" y="265"/>
                      </a:cubicBezTo>
                      <a:cubicBezTo>
                        <a:pt x="141" y="53"/>
                        <a:pt x="141" y="53"/>
                        <a:pt x="141" y="53"/>
                      </a:cubicBezTo>
                      <a:cubicBezTo>
                        <a:pt x="135" y="43"/>
                        <a:pt x="131" y="38"/>
                        <a:pt x="127" y="27"/>
                      </a:cubicBezTo>
                      <a:cubicBezTo>
                        <a:pt x="126" y="22"/>
                        <a:pt x="125" y="18"/>
                        <a:pt x="125" y="13"/>
                      </a:cubicBezTo>
                      <a:cubicBezTo>
                        <a:pt x="125" y="11"/>
                        <a:pt x="126" y="9"/>
                        <a:pt x="126" y="7"/>
                      </a:cubicBezTo>
                      <a:cubicBezTo>
                        <a:pt x="127" y="1"/>
                        <a:pt x="127" y="1"/>
                        <a:pt x="127" y="1"/>
                      </a:cubicBezTo>
                      <a:cubicBezTo>
                        <a:pt x="16" y="1"/>
                        <a:pt x="16" y="1"/>
                        <a:pt x="16" y="1"/>
                      </a:cubicBezTo>
                      <a:cubicBezTo>
                        <a:pt x="0" y="1"/>
                        <a:pt x="0" y="1"/>
                        <a:pt x="0" y="1"/>
                      </a:cubicBezTo>
                      <a:cubicBezTo>
                        <a:pt x="13" y="11"/>
                        <a:pt x="13" y="11"/>
                        <a:pt x="13" y="11"/>
                      </a:cubicBezTo>
                      <a:cubicBezTo>
                        <a:pt x="21" y="17"/>
                        <a:pt x="25" y="22"/>
                        <a:pt x="31" y="29"/>
                      </a:cubicBezTo>
                      <a:cubicBezTo>
                        <a:pt x="38" y="38"/>
                        <a:pt x="41" y="43"/>
                        <a:pt x="47" y="53"/>
                      </a:cubicBezTo>
                      <a:cubicBezTo>
                        <a:pt x="224" y="330"/>
                        <a:pt x="224" y="330"/>
                        <a:pt x="224" y="330"/>
                      </a:cubicBezTo>
                      <a:cubicBezTo>
                        <a:pt x="223" y="619"/>
                        <a:pt x="223" y="619"/>
                        <a:pt x="223" y="619"/>
                      </a:cubicBezTo>
                      <a:cubicBezTo>
                        <a:pt x="223" y="622"/>
                        <a:pt x="223" y="625"/>
                        <a:pt x="223" y="628"/>
                      </a:cubicBezTo>
                      <a:cubicBezTo>
                        <a:pt x="223" y="630"/>
                        <a:pt x="223" y="632"/>
                        <a:pt x="222" y="634"/>
                      </a:cubicBezTo>
                      <a:cubicBezTo>
                        <a:pt x="221" y="642"/>
                        <a:pt x="219" y="646"/>
                        <a:pt x="216" y="654"/>
                      </a:cubicBezTo>
                      <a:cubicBezTo>
                        <a:pt x="213" y="662"/>
                        <a:pt x="213" y="662"/>
                        <a:pt x="213" y="662"/>
                      </a:cubicBezTo>
                      <a:cubicBezTo>
                        <a:pt x="306" y="662"/>
                        <a:pt x="306" y="662"/>
                        <a:pt x="306" y="662"/>
                      </a:cubicBezTo>
                      <a:cubicBezTo>
                        <a:pt x="314" y="662"/>
                        <a:pt x="314" y="662"/>
                        <a:pt x="314" y="662"/>
                      </a:cubicBezTo>
                      <a:cubicBezTo>
                        <a:pt x="311" y="654"/>
                        <a:pt x="311" y="654"/>
                        <a:pt x="311" y="654"/>
                      </a:cubicBezTo>
                      <a:cubicBezTo>
                        <a:pt x="308" y="647"/>
                        <a:pt x="308" y="642"/>
                        <a:pt x="306" y="635"/>
                      </a:cubicBezTo>
                      <a:cubicBezTo>
                        <a:pt x="304" y="627"/>
                        <a:pt x="303" y="623"/>
                        <a:pt x="303" y="615"/>
                      </a:cubicBezTo>
                      <a:cubicBezTo>
                        <a:pt x="303" y="327"/>
                        <a:pt x="303" y="327"/>
                        <a:pt x="303" y="327"/>
                      </a:cubicBezTo>
                      <a:cubicBezTo>
                        <a:pt x="482" y="62"/>
                        <a:pt x="482" y="62"/>
                        <a:pt x="482" y="62"/>
                      </a:cubicBezTo>
                      <a:cubicBezTo>
                        <a:pt x="489" y="50"/>
                        <a:pt x="493" y="44"/>
                        <a:pt x="501" y="33"/>
                      </a:cubicBezTo>
                      <a:cubicBezTo>
                        <a:pt x="496" y="30"/>
                        <a:pt x="496" y="30"/>
                        <a:pt x="496" y="30"/>
                      </a:cubicBezTo>
                      <a:cubicBezTo>
                        <a:pt x="496" y="30"/>
                        <a:pt x="496" y="30"/>
                        <a:pt x="496" y="30"/>
                      </a:cubicBezTo>
                      <a:cubicBezTo>
                        <a:pt x="501" y="33"/>
                        <a:pt x="501" y="33"/>
                        <a:pt x="501" y="33"/>
                      </a:cubicBezTo>
                      <a:cubicBezTo>
                        <a:pt x="508" y="24"/>
                        <a:pt x="512" y="18"/>
                        <a:pt x="522" y="10"/>
                      </a:cubicBezTo>
                      <a:cubicBezTo>
                        <a:pt x="533" y="0"/>
                        <a:pt x="533" y="0"/>
                        <a:pt x="533" y="0"/>
                      </a:cubicBezTo>
                      <a:cubicBezTo>
                        <a:pt x="429" y="0"/>
                        <a:pt x="429" y="0"/>
                        <a:pt x="429" y="0"/>
                      </a:cubicBezTo>
                      <a:lnTo>
                        <a:pt x="42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5" name="Freeform 34"/>
                <p:cNvSpPr>
                  <a:spLocks noChangeAspect="1"/>
                </p:cNvSpPr>
                <p:nvPr userDrawn="1"/>
              </p:nvSpPr>
              <p:spPr bwMode="black">
                <a:xfrm>
                  <a:off x="5492" y="1076"/>
                  <a:ext cx="30" cy="58"/>
                </a:xfrm>
                <a:custGeom>
                  <a:avLst/>
                  <a:gdLst/>
                  <a:ahLst/>
                  <a:cxnLst>
                    <a:cxn ang="0">
                      <a:pos x="102" y="261"/>
                    </a:cxn>
                    <a:cxn ang="0">
                      <a:pos x="102" y="59"/>
                    </a:cxn>
                    <a:cxn ang="0">
                      <a:pos x="273" y="59"/>
                    </a:cxn>
                    <a:cxn ang="0">
                      <a:pos x="288" y="59"/>
                    </a:cxn>
                    <a:cxn ang="0">
                      <a:pos x="313" y="62"/>
                    </a:cxn>
                    <a:cxn ang="0">
                      <a:pos x="335" y="76"/>
                    </a:cxn>
                    <a:cxn ang="0">
                      <a:pos x="344" y="83"/>
                    </a:cxn>
                    <a:cxn ang="0">
                      <a:pos x="344" y="6"/>
                    </a:cxn>
                    <a:cxn ang="0">
                      <a:pos x="344" y="0"/>
                    </a:cxn>
                    <a:cxn ang="0">
                      <a:pos x="0" y="0"/>
                    </a:cxn>
                    <a:cxn ang="0">
                      <a:pos x="6" y="9"/>
                    </a:cxn>
                    <a:cxn ang="0">
                      <a:pos x="16" y="27"/>
                    </a:cxn>
                    <a:cxn ang="0">
                      <a:pos x="21" y="52"/>
                    </a:cxn>
                    <a:cxn ang="0">
                      <a:pos x="21" y="596"/>
                    </a:cxn>
                    <a:cxn ang="0">
                      <a:pos x="21" y="616"/>
                    </a:cxn>
                    <a:cxn ang="0">
                      <a:pos x="20" y="629"/>
                    </a:cxn>
                    <a:cxn ang="0">
                      <a:pos x="10" y="653"/>
                    </a:cxn>
                    <a:cxn ang="0">
                      <a:pos x="5" y="661"/>
                    </a:cxn>
                    <a:cxn ang="0">
                      <a:pos x="110" y="661"/>
                    </a:cxn>
                    <a:cxn ang="0">
                      <a:pos x="117" y="661"/>
                    </a:cxn>
                    <a:cxn ang="0">
                      <a:pos x="115" y="654"/>
                    </a:cxn>
                    <a:cxn ang="0">
                      <a:pos x="109" y="636"/>
                    </a:cxn>
                    <a:cxn ang="0">
                      <a:pos x="104" y="552"/>
                    </a:cxn>
                    <a:cxn ang="0">
                      <a:pos x="104" y="320"/>
                    </a:cxn>
                    <a:cxn ang="0">
                      <a:pos x="273" y="320"/>
                    </a:cxn>
                    <a:cxn ang="0">
                      <a:pos x="297" y="320"/>
                    </a:cxn>
                    <a:cxn ang="0">
                      <a:pos x="310" y="320"/>
                    </a:cxn>
                    <a:cxn ang="0">
                      <a:pos x="310" y="315"/>
                    </a:cxn>
                    <a:cxn ang="0">
                      <a:pos x="310" y="320"/>
                    </a:cxn>
                    <a:cxn ang="0">
                      <a:pos x="338" y="325"/>
                    </a:cxn>
                    <a:cxn ang="0">
                      <a:pos x="345" y="327"/>
                    </a:cxn>
                    <a:cxn ang="0">
                      <a:pos x="345" y="267"/>
                    </a:cxn>
                    <a:cxn ang="0">
                      <a:pos x="345" y="261"/>
                    </a:cxn>
                    <a:cxn ang="0">
                      <a:pos x="102" y="261"/>
                    </a:cxn>
                  </a:cxnLst>
                  <a:rect l="0" t="0" r="r" b="b"/>
                  <a:pathLst>
                    <a:path w="345" h="661">
                      <a:moveTo>
                        <a:pt x="102" y="261"/>
                      </a:moveTo>
                      <a:cubicBezTo>
                        <a:pt x="102" y="59"/>
                        <a:pt x="102" y="59"/>
                        <a:pt x="102" y="59"/>
                      </a:cubicBezTo>
                      <a:cubicBezTo>
                        <a:pt x="273" y="59"/>
                        <a:pt x="273" y="59"/>
                        <a:pt x="273" y="59"/>
                      </a:cubicBezTo>
                      <a:cubicBezTo>
                        <a:pt x="278" y="59"/>
                        <a:pt x="283" y="59"/>
                        <a:pt x="288" y="59"/>
                      </a:cubicBezTo>
                      <a:cubicBezTo>
                        <a:pt x="297" y="59"/>
                        <a:pt x="305" y="60"/>
                        <a:pt x="313" y="62"/>
                      </a:cubicBezTo>
                      <a:cubicBezTo>
                        <a:pt x="322" y="65"/>
                        <a:pt x="326" y="68"/>
                        <a:pt x="335" y="76"/>
                      </a:cubicBezTo>
                      <a:cubicBezTo>
                        <a:pt x="344" y="83"/>
                        <a:pt x="344" y="83"/>
                        <a:pt x="344" y="83"/>
                      </a:cubicBezTo>
                      <a:cubicBezTo>
                        <a:pt x="344" y="6"/>
                        <a:pt x="344" y="6"/>
                        <a:pt x="344" y="6"/>
                      </a:cubicBezTo>
                      <a:cubicBezTo>
                        <a:pt x="344" y="0"/>
                        <a:pt x="344" y="0"/>
                        <a:pt x="344" y="0"/>
                      </a:cubicBezTo>
                      <a:cubicBezTo>
                        <a:pt x="0" y="0"/>
                        <a:pt x="0" y="0"/>
                        <a:pt x="0" y="0"/>
                      </a:cubicBezTo>
                      <a:cubicBezTo>
                        <a:pt x="6" y="9"/>
                        <a:pt x="6" y="9"/>
                        <a:pt x="6" y="9"/>
                      </a:cubicBezTo>
                      <a:cubicBezTo>
                        <a:pt x="10" y="15"/>
                        <a:pt x="14" y="20"/>
                        <a:pt x="16" y="27"/>
                      </a:cubicBezTo>
                      <a:cubicBezTo>
                        <a:pt x="19" y="36"/>
                        <a:pt x="21" y="42"/>
                        <a:pt x="21" y="52"/>
                      </a:cubicBezTo>
                      <a:cubicBezTo>
                        <a:pt x="21" y="596"/>
                        <a:pt x="21" y="596"/>
                        <a:pt x="21" y="596"/>
                      </a:cubicBezTo>
                      <a:cubicBezTo>
                        <a:pt x="21" y="604"/>
                        <a:pt x="21" y="610"/>
                        <a:pt x="21" y="616"/>
                      </a:cubicBezTo>
                      <a:cubicBezTo>
                        <a:pt x="21" y="620"/>
                        <a:pt x="21" y="624"/>
                        <a:pt x="20" y="629"/>
                      </a:cubicBezTo>
                      <a:cubicBezTo>
                        <a:pt x="18" y="638"/>
                        <a:pt x="15" y="644"/>
                        <a:pt x="10" y="653"/>
                      </a:cubicBezTo>
                      <a:cubicBezTo>
                        <a:pt x="5" y="661"/>
                        <a:pt x="5" y="661"/>
                        <a:pt x="5" y="661"/>
                      </a:cubicBezTo>
                      <a:cubicBezTo>
                        <a:pt x="110" y="661"/>
                        <a:pt x="110" y="661"/>
                        <a:pt x="110" y="661"/>
                      </a:cubicBezTo>
                      <a:cubicBezTo>
                        <a:pt x="117" y="661"/>
                        <a:pt x="117" y="661"/>
                        <a:pt x="117" y="661"/>
                      </a:cubicBezTo>
                      <a:cubicBezTo>
                        <a:pt x="115" y="654"/>
                        <a:pt x="115" y="654"/>
                        <a:pt x="115" y="654"/>
                      </a:cubicBezTo>
                      <a:cubicBezTo>
                        <a:pt x="113" y="645"/>
                        <a:pt x="110" y="643"/>
                        <a:pt x="109" y="636"/>
                      </a:cubicBezTo>
                      <a:cubicBezTo>
                        <a:pt x="105" y="598"/>
                        <a:pt x="104" y="584"/>
                        <a:pt x="104" y="552"/>
                      </a:cubicBezTo>
                      <a:cubicBezTo>
                        <a:pt x="104" y="320"/>
                        <a:pt x="104" y="320"/>
                        <a:pt x="104" y="320"/>
                      </a:cubicBezTo>
                      <a:cubicBezTo>
                        <a:pt x="273" y="320"/>
                        <a:pt x="273" y="320"/>
                        <a:pt x="273" y="320"/>
                      </a:cubicBezTo>
                      <a:cubicBezTo>
                        <a:pt x="282" y="320"/>
                        <a:pt x="289" y="320"/>
                        <a:pt x="297" y="320"/>
                      </a:cubicBezTo>
                      <a:cubicBezTo>
                        <a:pt x="300" y="320"/>
                        <a:pt x="305" y="320"/>
                        <a:pt x="310" y="320"/>
                      </a:cubicBezTo>
                      <a:cubicBezTo>
                        <a:pt x="310" y="315"/>
                        <a:pt x="310" y="315"/>
                        <a:pt x="310" y="315"/>
                      </a:cubicBezTo>
                      <a:cubicBezTo>
                        <a:pt x="310" y="320"/>
                        <a:pt x="310" y="320"/>
                        <a:pt x="310" y="320"/>
                      </a:cubicBezTo>
                      <a:cubicBezTo>
                        <a:pt x="320" y="320"/>
                        <a:pt x="326" y="323"/>
                        <a:pt x="338" y="325"/>
                      </a:cubicBezTo>
                      <a:cubicBezTo>
                        <a:pt x="345" y="327"/>
                        <a:pt x="345" y="327"/>
                        <a:pt x="345" y="327"/>
                      </a:cubicBezTo>
                      <a:cubicBezTo>
                        <a:pt x="345" y="267"/>
                        <a:pt x="345" y="267"/>
                        <a:pt x="345" y="267"/>
                      </a:cubicBezTo>
                      <a:cubicBezTo>
                        <a:pt x="345" y="261"/>
                        <a:pt x="345" y="261"/>
                        <a:pt x="345" y="261"/>
                      </a:cubicBezTo>
                      <a:lnTo>
                        <a:pt x="102" y="261"/>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6" name="Freeform 35"/>
                <p:cNvSpPr>
                  <a:spLocks noChangeAspect="1" noEditPoints="1"/>
                </p:cNvSpPr>
                <p:nvPr userDrawn="1"/>
              </p:nvSpPr>
              <p:spPr bwMode="black">
                <a:xfrm>
                  <a:off x="5338" y="1174"/>
                  <a:ext cx="60" cy="60"/>
                </a:xfrm>
                <a:custGeom>
                  <a:avLst/>
                  <a:gdLst/>
                  <a:ahLst/>
                  <a:cxnLst>
                    <a:cxn ang="0">
                      <a:pos x="345" y="0"/>
                    </a:cxn>
                    <a:cxn ang="0">
                      <a:pos x="335" y="0"/>
                    </a:cxn>
                    <a:cxn ang="0">
                      <a:pos x="0" y="337"/>
                    </a:cxn>
                    <a:cxn ang="0">
                      <a:pos x="330" y="675"/>
                    </a:cxn>
                    <a:cxn ang="0">
                      <a:pos x="330" y="669"/>
                    </a:cxn>
                    <a:cxn ang="0">
                      <a:pos x="330" y="675"/>
                    </a:cxn>
                    <a:cxn ang="0">
                      <a:pos x="338" y="675"/>
                    </a:cxn>
                    <a:cxn ang="0">
                      <a:pos x="674" y="341"/>
                    </a:cxn>
                    <a:cxn ang="0">
                      <a:pos x="674" y="335"/>
                    </a:cxn>
                    <a:cxn ang="0">
                      <a:pos x="345" y="0"/>
                    </a:cxn>
                    <a:cxn ang="0">
                      <a:pos x="85" y="334"/>
                    </a:cxn>
                    <a:cxn ang="0">
                      <a:pos x="336" y="64"/>
                    </a:cxn>
                    <a:cxn ang="0">
                      <a:pos x="339" y="64"/>
                    </a:cxn>
                    <a:cxn ang="0">
                      <a:pos x="592" y="335"/>
                    </a:cxn>
                    <a:cxn ang="0">
                      <a:pos x="337" y="610"/>
                    </a:cxn>
                    <a:cxn ang="0">
                      <a:pos x="332" y="610"/>
                    </a:cxn>
                    <a:cxn ang="0">
                      <a:pos x="85" y="339"/>
                    </a:cxn>
                    <a:cxn ang="0">
                      <a:pos x="85" y="334"/>
                    </a:cxn>
                  </a:cxnLst>
                  <a:rect l="0" t="0" r="r" b="b"/>
                  <a:pathLst>
                    <a:path w="674" h="675">
                      <a:moveTo>
                        <a:pt x="345" y="0"/>
                      </a:moveTo>
                      <a:cubicBezTo>
                        <a:pt x="342"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5"/>
                        <a:pt x="338" y="675"/>
                      </a:cubicBezTo>
                      <a:cubicBezTo>
                        <a:pt x="520" y="674"/>
                        <a:pt x="674" y="533"/>
                        <a:pt x="674" y="341"/>
                      </a:cubicBezTo>
                      <a:cubicBezTo>
                        <a:pt x="674" y="339"/>
                        <a:pt x="674" y="337"/>
                        <a:pt x="674" y="335"/>
                      </a:cubicBezTo>
                      <a:cubicBezTo>
                        <a:pt x="670" y="154"/>
                        <a:pt x="533" y="7"/>
                        <a:pt x="345" y="0"/>
                      </a:cubicBezTo>
                      <a:close/>
                      <a:moveTo>
                        <a:pt x="85" y="334"/>
                      </a:moveTo>
                      <a:cubicBezTo>
                        <a:pt x="88" y="191"/>
                        <a:pt x="186" y="64"/>
                        <a:pt x="336" y="64"/>
                      </a:cubicBezTo>
                      <a:cubicBezTo>
                        <a:pt x="337" y="64"/>
                        <a:pt x="338" y="64"/>
                        <a:pt x="339" y="64"/>
                      </a:cubicBezTo>
                      <a:cubicBezTo>
                        <a:pt x="488" y="67"/>
                        <a:pt x="591" y="191"/>
                        <a:pt x="592" y="335"/>
                      </a:cubicBezTo>
                      <a:cubicBezTo>
                        <a:pt x="592" y="479"/>
                        <a:pt x="481" y="609"/>
                        <a:pt x="337" y="610"/>
                      </a:cubicBezTo>
                      <a:cubicBezTo>
                        <a:pt x="335" y="610"/>
                        <a:pt x="334" y="610"/>
                        <a:pt x="332" y="610"/>
                      </a:cubicBezTo>
                      <a:cubicBezTo>
                        <a:pt x="186" y="606"/>
                        <a:pt x="85" y="480"/>
                        <a:pt x="85" y="339"/>
                      </a:cubicBezTo>
                      <a:cubicBezTo>
                        <a:pt x="85" y="337"/>
                        <a:pt x="85" y="335"/>
                        <a:pt x="85" y="334"/>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7" name="Freeform 36"/>
                <p:cNvSpPr>
                  <a:spLocks noChangeAspect="1" noEditPoints="1"/>
                </p:cNvSpPr>
                <p:nvPr userDrawn="1"/>
              </p:nvSpPr>
              <p:spPr bwMode="black">
                <a:xfrm>
                  <a:off x="5213" y="976"/>
                  <a:ext cx="36" cy="59"/>
                </a:xfrm>
                <a:custGeom>
                  <a:avLst/>
                  <a:gdLst/>
                  <a:ahLst/>
                  <a:cxnLst>
                    <a:cxn ang="0">
                      <a:pos x="20" y="32"/>
                    </a:cxn>
                    <a:cxn ang="0">
                      <a:pos x="28" y="68"/>
                    </a:cxn>
                    <a:cxn ang="0">
                      <a:pos x="28" y="603"/>
                    </a:cxn>
                    <a:cxn ang="0">
                      <a:pos x="22" y="635"/>
                    </a:cxn>
                    <a:cxn ang="0">
                      <a:pos x="13" y="652"/>
                    </a:cxn>
                    <a:cxn ang="0">
                      <a:pos x="6" y="661"/>
                    </a:cxn>
                    <a:cxn ang="0">
                      <a:pos x="191" y="661"/>
                    </a:cxn>
                    <a:cxn ang="0">
                      <a:pos x="192" y="661"/>
                    </a:cxn>
                    <a:cxn ang="0">
                      <a:pos x="411" y="470"/>
                    </a:cxn>
                    <a:cxn ang="0">
                      <a:pos x="295" y="302"/>
                    </a:cxn>
                    <a:cxn ang="0">
                      <a:pos x="280" y="297"/>
                    </a:cxn>
                    <a:cxn ang="0">
                      <a:pos x="294" y="288"/>
                    </a:cxn>
                    <a:cxn ang="0">
                      <a:pos x="367" y="167"/>
                    </a:cxn>
                    <a:cxn ang="0">
                      <a:pos x="367" y="161"/>
                    </a:cxn>
                    <a:cxn ang="0">
                      <a:pos x="208" y="0"/>
                    </a:cxn>
                    <a:cxn ang="0">
                      <a:pos x="0" y="0"/>
                    </a:cxn>
                    <a:cxn ang="0">
                      <a:pos x="7" y="9"/>
                    </a:cxn>
                    <a:cxn ang="0">
                      <a:pos x="20" y="32"/>
                    </a:cxn>
                    <a:cxn ang="0">
                      <a:pos x="159" y="277"/>
                    </a:cxn>
                    <a:cxn ang="0">
                      <a:pos x="108" y="277"/>
                    </a:cxn>
                    <a:cxn ang="0">
                      <a:pos x="108" y="55"/>
                    </a:cxn>
                    <a:cxn ang="0">
                      <a:pos x="166" y="55"/>
                    </a:cxn>
                    <a:cxn ang="0">
                      <a:pos x="289" y="162"/>
                    </a:cxn>
                    <a:cxn ang="0">
                      <a:pos x="289" y="167"/>
                    </a:cxn>
                    <a:cxn ang="0">
                      <a:pos x="159" y="277"/>
                    </a:cxn>
                    <a:cxn ang="0">
                      <a:pos x="156" y="611"/>
                    </a:cxn>
                    <a:cxn ang="0">
                      <a:pos x="108" y="603"/>
                    </a:cxn>
                    <a:cxn ang="0">
                      <a:pos x="112" y="330"/>
                    </a:cxn>
                    <a:cxn ang="0">
                      <a:pos x="163" y="330"/>
                    </a:cxn>
                    <a:cxn ang="0">
                      <a:pos x="330" y="469"/>
                    </a:cxn>
                    <a:cxn ang="0">
                      <a:pos x="330" y="473"/>
                    </a:cxn>
                    <a:cxn ang="0">
                      <a:pos x="169" y="611"/>
                    </a:cxn>
                    <a:cxn ang="0">
                      <a:pos x="156" y="611"/>
                    </a:cxn>
                  </a:cxnLst>
                  <a:rect l="0" t="0" r="r" b="b"/>
                  <a:pathLst>
                    <a:path w="411" h="661">
                      <a:moveTo>
                        <a:pt x="20" y="32"/>
                      </a:moveTo>
                      <a:cubicBezTo>
                        <a:pt x="26" y="46"/>
                        <a:pt x="28" y="54"/>
                        <a:pt x="28" y="68"/>
                      </a:cubicBezTo>
                      <a:cubicBezTo>
                        <a:pt x="28" y="603"/>
                        <a:pt x="28" y="603"/>
                        <a:pt x="28" y="603"/>
                      </a:cubicBezTo>
                      <a:cubicBezTo>
                        <a:pt x="28" y="616"/>
                        <a:pt x="27" y="623"/>
                        <a:pt x="22" y="635"/>
                      </a:cubicBezTo>
                      <a:cubicBezTo>
                        <a:pt x="19" y="642"/>
                        <a:pt x="18" y="645"/>
                        <a:pt x="13" y="652"/>
                      </a:cubicBezTo>
                      <a:cubicBezTo>
                        <a:pt x="6" y="661"/>
                        <a:pt x="6" y="661"/>
                        <a:pt x="6" y="661"/>
                      </a:cubicBezTo>
                      <a:cubicBezTo>
                        <a:pt x="191" y="661"/>
                        <a:pt x="191" y="661"/>
                        <a:pt x="191" y="661"/>
                      </a:cubicBezTo>
                      <a:cubicBezTo>
                        <a:pt x="191" y="661"/>
                        <a:pt x="191" y="661"/>
                        <a:pt x="192" y="661"/>
                      </a:cubicBezTo>
                      <a:cubicBezTo>
                        <a:pt x="325" y="661"/>
                        <a:pt x="410" y="588"/>
                        <a:pt x="411" y="470"/>
                      </a:cubicBezTo>
                      <a:cubicBezTo>
                        <a:pt x="411" y="383"/>
                        <a:pt x="369" y="327"/>
                        <a:pt x="295" y="302"/>
                      </a:cubicBezTo>
                      <a:cubicBezTo>
                        <a:pt x="280" y="297"/>
                        <a:pt x="280" y="297"/>
                        <a:pt x="280" y="297"/>
                      </a:cubicBezTo>
                      <a:cubicBezTo>
                        <a:pt x="294" y="288"/>
                        <a:pt x="294" y="288"/>
                        <a:pt x="294" y="288"/>
                      </a:cubicBezTo>
                      <a:cubicBezTo>
                        <a:pt x="340" y="261"/>
                        <a:pt x="368" y="227"/>
                        <a:pt x="367" y="167"/>
                      </a:cubicBezTo>
                      <a:cubicBezTo>
                        <a:pt x="367" y="165"/>
                        <a:pt x="367" y="163"/>
                        <a:pt x="367" y="161"/>
                      </a:cubicBezTo>
                      <a:cubicBezTo>
                        <a:pt x="363" y="74"/>
                        <a:pt x="296" y="0"/>
                        <a:pt x="208" y="0"/>
                      </a:cubicBezTo>
                      <a:cubicBezTo>
                        <a:pt x="0" y="0"/>
                        <a:pt x="0" y="0"/>
                        <a:pt x="0" y="0"/>
                      </a:cubicBezTo>
                      <a:cubicBezTo>
                        <a:pt x="7" y="9"/>
                        <a:pt x="7" y="9"/>
                        <a:pt x="7" y="9"/>
                      </a:cubicBezTo>
                      <a:cubicBezTo>
                        <a:pt x="13" y="17"/>
                        <a:pt x="16" y="23"/>
                        <a:pt x="20" y="32"/>
                      </a:cubicBezTo>
                      <a:close/>
                      <a:moveTo>
                        <a:pt x="159" y="277"/>
                      </a:moveTo>
                      <a:cubicBezTo>
                        <a:pt x="108" y="277"/>
                        <a:pt x="108" y="277"/>
                        <a:pt x="108" y="277"/>
                      </a:cubicBezTo>
                      <a:cubicBezTo>
                        <a:pt x="108" y="55"/>
                        <a:pt x="108" y="55"/>
                        <a:pt x="108" y="55"/>
                      </a:cubicBezTo>
                      <a:cubicBezTo>
                        <a:pt x="166" y="55"/>
                        <a:pt x="166" y="55"/>
                        <a:pt x="166" y="55"/>
                      </a:cubicBezTo>
                      <a:cubicBezTo>
                        <a:pt x="245" y="55"/>
                        <a:pt x="285" y="99"/>
                        <a:pt x="289" y="162"/>
                      </a:cubicBezTo>
                      <a:cubicBezTo>
                        <a:pt x="289" y="163"/>
                        <a:pt x="289" y="166"/>
                        <a:pt x="289" y="167"/>
                      </a:cubicBezTo>
                      <a:cubicBezTo>
                        <a:pt x="289" y="232"/>
                        <a:pt x="249" y="277"/>
                        <a:pt x="159" y="277"/>
                      </a:cubicBezTo>
                      <a:close/>
                      <a:moveTo>
                        <a:pt x="156" y="611"/>
                      </a:moveTo>
                      <a:cubicBezTo>
                        <a:pt x="139" y="611"/>
                        <a:pt x="126" y="608"/>
                        <a:pt x="108" y="603"/>
                      </a:cubicBezTo>
                      <a:cubicBezTo>
                        <a:pt x="112" y="330"/>
                        <a:pt x="112" y="330"/>
                        <a:pt x="112" y="330"/>
                      </a:cubicBezTo>
                      <a:cubicBezTo>
                        <a:pt x="129" y="330"/>
                        <a:pt x="141" y="330"/>
                        <a:pt x="163" y="330"/>
                      </a:cubicBezTo>
                      <a:cubicBezTo>
                        <a:pt x="248" y="334"/>
                        <a:pt x="327" y="362"/>
                        <a:pt x="330" y="469"/>
                      </a:cubicBezTo>
                      <a:cubicBezTo>
                        <a:pt x="330" y="470"/>
                        <a:pt x="330" y="472"/>
                        <a:pt x="330" y="473"/>
                      </a:cubicBezTo>
                      <a:cubicBezTo>
                        <a:pt x="330" y="560"/>
                        <a:pt x="252" y="605"/>
                        <a:pt x="169" y="611"/>
                      </a:cubicBezTo>
                      <a:cubicBezTo>
                        <a:pt x="164" y="611"/>
                        <a:pt x="160" y="611"/>
                        <a:pt x="156" y="61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8" name="Freeform 37"/>
                <p:cNvSpPr>
                  <a:spLocks noChangeAspect="1"/>
                </p:cNvSpPr>
                <p:nvPr userDrawn="1"/>
              </p:nvSpPr>
              <p:spPr bwMode="black">
                <a:xfrm>
                  <a:off x="5406" y="1174"/>
                  <a:ext cx="54" cy="61"/>
                </a:xfrm>
                <a:custGeom>
                  <a:avLst/>
                  <a:gdLst/>
                  <a:ahLst/>
                  <a:cxnLst>
                    <a:cxn ang="0">
                      <a:pos x="484" y="336"/>
                    </a:cxn>
                    <a:cxn ang="0">
                      <a:pos x="493" y="345"/>
                    </a:cxn>
                    <a:cxn ang="0">
                      <a:pos x="512" y="374"/>
                    </a:cxn>
                    <a:cxn ang="0">
                      <a:pos x="518" y="426"/>
                    </a:cxn>
                    <a:cxn ang="0">
                      <a:pos x="518" y="449"/>
                    </a:cxn>
                    <a:cxn ang="0">
                      <a:pos x="518" y="574"/>
                    </a:cxn>
                    <a:cxn ang="0">
                      <a:pos x="377" y="609"/>
                    </a:cxn>
                    <a:cxn ang="0">
                      <a:pos x="362" y="609"/>
                    </a:cxn>
                    <a:cxn ang="0">
                      <a:pos x="82" y="340"/>
                    </a:cxn>
                    <a:cxn ang="0">
                      <a:pos x="82" y="333"/>
                    </a:cxn>
                    <a:cxn ang="0">
                      <a:pos x="346" y="63"/>
                    </a:cxn>
                    <a:cxn ang="0">
                      <a:pos x="525" y="105"/>
                    </a:cxn>
                    <a:cxn ang="0">
                      <a:pos x="533" y="111"/>
                    </a:cxn>
                    <a:cxn ang="0">
                      <a:pos x="533" y="34"/>
                    </a:cxn>
                    <a:cxn ang="0">
                      <a:pos x="359" y="1"/>
                    </a:cxn>
                    <a:cxn ang="0">
                      <a:pos x="355" y="1"/>
                    </a:cxn>
                    <a:cxn ang="0">
                      <a:pos x="0" y="341"/>
                    </a:cxn>
                    <a:cxn ang="0">
                      <a:pos x="0" y="346"/>
                    </a:cxn>
                    <a:cxn ang="0">
                      <a:pos x="357" y="678"/>
                    </a:cxn>
                    <a:cxn ang="0">
                      <a:pos x="375" y="678"/>
                    </a:cxn>
                    <a:cxn ang="0">
                      <a:pos x="594" y="612"/>
                    </a:cxn>
                    <a:cxn ang="0">
                      <a:pos x="596" y="391"/>
                    </a:cxn>
                    <a:cxn ang="0">
                      <a:pos x="595" y="381"/>
                    </a:cxn>
                    <a:cxn ang="0">
                      <a:pos x="598" y="366"/>
                    </a:cxn>
                    <a:cxn ang="0">
                      <a:pos x="593" y="364"/>
                    </a:cxn>
                    <a:cxn ang="0">
                      <a:pos x="598" y="365"/>
                    </a:cxn>
                    <a:cxn ang="0">
                      <a:pos x="609" y="345"/>
                    </a:cxn>
                    <a:cxn ang="0">
                      <a:pos x="616" y="336"/>
                    </a:cxn>
                    <a:cxn ang="0">
                      <a:pos x="497" y="336"/>
                    </a:cxn>
                    <a:cxn ang="0">
                      <a:pos x="484" y="336"/>
                    </a:cxn>
                  </a:cxnLst>
                  <a:rect l="0" t="0" r="r" b="b"/>
                  <a:pathLst>
                    <a:path w="616" h="678">
                      <a:moveTo>
                        <a:pt x="484" y="336"/>
                      </a:moveTo>
                      <a:cubicBezTo>
                        <a:pt x="493" y="345"/>
                        <a:pt x="493" y="345"/>
                        <a:pt x="493" y="345"/>
                      </a:cubicBezTo>
                      <a:cubicBezTo>
                        <a:pt x="503" y="356"/>
                        <a:pt x="508" y="361"/>
                        <a:pt x="512" y="374"/>
                      </a:cubicBezTo>
                      <a:cubicBezTo>
                        <a:pt x="517" y="393"/>
                        <a:pt x="518" y="408"/>
                        <a:pt x="518" y="426"/>
                      </a:cubicBezTo>
                      <a:cubicBezTo>
                        <a:pt x="518" y="433"/>
                        <a:pt x="518" y="441"/>
                        <a:pt x="518" y="449"/>
                      </a:cubicBezTo>
                      <a:cubicBezTo>
                        <a:pt x="518" y="574"/>
                        <a:pt x="518" y="574"/>
                        <a:pt x="518" y="574"/>
                      </a:cubicBezTo>
                      <a:cubicBezTo>
                        <a:pt x="470" y="598"/>
                        <a:pt x="431" y="606"/>
                        <a:pt x="377" y="609"/>
                      </a:cubicBezTo>
                      <a:cubicBezTo>
                        <a:pt x="372" y="609"/>
                        <a:pt x="366" y="609"/>
                        <a:pt x="362" y="609"/>
                      </a:cubicBezTo>
                      <a:cubicBezTo>
                        <a:pt x="202" y="609"/>
                        <a:pt x="87" y="493"/>
                        <a:pt x="82" y="340"/>
                      </a:cubicBezTo>
                      <a:cubicBezTo>
                        <a:pt x="82" y="338"/>
                        <a:pt x="82" y="335"/>
                        <a:pt x="82" y="333"/>
                      </a:cubicBezTo>
                      <a:cubicBezTo>
                        <a:pt x="82" y="200"/>
                        <a:pt x="169" y="66"/>
                        <a:pt x="346" y="63"/>
                      </a:cubicBezTo>
                      <a:cubicBezTo>
                        <a:pt x="400" y="63"/>
                        <a:pt x="464" y="69"/>
                        <a:pt x="525" y="105"/>
                      </a:cubicBezTo>
                      <a:cubicBezTo>
                        <a:pt x="533" y="111"/>
                        <a:pt x="533" y="111"/>
                        <a:pt x="533" y="111"/>
                      </a:cubicBezTo>
                      <a:cubicBezTo>
                        <a:pt x="533" y="34"/>
                        <a:pt x="533" y="34"/>
                        <a:pt x="533" y="34"/>
                      </a:cubicBezTo>
                      <a:cubicBezTo>
                        <a:pt x="468" y="4"/>
                        <a:pt x="425" y="2"/>
                        <a:pt x="359" y="1"/>
                      </a:cubicBezTo>
                      <a:cubicBezTo>
                        <a:pt x="357" y="1"/>
                        <a:pt x="356" y="1"/>
                        <a:pt x="355" y="1"/>
                      </a:cubicBezTo>
                      <a:cubicBezTo>
                        <a:pt x="155" y="0"/>
                        <a:pt x="3" y="126"/>
                        <a:pt x="0" y="341"/>
                      </a:cubicBezTo>
                      <a:cubicBezTo>
                        <a:pt x="0" y="343"/>
                        <a:pt x="0" y="344"/>
                        <a:pt x="0" y="346"/>
                      </a:cubicBezTo>
                      <a:cubicBezTo>
                        <a:pt x="0" y="531"/>
                        <a:pt x="157" y="678"/>
                        <a:pt x="357" y="678"/>
                      </a:cubicBezTo>
                      <a:cubicBezTo>
                        <a:pt x="363" y="678"/>
                        <a:pt x="369" y="678"/>
                        <a:pt x="375" y="678"/>
                      </a:cubicBezTo>
                      <a:cubicBezTo>
                        <a:pt x="463" y="674"/>
                        <a:pt x="547" y="643"/>
                        <a:pt x="594" y="612"/>
                      </a:cubicBezTo>
                      <a:cubicBezTo>
                        <a:pt x="596" y="391"/>
                        <a:pt x="596" y="391"/>
                        <a:pt x="596" y="391"/>
                      </a:cubicBezTo>
                      <a:cubicBezTo>
                        <a:pt x="596" y="387"/>
                        <a:pt x="595" y="384"/>
                        <a:pt x="595" y="381"/>
                      </a:cubicBezTo>
                      <a:cubicBezTo>
                        <a:pt x="595" y="376"/>
                        <a:pt x="596" y="372"/>
                        <a:pt x="598" y="366"/>
                      </a:cubicBezTo>
                      <a:cubicBezTo>
                        <a:pt x="593" y="364"/>
                        <a:pt x="593" y="364"/>
                        <a:pt x="593" y="364"/>
                      </a:cubicBezTo>
                      <a:cubicBezTo>
                        <a:pt x="598" y="365"/>
                        <a:pt x="598" y="365"/>
                        <a:pt x="598" y="365"/>
                      </a:cubicBezTo>
                      <a:cubicBezTo>
                        <a:pt x="601" y="357"/>
                        <a:pt x="603" y="353"/>
                        <a:pt x="609" y="345"/>
                      </a:cubicBezTo>
                      <a:cubicBezTo>
                        <a:pt x="616" y="336"/>
                        <a:pt x="616" y="336"/>
                        <a:pt x="616" y="336"/>
                      </a:cubicBezTo>
                      <a:cubicBezTo>
                        <a:pt x="497" y="336"/>
                        <a:pt x="497" y="336"/>
                        <a:pt x="497" y="336"/>
                      </a:cubicBezTo>
                      <a:lnTo>
                        <a:pt x="484" y="336"/>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9" name="Freeform 38"/>
                <p:cNvSpPr>
                  <a:spLocks noChangeAspect="1"/>
                </p:cNvSpPr>
                <p:nvPr userDrawn="1"/>
              </p:nvSpPr>
              <p:spPr bwMode="black">
                <a:xfrm>
                  <a:off x="5148" y="976"/>
                  <a:ext cx="57" cy="62"/>
                </a:xfrm>
                <a:custGeom>
                  <a:avLst/>
                  <a:gdLst/>
                  <a:ahLst/>
                  <a:cxnLst>
                    <a:cxn ang="0">
                      <a:pos x="33" y="29"/>
                    </a:cxn>
                    <a:cxn ang="0">
                      <a:pos x="40" y="54"/>
                    </a:cxn>
                    <a:cxn ang="0">
                      <a:pos x="40" y="597"/>
                    </a:cxn>
                    <a:cxn ang="0">
                      <a:pos x="37" y="630"/>
                    </a:cxn>
                    <a:cxn ang="0">
                      <a:pos x="26" y="652"/>
                    </a:cxn>
                    <a:cxn ang="0">
                      <a:pos x="20" y="661"/>
                    </a:cxn>
                    <a:cxn ang="0">
                      <a:pos x="114" y="661"/>
                    </a:cxn>
                    <a:cxn ang="0">
                      <a:pos x="121" y="661"/>
                    </a:cxn>
                    <a:cxn ang="0">
                      <a:pos x="119" y="654"/>
                    </a:cxn>
                    <a:cxn ang="0">
                      <a:pos x="111" y="627"/>
                    </a:cxn>
                    <a:cxn ang="0">
                      <a:pos x="105" y="580"/>
                    </a:cxn>
                    <a:cxn ang="0">
                      <a:pos x="105" y="112"/>
                    </a:cxn>
                    <a:cxn ang="0">
                      <a:pos x="630" y="692"/>
                    </a:cxn>
                    <a:cxn ang="0">
                      <a:pos x="630" y="69"/>
                    </a:cxn>
                    <a:cxn ang="0">
                      <a:pos x="632" y="36"/>
                    </a:cxn>
                    <a:cxn ang="0">
                      <a:pos x="627" y="34"/>
                    </a:cxn>
                    <a:cxn ang="0">
                      <a:pos x="632" y="35"/>
                    </a:cxn>
                    <a:cxn ang="0">
                      <a:pos x="639" y="7"/>
                    </a:cxn>
                    <a:cxn ang="0">
                      <a:pos x="641" y="0"/>
                    </a:cxn>
                    <a:cxn ang="0">
                      <a:pos x="560" y="0"/>
                    </a:cxn>
                    <a:cxn ang="0">
                      <a:pos x="553" y="0"/>
                    </a:cxn>
                    <a:cxn ang="0">
                      <a:pos x="555" y="7"/>
                    </a:cxn>
                    <a:cxn ang="0">
                      <a:pos x="561" y="32"/>
                    </a:cxn>
                    <a:cxn ang="0">
                      <a:pos x="565" y="83"/>
                    </a:cxn>
                    <a:cxn ang="0">
                      <a:pos x="565" y="114"/>
                    </a:cxn>
                    <a:cxn ang="0">
                      <a:pos x="565" y="511"/>
                    </a:cxn>
                    <a:cxn ang="0">
                      <a:pos x="120" y="3"/>
                    </a:cxn>
                    <a:cxn ang="0">
                      <a:pos x="21" y="1"/>
                    </a:cxn>
                    <a:cxn ang="0">
                      <a:pos x="0" y="1"/>
                    </a:cxn>
                    <a:cxn ang="0">
                      <a:pos x="18" y="11"/>
                    </a:cxn>
                    <a:cxn ang="0">
                      <a:pos x="33" y="29"/>
                    </a:cxn>
                  </a:cxnLst>
                  <a:rect l="0" t="0" r="r" b="b"/>
                  <a:pathLst>
                    <a:path w="641" h="692">
                      <a:moveTo>
                        <a:pt x="33" y="29"/>
                      </a:moveTo>
                      <a:cubicBezTo>
                        <a:pt x="39" y="38"/>
                        <a:pt x="40" y="45"/>
                        <a:pt x="40" y="54"/>
                      </a:cubicBezTo>
                      <a:cubicBezTo>
                        <a:pt x="40" y="597"/>
                        <a:pt x="40" y="597"/>
                        <a:pt x="40" y="597"/>
                      </a:cubicBezTo>
                      <a:cubicBezTo>
                        <a:pt x="40" y="610"/>
                        <a:pt x="40" y="618"/>
                        <a:pt x="37" y="630"/>
                      </a:cubicBezTo>
                      <a:cubicBezTo>
                        <a:pt x="35" y="639"/>
                        <a:pt x="32" y="643"/>
                        <a:pt x="26" y="652"/>
                      </a:cubicBezTo>
                      <a:cubicBezTo>
                        <a:pt x="20" y="661"/>
                        <a:pt x="20" y="661"/>
                        <a:pt x="20" y="661"/>
                      </a:cubicBezTo>
                      <a:cubicBezTo>
                        <a:pt x="114" y="661"/>
                        <a:pt x="114" y="661"/>
                        <a:pt x="114" y="661"/>
                      </a:cubicBezTo>
                      <a:cubicBezTo>
                        <a:pt x="121" y="661"/>
                        <a:pt x="121" y="661"/>
                        <a:pt x="121" y="661"/>
                      </a:cubicBezTo>
                      <a:cubicBezTo>
                        <a:pt x="119" y="654"/>
                        <a:pt x="119" y="654"/>
                        <a:pt x="119" y="654"/>
                      </a:cubicBezTo>
                      <a:cubicBezTo>
                        <a:pt x="115" y="642"/>
                        <a:pt x="113" y="637"/>
                        <a:pt x="111" y="627"/>
                      </a:cubicBezTo>
                      <a:cubicBezTo>
                        <a:pt x="105" y="597"/>
                        <a:pt x="105" y="599"/>
                        <a:pt x="105" y="580"/>
                      </a:cubicBezTo>
                      <a:cubicBezTo>
                        <a:pt x="105" y="112"/>
                        <a:pt x="105" y="112"/>
                        <a:pt x="105" y="112"/>
                      </a:cubicBezTo>
                      <a:cubicBezTo>
                        <a:pt x="630" y="692"/>
                        <a:pt x="630" y="692"/>
                        <a:pt x="630" y="692"/>
                      </a:cubicBezTo>
                      <a:cubicBezTo>
                        <a:pt x="630" y="69"/>
                        <a:pt x="630" y="69"/>
                        <a:pt x="630" y="69"/>
                      </a:cubicBezTo>
                      <a:cubicBezTo>
                        <a:pt x="630" y="56"/>
                        <a:pt x="630" y="49"/>
                        <a:pt x="632" y="36"/>
                      </a:cubicBezTo>
                      <a:cubicBezTo>
                        <a:pt x="627" y="34"/>
                        <a:pt x="627" y="34"/>
                        <a:pt x="627" y="34"/>
                      </a:cubicBezTo>
                      <a:cubicBezTo>
                        <a:pt x="632" y="35"/>
                        <a:pt x="632" y="35"/>
                        <a:pt x="632" y="35"/>
                      </a:cubicBezTo>
                      <a:cubicBezTo>
                        <a:pt x="634" y="24"/>
                        <a:pt x="635" y="18"/>
                        <a:pt x="639" y="7"/>
                      </a:cubicBezTo>
                      <a:cubicBezTo>
                        <a:pt x="641" y="0"/>
                        <a:pt x="641" y="0"/>
                        <a:pt x="641" y="0"/>
                      </a:cubicBezTo>
                      <a:cubicBezTo>
                        <a:pt x="560" y="0"/>
                        <a:pt x="560" y="0"/>
                        <a:pt x="560" y="0"/>
                      </a:cubicBezTo>
                      <a:cubicBezTo>
                        <a:pt x="553" y="0"/>
                        <a:pt x="553" y="0"/>
                        <a:pt x="553" y="0"/>
                      </a:cubicBezTo>
                      <a:cubicBezTo>
                        <a:pt x="555" y="7"/>
                        <a:pt x="555" y="7"/>
                        <a:pt x="555" y="7"/>
                      </a:cubicBezTo>
                      <a:cubicBezTo>
                        <a:pt x="558" y="17"/>
                        <a:pt x="559" y="23"/>
                        <a:pt x="561" y="32"/>
                      </a:cubicBezTo>
                      <a:cubicBezTo>
                        <a:pt x="565" y="51"/>
                        <a:pt x="565" y="66"/>
                        <a:pt x="565" y="83"/>
                      </a:cubicBezTo>
                      <a:cubicBezTo>
                        <a:pt x="565" y="92"/>
                        <a:pt x="565" y="102"/>
                        <a:pt x="565" y="114"/>
                      </a:cubicBezTo>
                      <a:cubicBezTo>
                        <a:pt x="565" y="511"/>
                        <a:pt x="565" y="511"/>
                        <a:pt x="565" y="511"/>
                      </a:cubicBezTo>
                      <a:cubicBezTo>
                        <a:pt x="120" y="3"/>
                        <a:pt x="120" y="3"/>
                        <a:pt x="120" y="3"/>
                      </a:cubicBezTo>
                      <a:cubicBezTo>
                        <a:pt x="21" y="1"/>
                        <a:pt x="21" y="1"/>
                        <a:pt x="21" y="1"/>
                      </a:cubicBezTo>
                      <a:cubicBezTo>
                        <a:pt x="0" y="1"/>
                        <a:pt x="0" y="1"/>
                        <a:pt x="0" y="1"/>
                      </a:cubicBezTo>
                      <a:cubicBezTo>
                        <a:pt x="18" y="11"/>
                        <a:pt x="18" y="11"/>
                        <a:pt x="18" y="11"/>
                      </a:cubicBezTo>
                      <a:cubicBezTo>
                        <a:pt x="26" y="16"/>
                        <a:pt x="29" y="20"/>
                        <a:pt x="33" y="2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0" name="Freeform 39"/>
                <p:cNvSpPr>
                  <a:spLocks noChangeAspect="1"/>
                </p:cNvSpPr>
                <p:nvPr userDrawn="1"/>
              </p:nvSpPr>
              <p:spPr bwMode="black">
                <a:xfrm>
                  <a:off x="5149" y="1076"/>
                  <a:ext cx="38" cy="58"/>
                </a:xfrm>
                <a:custGeom>
                  <a:avLst/>
                  <a:gdLst/>
                  <a:ahLst/>
                  <a:cxnLst>
                    <a:cxn ang="0">
                      <a:pos x="13" y="650"/>
                    </a:cxn>
                    <a:cxn ang="0">
                      <a:pos x="7" y="659"/>
                    </a:cxn>
                    <a:cxn ang="0">
                      <a:pos x="393" y="659"/>
                    </a:cxn>
                    <a:cxn ang="0">
                      <a:pos x="393" y="654"/>
                    </a:cxn>
                    <a:cxn ang="0">
                      <a:pos x="393" y="654"/>
                    </a:cxn>
                    <a:cxn ang="0">
                      <a:pos x="393" y="654"/>
                    </a:cxn>
                    <a:cxn ang="0">
                      <a:pos x="398" y="655"/>
                    </a:cxn>
                    <a:cxn ang="0">
                      <a:pos x="421" y="582"/>
                    </a:cxn>
                    <a:cxn ang="0">
                      <a:pos x="425" y="567"/>
                    </a:cxn>
                    <a:cxn ang="0">
                      <a:pos x="412" y="576"/>
                    </a:cxn>
                    <a:cxn ang="0">
                      <a:pos x="384" y="589"/>
                    </a:cxn>
                    <a:cxn ang="0">
                      <a:pos x="314" y="599"/>
                    </a:cxn>
                    <a:cxn ang="0">
                      <a:pos x="111" y="599"/>
                    </a:cxn>
                    <a:cxn ang="0">
                      <a:pos x="111" y="320"/>
                    </a:cxn>
                    <a:cxn ang="0">
                      <a:pos x="280" y="320"/>
                    </a:cxn>
                    <a:cxn ang="0">
                      <a:pos x="307" y="322"/>
                    </a:cxn>
                    <a:cxn ang="0">
                      <a:pos x="343" y="334"/>
                    </a:cxn>
                    <a:cxn ang="0">
                      <a:pos x="351" y="337"/>
                    </a:cxn>
                    <a:cxn ang="0">
                      <a:pos x="351" y="267"/>
                    </a:cxn>
                    <a:cxn ang="0">
                      <a:pos x="351" y="261"/>
                    </a:cxn>
                    <a:cxn ang="0">
                      <a:pos x="109" y="261"/>
                    </a:cxn>
                    <a:cxn ang="0">
                      <a:pos x="109" y="58"/>
                    </a:cxn>
                    <a:cxn ang="0">
                      <a:pos x="280" y="58"/>
                    </a:cxn>
                    <a:cxn ang="0">
                      <a:pos x="300" y="58"/>
                    </a:cxn>
                    <a:cxn ang="0">
                      <a:pos x="318" y="61"/>
                    </a:cxn>
                    <a:cxn ang="0">
                      <a:pos x="341" y="75"/>
                    </a:cxn>
                    <a:cxn ang="0">
                      <a:pos x="351" y="84"/>
                    </a:cxn>
                    <a:cxn ang="0">
                      <a:pos x="351" y="6"/>
                    </a:cxn>
                    <a:cxn ang="0">
                      <a:pos x="351" y="0"/>
                    </a:cxn>
                    <a:cxn ang="0">
                      <a:pos x="0" y="0"/>
                    </a:cxn>
                    <a:cxn ang="0">
                      <a:pos x="10" y="10"/>
                    </a:cxn>
                    <a:cxn ang="0">
                      <a:pos x="21" y="26"/>
                    </a:cxn>
                    <a:cxn ang="0">
                      <a:pos x="25" y="52"/>
                    </a:cxn>
                    <a:cxn ang="0">
                      <a:pos x="25" y="596"/>
                    </a:cxn>
                    <a:cxn ang="0">
                      <a:pos x="26" y="613"/>
                    </a:cxn>
                    <a:cxn ang="0">
                      <a:pos x="24" y="628"/>
                    </a:cxn>
                    <a:cxn ang="0">
                      <a:pos x="13" y="650"/>
                    </a:cxn>
                  </a:cxnLst>
                  <a:rect l="0" t="0" r="r" b="b"/>
                  <a:pathLst>
                    <a:path w="425" h="659">
                      <a:moveTo>
                        <a:pt x="13" y="650"/>
                      </a:moveTo>
                      <a:cubicBezTo>
                        <a:pt x="7" y="659"/>
                        <a:pt x="7" y="659"/>
                        <a:pt x="7" y="659"/>
                      </a:cubicBezTo>
                      <a:cubicBezTo>
                        <a:pt x="393" y="659"/>
                        <a:pt x="393" y="659"/>
                        <a:pt x="393" y="659"/>
                      </a:cubicBezTo>
                      <a:cubicBezTo>
                        <a:pt x="393" y="654"/>
                        <a:pt x="393" y="654"/>
                        <a:pt x="393" y="654"/>
                      </a:cubicBezTo>
                      <a:cubicBezTo>
                        <a:pt x="393" y="654"/>
                        <a:pt x="393" y="654"/>
                        <a:pt x="393" y="654"/>
                      </a:cubicBezTo>
                      <a:cubicBezTo>
                        <a:pt x="393" y="654"/>
                        <a:pt x="393" y="654"/>
                        <a:pt x="393" y="654"/>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8"/>
                        <a:pt x="342" y="599"/>
                        <a:pt x="314" y="599"/>
                      </a:cubicBezTo>
                      <a:cubicBezTo>
                        <a:pt x="111" y="599"/>
                        <a:pt x="111" y="599"/>
                        <a:pt x="111" y="599"/>
                      </a:cubicBezTo>
                      <a:cubicBezTo>
                        <a:pt x="111" y="320"/>
                        <a:pt x="111" y="320"/>
                        <a:pt x="111" y="320"/>
                      </a:cubicBezTo>
                      <a:cubicBezTo>
                        <a:pt x="280" y="320"/>
                        <a:pt x="280" y="320"/>
                        <a:pt x="280" y="320"/>
                      </a:cubicBezTo>
                      <a:cubicBezTo>
                        <a:pt x="290" y="320"/>
                        <a:pt x="297" y="320"/>
                        <a:pt x="307" y="322"/>
                      </a:cubicBezTo>
                      <a:cubicBezTo>
                        <a:pt x="322" y="325"/>
                        <a:pt x="330" y="328"/>
                        <a:pt x="343" y="334"/>
                      </a:cubicBezTo>
                      <a:cubicBezTo>
                        <a:pt x="351" y="337"/>
                        <a:pt x="351" y="337"/>
                        <a:pt x="351" y="337"/>
                      </a:cubicBezTo>
                      <a:cubicBezTo>
                        <a:pt x="351" y="267"/>
                        <a:pt x="351" y="267"/>
                        <a:pt x="351" y="267"/>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7" y="58"/>
                        <a:pt x="294" y="58"/>
                        <a:pt x="300" y="58"/>
                      </a:cubicBezTo>
                      <a:cubicBezTo>
                        <a:pt x="306" y="58"/>
                        <a:pt x="311" y="58"/>
                        <a:pt x="318" y="61"/>
                      </a:cubicBezTo>
                      <a:cubicBezTo>
                        <a:pt x="328" y="64"/>
                        <a:pt x="334" y="68"/>
                        <a:pt x="341" y="75"/>
                      </a:cubicBezTo>
                      <a:cubicBezTo>
                        <a:pt x="351" y="84"/>
                        <a:pt x="351" y="84"/>
                        <a:pt x="351" y="84"/>
                      </a:cubicBezTo>
                      <a:cubicBezTo>
                        <a:pt x="351" y="6"/>
                        <a:pt x="351" y="6"/>
                        <a:pt x="351" y="6"/>
                      </a:cubicBezTo>
                      <a:cubicBezTo>
                        <a:pt x="351" y="0"/>
                        <a:pt x="351" y="0"/>
                        <a:pt x="351" y="0"/>
                      </a:cubicBezTo>
                      <a:cubicBezTo>
                        <a:pt x="0" y="0"/>
                        <a:pt x="0" y="0"/>
                        <a:pt x="0" y="0"/>
                      </a:cubicBezTo>
                      <a:cubicBezTo>
                        <a:pt x="10" y="10"/>
                        <a:pt x="10" y="10"/>
                        <a:pt x="10" y="10"/>
                      </a:cubicBezTo>
                      <a:cubicBezTo>
                        <a:pt x="15" y="16"/>
                        <a:pt x="17" y="19"/>
                        <a:pt x="21" y="26"/>
                      </a:cubicBezTo>
                      <a:cubicBezTo>
                        <a:pt x="24" y="35"/>
                        <a:pt x="25" y="41"/>
                        <a:pt x="25" y="52"/>
                      </a:cubicBezTo>
                      <a:cubicBezTo>
                        <a:pt x="25" y="596"/>
                        <a:pt x="25" y="596"/>
                        <a:pt x="25" y="596"/>
                      </a:cubicBezTo>
                      <a:cubicBezTo>
                        <a:pt x="25" y="603"/>
                        <a:pt x="26" y="608"/>
                        <a:pt x="26" y="613"/>
                      </a:cubicBezTo>
                      <a:cubicBezTo>
                        <a:pt x="26" y="618"/>
                        <a:pt x="25" y="622"/>
                        <a:pt x="24" y="628"/>
                      </a:cubicBezTo>
                      <a:cubicBezTo>
                        <a:pt x="21" y="637"/>
                        <a:pt x="19" y="642"/>
                        <a:pt x="13" y="65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1" name="Freeform 40"/>
                <p:cNvSpPr>
                  <a:spLocks noChangeAspect="1" noEditPoints="1"/>
                </p:cNvSpPr>
                <p:nvPr userDrawn="1"/>
              </p:nvSpPr>
              <p:spPr bwMode="black">
                <a:xfrm>
                  <a:off x="5313" y="976"/>
                  <a:ext cx="45" cy="59"/>
                </a:xfrm>
                <a:custGeom>
                  <a:avLst/>
                  <a:gdLst/>
                  <a:ahLst/>
                  <a:cxnLst>
                    <a:cxn ang="0">
                      <a:pos x="17" y="34"/>
                    </a:cxn>
                    <a:cxn ang="0">
                      <a:pos x="22" y="95"/>
                    </a:cxn>
                    <a:cxn ang="0">
                      <a:pos x="22" y="561"/>
                    </a:cxn>
                    <a:cxn ang="0">
                      <a:pos x="19" y="626"/>
                    </a:cxn>
                    <a:cxn ang="0">
                      <a:pos x="9" y="652"/>
                    </a:cxn>
                    <a:cxn ang="0">
                      <a:pos x="5" y="660"/>
                    </a:cxn>
                    <a:cxn ang="0">
                      <a:pos x="110" y="660"/>
                    </a:cxn>
                    <a:cxn ang="0">
                      <a:pos x="118" y="660"/>
                    </a:cxn>
                    <a:cxn ang="0">
                      <a:pos x="115" y="653"/>
                    </a:cxn>
                    <a:cxn ang="0">
                      <a:pos x="106" y="622"/>
                    </a:cxn>
                    <a:cxn ang="0">
                      <a:pos x="103" y="600"/>
                    </a:cxn>
                    <a:cxn ang="0">
                      <a:pos x="103" y="588"/>
                    </a:cxn>
                    <a:cxn ang="0">
                      <a:pos x="103" y="299"/>
                    </a:cxn>
                    <a:cxn ang="0">
                      <a:pos x="105" y="301"/>
                    </a:cxn>
                    <a:cxn ang="0">
                      <a:pos x="122" y="322"/>
                    </a:cxn>
                    <a:cxn ang="0">
                      <a:pos x="383" y="661"/>
                    </a:cxn>
                    <a:cxn ang="0">
                      <a:pos x="387" y="657"/>
                    </a:cxn>
                    <a:cxn ang="0">
                      <a:pos x="387" y="657"/>
                    </a:cxn>
                    <a:cxn ang="0">
                      <a:pos x="387" y="663"/>
                    </a:cxn>
                    <a:cxn ang="0">
                      <a:pos x="490" y="663"/>
                    </a:cxn>
                    <a:cxn ang="0">
                      <a:pos x="507" y="663"/>
                    </a:cxn>
                    <a:cxn ang="0">
                      <a:pos x="493" y="653"/>
                    </a:cxn>
                    <a:cxn ang="0">
                      <a:pos x="460" y="627"/>
                    </a:cxn>
                    <a:cxn ang="0">
                      <a:pos x="406" y="563"/>
                    </a:cxn>
                    <a:cxn ang="0">
                      <a:pos x="251" y="367"/>
                    </a:cxn>
                    <a:cxn ang="0">
                      <a:pos x="205" y="316"/>
                    </a:cxn>
                    <a:cxn ang="0">
                      <a:pos x="204" y="316"/>
                    </a:cxn>
                    <a:cxn ang="0">
                      <a:pos x="211" y="316"/>
                    </a:cxn>
                    <a:cxn ang="0">
                      <a:pos x="370" y="155"/>
                    </a:cxn>
                    <a:cxn ang="0">
                      <a:pos x="370" y="151"/>
                    </a:cxn>
                    <a:cxn ang="0">
                      <a:pos x="206" y="0"/>
                    </a:cxn>
                    <a:cxn ang="0">
                      <a:pos x="0" y="0"/>
                    </a:cxn>
                    <a:cxn ang="0">
                      <a:pos x="5" y="8"/>
                    </a:cxn>
                    <a:cxn ang="0">
                      <a:pos x="17" y="34"/>
                    </a:cxn>
                    <a:cxn ang="0">
                      <a:pos x="138" y="278"/>
                    </a:cxn>
                    <a:cxn ang="0">
                      <a:pos x="104" y="276"/>
                    </a:cxn>
                    <a:cxn ang="0">
                      <a:pos x="104" y="57"/>
                    </a:cxn>
                    <a:cxn ang="0">
                      <a:pos x="167" y="50"/>
                    </a:cxn>
                    <a:cxn ang="0">
                      <a:pos x="288" y="158"/>
                    </a:cxn>
                    <a:cxn ang="0">
                      <a:pos x="288" y="166"/>
                    </a:cxn>
                    <a:cxn ang="0">
                      <a:pos x="155" y="277"/>
                    </a:cxn>
                    <a:cxn ang="0">
                      <a:pos x="138" y="278"/>
                    </a:cxn>
                  </a:cxnLst>
                  <a:rect l="0" t="0" r="r" b="b"/>
                  <a:pathLst>
                    <a:path w="507" h="663">
                      <a:moveTo>
                        <a:pt x="17" y="34"/>
                      </a:moveTo>
                      <a:cubicBezTo>
                        <a:pt x="21" y="58"/>
                        <a:pt x="22" y="71"/>
                        <a:pt x="22" y="95"/>
                      </a:cubicBezTo>
                      <a:cubicBezTo>
                        <a:pt x="22" y="561"/>
                        <a:pt x="22" y="561"/>
                        <a:pt x="22" y="561"/>
                      </a:cubicBezTo>
                      <a:cubicBezTo>
                        <a:pt x="22" y="586"/>
                        <a:pt x="22" y="615"/>
                        <a:pt x="19" y="626"/>
                      </a:cubicBezTo>
                      <a:cubicBezTo>
                        <a:pt x="18" y="636"/>
                        <a:pt x="15" y="641"/>
                        <a:pt x="9" y="652"/>
                      </a:cubicBezTo>
                      <a:cubicBezTo>
                        <a:pt x="5" y="660"/>
                        <a:pt x="5" y="660"/>
                        <a:pt x="5" y="660"/>
                      </a:cubicBezTo>
                      <a:cubicBezTo>
                        <a:pt x="110" y="660"/>
                        <a:pt x="110" y="660"/>
                        <a:pt x="110" y="660"/>
                      </a:cubicBezTo>
                      <a:cubicBezTo>
                        <a:pt x="118" y="660"/>
                        <a:pt x="118" y="660"/>
                        <a:pt x="118" y="660"/>
                      </a:cubicBezTo>
                      <a:cubicBezTo>
                        <a:pt x="115" y="653"/>
                        <a:pt x="115" y="653"/>
                        <a:pt x="115" y="653"/>
                      </a:cubicBezTo>
                      <a:cubicBezTo>
                        <a:pt x="111" y="640"/>
                        <a:pt x="107" y="634"/>
                        <a:pt x="106" y="622"/>
                      </a:cubicBezTo>
                      <a:cubicBezTo>
                        <a:pt x="103" y="613"/>
                        <a:pt x="103" y="607"/>
                        <a:pt x="103" y="600"/>
                      </a:cubicBezTo>
                      <a:cubicBezTo>
                        <a:pt x="103" y="596"/>
                        <a:pt x="103" y="592"/>
                        <a:pt x="103" y="588"/>
                      </a:cubicBezTo>
                      <a:cubicBezTo>
                        <a:pt x="103" y="299"/>
                        <a:pt x="103" y="299"/>
                        <a:pt x="103" y="299"/>
                      </a:cubicBezTo>
                      <a:cubicBezTo>
                        <a:pt x="104" y="300"/>
                        <a:pt x="104" y="300"/>
                        <a:pt x="105" y="301"/>
                      </a:cubicBezTo>
                      <a:cubicBezTo>
                        <a:pt x="112" y="307"/>
                        <a:pt x="115" y="312"/>
                        <a:pt x="122" y="322"/>
                      </a:cubicBezTo>
                      <a:cubicBezTo>
                        <a:pt x="383" y="661"/>
                        <a:pt x="383" y="661"/>
                        <a:pt x="383" y="661"/>
                      </a:cubicBezTo>
                      <a:cubicBezTo>
                        <a:pt x="387" y="657"/>
                        <a:pt x="387" y="657"/>
                        <a:pt x="387" y="657"/>
                      </a:cubicBezTo>
                      <a:cubicBezTo>
                        <a:pt x="387" y="657"/>
                        <a:pt x="387" y="657"/>
                        <a:pt x="387" y="657"/>
                      </a:cubicBezTo>
                      <a:cubicBezTo>
                        <a:pt x="387" y="663"/>
                        <a:pt x="387" y="663"/>
                        <a:pt x="387" y="663"/>
                      </a:cubicBezTo>
                      <a:cubicBezTo>
                        <a:pt x="490" y="663"/>
                        <a:pt x="490" y="663"/>
                        <a:pt x="490" y="663"/>
                      </a:cubicBezTo>
                      <a:cubicBezTo>
                        <a:pt x="507" y="663"/>
                        <a:pt x="507" y="663"/>
                        <a:pt x="507" y="663"/>
                      </a:cubicBezTo>
                      <a:cubicBezTo>
                        <a:pt x="493" y="653"/>
                        <a:pt x="493" y="653"/>
                        <a:pt x="493" y="653"/>
                      </a:cubicBezTo>
                      <a:cubicBezTo>
                        <a:pt x="480" y="643"/>
                        <a:pt x="473" y="637"/>
                        <a:pt x="460" y="627"/>
                      </a:cubicBezTo>
                      <a:cubicBezTo>
                        <a:pt x="441" y="610"/>
                        <a:pt x="426" y="589"/>
                        <a:pt x="406" y="563"/>
                      </a:cubicBezTo>
                      <a:cubicBezTo>
                        <a:pt x="251" y="367"/>
                        <a:pt x="251" y="367"/>
                        <a:pt x="251" y="367"/>
                      </a:cubicBezTo>
                      <a:cubicBezTo>
                        <a:pt x="234" y="346"/>
                        <a:pt x="223" y="334"/>
                        <a:pt x="205" y="316"/>
                      </a:cubicBezTo>
                      <a:cubicBezTo>
                        <a:pt x="205" y="316"/>
                        <a:pt x="204" y="316"/>
                        <a:pt x="204" y="316"/>
                      </a:cubicBezTo>
                      <a:cubicBezTo>
                        <a:pt x="207" y="316"/>
                        <a:pt x="209" y="316"/>
                        <a:pt x="211" y="316"/>
                      </a:cubicBezTo>
                      <a:cubicBezTo>
                        <a:pt x="300" y="316"/>
                        <a:pt x="369" y="241"/>
                        <a:pt x="370" y="155"/>
                      </a:cubicBezTo>
                      <a:cubicBezTo>
                        <a:pt x="370" y="154"/>
                        <a:pt x="370" y="152"/>
                        <a:pt x="370" y="151"/>
                      </a:cubicBezTo>
                      <a:cubicBezTo>
                        <a:pt x="370" y="57"/>
                        <a:pt x="292" y="0"/>
                        <a:pt x="206" y="0"/>
                      </a:cubicBezTo>
                      <a:cubicBezTo>
                        <a:pt x="0" y="0"/>
                        <a:pt x="0" y="0"/>
                        <a:pt x="0" y="0"/>
                      </a:cubicBezTo>
                      <a:cubicBezTo>
                        <a:pt x="5" y="8"/>
                        <a:pt x="5" y="8"/>
                        <a:pt x="5" y="8"/>
                      </a:cubicBezTo>
                      <a:cubicBezTo>
                        <a:pt x="10" y="18"/>
                        <a:pt x="14" y="24"/>
                        <a:pt x="17" y="34"/>
                      </a:cubicBezTo>
                      <a:close/>
                      <a:moveTo>
                        <a:pt x="138" y="278"/>
                      </a:moveTo>
                      <a:cubicBezTo>
                        <a:pt x="125" y="278"/>
                        <a:pt x="113" y="277"/>
                        <a:pt x="104" y="276"/>
                      </a:cubicBezTo>
                      <a:cubicBezTo>
                        <a:pt x="104" y="57"/>
                        <a:pt x="104" y="57"/>
                        <a:pt x="104" y="57"/>
                      </a:cubicBezTo>
                      <a:cubicBezTo>
                        <a:pt x="125" y="51"/>
                        <a:pt x="140" y="51"/>
                        <a:pt x="167" y="50"/>
                      </a:cubicBezTo>
                      <a:cubicBezTo>
                        <a:pt x="270" y="56"/>
                        <a:pt x="283" y="106"/>
                        <a:pt x="288" y="158"/>
                      </a:cubicBezTo>
                      <a:cubicBezTo>
                        <a:pt x="288" y="160"/>
                        <a:pt x="288" y="164"/>
                        <a:pt x="288" y="166"/>
                      </a:cubicBezTo>
                      <a:cubicBezTo>
                        <a:pt x="288" y="230"/>
                        <a:pt x="239" y="271"/>
                        <a:pt x="155" y="277"/>
                      </a:cubicBezTo>
                      <a:cubicBezTo>
                        <a:pt x="149" y="278"/>
                        <a:pt x="143" y="278"/>
                        <a:pt x="138" y="278"/>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2" name="Freeform 41"/>
                <p:cNvSpPr>
                  <a:spLocks noChangeAspect="1"/>
                </p:cNvSpPr>
                <p:nvPr userDrawn="1"/>
              </p:nvSpPr>
              <p:spPr bwMode="black">
                <a:xfrm>
                  <a:off x="5258" y="976"/>
                  <a:ext cx="47" cy="60"/>
                </a:xfrm>
                <a:custGeom>
                  <a:avLst/>
                  <a:gdLst/>
                  <a:ahLst/>
                  <a:cxnLst>
                    <a:cxn ang="0">
                      <a:pos x="11" y="40"/>
                    </a:cxn>
                    <a:cxn ang="0">
                      <a:pos x="12" y="54"/>
                    </a:cxn>
                    <a:cxn ang="0">
                      <a:pos x="11" y="69"/>
                    </a:cxn>
                    <a:cxn ang="0">
                      <a:pos x="11" y="442"/>
                    </a:cxn>
                    <a:cxn ang="0">
                      <a:pos x="273" y="670"/>
                    </a:cxn>
                    <a:cxn ang="0">
                      <a:pos x="277" y="670"/>
                    </a:cxn>
                    <a:cxn ang="0">
                      <a:pos x="524" y="446"/>
                    </a:cxn>
                    <a:cxn ang="0">
                      <a:pos x="524" y="66"/>
                    </a:cxn>
                    <a:cxn ang="0">
                      <a:pos x="523" y="50"/>
                    </a:cxn>
                    <a:cxn ang="0">
                      <a:pos x="525" y="35"/>
                    </a:cxn>
                    <a:cxn ang="0">
                      <a:pos x="519" y="34"/>
                    </a:cxn>
                    <a:cxn ang="0">
                      <a:pos x="525" y="35"/>
                    </a:cxn>
                    <a:cxn ang="0">
                      <a:pos x="531" y="7"/>
                    </a:cxn>
                    <a:cxn ang="0">
                      <a:pos x="534" y="0"/>
                    </a:cxn>
                    <a:cxn ang="0">
                      <a:pos x="436" y="0"/>
                    </a:cxn>
                    <a:cxn ang="0">
                      <a:pos x="427" y="0"/>
                    </a:cxn>
                    <a:cxn ang="0">
                      <a:pos x="430" y="8"/>
                    </a:cxn>
                    <a:cxn ang="0">
                      <a:pos x="439" y="36"/>
                    </a:cxn>
                    <a:cxn ang="0">
                      <a:pos x="440" y="67"/>
                    </a:cxn>
                    <a:cxn ang="0">
                      <a:pos x="440" y="440"/>
                    </a:cxn>
                    <a:cxn ang="0">
                      <a:pos x="277" y="603"/>
                    </a:cxn>
                    <a:cxn ang="0">
                      <a:pos x="271" y="603"/>
                    </a:cxn>
                    <a:cxn ang="0">
                      <a:pos x="93" y="434"/>
                    </a:cxn>
                    <a:cxn ang="0">
                      <a:pos x="93" y="63"/>
                    </a:cxn>
                    <a:cxn ang="0">
                      <a:pos x="93" y="51"/>
                    </a:cxn>
                    <a:cxn ang="0">
                      <a:pos x="95" y="34"/>
                    </a:cxn>
                    <a:cxn ang="0">
                      <a:pos x="102" y="8"/>
                    </a:cxn>
                    <a:cxn ang="0">
                      <a:pos x="106" y="0"/>
                    </a:cxn>
                    <a:cxn ang="0">
                      <a:pos x="9" y="0"/>
                    </a:cxn>
                    <a:cxn ang="0">
                      <a:pos x="0" y="0"/>
                    </a:cxn>
                    <a:cxn ang="0">
                      <a:pos x="3" y="8"/>
                    </a:cxn>
                    <a:cxn ang="0">
                      <a:pos x="11" y="40"/>
                    </a:cxn>
                  </a:cxnLst>
                  <a:rect l="0" t="0" r="r" b="b"/>
                  <a:pathLst>
                    <a:path w="534" h="670">
                      <a:moveTo>
                        <a:pt x="11" y="40"/>
                      </a:moveTo>
                      <a:cubicBezTo>
                        <a:pt x="11" y="46"/>
                        <a:pt x="12" y="50"/>
                        <a:pt x="12" y="54"/>
                      </a:cubicBezTo>
                      <a:cubicBezTo>
                        <a:pt x="12" y="59"/>
                        <a:pt x="11" y="63"/>
                        <a:pt x="11" y="69"/>
                      </a:cubicBezTo>
                      <a:cubicBezTo>
                        <a:pt x="11" y="442"/>
                        <a:pt x="11" y="442"/>
                        <a:pt x="11" y="442"/>
                      </a:cubicBezTo>
                      <a:cubicBezTo>
                        <a:pt x="11" y="577"/>
                        <a:pt x="129" y="670"/>
                        <a:pt x="273" y="670"/>
                      </a:cubicBezTo>
                      <a:cubicBezTo>
                        <a:pt x="274" y="670"/>
                        <a:pt x="276" y="670"/>
                        <a:pt x="277" y="670"/>
                      </a:cubicBezTo>
                      <a:cubicBezTo>
                        <a:pt x="414" y="668"/>
                        <a:pt x="524" y="574"/>
                        <a:pt x="524" y="446"/>
                      </a:cubicBezTo>
                      <a:cubicBezTo>
                        <a:pt x="524" y="66"/>
                        <a:pt x="524" y="66"/>
                        <a:pt x="524" y="66"/>
                      </a:cubicBezTo>
                      <a:cubicBezTo>
                        <a:pt x="524" y="59"/>
                        <a:pt x="523" y="54"/>
                        <a:pt x="523" y="50"/>
                      </a:cubicBezTo>
                      <a:cubicBezTo>
                        <a:pt x="523" y="45"/>
                        <a:pt x="524" y="41"/>
                        <a:pt x="525" y="35"/>
                      </a:cubicBezTo>
                      <a:cubicBezTo>
                        <a:pt x="519" y="34"/>
                        <a:pt x="519" y="34"/>
                        <a:pt x="519" y="34"/>
                      </a:cubicBezTo>
                      <a:cubicBezTo>
                        <a:pt x="525" y="35"/>
                        <a:pt x="525" y="35"/>
                        <a:pt x="525" y="35"/>
                      </a:cubicBezTo>
                      <a:cubicBezTo>
                        <a:pt x="526" y="24"/>
                        <a:pt x="528" y="18"/>
                        <a:pt x="531" y="7"/>
                      </a:cubicBezTo>
                      <a:cubicBezTo>
                        <a:pt x="534" y="0"/>
                        <a:pt x="534" y="0"/>
                        <a:pt x="534" y="0"/>
                      </a:cubicBezTo>
                      <a:cubicBezTo>
                        <a:pt x="436" y="0"/>
                        <a:pt x="436" y="0"/>
                        <a:pt x="436" y="0"/>
                      </a:cubicBezTo>
                      <a:cubicBezTo>
                        <a:pt x="427" y="0"/>
                        <a:pt x="427" y="0"/>
                        <a:pt x="427" y="0"/>
                      </a:cubicBezTo>
                      <a:cubicBezTo>
                        <a:pt x="430" y="8"/>
                        <a:pt x="430" y="8"/>
                        <a:pt x="430" y="8"/>
                      </a:cubicBezTo>
                      <a:cubicBezTo>
                        <a:pt x="435" y="18"/>
                        <a:pt x="436" y="24"/>
                        <a:pt x="439" y="36"/>
                      </a:cubicBezTo>
                      <a:cubicBezTo>
                        <a:pt x="440" y="47"/>
                        <a:pt x="440" y="54"/>
                        <a:pt x="440" y="67"/>
                      </a:cubicBezTo>
                      <a:cubicBezTo>
                        <a:pt x="440" y="440"/>
                        <a:pt x="440" y="440"/>
                        <a:pt x="440" y="440"/>
                      </a:cubicBezTo>
                      <a:cubicBezTo>
                        <a:pt x="440" y="529"/>
                        <a:pt x="373" y="600"/>
                        <a:pt x="277" y="603"/>
                      </a:cubicBezTo>
                      <a:cubicBezTo>
                        <a:pt x="275" y="603"/>
                        <a:pt x="273" y="603"/>
                        <a:pt x="271" y="603"/>
                      </a:cubicBezTo>
                      <a:cubicBezTo>
                        <a:pt x="176" y="603"/>
                        <a:pt x="93" y="529"/>
                        <a:pt x="93" y="434"/>
                      </a:cubicBezTo>
                      <a:cubicBezTo>
                        <a:pt x="93" y="63"/>
                        <a:pt x="93" y="63"/>
                        <a:pt x="93" y="63"/>
                      </a:cubicBezTo>
                      <a:cubicBezTo>
                        <a:pt x="93" y="58"/>
                        <a:pt x="93" y="54"/>
                        <a:pt x="93" y="51"/>
                      </a:cubicBezTo>
                      <a:cubicBezTo>
                        <a:pt x="93" y="45"/>
                        <a:pt x="93" y="40"/>
                        <a:pt x="95" y="34"/>
                      </a:cubicBezTo>
                      <a:cubicBezTo>
                        <a:pt x="97" y="22"/>
                        <a:pt x="98" y="17"/>
                        <a:pt x="102" y="8"/>
                      </a:cubicBezTo>
                      <a:cubicBezTo>
                        <a:pt x="106" y="0"/>
                        <a:pt x="106" y="0"/>
                        <a:pt x="106" y="0"/>
                      </a:cubicBezTo>
                      <a:cubicBezTo>
                        <a:pt x="9" y="0"/>
                        <a:pt x="9" y="0"/>
                        <a:pt x="9" y="0"/>
                      </a:cubicBezTo>
                      <a:cubicBezTo>
                        <a:pt x="0" y="0"/>
                        <a:pt x="0" y="0"/>
                        <a:pt x="0" y="0"/>
                      </a:cubicBezTo>
                      <a:cubicBezTo>
                        <a:pt x="3" y="8"/>
                        <a:pt x="3" y="8"/>
                        <a:pt x="3" y="8"/>
                      </a:cubicBezTo>
                      <a:cubicBezTo>
                        <a:pt x="7" y="20"/>
                        <a:pt x="9" y="26"/>
                        <a:pt x="11" y="4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3" name="Freeform 42"/>
                <p:cNvSpPr>
                  <a:spLocks noChangeAspect="1"/>
                </p:cNvSpPr>
                <p:nvPr userDrawn="1"/>
              </p:nvSpPr>
              <p:spPr bwMode="black">
                <a:xfrm>
                  <a:off x="5237" y="1075"/>
                  <a:ext cx="37" cy="60"/>
                </a:xfrm>
                <a:custGeom>
                  <a:avLst/>
                  <a:gdLst/>
                  <a:ahLst/>
                  <a:cxnLst>
                    <a:cxn ang="0">
                      <a:pos x="0" y="165"/>
                    </a:cxn>
                    <a:cxn ang="0">
                      <a:pos x="1" y="167"/>
                    </a:cxn>
                    <a:cxn ang="0">
                      <a:pos x="105" y="321"/>
                    </a:cxn>
                    <a:cxn ang="0">
                      <a:pos x="223" y="389"/>
                    </a:cxn>
                    <a:cxn ang="0">
                      <a:pos x="320" y="508"/>
                    </a:cxn>
                    <a:cxn ang="0">
                      <a:pos x="171" y="626"/>
                    </a:cxn>
                    <a:cxn ang="0">
                      <a:pos x="161" y="626"/>
                    </a:cxn>
                    <a:cxn ang="0">
                      <a:pos x="12" y="583"/>
                    </a:cxn>
                    <a:cxn ang="0">
                      <a:pos x="3" y="576"/>
                    </a:cxn>
                    <a:cxn ang="0">
                      <a:pos x="3" y="656"/>
                    </a:cxn>
                    <a:cxn ang="0">
                      <a:pos x="154" y="681"/>
                    </a:cxn>
                    <a:cxn ang="0">
                      <a:pos x="154" y="675"/>
                    </a:cxn>
                    <a:cxn ang="0">
                      <a:pos x="154" y="675"/>
                    </a:cxn>
                    <a:cxn ang="0">
                      <a:pos x="154" y="681"/>
                    </a:cxn>
                    <a:cxn ang="0">
                      <a:pos x="165" y="681"/>
                    </a:cxn>
                    <a:cxn ang="0">
                      <a:pos x="413" y="505"/>
                    </a:cxn>
                    <a:cxn ang="0">
                      <a:pos x="413" y="497"/>
                    </a:cxn>
                    <a:cxn ang="0">
                      <a:pos x="262" y="313"/>
                    </a:cxn>
                    <a:cxn ang="0">
                      <a:pos x="159" y="253"/>
                    </a:cxn>
                    <a:cxn ang="0">
                      <a:pos x="85" y="162"/>
                    </a:cxn>
                    <a:cxn ang="0">
                      <a:pos x="84" y="155"/>
                    </a:cxn>
                    <a:cxn ang="0">
                      <a:pos x="214" y="53"/>
                    </a:cxn>
                    <a:cxn ang="0">
                      <a:pos x="222" y="54"/>
                    </a:cxn>
                    <a:cxn ang="0">
                      <a:pos x="342" y="96"/>
                    </a:cxn>
                    <a:cxn ang="0">
                      <a:pos x="352" y="105"/>
                    </a:cxn>
                    <a:cxn ang="0">
                      <a:pos x="352" y="25"/>
                    </a:cxn>
                    <a:cxn ang="0">
                      <a:pos x="216" y="1"/>
                    </a:cxn>
                    <a:cxn ang="0">
                      <a:pos x="207" y="0"/>
                    </a:cxn>
                    <a:cxn ang="0">
                      <a:pos x="0" y="165"/>
                    </a:cxn>
                  </a:cxnLst>
                  <a:rect l="0" t="0" r="r" b="b"/>
                  <a:pathLst>
                    <a:path w="413" h="682">
                      <a:moveTo>
                        <a:pt x="0" y="165"/>
                      </a:moveTo>
                      <a:cubicBezTo>
                        <a:pt x="0" y="166"/>
                        <a:pt x="1" y="167"/>
                        <a:pt x="1" y="167"/>
                      </a:cubicBezTo>
                      <a:cubicBezTo>
                        <a:pt x="1" y="238"/>
                        <a:pt x="41" y="283"/>
                        <a:pt x="105" y="321"/>
                      </a:cubicBezTo>
                      <a:cubicBezTo>
                        <a:pt x="223" y="389"/>
                        <a:pt x="223" y="389"/>
                        <a:pt x="223" y="389"/>
                      </a:cubicBezTo>
                      <a:cubicBezTo>
                        <a:pt x="277" y="419"/>
                        <a:pt x="320" y="450"/>
                        <a:pt x="320" y="508"/>
                      </a:cubicBezTo>
                      <a:cubicBezTo>
                        <a:pt x="320" y="583"/>
                        <a:pt x="266" y="626"/>
                        <a:pt x="171" y="626"/>
                      </a:cubicBezTo>
                      <a:cubicBezTo>
                        <a:pt x="168" y="626"/>
                        <a:pt x="165" y="626"/>
                        <a:pt x="161" y="626"/>
                      </a:cubicBezTo>
                      <a:cubicBezTo>
                        <a:pt x="99" y="625"/>
                        <a:pt x="59" y="621"/>
                        <a:pt x="12" y="583"/>
                      </a:cubicBezTo>
                      <a:cubicBezTo>
                        <a:pt x="3" y="576"/>
                        <a:pt x="3" y="576"/>
                        <a:pt x="3" y="576"/>
                      </a:cubicBezTo>
                      <a:cubicBezTo>
                        <a:pt x="3" y="656"/>
                        <a:pt x="3" y="656"/>
                        <a:pt x="3" y="656"/>
                      </a:cubicBezTo>
                      <a:cubicBezTo>
                        <a:pt x="61" y="682"/>
                        <a:pt x="98" y="680"/>
                        <a:pt x="154" y="681"/>
                      </a:cubicBezTo>
                      <a:cubicBezTo>
                        <a:pt x="154" y="675"/>
                        <a:pt x="154" y="675"/>
                        <a:pt x="154" y="675"/>
                      </a:cubicBezTo>
                      <a:cubicBezTo>
                        <a:pt x="154" y="675"/>
                        <a:pt x="154" y="675"/>
                        <a:pt x="154" y="675"/>
                      </a:cubicBezTo>
                      <a:cubicBezTo>
                        <a:pt x="154" y="681"/>
                        <a:pt x="154" y="681"/>
                        <a:pt x="154" y="681"/>
                      </a:cubicBezTo>
                      <a:cubicBezTo>
                        <a:pt x="157" y="681"/>
                        <a:pt x="161" y="681"/>
                        <a:pt x="165" y="681"/>
                      </a:cubicBezTo>
                      <a:cubicBezTo>
                        <a:pt x="278" y="680"/>
                        <a:pt x="412" y="643"/>
                        <a:pt x="413" y="505"/>
                      </a:cubicBezTo>
                      <a:cubicBezTo>
                        <a:pt x="413" y="503"/>
                        <a:pt x="413" y="500"/>
                        <a:pt x="413" y="497"/>
                      </a:cubicBezTo>
                      <a:cubicBezTo>
                        <a:pt x="408" y="384"/>
                        <a:pt x="339" y="357"/>
                        <a:pt x="262" y="313"/>
                      </a:cubicBezTo>
                      <a:cubicBezTo>
                        <a:pt x="159" y="253"/>
                        <a:pt x="159" y="253"/>
                        <a:pt x="159" y="253"/>
                      </a:cubicBezTo>
                      <a:cubicBezTo>
                        <a:pt x="118" y="229"/>
                        <a:pt x="89" y="206"/>
                        <a:pt x="85" y="162"/>
                      </a:cubicBezTo>
                      <a:cubicBezTo>
                        <a:pt x="84" y="160"/>
                        <a:pt x="84" y="158"/>
                        <a:pt x="84" y="155"/>
                      </a:cubicBezTo>
                      <a:cubicBezTo>
                        <a:pt x="84" y="95"/>
                        <a:pt x="149" y="53"/>
                        <a:pt x="214" y="53"/>
                      </a:cubicBezTo>
                      <a:cubicBezTo>
                        <a:pt x="216" y="53"/>
                        <a:pt x="219" y="53"/>
                        <a:pt x="222" y="54"/>
                      </a:cubicBezTo>
                      <a:cubicBezTo>
                        <a:pt x="273" y="55"/>
                        <a:pt x="307" y="63"/>
                        <a:pt x="342" y="96"/>
                      </a:cubicBezTo>
                      <a:cubicBezTo>
                        <a:pt x="352" y="105"/>
                        <a:pt x="352" y="105"/>
                        <a:pt x="352" y="105"/>
                      </a:cubicBezTo>
                      <a:cubicBezTo>
                        <a:pt x="352" y="25"/>
                        <a:pt x="352" y="25"/>
                        <a:pt x="352" y="25"/>
                      </a:cubicBezTo>
                      <a:cubicBezTo>
                        <a:pt x="300" y="1"/>
                        <a:pt x="267" y="2"/>
                        <a:pt x="216" y="1"/>
                      </a:cubicBezTo>
                      <a:cubicBezTo>
                        <a:pt x="213" y="0"/>
                        <a:pt x="209" y="0"/>
                        <a:pt x="207" y="0"/>
                      </a:cubicBezTo>
                      <a:cubicBezTo>
                        <a:pt x="99" y="1"/>
                        <a:pt x="1" y="62"/>
                        <a:pt x="0" y="165"/>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grpSp>
          <p:sp>
            <p:nvSpPr>
              <p:cNvPr id="11" name="Rectangle 49"/>
              <p:cNvSpPr>
                <a:spLocks noChangeAspect="1" noChangeArrowheads="1"/>
              </p:cNvSpPr>
              <p:nvPr userDrawn="1"/>
            </p:nvSpPr>
            <p:spPr bwMode="auto">
              <a:xfrm>
                <a:off x="4858" y="0"/>
                <a:ext cx="756" cy="756"/>
              </a:xfrm>
              <a:prstGeom prst="rect">
                <a:avLst/>
              </a:prstGeom>
              <a:solidFill>
                <a:srgbClr val="000000"/>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sp>
            <p:nvSpPr>
              <p:cNvPr id="12" name="Freeform 50"/>
              <p:cNvSpPr>
                <a:spLocks noChangeAspect="1" noEditPoints="1"/>
              </p:cNvSpPr>
              <p:nvPr userDrawn="1"/>
            </p:nvSpPr>
            <p:spPr bwMode="white">
              <a:xfrm>
                <a:off x="4936" y="53"/>
                <a:ext cx="587" cy="637"/>
              </a:xfrm>
              <a:custGeom>
                <a:avLst/>
                <a:gdLst/>
                <a:ahLst/>
                <a:cxnLst>
                  <a:cxn ang="0">
                    <a:pos x="743" y="1280"/>
                  </a:cxn>
                  <a:cxn ang="0">
                    <a:pos x="731" y="152"/>
                  </a:cxn>
                  <a:cxn ang="0">
                    <a:pos x="4037" y="252"/>
                  </a:cxn>
                  <a:cxn ang="0">
                    <a:pos x="1456" y="222"/>
                  </a:cxn>
                  <a:cxn ang="0">
                    <a:pos x="2677" y="560"/>
                  </a:cxn>
                  <a:cxn ang="0">
                    <a:pos x="2824" y="308"/>
                  </a:cxn>
                  <a:cxn ang="0">
                    <a:pos x="4037" y="252"/>
                  </a:cxn>
                  <a:cxn ang="0">
                    <a:pos x="4146" y="906"/>
                  </a:cxn>
                  <a:cxn ang="0">
                    <a:pos x="4105" y="2222"/>
                  </a:cxn>
                  <a:cxn ang="0">
                    <a:pos x="4326" y="2160"/>
                  </a:cxn>
                  <a:cxn ang="0">
                    <a:pos x="4350" y="756"/>
                  </a:cxn>
                  <a:cxn ang="0">
                    <a:pos x="4920" y="2133"/>
                  </a:cxn>
                  <a:cxn ang="0">
                    <a:pos x="4707" y="219"/>
                  </a:cxn>
                  <a:cxn ang="0">
                    <a:pos x="6369" y="153"/>
                  </a:cxn>
                  <a:cxn ang="0">
                    <a:pos x="965" y="4496"/>
                  </a:cxn>
                  <a:cxn ang="0">
                    <a:pos x="1785" y="3476"/>
                  </a:cxn>
                  <a:cxn ang="0">
                    <a:pos x="1184" y="2731"/>
                  </a:cxn>
                  <a:cxn ang="0">
                    <a:pos x="1195" y="3626"/>
                  </a:cxn>
                  <a:cxn ang="0">
                    <a:pos x="4080" y="2784"/>
                  </a:cxn>
                  <a:cxn ang="0">
                    <a:pos x="2457" y="2593"/>
                  </a:cxn>
                  <a:cxn ang="0">
                    <a:pos x="3850" y="3975"/>
                  </a:cxn>
                  <a:cxn ang="0">
                    <a:pos x="5713" y="4665"/>
                  </a:cxn>
                  <a:cxn ang="0">
                    <a:pos x="4830" y="4656"/>
                  </a:cxn>
                  <a:cxn ang="0">
                    <a:pos x="4511" y="2590"/>
                  </a:cxn>
                  <a:cxn ang="0">
                    <a:pos x="5758" y="4377"/>
                  </a:cxn>
                  <a:cxn ang="0">
                    <a:pos x="4794" y="3468"/>
                  </a:cxn>
                  <a:cxn ang="0">
                    <a:pos x="3545" y="7166"/>
                  </a:cxn>
                  <a:cxn ang="0">
                    <a:pos x="1689" y="7022"/>
                  </a:cxn>
                  <a:cxn ang="0">
                    <a:pos x="3374" y="6684"/>
                  </a:cxn>
                  <a:cxn ang="0">
                    <a:pos x="5212" y="7097"/>
                  </a:cxn>
                  <a:cxn ang="0">
                    <a:pos x="4005" y="5033"/>
                  </a:cxn>
                  <a:cxn ang="0">
                    <a:pos x="4290" y="5864"/>
                  </a:cxn>
                  <a:cxn ang="0">
                    <a:pos x="4298" y="6942"/>
                  </a:cxn>
                  <a:cxn ang="0">
                    <a:pos x="334" y="5755"/>
                  </a:cxn>
                  <a:cxn ang="0">
                    <a:pos x="484" y="5969"/>
                  </a:cxn>
                  <a:cxn ang="0">
                    <a:pos x="371" y="5959"/>
                  </a:cxn>
                  <a:cxn ang="0">
                    <a:pos x="228" y="6106"/>
                  </a:cxn>
                  <a:cxn ang="0">
                    <a:pos x="450" y="6090"/>
                  </a:cxn>
                  <a:cxn ang="0">
                    <a:pos x="454" y="6205"/>
                  </a:cxn>
                  <a:cxn ang="0">
                    <a:pos x="655" y="6210"/>
                  </a:cxn>
                  <a:cxn ang="0">
                    <a:pos x="587" y="6053"/>
                  </a:cxn>
                  <a:cxn ang="0">
                    <a:pos x="877" y="6081"/>
                  </a:cxn>
                  <a:cxn ang="0">
                    <a:pos x="713" y="5963"/>
                  </a:cxn>
                  <a:cxn ang="0">
                    <a:pos x="764" y="5880"/>
                  </a:cxn>
                  <a:cxn ang="0">
                    <a:pos x="671" y="5717"/>
                  </a:cxn>
                  <a:cxn ang="0">
                    <a:pos x="528" y="5859"/>
                  </a:cxn>
                  <a:cxn ang="0">
                    <a:pos x="388" y="5708"/>
                  </a:cxn>
                  <a:cxn ang="0">
                    <a:pos x="6357" y="5708"/>
                  </a:cxn>
                  <a:cxn ang="0">
                    <a:pos x="6217" y="5859"/>
                  </a:cxn>
                  <a:cxn ang="0">
                    <a:pos x="6073" y="5717"/>
                  </a:cxn>
                  <a:cxn ang="0">
                    <a:pos x="5981" y="5880"/>
                  </a:cxn>
                  <a:cxn ang="0">
                    <a:pos x="6032" y="5963"/>
                  </a:cxn>
                  <a:cxn ang="0">
                    <a:pos x="5867" y="6081"/>
                  </a:cxn>
                  <a:cxn ang="0">
                    <a:pos x="6157" y="6053"/>
                  </a:cxn>
                  <a:cxn ang="0">
                    <a:pos x="6090" y="6210"/>
                  </a:cxn>
                  <a:cxn ang="0">
                    <a:pos x="6291" y="6205"/>
                  </a:cxn>
                  <a:cxn ang="0">
                    <a:pos x="6294" y="6090"/>
                  </a:cxn>
                  <a:cxn ang="0">
                    <a:pos x="6516" y="6106"/>
                  </a:cxn>
                  <a:cxn ang="0">
                    <a:pos x="6374" y="5959"/>
                  </a:cxn>
                  <a:cxn ang="0">
                    <a:pos x="6261" y="5969"/>
                  </a:cxn>
                  <a:cxn ang="0">
                    <a:pos x="6410" y="5755"/>
                  </a:cxn>
                </a:cxnLst>
                <a:rect l="0" t="0" r="r" b="b"/>
                <a:pathLst>
                  <a:path w="6602" h="7166">
                    <a:moveTo>
                      <a:pt x="500" y="2260"/>
                    </a:moveTo>
                    <a:cubicBezTo>
                      <a:pt x="310" y="2257"/>
                      <a:pt x="190" y="2263"/>
                      <a:pt x="12" y="2195"/>
                    </a:cubicBezTo>
                    <a:cubicBezTo>
                      <a:pt x="12" y="1965"/>
                      <a:pt x="12" y="1965"/>
                      <a:pt x="12" y="1965"/>
                    </a:cubicBezTo>
                    <a:cubicBezTo>
                      <a:pt x="172" y="2096"/>
                      <a:pt x="316" y="2111"/>
                      <a:pt x="523" y="2114"/>
                    </a:cubicBezTo>
                    <a:cubicBezTo>
                      <a:pt x="868" y="2125"/>
                      <a:pt x="1079" y="1970"/>
                      <a:pt x="1079" y="1698"/>
                    </a:cubicBezTo>
                    <a:cubicBezTo>
                      <a:pt x="1079" y="1491"/>
                      <a:pt x="924" y="1383"/>
                      <a:pt x="743" y="1280"/>
                    </a:cubicBezTo>
                    <a:cubicBezTo>
                      <a:pt x="345" y="1052"/>
                      <a:pt x="345" y="1052"/>
                      <a:pt x="345" y="1052"/>
                    </a:cubicBezTo>
                    <a:cubicBezTo>
                      <a:pt x="131" y="927"/>
                      <a:pt x="6" y="783"/>
                      <a:pt x="3" y="550"/>
                    </a:cubicBezTo>
                    <a:cubicBezTo>
                      <a:pt x="0" y="205"/>
                      <a:pt x="339" y="0"/>
                      <a:pt x="707" y="12"/>
                    </a:cubicBezTo>
                    <a:cubicBezTo>
                      <a:pt x="880" y="17"/>
                      <a:pt x="988" y="12"/>
                      <a:pt x="1146" y="76"/>
                    </a:cubicBezTo>
                    <a:cubicBezTo>
                      <a:pt x="1146" y="301"/>
                      <a:pt x="1146" y="301"/>
                      <a:pt x="1146" y="301"/>
                    </a:cubicBezTo>
                    <a:cubicBezTo>
                      <a:pt x="1023" y="184"/>
                      <a:pt x="900" y="158"/>
                      <a:pt x="731" y="152"/>
                    </a:cubicBezTo>
                    <a:cubicBezTo>
                      <a:pt x="491" y="137"/>
                      <a:pt x="228" y="298"/>
                      <a:pt x="248" y="538"/>
                    </a:cubicBezTo>
                    <a:cubicBezTo>
                      <a:pt x="263" y="693"/>
                      <a:pt x="368" y="778"/>
                      <a:pt x="506" y="856"/>
                    </a:cubicBezTo>
                    <a:cubicBezTo>
                      <a:pt x="854" y="1058"/>
                      <a:pt x="854" y="1058"/>
                      <a:pt x="854" y="1058"/>
                    </a:cubicBezTo>
                    <a:cubicBezTo>
                      <a:pt x="1117" y="1210"/>
                      <a:pt x="1336" y="1292"/>
                      <a:pt x="1351" y="1663"/>
                    </a:cubicBezTo>
                    <a:cubicBezTo>
                      <a:pt x="1368" y="2146"/>
                      <a:pt x="895" y="2269"/>
                      <a:pt x="500" y="2260"/>
                    </a:cubicBezTo>
                    <a:close/>
                    <a:moveTo>
                      <a:pt x="4037" y="252"/>
                    </a:moveTo>
                    <a:cubicBezTo>
                      <a:pt x="4020" y="283"/>
                      <a:pt x="4007" y="302"/>
                      <a:pt x="3996" y="335"/>
                    </a:cubicBezTo>
                    <a:cubicBezTo>
                      <a:pt x="3306" y="2258"/>
                      <a:pt x="3306" y="2258"/>
                      <a:pt x="3306" y="2258"/>
                    </a:cubicBezTo>
                    <a:cubicBezTo>
                      <a:pt x="2760" y="795"/>
                      <a:pt x="2760" y="795"/>
                      <a:pt x="2760" y="795"/>
                    </a:cubicBezTo>
                    <a:cubicBezTo>
                      <a:pt x="2226" y="2269"/>
                      <a:pt x="2226" y="2269"/>
                      <a:pt x="2226" y="2269"/>
                    </a:cubicBezTo>
                    <a:cubicBezTo>
                      <a:pt x="1494" y="299"/>
                      <a:pt x="1494" y="299"/>
                      <a:pt x="1494" y="299"/>
                    </a:cubicBezTo>
                    <a:cubicBezTo>
                      <a:pt x="1486" y="269"/>
                      <a:pt x="1478" y="250"/>
                      <a:pt x="1456" y="222"/>
                    </a:cubicBezTo>
                    <a:cubicBezTo>
                      <a:pt x="1431" y="191"/>
                      <a:pt x="1414" y="175"/>
                      <a:pt x="1381" y="155"/>
                    </a:cubicBezTo>
                    <a:cubicBezTo>
                      <a:pt x="1760" y="155"/>
                      <a:pt x="1760" y="155"/>
                      <a:pt x="1760" y="155"/>
                    </a:cubicBezTo>
                    <a:cubicBezTo>
                      <a:pt x="1746" y="177"/>
                      <a:pt x="1738" y="191"/>
                      <a:pt x="1735" y="216"/>
                    </a:cubicBezTo>
                    <a:cubicBezTo>
                      <a:pt x="1730" y="238"/>
                      <a:pt x="1727" y="255"/>
                      <a:pt x="1735" y="277"/>
                    </a:cubicBezTo>
                    <a:cubicBezTo>
                      <a:pt x="2242" y="1717"/>
                      <a:pt x="2242" y="1717"/>
                      <a:pt x="2242" y="1717"/>
                    </a:cubicBezTo>
                    <a:cubicBezTo>
                      <a:pt x="2677" y="560"/>
                      <a:pt x="2677" y="560"/>
                      <a:pt x="2677" y="560"/>
                    </a:cubicBezTo>
                    <a:cubicBezTo>
                      <a:pt x="2575" y="299"/>
                      <a:pt x="2575" y="299"/>
                      <a:pt x="2575" y="299"/>
                    </a:cubicBezTo>
                    <a:cubicBezTo>
                      <a:pt x="2561" y="263"/>
                      <a:pt x="2541" y="247"/>
                      <a:pt x="2519" y="219"/>
                    </a:cubicBezTo>
                    <a:cubicBezTo>
                      <a:pt x="2500" y="194"/>
                      <a:pt x="2483" y="177"/>
                      <a:pt x="2461" y="155"/>
                    </a:cubicBezTo>
                    <a:cubicBezTo>
                      <a:pt x="2838" y="155"/>
                      <a:pt x="2838" y="155"/>
                      <a:pt x="2838" y="155"/>
                    </a:cubicBezTo>
                    <a:cubicBezTo>
                      <a:pt x="2827" y="175"/>
                      <a:pt x="2821" y="186"/>
                      <a:pt x="2816" y="208"/>
                    </a:cubicBezTo>
                    <a:cubicBezTo>
                      <a:pt x="2807" y="247"/>
                      <a:pt x="2813" y="272"/>
                      <a:pt x="2824" y="308"/>
                    </a:cubicBezTo>
                    <a:cubicBezTo>
                      <a:pt x="3334" y="1723"/>
                      <a:pt x="3334" y="1723"/>
                      <a:pt x="3334" y="1723"/>
                    </a:cubicBezTo>
                    <a:cubicBezTo>
                      <a:pt x="3804" y="324"/>
                      <a:pt x="3804" y="324"/>
                      <a:pt x="3804" y="324"/>
                    </a:cubicBezTo>
                    <a:cubicBezTo>
                      <a:pt x="3821" y="288"/>
                      <a:pt x="3832" y="263"/>
                      <a:pt x="3829" y="227"/>
                    </a:cubicBezTo>
                    <a:cubicBezTo>
                      <a:pt x="3827" y="197"/>
                      <a:pt x="3821" y="177"/>
                      <a:pt x="3804" y="153"/>
                    </a:cubicBezTo>
                    <a:cubicBezTo>
                      <a:pt x="4109" y="153"/>
                      <a:pt x="4109" y="153"/>
                      <a:pt x="4109" y="153"/>
                    </a:cubicBezTo>
                    <a:cubicBezTo>
                      <a:pt x="4079" y="189"/>
                      <a:pt x="4062" y="213"/>
                      <a:pt x="4037" y="252"/>
                    </a:cubicBezTo>
                    <a:close/>
                    <a:moveTo>
                      <a:pt x="4350" y="756"/>
                    </a:moveTo>
                    <a:cubicBezTo>
                      <a:pt x="4110" y="756"/>
                      <a:pt x="4110" y="756"/>
                      <a:pt x="4110" y="756"/>
                    </a:cubicBezTo>
                    <a:cubicBezTo>
                      <a:pt x="4097" y="756"/>
                      <a:pt x="4097" y="756"/>
                      <a:pt x="4097" y="756"/>
                    </a:cubicBezTo>
                    <a:cubicBezTo>
                      <a:pt x="4104" y="767"/>
                      <a:pt x="4104" y="767"/>
                      <a:pt x="4104" y="767"/>
                    </a:cubicBezTo>
                    <a:cubicBezTo>
                      <a:pt x="4119" y="789"/>
                      <a:pt x="4127" y="806"/>
                      <a:pt x="4135" y="832"/>
                    </a:cubicBezTo>
                    <a:cubicBezTo>
                      <a:pt x="4145" y="861"/>
                      <a:pt x="4146" y="878"/>
                      <a:pt x="4146" y="906"/>
                    </a:cubicBezTo>
                    <a:cubicBezTo>
                      <a:pt x="4146" y="2091"/>
                      <a:pt x="4146" y="2091"/>
                      <a:pt x="4146" y="2091"/>
                    </a:cubicBezTo>
                    <a:cubicBezTo>
                      <a:pt x="4146" y="2119"/>
                      <a:pt x="4146" y="2138"/>
                      <a:pt x="4135" y="2164"/>
                    </a:cubicBezTo>
                    <a:cubicBezTo>
                      <a:pt x="4135" y="2164"/>
                      <a:pt x="4135" y="2164"/>
                      <a:pt x="4135" y="2164"/>
                    </a:cubicBezTo>
                    <a:cubicBezTo>
                      <a:pt x="4135" y="2165"/>
                      <a:pt x="4135" y="2165"/>
                      <a:pt x="4135" y="2165"/>
                    </a:cubicBezTo>
                    <a:cubicBezTo>
                      <a:pt x="4129" y="2183"/>
                      <a:pt x="4124" y="2194"/>
                      <a:pt x="4112" y="2211"/>
                    </a:cubicBezTo>
                    <a:cubicBezTo>
                      <a:pt x="4105" y="2222"/>
                      <a:pt x="4105" y="2222"/>
                      <a:pt x="4105" y="2222"/>
                    </a:cubicBezTo>
                    <a:cubicBezTo>
                      <a:pt x="4118" y="2222"/>
                      <a:pt x="4118" y="2222"/>
                      <a:pt x="4118" y="2222"/>
                    </a:cubicBezTo>
                    <a:cubicBezTo>
                      <a:pt x="4346" y="2222"/>
                      <a:pt x="4346" y="2222"/>
                      <a:pt x="4346" y="2222"/>
                    </a:cubicBezTo>
                    <a:cubicBezTo>
                      <a:pt x="4359" y="2222"/>
                      <a:pt x="4359" y="2222"/>
                      <a:pt x="4359" y="2222"/>
                    </a:cubicBezTo>
                    <a:cubicBezTo>
                      <a:pt x="4352" y="2212"/>
                      <a:pt x="4352" y="2212"/>
                      <a:pt x="4352" y="2212"/>
                    </a:cubicBezTo>
                    <a:cubicBezTo>
                      <a:pt x="4349" y="2207"/>
                      <a:pt x="4346" y="2202"/>
                      <a:pt x="4343" y="2198"/>
                    </a:cubicBezTo>
                    <a:cubicBezTo>
                      <a:pt x="4335" y="2185"/>
                      <a:pt x="4328" y="2176"/>
                      <a:pt x="4326" y="2160"/>
                    </a:cubicBezTo>
                    <a:cubicBezTo>
                      <a:pt x="4320" y="2112"/>
                      <a:pt x="4320" y="2047"/>
                      <a:pt x="4320" y="1972"/>
                    </a:cubicBezTo>
                    <a:cubicBezTo>
                      <a:pt x="4320" y="902"/>
                      <a:pt x="4320" y="902"/>
                      <a:pt x="4320" y="902"/>
                    </a:cubicBezTo>
                    <a:cubicBezTo>
                      <a:pt x="4320" y="880"/>
                      <a:pt x="4320" y="868"/>
                      <a:pt x="4333" y="822"/>
                    </a:cubicBezTo>
                    <a:cubicBezTo>
                      <a:pt x="4341" y="801"/>
                      <a:pt x="4347" y="786"/>
                      <a:pt x="4356" y="766"/>
                    </a:cubicBezTo>
                    <a:cubicBezTo>
                      <a:pt x="4361" y="756"/>
                      <a:pt x="4361" y="756"/>
                      <a:pt x="4361" y="756"/>
                    </a:cubicBezTo>
                    <a:lnTo>
                      <a:pt x="4350" y="756"/>
                    </a:lnTo>
                    <a:close/>
                    <a:moveTo>
                      <a:pt x="6579" y="244"/>
                    </a:moveTo>
                    <a:cubicBezTo>
                      <a:pt x="6571" y="288"/>
                      <a:pt x="6571" y="313"/>
                      <a:pt x="6571" y="355"/>
                    </a:cubicBezTo>
                    <a:cubicBezTo>
                      <a:pt x="6574" y="2291"/>
                      <a:pt x="6574" y="2291"/>
                      <a:pt x="6574" y="2291"/>
                    </a:cubicBezTo>
                    <a:cubicBezTo>
                      <a:pt x="4901" y="443"/>
                      <a:pt x="4901" y="443"/>
                      <a:pt x="4901" y="443"/>
                    </a:cubicBezTo>
                    <a:cubicBezTo>
                      <a:pt x="4901" y="1981"/>
                      <a:pt x="4901" y="1981"/>
                      <a:pt x="4901" y="1981"/>
                    </a:cubicBezTo>
                    <a:cubicBezTo>
                      <a:pt x="4901" y="2042"/>
                      <a:pt x="4901" y="2042"/>
                      <a:pt x="4920" y="2133"/>
                    </a:cubicBezTo>
                    <a:cubicBezTo>
                      <a:pt x="4926" y="2166"/>
                      <a:pt x="4934" y="2186"/>
                      <a:pt x="4945" y="2222"/>
                    </a:cubicBezTo>
                    <a:cubicBezTo>
                      <a:pt x="4682" y="2222"/>
                      <a:pt x="4682" y="2222"/>
                      <a:pt x="4682" y="2222"/>
                    </a:cubicBezTo>
                    <a:cubicBezTo>
                      <a:pt x="4702" y="2194"/>
                      <a:pt x="4713" y="2177"/>
                      <a:pt x="4718" y="2147"/>
                    </a:cubicBezTo>
                    <a:cubicBezTo>
                      <a:pt x="4729" y="2105"/>
                      <a:pt x="4729" y="2078"/>
                      <a:pt x="4729" y="2036"/>
                    </a:cubicBezTo>
                    <a:cubicBezTo>
                      <a:pt x="4729" y="308"/>
                      <a:pt x="4729" y="308"/>
                      <a:pt x="4729" y="308"/>
                    </a:cubicBezTo>
                    <a:cubicBezTo>
                      <a:pt x="4729" y="274"/>
                      <a:pt x="4724" y="250"/>
                      <a:pt x="4707" y="219"/>
                    </a:cubicBezTo>
                    <a:cubicBezTo>
                      <a:pt x="4693" y="189"/>
                      <a:pt x="4677" y="172"/>
                      <a:pt x="4649" y="155"/>
                    </a:cubicBezTo>
                    <a:cubicBezTo>
                      <a:pt x="4954" y="155"/>
                      <a:pt x="4954" y="155"/>
                      <a:pt x="4954" y="155"/>
                    </a:cubicBezTo>
                    <a:cubicBezTo>
                      <a:pt x="6402" y="1809"/>
                      <a:pt x="6402" y="1809"/>
                      <a:pt x="6402" y="1809"/>
                    </a:cubicBezTo>
                    <a:cubicBezTo>
                      <a:pt x="6402" y="496"/>
                      <a:pt x="6402" y="496"/>
                      <a:pt x="6402" y="496"/>
                    </a:cubicBezTo>
                    <a:cubicBezTo>
                      <a:pt x="6402" y="396"/>
                      <a:pt x="6408" y="333"/>
                      <a:pt x="6388" y="233"/>
                    </a:cubicBezTo>
                    <a:cubicBezTo>
                      <a:pt x="6383" y="202"/>
                      <a:pt x="6377" y="183"/>
                      <a:pt x="6369" y="153"/>
                    </a:cubicBezTo>
                    <a:cubicBezTo>
                      <a:pt x="6602" y="153"/>
                      <a:pt x="6602" y="153"/>
                      <a:pt x="6602" y="153"/>
                    </a:cubicBezTo>
                    <a:cubicBezTo>
                      <a:pt x="6591" y="186"/>
                      <a:pt x="6585" y="208"/>
                      <a:pt x="6579" y="244"/>
                    </a:cubicBezTo>
                    <a:close/>
                    <a:moveTo>
                      <a:pt x="1464" y="4662"/>
                    </a:moveTo>
                    <a:cubicBezTo>
                      <a:pt x="913" y="4662"/>
                      <a:pt x="913" y="4662"/>
                      <a:pt x="913" y="4662"/>
                    </a:cubicBezTo>
                    <a:cubicBezTo>
                      <a:pt x="929" y="4640"/>
                      <a:pt x="935" y="4626"/>
                      <a:pt x="946" y="4604"/>
                    </a:cubicBezTo>
                    <a:cubicBezTo>
                      <a:pt x="960" y="4565"/>
                      <a:pt x="965" y="4537"/>
                      <a:pt x="965" y="4496"/>
                    </a:cubicBezTo>
                    <a:cubicBezTo>
                      <a:pt x="965" y="2792"/>
                      <a:pt x="965" y="2792"/>
                      <a:pt x="965" y="2792"/>
                    </a:cubicBezTo>
                    <a:cubicBezTo>
                      <a:pt x="965" y="2745"/>
                      <a:pt x="957" y="2715"/>
                      <a:pt x="938" y="2670"/>
                    </a:cubicBezTo>
                    <a:cubicBezTo>
                      <a:pt x="924" y="2640"/>
                      <a:pt x="913" y="2621"/>
                      <a:pt x="893" y="2593"/>
                    </a:cubicBezTo>
                    <a:cubicBezTo>
                      <a:pt x="1519" y="2593"/>
                      <a:pt x="1519" y="2593"/>
                      <a:pt x="1519" y="2593"/>
                    </a:cubicBezTo>
                    <a:cubicBezTo>
                      <a:pt x="1788" y="2593"/>
                      <a:pt x="1996" y="2820"/>
                      <a:pt x="2010" y="3089"/>
                    </a:cubicBezTo>
                    <a:cubicBezTo>
                      <a:pt x="2015" y="3285"/>
                      <a:pt x="1935" y="3391"/>
                      <a:pt x="1785" y="3476"/>
                    </a:cubicBezTo>
                    <a:cubicBezTo>
                      <a:pt x="1708" y="3524"/>
                      <a:pt x="1708" y="3524"/>
                      <a:pt x="1708" y="3524"/>
                    </a:cubicBezTo>
                    <a:cubicBezTo>
                      <a:pt x="1791" y="3554"/>
                      <a:pt x="1791" y="3554"/>
                      <a:pt x="1791" y="3554"/>
                    </a:cubicBezTo>
                    <a:cubicBezTo>
                      <a:pt x="2021" y="3632"/>
                      <a:pt x="2148" y="3801"/>
                      <a:pt x="2148" y="4072"/>
                    </a:cubicBezTo>
                    <a:cubicBezTo>
                      <a:pt x="2145" y="4438"/>
                      <a:pt x="1885" y="4662"/>
                      <a:pt x="1464" y="4662"/>
                    </a:cubicBezTo>
                    <a:close/>
                    <a:moveTo>
                      <a:pt x="1386" y="2731"/>
                    </a:moveTo>
                    <a:cubicBezTo>
                      <a:pt x="1184" y="2731"/>
                      <a:pt x="1184" y="2731"/>
                      <a:pt x="1184" y="2731"/>
                    </a:cubicBezTo>
                    <a:cubicBezTo>
                      <a:pt x="1184" y="3476"/>
                      <a:pt x="1184" y="3476"/>
                      <a:pt x="1184" y="3476"/>
                    </a:cubicBezTo>
                    <a:cubicBezTo>
                      <a:pt x="1364" y="3476"/>
                      <a:pt x="1364" y="3476"/>
                      <a:pt x="1364" y="3476"/>
                    </a:cubicBezTo>
                    <a:cubicBezTo>
                      <a:pt x="1666" y="3476"/>
                      <a:pt x="1805" y="3313"/>
                      <a:pt x="1796" y="3089"/>
                    </a:cubicBezTo>
                    <a:cubicBezTo>
                      <a:pt x="1785" y="2881"/>
                      <a:pt x="1644" y="2731"/>
                      <a:pt x="1386" y="2731"/>
                    </a:cubicBezTo>
                    <a:close/>
                    <a:moveTo>
                      <a:pt x="1375" y="3609"/>
                    </a:moveTo>
                    <a:cubicBezTo>
                      <a:pt x="1306" y="3609"/>
                      <a:pt x="1264" y="3609"/>
                      <a:pt x="1195" y="3626"/>
                    </a:cubicBezTo>
                    <a:cubicBezTo>
                      <a:pt x="1195" y="4512"/>
                      <a:pt x="1195" y="4512"/>
                      <a:pt x="1195" y="4512"/>
                    </a:cubicBezTo>
                    <a:cubicBezTo>
                      <a:pt x="1270" y="4534"/>
                      <a:pt x="1320" y="4543"/>
                      <a:pt x="1397" y="4537"/>
                    </a:cubicBezTo>
                    <a:cubicBezTo>
                      <a:pt x="1669" y="4521"/>
                      <a:pt x="1935" y="4368"/>
                      <a:pt x="1926" y="4069"/>
                    </a:cubicBezTo>
                    <a:cubicBezTo>
                      <a:pt x="1918" y="3715"/>
                      <a:pt x="1649" y="3618"/>
                      <a:pt x="1375" y="3609"/>
                    </a:cubicBezTo>
                    <a:close/>
                    <a:moveTo>
                      <a:pt x="4083" y="2684"/>
                    </a:moveTo>
                    <a:cubicBezTo>
                      <a:pt x="4077" y="2723"/>
                      <a:pt x="4080" y="2745"/>
                      <a:pt x="4080" y="2784"/>
                    </a:cubicBezTo>
                    <a:cubicBezTo>
                      <a:pt x="4080" y="3994"/>
                      <a:pt x="4080" y="3994"/>
                      <a:pt x="4080" y="3994"/>
                    </a:cubicBezTo>
                    <a:cubicBezTo>
                      <a:pt x="4080" y="4393"/>
                      <a:pt x="3739" y="4684"/>
                      <a:pt x="3313" y="4692"/>
                    </a:cubicBezTo>
                    <a:cubicBezTo>
                      <a:pt x="2856" y="4698"/>
                      <a:pt x="2485" y="4404"/>
                      <a:pt x="2485" y="3983"/>
                    </a:cubicBezTo>
                    <a:cubicBezTo>
                      <a:pt x="2485" y="2795"/>
                      <a:pt x="2485" y="2795"/>
                      <a:pt x="2485" y="2795"/>
                    </a:cubicBezTo>
                    <a:cubicBezTo>
                      <a:pt x="2485" y="2759"/>
                      <a:pt x="2487" y="2737"/>
                      <a:pt x="2482" y="2701"/>
                    </a:cubicBezTo>
                    <a:cubicBezTo>
                      <a:pt x="2476" y="2657"/>
                      <a:pt x="2471" y="2632"/>
                      <a:pt x="2457" y="2593"/>
                    </a:cubicBezTo>
                    <a:cubicBezTo>
                      <a:pt x="2740" y="2593"/>
                      <a:pt x="2740" y="2593"/>
                      <a:pt x="2740" y="2593"/>
                    </a:cubicBezTo>
                    <a:cubicBezTo>
                      <a:pt x="2726" y="2623"/>
                      <a:pt x="2720" y="2643"/>
                      <a:pt x="2715" y="2679"/>
                    </a:cubicBezTo>
                    <a:cubicBezTo>
                      <a:pt x="2706" y="2715"/>
                      <a:pt x="2709" y="2740"/>
                      <a:pt x="2709" y="2776"/>
                    </a:cubicBezTo>
                    <a:cubicBezTo>
                      <a:pt x="2709" y="3958"/>
                      <a:pt x="2709" y="3958"/>
                      <a:pt x="2709" y="3958"/>
                    </a:cubicBezTo>
                    <a:cubicBezTo>
                      <a:pt x="2709" y="4277"/>
                      <a:pt x="2994" y="4523"/>
                      <a:pt x="3313" y="4512"/>
                    </a:cubicBezTo>
                    <a:cubicBezTo>
                      <a:pt x="3629" y="4504"/>
                      <a:pt x="3850" y="4269"/>
                      <a:pt x="3850" y="3975"/>
                    </a:cubicBezTo>
                    <a:cubicBezTo>
                      <a:pt x="3850" y="2789"/>
                      <a:pt x="3850" y="2789"/>
                      <a:pt x="3850" y="2789"/>
                    </a:cubicBezTo>
                    <a:cubicBezTo>
                      <a:pt x="3850" y="2748"/>
                      <a:pt x="3850" y="2723"/>
                      <a:pt x="3845" y="2684"/>
                    </a:cubicBezTo>
                    <a:cubicBezTo>
                      <a:pt x="3836" y="2648"/>
                      <a:pt x="3831" y="2626"/>
                      <a:pt x="3817" y="2593"/>
                    </a:cubicBezTo>
                    <a:cubicBezTo>
                      <a:pt x="4105" y="2593"/>
                      <a:pt x="4105" y="2593"/>
                      <a:pt x="4105" y="2593"/>
                    </a:cubicBezTo>
                    <a:cubicBezTo>
                      <a:pt x="4094" y="2626"/>
                      <a:pt x="4088" y="2648"/>
                      <a:pt x="4083" y="2684"/>
                    </a:cubicBezTo>
                    <a:close/>
                    <a:moveTo>
                      <a:pt x="5713" y="4665"/>
                    </a:moveTo>
                    <a:cubicBezTo>
                      <a:pt x="4882" y="3584"/>
                      <a:pt x="4882" y="3584"/>
                      <a:pt x="4882" y="3584"/>
                    </a:cubicBezTo>
                    <a:cubicBezTo>
                      <a:pt x="4860" y="3557"/>
                      <a:pt x="4852" y="3537"/>
                      <a:pt x="4827" y="3518"/>
                    </a:cubicBezTo>
                    <a:cubicBezTo>
                      <a:pt x="4816" y="3507"/>
                      <a:pt x="4805" y="3501"/>
                      <a:pt x="4791" y="3493"/>
                    </a:cubicBezTo>
                    <a:cubicBezTo>
                      <a:pt x="4791" y="4443"/>
                      <a:pt x="4791" y="4443"/>
                      <a:pt x="4791" y="4443"/>
                    </a:cubicBezTo>
                    <a:cubicBezTo>
                      <a:pt x="4791" y="4487"/>
                      <a:pt x="4788" y="4512"/>
                      <a:pt x="4799" y="4557"/>
                    </a:cubicBezTo>
                    <a:cubicBezTo>
                      <a:pt x="4805" y="4595"/>
                      <a:pt x="4816" y="4618"/>
                      <a:pt x="4830" y="4656"/>
                    </a:cubicBezTo>
                    <a:cubicBezTo>
                      <a:pt x="4525" y="4656"/>
                      <a:pt x="4525" y="4656"/>
                      <a:pt x="4525" y="4656"/>
                    </a:cubicBezTo>
                    <a:cubicBezTo>
                      <a:pt x="4542" y="4623"/>
                      <a:pt x="4555" y="4604"/>
                      <a:pt x="4558" y="4570"/>
                    </a:cubicBezTo>
                    <a:cubicBezTo>
                      <a:pt x="4567" y="4529"/>
                      <a:pt x="4567" y="4438"/>
                      <a:pt x="4567" y="4360"/>
                    </a:cubicBezTo>
                    <a:cubicBezTo>
                      <a:pt x="4567" y="2875"/>
                      <a:pt x="4567" y="2875"/>
                      <a:pt x="4567" y="2875"/>
                    </a:cubicBezTo>
                    <a:cubicBezTo>
                      <a:pt x="4567" y="2798"/>
                      <a:pt x="4564" y="2754"/>
                      <a:pt x="4550" y="2676"/>
                    </a:cubicBezTo>
                    <a:cubicBezTo>
                      <a:pt x="4542" y="2640"/>
                      <a:pt x="4528" y="2621"/>
                      <a:pt x="4511" y="2590"/>
                    </a:cubicBezTo>
                    <a:cubicBezTo>
                      <a:pt x="5134" y="2590"/>
                      <a:pt x="5134" y="2590"/>
                      <a:pt x="5134" y="2590"/>
                    </a:cubicBezTo>
                    <a:cubicBezTo>
                      <a:pt x="5406" y="2590"/>
                      <a:pt x="5650" y="2770"/>
                      <a:pt x="5641" y="3066"/>
                    </a:cubicBezTo>
                    <a:cubicBezTo>
                      <a:pt x="5636" y="3355"/>
                      <a:pt x="5384" y="3601"/>
                      <a:pt x="5079" y="3554"/>
                    </a:cubicBezTo>
                    <a:cubicBezTo>
                      <a:pt x="5096" y="3568"/>
                      <a:pt x="5104" y="3579"/>
                      <a:pt x="5121" y="3593"/>
                    </a:cubicBezTo>
                    <a:cubicBezTo>
                      <a:pt x="5179" y="3648"/>
                      <a:pt x="5212" y="3684"/>
                      <a:pt x="5265" y="3751"/>
                    </a:cubicBezTo>
                    <a:cubicBezTo>
                      <a:pt x="5758" y="4377"/>
                      <a:pt x="5758" y="4377"/>
                      <a:pt x="5758" y="4377"/>
                    </a:cubicBezTo>
                    <a:cubicBezTo>
                      <a:pt x="5821" y="4460"/>
                      <a:pt x="5871" y="4526"/>
                      <a:pt x="5935" y="4582"/>
                    </a:cubicBezTo>
                    <a:cubicBezTo>
                      <a:pt x="5974" y="4615"/>
                      <a:pt x="5999" y="4634"/>
                      <a:pt x="6040" y="4665"/>
                    </a:cubicBezTo>
                    <a:lnTo>
                      <a:pt x="5713" y="4665"/>
                    </a:lnTo>
                    <a:close/>
                    <a:moveTo>
                      <a:pt x="5013" y="2715"/>
                    </a:moveTo>
                    <a:cubicBezTo>
                      <a:pt x="4927" y="2715"/>
                      <a:pt x="4874" y="2718"/>
                      <a:pt x="4794" y="2754"/>
                    </a:cubicBezTo>
                    <a:cubicBezTo>
                      <a:pt x="4794" y="3468"/>
                      <a:pt x="4794" y="3468"/>
                      <a:pt x="4794" y="3468"/>
                    </a:cubicBezTo>
                    <a:cubicBezTo>
                      <a:pt x="4833" y="3474"/>
                      <a:pt x="4907" y="3476"/>
                      <a:pt x="4974" y="3474"/>
                    </a:cubicBezTo>
                    <a:cubicBezTo>
                      <a:pt x="5259" y="3451"/>
                      <a:pt x="5431" y="3302"/>
                      <a:pt x="5414" y="3072"/>
                    </a:cubicBezTo>
                    <a:cubicBezTo>
                      <a:pt x="5403" y="2906"/>
                      <a:pt x="5348" y="2729"/>
                      <a:pt x="5013" y="2715"/>
                    </a:cubicBezTo>
                    <a:close/>
                    <a:moveTo>
                      <a:pt x="3551" y="5119"/>
                    </a:moveTo>
                    <a:cubicBezTo>
                      <a:pt x="3542" y="5163"/>
                      <a:pt x="3542" y="5188"/>
                      <a:pt x="3542" y="5230"/>
                    </a:cubicBezTo>
                    <a:cubicBezTo>
                      <a:pt x="3545" y="7166"/>
                      <a:pt x="3545" y="7166"/>
                      <a:pt x="3545" y="7166"/>
                    </a:cubicBezTo>
                    <a:cubicBezTo>
                      <a:pt x="1872" y="5318"/>
                      <a:pt x="1872" y="5318"/>
                      <a:pt x="1872" y="5318"/>
                    </a:cubicBezTo>
                    <a:cubicBezTo>
                      <a:pt x="1872" y="6856"/>
                      <a:pt x="1872" y="6856"/>
                      <a:pt x="1872" y="6856"/>
                    </a:cubicBezTo>
                    <a:cubicBezTo>
                      <a:pt x="1872" y="6917"/>
                      <a:pt x="1872" y="6917"/>
                      <a:pt x="1892" y="7008"/>
                    </a:cubicBezTo>
                    <a:cubicBezTo>
                      <a:pt x="1897" y="7041"/>
                      <a:pt x="1905" y="7061"/>
                      <a:pt x="1917" y="7097"/>
                    </a:cubicBezTo>
                    <a:cubicBezTo>
                      <a:pt x="1654" y="7097"/>
                      <a:pt x="1654" y="7097"/>
                      <a:pt x="1654" y="7097"/>
                    </a:cubicBezTo>
                    <a:cubicBezTo>
                      <a:pt x="1673" y="7069"/>
                      <a:pt x="1684" y="7052"/>
                      <a:pt x="1689" y="7022"/>
                    </a:cubicBezTo>
                    <a:cubicBezTo>
                      <a:pt x="1701" y="6980"/>
                      <a:pt x="1701" y="6953"/>
                      <a:pt x="1701" y="6911"/>
                    </a:cubicBezTo>
                    <a:cubicBezTo>
                      <a:pt x="1701" y="5183"/>
                      <a:pt x="1701" y="5183"/>
                      <a:pt x="1701" y="5183"/>
                    </a:cubicBezTo>
                    <a:cubicBezTo>
                      <a:pt x="1701" y="5150"/>
                      <a:pt x="1695" y="5125"/>
                      <a:pt x="1678" y="5094"/>
                    </a:cubicBezTo>
                    <a:cubicBezTo>
                      <a:pt x="1665" y="5064"/>
                      <a:pt x="1648" y="5047"/>
                      <a:pt x="1620" y="5030"/>
                    </a:cubicBezTo>
                    <a:cubicBezTo>
                      <a:pt x="1925" y="5030"/>
                      <a:pt x="1925" y="5030"/>
                      <a:pt x="1925" y="5030"/>
                    </a:cubicBezTo>
                    <a:cubicBezTo>
                      <a:pt x="3374" y="6684"/>
                      <a:pt x="3374" y="6684"/>
                      <a:pt x="3374" y="6684"/>
                    </a:cubicBezTo>
                    <a:cubicBezTo>
                      <a:pt x="3374" y="5371"/>
                      <a:pt x="3374" y="5371"/>
                      <a:pt x="3374" y="5371"/>
                    </a:cubicBezTo>
                    <a:cubicBezTo>
                      <a:pt x="3374" y="5271"/>
                      <a:pt x="3379" y="5208"/>
                      <a:pt x="3360" y="5108"/>
                    </a:cubicBezTo>
                    <a:cubicBezTo>
                      <a:pt x="3354" y="5077"/>
                      <a:pt x="3349" y="5058"/>
                      <a:pt x="3340" y="5028"/>
                    </a:cubicBezTo>
                    <a:cubicBezTo>
                      <a:pt x="3573" y="5028"/>
                      <a:pt x="3573" y="5028"/>
                      <a:pt x="3573" y="5028"/>
                    </a:cubicBezTo>
                    <a:cubicBezTo>
                      <a:pt x="3562" y="5061"/>
                      <a:pt x="3556" y="5083"/>
                      <a:pt x="3551" y="5119"/>
                    </a:cubicBezTo>
                    <a:close/>
                    <a:moveTo>
                      <a:pt x="5212" y="7097"/>
                    </a:moveTo>
                    <a:cubicBezTo>
                      <a:pt x="4019" y="7097"/>
                      <a:pt x="4019" y="7097"/>
                      <a:pt x="4019" y="7097"/>
                    </a:cubicBezTo>
                    <a:cubicBezTo>
                      <a:pt x="4038" y="7069"/>
                      <a:pt x="4046" y="7050"/>
                      <a:pt x="4055" y="7019"/>
                    </a:cubicBezTo>
                    <a:cubicBezTo>
                      <a:pt x="4066" y="6980"/>
                      <a:pt x="4060" y="6953"/>
                      <a:pt x="4060" y="6914"/>
                    </a:cubicBezTo>
                    <a:cubicBezTo>
                      <a:pt x="4060" y="5180"/>
                      <a:pt x="4060" y="5180"/>
                      <a:pt x="4060" y="5180"/>
                    </a:cubicBezTo>
                    <a:cubicBezTo>
                      <a:pt x="4060" y="5144"/>
                      <a:pt x="4055" y="5122"/>
                      <a:pt x="4044" y="5091"/>
                    </a:cubicBezTo>
                    <a:cubicBezTo>
                      <a:pt x="4032" y="5066"/>
                      <a:pt x="4024" y="5053"/>
                      <a:pt x="4005" y="5033"/>
                    </a:cubicBezTo>
                    <a:cubicBezTo>
                      <a:pt x="5060" y="5033"/>
                      <a:pt x="5060" y="5033"/>
                      <a:pt x="5060" y="5033"/>
                    </a:cubicBezTo>
                    <a:cubicBezTo>
                      <a:pt x="5060" y="5241"/>
                      <a:pt x="5060" y="5241"/>
                      <a:pt x="5060" y="5241"/>
                    </a:cubicBezTo>
                    <a:cubicBezTo>
                      <a:pt x="5035" y="5216"/>
                      <a:pt x="5013" y="5202"/>
                      <a:pt x="4980" y="5191"/>
                    </a:cubicBezTo>
                    <a:cubicBezTo>
                      <a:pt x="4933" y="5174"/>
                      <a:pt x="4899" y="5183"/>
                      <a:pt x="4852" y="5183"/>
                    </a:cubicBezTo>
                    <a:cubicBezTo>
                      <a:pt x="4290" y="5183"/>
                      <a:pt x="4290" y="5183"/>
                      <a:pt x="4290" y="5183"/>
                    </a:cubicBezTo>
                    <a:cubicBezTo>
                      <a:pt x="4290" y="5864"/>
                      <a:pt x="4290" y="5864"/>
                      <a:pt x="4290" y="5864"/>
                    </a:cubicBezTo>
                    <a:cubicBezTo>
                      <a:pt x="5060" y="5864"/>
                      <a:pt x="5060" y="5864"/>
                      <a:pt x="5060" y="5864"/>
                    </a:cubicBezTo>
                    <a:cubicBezTo>
                      <a:pt x="5060" y="6061"/>
                      <a:pt x="5060" y="6061"/>
                      <a:pt x="5060" y="6061"/>
                    </a:cubicBezTo>
                    <a:cubicBezTo>
                      <a:pt x="5019" y="6041"/>
                      <a:pt x="4991" y="6033"/>
                      <a:pt x="4944" y="6022"/>
                    </a:cubicBezTo>
                    <a:cubicBezTo>
                      <a:pt x="4911" y="6016"/>
                      <a:pt x="4886" y="6016"/>
                      <a:pt x="4852" y="6016"/>
                    </a:cubicBezTo>
                    <a:cubicBezTo>
                      <a:pt x="4298" y="6016"/>
                      <a:pt x="4298" y="6016"/>
                      <a:pt x="4298" y="6016"/>
                    </a:cubicBezTo>
                    <a:cubicBezTo>
                      <a:pt x="4298" y="6942"/>
                      <a:pt x="4298" y="6942"/>
                      <a:pt x="4298" y="6942"/>
                    </a:cubicBezTo>
                    <a:cubicBezTo>
                      <a:pt x="4960" y="6942"/>
                      <a:pt x="4960" y="6942"/>
                      <a:pt x="4960" y="6942"/>
                    </a:cubicBezTo>
                    <a:cubicBezTo>
                      <a:pt x="5052" y="6942"/>
                      <a:pt x="5104" y="6936"/>
                      <a:pt x="5190" y="6908"/>
                    </a:cubicBezTo>
                    <a:cubicBezTo>
                      <a:pt x="5229" y="6897"/>
                      <a:pt x="5251" y="6886"/>
                      <a:pt x="5284" y="6864"/>
                    </a:cubicBezTo>
                    <a:lnTo>
                      <a:pt x="5212" y="7097"/>
                    </a:lnTo>
                    <a:close/>
                    <a:moveTo>
                      <a:pt x="326" y="5704"/>
                    </a:moveTo>
                    <a:cubicBezTo>
                      <a:pt x="327" y="5723"/>
                      <a:pt x="339" y="5734"/>
                      <a:pt x="334" y="5755"/>
                    </a:cubicBezTo>
                    <a:cubicBezTo>
                      <a:pt x="329" y="5776"/>
                      <a:pt x="317" y="5800"/>
                      <a:pt x="317" y="5823"/>
                    </a:cubicBezTo>
                    <a:cubicBezTo>
                      <a:pt x="317" y="5853"/>
                      <a:pt x="343" y="5892"/>
                      <a:pt x="369" y="5910"/>
                    </a:cubicBezTo>
                    <a:cubicBezTo>
                      <a:pt x="374" y="5913"/>
                      <a:pt x="384" y="5915"/>
                      <a:pt x="389" y="5917"/>
                    </a:cubicBezTo>
                    <a:cubicBezTo>
                      <a:pt x="398" y="5922"/>
                      <a:pt x="402" y="5929"/>
                      <a:pt x="410" y="5931"/>
                    </a:cubicBezTo>
                    <a:cubicBezTo>
                      <a:pt x="415" y="5933"/>
                      <a:pt x="424" y="5930"/>
                      <a:pt x="428" y="5931"/>
                    </a:cubicBezTo>
                    <a:cubicBezTo>
                      <a:pt x="431" y="5932"/>
                      <a:pt x="482" y="5965"/>
                      <a:pt x="484" y="5969"/>
                    </a:cubicBezTo>
                    <a:cubicBezTo>
                      <a:pt x="486" y="5974"/>
                      <a:pt x="482" y="5986"/>
                      <a:pt x="478" y="5990"/>
                    </a:cubicBezTo>
                    <a:cubicBezTo>
                      <a:pt x="468" y="6003"/>
                      <a:pt x="454" y="6003"/>
                      <a:pt x="442" y="6001"/>
                    </a:cubicBezTo>
                    <a:cubicBezTo>
                      <a:pt x="438" y="6004"/>
                      <a:pt x="438" y="6004"/>
                      <a:pt x="438" y="6004"/>
                    </a:cubicBezTo>
                    <a:cubicBezTo>
                      <a:pt x="432" y="6001"/>
                      <a:pt x="424" y="5997"/>
                      <a:pt x="422" y="5994"/>
                    </a:cubicBezTo>
                    <a:cubicBezTo>
                      <a:pt x="417" y="5990"/>
                      <a:pt x="415" y="5982"/>
                      <a:pt x="411" y="5978"/>
                    </a:cubicBezTo>
                    <a:cubicBezTo>
                      <a:pt x="407" y="5975"/>
                      <a:pt x="378" y="5962"/>
                      <a:pt x="371" y="5959"/>
                    </a:cubicBezTo>
                    <a:cubicBezTo>
                      <a:pt x="357" y="5954"/>
                      <a:pt x="323" y="5954"/>
                      <a:pt x="308" y="5962"/>
                    </a:cubicBezTo>
                    <a:cubicBezTo>
                      <a:pt x="299" y="5966"/>
                      <a:pt x="285" y="5982"/>
                      <a:pt x="279" y="5988"/>
                    </a:cubicBezTo>
                    <a:cubicBezTo>
                      <a:pt x="275" y="5991"/>
                      <a:pt x="270" y="5993"/>
                      <a:pt x="267" y="5996"/>
                    </a:cubicBezTo>
                    <a:cubicBezTo>
                      <a:pt x="255" y="6011"/>
                      <a:pt x="251" y="6036"/>
                      <a:pt x="243" y="6051"/>
                    </a:cubicBezTo>
                    <a:cubicBezTo>
                      <a:pt x="237" y="6062"/>
                      <a:pt x="226" y="6069"/>
                      <a:pt x="222" y="6080"/>
                    </a:cubicBezTo>
                    <a:cubicBezTo>
                      <a:pt x="219" y="6091"/>
                      <a:pt x="223" y="6093"/>
                      <a:pt x="228" y="6106"/>
                    </a:cubicBezTo>
                    <a:cubicBezTo>
                      <a:pt x="229" y="6106"/>
                      <a:pt x="233" y="6105"/>
                      <a:pt x="233" y="6105"/>
                    </a:cubicBezTo>
                    <a:cubicBezTo>
                      <a:pt x="233" y="6105"/>
                      <a:pt x="262" y="6125"/>
                      <a:pt x="274" y="6138"/>
                    </a:cubicBezTo>
                    <a:cubicBezTo>
                      <a:pt x="287" y="6152"/>
                      <a:pt x="322" y="6169"/>
                      <a:pt x="337" y="6169"/>
                    </a:cubicBezTo>
                    <a:cubicBezTo>
                      <a:pt x="344" y="6168"/>
                      <a:pt x="370" y="6164"/>
                      <a:pt x="374" y="6163"/>
                    </a:cubicBezTo>
                    <a:cubicBezTo>
                      <a:pt x="386" y="6161"/>
                      <a:pt x="405" y="6152"/>
                      <a:pt x="416" y="6143"/>
                    </a:cubicBezTo>
                    <a:cubicBezTo>
                      <a:pt x="420" y="6139"/>
                      <a:pt x="448" y="6094"/>
                      <a:pt x="450" y="6090"/>
                    </a:cubicBezTo>
                    <a:cubicBezTo>
                      <a:pt x="451" y="6087"/>
                      <a:pt x="484" y="6048"/>
                      <a:pt x="498" y="6057"/>
                    </a:cubicBezTo>
                    <a:cubicBezTo>
                      <a:pt x="499" y="6057"/>
                      <a:pt x="518" y="6074"/>
                      <a:pt x="521" y="6082"/>
                    </a:cubicBezTo>
                    <a:cubicBezTo>
                      <a:pt x="523" y="6086"/>
                      <a:pt x="520" y="6102"/>
                      <a:pt x="518" y="6107"/>
                    </a:cubicBezTo>
                    <a:cubicBezTo>
                      <a:pt x="512" y="6120"/>
                      <a:pt x="494" y="6125"/>
                      <a:pt x="481" y="6139"/>
                    </a:cubicBezTo>
                    <a:cubicBezTo>
                      <a:pt x="478" y="6143"/>
                      <a:pt x="458" y="6171"/>
                      <a:pt x="455" y="6181"/>
                    </a:cubicBezTo>
                    <a:cubicBezTo>
                      <a:pt x="452" y="6188"/>
                      <a:pt x="454" y="6197"/>
                      <a:pt x="454" y="6205"/>
                    </a:cubicBezTo>
                    <a:cubicBezTo>
                      <a:pt x="453" y="6227"/>
                      <a:pt x="455" y="6253"/>
                      <a:pt x="479" y="6279"/>
                    </a:cubicBezTo>
                    <a:cubicBezTo>
                      <a:pt x="483" y="6283"/>
                      <a:pt x="495" y="6291"/>
                      <a:pt x="499" y="6295"/>
                    </a:cubicBezTo>
                    <a:cubicBezTo>
                      <a:pt x="515" y="6311"/>
                      <a:pt x="533" y="6341"/>
                      <a:pt x="552" y="6337"/>
                    </a:cubicBezTo>
                    <a:cubicBezTo>
                      <a:pt x="570" y="6334"/>
                      <a:pt x="580" y="6313"/>
                      <a:pt x="600" y="6301"/>
                    </a:cubicBezTo>
                    <a:cubicBezTo>
                      <a:pt x="621" y="6288"/>
                      <a:pt x="643" y="6268"/>
                      <a:pt x="651" y="6247"/>
                    </a:cubicBezTo>
                    <a:cubicBezTo>
                      <a:pt x="655" y="6238"/>
                      <a:pt x="654" y="6220"/>
                      <a:pt x="655" y="6210"/>
                    </a:cubicBezTo>
                    <a:cubicBezTo>
                      <a:pt x="655" y="6208"/>
                      <a:pt x="648" y="6179"/>
                      <a:pt x="643" y="6168"/>
                    </a:cubicBezTo>
                    <a:cubicBezTo>
                      <a:pt x="639" y="6159"/>
                      <a:pt x="635" y="6146"/>
                      <a:pt x="626" y="6135"/>
                    </a:cubicBezTo>
                    <a:cubicBezTo>
                      <a:pt x="615" y="6122"/>
                      <a:pt x="587" y="6115"/>
                      <a:pt x="581" y="6099"/>
                    </a:cubicBezTo>
                    <a:cubicBezTo>
                      <a:pt x="580" y="6098"/>
                      <a:pt x="584" y="6092"/>
                      <a:pt x="584" y="6091"/>
                    </a:cubicBezTo>
                    <a:cubicBezTo>
                      <a:pt x="583" y="6086"/>
                      <a:pt x="579" y="6085"/>
                      <a:pt x="579" y="6080"/>
                    </a:cubicBezTo>
                    <a:cubicBezTo>
                      <a:pt x="578" y="6076"/>
                      <a:pt x="585" y="6056"/>
                      <a:pt x="587" y="6053"/>
                    </a:cubicBezTo>
                    <a:cubicBezTo>
                      <a:pt x="603" y="6036"/>
                      <a:pt x="635" y="6042"/>
                      <a:pt x="646" y="6053"/>
                    </a:cubicBezTo>
                    <a:cubicBezTo>
                      <a:pt x="661" y="6069"/>
                      <a:pt x="658" y="6089"/>
                      <a:pt x="667" y="6104"/>
                    </a:cubicBezTo>
                    <a:cubicBezTo>
                      <a:pt x="686" y="6139"/>
                      <a:pt x="737" y="6162"/>
                      <a:pt x="763" y="6158"/>
                    </a:cubicBezTo>
                    <a:cubicBezTo>
                      <a:pt x="769" y="6157"/>
                      <a:pt x="788" y="6154"/>
                      <a:pt x="794" y="6151"/>
                    </a:cubicBezTo>
                    <a:cubicBezTo>
                      <a:pt x="810" y="6143"/>
                      <a:pt x="822" y="6128"/>
                      <a:pt x="831" y="6119"/>
                    </a:cubicBezTo>
                    <a:cubicBezTo>
                      <a:pt x="843" y="6107"/>
                      <a:pt x="870" y="6095"/>
                      <a:pt x="877" y="6081"/>
                    </a:cubicBezTo>
                    <a:cubicBezTo>
                      <a:pt x="884" y="6069"/>
                      <a:pt x="865" y="6036"/>
                      <a:pt x="860" y="6022"/>
                    </a:cubicBezTo>
                    <a:cubicBezTo>
                      <a:pt x="854" y="6006"/>
                      <a:pt x="839" y="5970"/>
                      <a:pt x="821" y="5958"/>
                    </a:cubicBezTo>
                    <a:cubicBezTo>
                      <a:pt x="819" y="5956"/>
                      <a:pt x="798" y="5950"/>
                      <a:pt x="791" y="5949"/>
                    </a:cubicBezTo>
                    <a:cubicBezTo>
                      <a:pt x="787" y="5948"/>
                      <a:pt x="778" y="5952"/>
                      <a:pt x="774" y="5949"/>
                    </a:cubicBezTo>
                    <a:cubicBezTo>
                      <a:pt x="771" y="5945"/>
                      <a:pt x="771" y="5945"/>
                      <a:pt x="771" y="5945"/>
                    </a:cubicBezTo>
                    <a:cubicBezTo>
                      <a:pt x="759" y="5946"/>
                      <a:pt x="724" y="5957"/>
                      <a:pt x="713" y="5963"/>
                    </a:cubicBezTo>
                    <a:cubicBezTo>
                      <a:pt x="686" y="5977"/>
                      <a:pt x="675" y="5991"/>
                      <a:pt x="651" y="5994"/>
                    </a:cubicBezTo>
                    <a:cubicBezTo>
                      <a:pt x="651" y="5994"/>
                      <a:pt x="647" y="5994"/>
                      <a:pt x="646" y="5994"/>
                    </a:cubicBezTo>
                    <a:cubicBezTo>
                      <a:pt x="643" y="5994"/>
                      <a:pt x="624" y="5981"/>
                      <a:pt x="621" y="5976"/>
                    </a:cubicBezTo>
                    <a:cubicBezTo>
                      <a:pt x="619" y="5972"/>
                      <a:pt x="622" y="5962"/>
                      <a:pt x="623" y="5957"/>
                    </a:cubicBezTo>
                    <a:cubicBezTo>
                      <a:pt x="633" y="5910"/>
                      <a:pt x="703" y="5925"/>
                      <a:pt x="730" y="5912"/>
                    </a:cubicBezTo>
                    <a:cubicBezTo>
                      <a:pt x="746" y="5905"/>
                      <a:pt x="757" y="5890"/>
                      <a:pt x="764" y="5880"/>
                    </a:cubicBezTo>
                    <a:cubicBezTo>
                      <a:pt x="771" y="5868"/>
                      <a:pt x="782" y="5821"/>
                      <a:pt x="778" y="5808"/>
                    </a:cubicBezTo>
                    <a:cubicBezTo>
                      <a:pt x="777" y="5804"/>
                      <a:pt x="761" y="5754"/>
                      <a:pt x="767" y="5733"/>
                    </a:cubicBezTo>
                    <a:cubicBezTo>
                      <a:pt x="769" y="5727"/>
                      <a:pt x="774" y="5715"/>
                      <a:pt x="772" y="5709"/>
                    </a:cubicBezTo>
                    <a:cubicBezTo>
                      <a:pt x="770" y="5706"/>
                      <a:pt x="761" y="5699"/>
                      <a:pt x="761" y="5699"/>
                    </a:cubicBezTo>
                    <a:cubicBezTo>
                      <a:pt x="747" y="5704"/>
                      <a:pt x="735" y="5713"/>
                      <a:pt x="720" y="5716"/>
                    </a:cubicBezTo>
                    <a:cubicBezTo>
                      <a:pt x="704" y="5719"/>
                      <a:pt x="686" y="5715"/>
                      <a:pt x="671" y="5717"/>
                    </a:cubicBezTo>
                    <a:cubicBezTo>
                      <a:pt x="642" y="5721"/>
                      <a:pt x="605" y="5739"/>
                      <a:pt x="590" y="5771"/>
                    </a:cubicBezTo>
                    <a:cubicBezTo>
                      <a:pt x="561" y="5834"/>
                      <a:pt x="591" y="5873"/>
                      <a:pt x="593" y="5884"/>
                    </a:cubicBezTo>
                    <a:cubicBezTo>
                      <a:pt x="593" y="5889"/>
                      <a:pt x="596" y="5888"/>
                      <a:pt x="596" y="5893"/>
                    </a:cubicBezTo>
                    <a:cubicBezTo>
                      <a:pt x="597" y="5908"/>
                      <a:pt x="568" y="5928"/>
                      <a:pt x="554" y="5926"/>
                    </a:cubicBezTo>
                    <a:cubicBezTo>
                      <a:pt x="544" y="5924"/>
                      <a:pt x="525" y="5905"/>
                      <a:pt x="524" y="5891"/>
                    </a:cubicBezTo>
                    <a:cubicBezTo>
                      <a:pt x="524" y="5890"/>
                      <a:pt x="525" y="5865"/>
                      <a:pt x="528" y="5859"/>
                    </a:cubicBezTo>
                    <a:cubicBezTo>
                      <a:pt x="529" y="5854"/>
                      <a:pt x="532" y="5839"/>
                      <a:pt x="532" y="5835"/>
                    </a:cubicBezTo>
                    <a:cubicBezTo>
                      <a:pt x="531" y="5821"/>
                      <a:pt x="535" y="5798"/>
                      <a:pt x="529" y="5784"/>
                    </a:cubicBezTo>
                    <a:cubicBezTo>
                      <a:pt x="526" y="5778"/>
                      <a:pt x="513" y="5751"/>
                      <a:pt x="508" y="5746"/>
                    </a:cubicBezTo>
                    <a:cubicBezTo>
                      <a:pt x="506" y="5744"/>
                      <a:pt x="459" y="5714"/>
                      <a:pt x="456" y="5714"/>
                    </a:cubicBezTo>
                    <a:cubicBezTo>
                      <a:pt x="453" y="5713"/>
                      <a:pt x="434" y="5711"/>
                      <a:pt x="431" y="5711"/>
                    </a:cubicBezTo>
                    <a:cubicBezTo>
                      <a:pt x="421" y="5710"/>
                      <a:pt x="388" y="5708"/>
                      <a:pt x="388" y="5708"/>
                    </a:cubicBezTo>
                    <a:cubicBezTo>
                      <a:pt x="388" y="5708"/>
                      <a:pt x="351" y="5687"/>
                      <a:pt x="348" y="5686"/>
                    </a:cubicBezTo>
                    <a:cubicBezTo>
                      <a:pt x="346" y="5684"/>
                      <a:pt x="333" y="5688"/>
                      <a:pt x="332" y="5688"/>
                    </a:cubicBezTo>
                    <a:cubicBezTo>
                      <a:pt x="330" y="5693"/>
                      <a:pt x="325" y="5699"/>
                      <a:pt x="326" y="5704"/>
                    </a:cubicBezTo>
                    <a:close/>
                    <a:moveTo>
                      <a:pt x="6412" y="5688"/>
                    </a:moveTo>
                    <a:cubicBezTo>
                      <a:pt x="6411" y="5688"/>
                      <a:pt x="6399" y="5684"/>
                      <a:pt x="6396" y="5686"/>
                    </a:cubicBezTo>
                    <a:cubicBezTo>
                      <a:pt x="6394" y="5687"/>
                      <a:pt x="6357" y="5708"/>
                      <a:pt x="6357" y="5708"/>
                    </a:cubicBezTo>
                    <a:cubicBezTo>
                      <a:pt x="6356" y="5708"/>
                      <a:pt x="6323" y="5710"/>
                      <a:pt x="6314" y="5711"/>
                    </a:cubicBezTo>
                    <a:cubicBezTo>
                      <a:pt x="6311" y="5711"/>
                      <a:pt x="6291" y="5713"/>
                      <a:pt x="6288" y="5714"/>
                    </a:cubicBezTo>
                    <a:cubicBezTo>
                      <a:pt x="6285" y="5714"/>
                      <a:pt x="6238" y="5744"/>
                      <a:pt x="6237" y="5746"/>
                    </a:cubicBezTo>
                    <a:cubicBezTo>
                      <a:pt x="6232" y="5751"/>
                      <a:pt x="6218" y="5778"/>
                      <a:pt x="6216" y="5784"/>
                    </a:cubicBezTo>
                    <a:cubicBezTo>
                      <a:pt x="6209" y="5798"/>
                      <a:pt x="6213" y="5821"/>
                      <a:pt x="6212" y="5835"/>
                    </a:cubicBezTo>
                    <a:cubicBezTo>
                      <a:pt x="6212" y="5840"/>
                      <a:pt x="6215" y="5854"/>
                      <a:pt x="6217" y="5859"/>
                    </a:cubicBezTo>
                    <a:cubicBezTo>
                      <a:pt x="6219" y="5865"/>
                      <a:pt x="6221" y="5890"/>
                      <a:pt x="6221" y="5891"/>
                    </a:cubicBezTo>
                    <a:cubicBezTo>
                      <a:pt x="6220" y="5905"/>
                      <a:pt x="6201" y="5924"/>
                      <a:pt x="6190" y="5926"/>
                    </a:cubicBezTo>
                    <a:cubicBezTo>
                      <a:pt x="6176" y="5928"/>
                      <a:pt x="6147" y="5908"/>
                      <a:pt x="6148" y="5893"/>
                    </a:cubicBezTo>
                    <a:cubicBezTo>
                      <a:pt x="6148" y="5888"/>
                      <a:pt x="6151" y="5889"/>
                      <a:pt x="6152" y="5884"/>
                    </a:cubicBezTo>
                    <a:cubicBezTo>
                      <a:pt x="6153" y="5873"/>
                      <a:pt x="6183" y="5834"/>
                      <a:pt x="6154" y="5771"/>
                    </a:cubicBezTo>
                    <a:cubicBezTo>
                      <a:pt x="6139" y="5739"/>
                      <a:pt x="6102" y="5721"/>
                      <a:pt x="6073" y="5717"/>
                    </a:cubicBezTo>
                    <a:cubicBezTo>
                      <a:pt x="6058" y="5715"/>
                      <a:pt x="6040" y="5719"/>
                      <a:pt x="6024" y="5716"/>
                    </a:cubicBezTo>
                    <a:cubicBezTo>
                      <a:pt x="6010" y="5713"/>
                      <a:pt x="5998" y="5704"/>
                      <a:pt x="5983" y="5699"/>
                    </a:cubicBezTo>
                    <a:cubicBezTo>
                      <a:pt x="5983" y="5699"/>
                      <a:pt x="5974" y="5706"/>
                      <a:pt x="5973" y="5709"/>
                    </a:cubicBezTo>
                    <a:cubicBezTo>
                      <a:pt x="5971" y="5715"/>
                      <a:pt x="5975" y="5727"/>
                      <a:pt x="5977" y="5733"/>
                    </a:cubicBezTo>
                    <a:cubicBezTo>
                      <a:pt x="5984" y="5754"/>
                      <a:pt x="5967" y="5804"/>
                      <a:pt x="5966" y="5808"/>
                    </a:cubicBezTo>
                    <a:cubicBezTo>
                      <a:pt x="5962" y="5821"/>
                      <a:pt x="5973" y="5868"/>
                      <a:pt x="5981" y="5880"/>
                    </a:cubicBezTo>
                    <a:cubicBezTo>
                      <a:pt x="5987" y="5890"/>
                      <a:pt x="5998" y="5905"/>
                      <a:pt x="6014" y="5912"/>
                    </a:cubicBezTo>
                    <a:cubicBezTo>
                      <a:pt x="6042" y="5925"/>
                      <a:pt x="6111" y="5910"/>
                      <a:pt x="6121" y="5957"/>
                    </a:cubicBezTo>
                    <a:cubicBezTo>
                      <a:pt x="6122" y="5962"/>
                      <a:pt x="6125" y="5972"/>
                      <a:pt x="6123" y="5976"/>
                    </a:cubicBezTo>
                    <a:cubicBezTo>
                      <a:pt x="6121" y="5981"/>
                      <a:pt x="6101" y="5994"/>
                      <a:pt x="6098" y="5994"/>
                    </a:cubicBezTo>
                    <a:cubicBezTo>
                      <a:pt x="6098" y="5994"/>
                      <a:pt x="6093" y="5994"/>
                      <a:pt x="6093" y="5994"/>
                    </a:cubicBezTo>
                    <a:cubicBezTo>
                      <a:pt x="6069" y="5991"/>
                      <a:pt x="6059" y="5977"/>
                      <a:pt x="6032" y="5963"/>
                    </a:cubicBezTo>
                    <a:cubicBezTo>
                      <a:pt x="6021" y="5957"/>
                      <a:pt x="5985" y="5946"/>
                      <a:pt x="5973" y="5945"/>
                    </a:cubicBezTo>
                    <a:cubicBezTo>
                      <a:pt x="5970" y="5949"/>
                      <a:pt x="5970" y="5949"/>
                      <a:pt x="5970" y="5949"/>
                    </a:cubicBezTo>
                    <a:cubicBezTo>
                      <a:pt x="5967" y="5952"/>
                      <a:pt x="5957" y="5948"/>
                      <a:pt x="5953" y="5949"/>
                    </a:cubicBezTo>
                    <a:cubicBezTo>
                      <a:pt x="5947" y="5950"/>
                      <a:pt x="5925" y="5956"/>
                      <a:pt x="5923" y="5958"/>
                    </a:cubicBezTo>
                    <a:cubicBezTo>
                      <a:pt x="5906" y="5970"/>
                      <a:pt x="5891" y="6006"/>
                      <a:pt x="5884" y="6022"/>
                    </a:cubicBezTo>
                    <a:cubicBezTo>
                      <a:pt x="5879" y="6036"/>
                      <a:pt x="5861" y="6069"/>
                      <a:pt x="5867" y="6081"/>
                    </a:cubicBezTo>
                    <a:cubicBezTo>
                      <a:pt x="5875" y="6096"/>
                      <a:pt x="5902" y="6107"/>
                      <a:pt x="5914" y="6119"/>
                    </a:cubicBezTo>
                    <a:cubicBezTo>
                      <a:pt x="5922" y="6128"/>
                      <a:pt x="5935" y="6143"/>
                      <a:pt x="5951" y="6151"/>
                    </a:cubicBezTo>
                    <a:cubicBezTo>
                      <a:pt x="5956" y="6154"/>
                      <a:pt x="5976" y="6157"/>
                      <a:pt x="5981" y="6158"/>
                    </a:cubicBezTo>
                    <a:cubicBezTo>
                      <a:pt x="6008" y="6162"/>
                      <a:pt x="6058" y="6139"/>
                      <a:pt x="6078" y="6104"/>
                    </a:cubicBezTo>
                    <a:cubicBezTo>
                      <a:pt x="6087" y="6089"/>
                      <a:pt x="6083" y="6069"/>
                      <a:pt x="6098" y="6054"/>
                    </a:cubicBezTo>
                    <a:cubicBezTo>
                      <a:pt x="6109" y="6042"/>
                      <a:pt x="6142" y="6036"/>
                      <a:pt x="6157" y="6053"/>
                    </a:cubicBezTo>
                    <a:cubicBezTo>
                      <a:pt x="6160" y="6056"/>
                      <a:pt x="6166" y="6076"/>
                      <a:pt x="6166" y="6080"/>
                    </a:cubicBezTo>
                    <a:cubicBezTo>
                      <a:pt x="6165" y="6085"/>
                      <a:pt x="6161" y="6086"/>
                      <a:pt x="6161" y="6091"/>
                    </a:cubicBezTo>
                    <a:cubicBezTo>
                      <a:pt x="6161" y="6092"/>
                      <a:pt x="6164" y="6098"/>
                      <a:pt x="6164" y="6099"/>
                    </a:cubicBezTo>
                    <a:cubicBezTo>
                      <a:pt x="6157" y="6116"/>
                      <a:pt x="6130" y="6122"/>
                      <a:pt x="6118" y="6135"/>
                    </a:cubicBezTo>
                    <a:cubicBezTo>
                      <a:pt x="6109" y="6146"/>
                      <a:pt x="6106" y="6159"/>
                      <a:pt x="6101" y="6168"/>
                    </a:cubicBezTo>
                    <a:cubicBezTo>
                      <a:pt x="6096" y="6179"/>
                      <a:pt x="6090" y="6208"/>
                      <a:pt x="6090" y="6210"/>
                    </a:cubicBezTo>
                    <a:cubicBezTo>
                      <a:pt x="6091" y="6220"/>
                      <a:pt x="6089" y="6239"/>
                      <a:pt x="6093" y="6247"/>
                    </a:cubicBezTo>
                    <a:cubicBezTo>
                      <a:pt x="6101" y="6268"/>
                      <a:pt x="6123" y="6288"/>
                      <a:pt x="6144" y="6301"/>
                    </a:cubicBezTo>
                    <a:cubicBezTo>
                      <a:pt x="6164" y="6313"/>
                      <a:pt x="6174" y="6334"/>
                      <a:pt x="6193" y="6337"/>
                    </a:cubicBezTo>
                    <a:cubicBezTo>
                      <a:pt x="6212" y="6341"/>
                      <a:pt x="6230" y="6311"/>
                      <a:pt x="6246" y="6295"/>
                    </a:cubicBezTo>
                    <a:cubicBezTo>
                      <a:pt x="6250" y="6291"/>
                      <a:pt x="6262" y="6283"/>
                      <a:pt x="6266" y="6279"/>
                    </a:cubicBezTo>
                    <a:cubicBezTo>
                      <a:pt x="6289" y="6253"/>
                      <a:pt x="6291" y="6227"/>
                      <a:pt x="6291" y="6205"/>
                    </a:cubicBezTo>
                    <a:cubicBezTo>
                      <a:pt x="6291" y="6197"/>
                      <a:pt x="6293" y="6188"/>
                      <a:pt x="6290" y="6181"/>
                    </a:cubicBezTo>
                    <a:cubicBezTo>
                      <a:pt x="6286" y="6171"/>
                      <a:pt x="6267" y="6143"/>
                      <a:pt x="6263" y="6139"/>
                    </a:cubicBezTo>
                    <a:cubicBezTo>
                      <a:pt x="6250" y="6125"/>
                      <a:pt x="6232" y="6120"/>
                      <a:pt x="6226" y="6107"/>
                    </a:cubicBezTo>
                    <a:cubicBezTo>
                      <a:pt x="6224" y="6102"/>
                      <a:pt x="6221" y="6086"/>
                      <a:pt x="6223" y="6082"/>
                    </a:cubicBezTo>
                    <a:cubicBezTo>
                      <a:pt x="6227" y="6074"/>
                      <a:pt x="6246" y="6057"/>
                      <a:pt x="6247" y="6057"/>
                    </a:cubicBezTo>
                    <a:cubicBezTo>
                      <a:pt x="6261" y="6048"/>
                      <a:pt x="6294" y="6087"/>
                      <a:pt x="6294" y="6090"/>
                    </a:cubicBezTo>
                    <a:cubicBezTo>
                      <a:pt x="6296" y="6094"/>
                      <a:pt x="6324" y="6139"/>
                      <a:pt x="6328" y="6143"/>
                    </a:cubicBezTo>
                    <a:cubicBezTo>
                      <a:pt x="6339" y="6152"/>
                      <a:pt x="6358" y="6161"/>
                      <a:pt x="6370" y="6163"/>
                    </a:cubicBezTo>
                    <a:cubicBezTo>
                      <a:pt x="6375" y="6164"/>
                      <a:pt x="6401" y="6168"/>
                      <a:pt x="6408" y="6169"/>
                    </a:cubicBezTo>
                    <a:cubicBezTo>
                      <a:pt x="6423" y="6169"/>
                      <a:pt x="6457" y="6152"/>
                      <a:pt x="6470" y="6139"/>
                    </a:cubicBezTo>
                    <a:cubicBezTo>
                      <a:pt x="6483" y="6125"/>
                      <a:pt x="6511" y="6105"/>
                      <a:pt x="6511" y="6105"/>
                    </a:cubicBezTo>
                    <a:cubicBezTo>
                      <a:pt x="6511" y="6105"/>
                      <a:pt x="6516" y="6106"/>
                      <a:pt x="6516" y="6106"/>
                    </a:cubicBezTo>
                    <a:cubicBezTo>
                      <a:pt x="6522" y="6093"/>
                      <a:pt x="6526" y="6091"/>
                      <a:pt x="6522" y="6080"/>
                    </a:cubicBezTo>
                    <a:cubicBezTo>
                      <a:pt x="6519" y="6069"/>
                      <a:pt x="6507" y="6062"/>
                      <a:pt x="6501" y="6051"/>
                    </a:cubicBezTo>
                    <a:cubicBezTo>
                      <a:pt x="6493" y="6036"/>
                      <a:pt x="6489" y="6011"/>
                      <a:pt x="6478" y="5996"/>
                    </a:cubicBezTo>
                    <a:cubicBezTo>
                      <a:pt x="6475" y="5993"/>
                      <a:pt x="6469" y="5991"/>
                      <a:pt x="6466" y="5988"/>
                    </a:cubicBezTo>
                    <a:cubicBezTo>
                      <a:pt x="6459" y="5982"/>
                      <a:pt x="6445" y="5966"/>
                      <a:pt x="6437" y="5962"/>
                    </a:cubicBezTo>
                    <a:cubicBezTo>
                      <a:pt x="6422" y="5954"/>
                      <a:pt x="6387" y="5954"/>
                      <a:pt x="6374" y="5959"/>
                    </a:cubicBezTo>
                    <a:cubicBezTo>
                      <a:pt x="6366" y="5962"/>
                      <a:pt x="6338" y="5975"/>
                      <a:pt x="6334" y="5979"/>
                    </a:cubicBezTo>
                    <a:cubicBezTo>
                      <a:pt x="6329" y="5982"/>
                      <a:pt x="6327" y="5990"/>
                      <a:pt x="6322" y="5994"/>
                    </a:cubicBezTo>
                    <a:cubicBezTo>
                      <a:pt x="6320" y="5997"/>
                      <a:pt x="6312" y="6001"/>
                      <a:pt x="6307" y="6004"/>
                    </a:cubicBezTo>
                    <a:cubicBezTo>
                      <a:pt x="6303" y="6001"/>
                      <a:pt x="6303" y="6001"/>
                      <a:pt x="6303" y="6001"/>
                    </a:cubicBezTo>
                    <a:cubicBezTo>
                      <a:pt x="6291" y="6003"/>
                      <a:pt x="6276" y="6003"/>
                      <a:pt x="6266" y="5991"/>
                    </a:cubicBezTo>
                    <a:cubicBezTo>
                      <a:pt x="6263" y="5986"/>
                      <a:pt x="6258" y="5974"/>
                      <a:pt x="6261" y="5969"/>
                    </a:cubicBezTo>
                    <a:cubicBezTo>
                      <a:pt x="6263" y="5965"/>
                      <a:pt x="6313" y="5932"/>
                      <a:pt x="6317" y="5931"/>
                    </a:cubicBezTo>
                    <a:cubicBezTo>
                      <a:pt x="6320" y="5930"/>
                      <a:pt x="6330" y="5933"/>
                      <a:pt x="6334" y="5932"/>
                    </a:cubicBezTo>
                    <a:cubicBezTo>
                      <a:pt x="6343" y="5929"/>
                      <a:pt x="6347" y="5922"/>
                      <a:pt x="6356" y="5917"/>
                    </a:cubicBezTo>
                    <a:cubicBezTo>
                      <a:pt x="6360" y="5915"/>
                      <a:pt x="6371" y="5913"/>
                      <a:pt x="6375" y="5910"/>
                    </a:cubicBezTo>
                    <a:cubicBezTo>
                      <a:pt x="6402" y="5892"/>
                      <a:pt x="6427" y="5853"/>
                      <a:pt x="6428" y="5823"/>
                    </a:cubicBezTo>
                    <a:cubicBezTo>
                      <a:pt x="6428" y="5800"/>
                      <a:pt x="6416" y="5776"/>
                      <a:pt x="6410" y="5755"/>
                    </a:cubicBezTo>
                    <a:cubicBezTo>
                      <a:pt x="6405" y="5734"/>
                      <a:pt x="6418" y="5723"/>
                      <a:pt x="6419" y="5704"/>
                    </a:cubicBezTo>
                    <a:cubicBezTo>
                      <a:pt x="6419" y="5699"/>
                      <a:pt x="6414" y="5693"/>
                      <a:pt x="6412" y="5688"/>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grpSp>
      </p:grpSp>
      <p:grpSp>
        <p:nvGrpSpPr>
          <p:cNvPr id="7" name="Group 207"/>
          <p:cNvGrpSpPr>
            <a:grpSpLocks/>
          </p:cNvGrpSpPr>
          <p:nvPr/>
        </p:nvGrpSpPr>
        <p:grpSpPr bwMode="auto">
          <a:xfrm>
            <a:off x="7712075" y="3"/>
            <a:ext cx="1200150" cy="2400300"/>
            <a:chOff x="2790" y="0"/>
            <a:chExt cx="756" cy="1512"/>
          </a:xfrm>
        </p:grpSpPr>
        <p:sp>
          <p:nvSpPr>
            <p:cNvPr id="45" name="Rectangle 171"/>
            <p:cNvSpPr>
              <a:spLocks noChangeAspect="1" noChangeArrowheads="1"/>
            </p:cNvSpPr>
            <p:nvPr userDrawn="1"/>
          </p:nvSpPr>
          <p:spPr bwMode="auto">
            <a:xfrm>
              <a:off x="2790" y="756"/>
              <a:ext cx="756" cy="756"/>
            </a:xfrm>
            <a:prstGeom prst="rect">
              <a:avLst/>
            </a:prstGeom>
            <a:solidFill>
              <a:srgbClr val="DCDCDC"/>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sp>
          <p:nvSpPr>
            <p:cNvPr id="46" name="Rectangle 172"/>
            <p:cNvSpPr>
              <a:spLocks noChangeAspect="1" noChangeArrowheads="1"/>
            </p:cNvSpPr>
            <p:nvPr userDrawn="1"/>
          </p:nvSpPr>
          <p:spPr bwMode="hidden">
            <a:xfrm>
              <a:off x="2790" y="756"/>
              <a:ext cx="756" cy="756"/>
            </a:xfrm>
            <a:prstGeom prst="rect">
              <a:avLst/>
            </a:prstGeom>
            <a:solidFill>
              <a:srgbClr val="ED1C2E"/>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grpSp>
          <p:nvGrpSpPr>
            <p:cNvPr id="10" name="Group 173"/>
            <p:cNvGrpSpPr>
              <a:grpSpLocks/>
            </p:cNvGrpSpPr>
            <p:nvPr userDrawn="1"/>
          </p:nvGrpSpPr>
          <p:grpSpPr bwMode="auto">
            <a:xfrm>
              <a:off x="2878" y="975"/>
              <a:ext cx="576" cy="261"/>
              <a:chOff x="4946" y="975"/>
              <a:chExt cx="576" cy="261"/>
            </a:xfrm>
          </p:grpSpPr>
          <p:sp>
            <p:nvSpPr>
              <p:cNvPr id="50" name="Freeform 174"/>
              <p:cNvSpPr>
                <a:spLocks noChangeAspect="1"/>
              </p:cNvSpPr>
              <p:nvPr userDrawn="1"/>
            </p:nvSpPr>
            <p:spPr bwMode="black">
              <a:xfrm>
                <a:off x="4946" y="1076"/>
                <a:ext cx="48" cy="59"/>
              </a:xfrm>
              <a:custGeom>
                <a:avLst/>
                <a:gdLst/>
                <a:ahLst/>
                <a:cxnLst>
                  <a:cxn ang="0">
                    <a:pos x="277" y="671"/>
                  </a:cxn>
                  <a:cxn ang="0">
                    <a:pos x="523" y="446"/>
                  </a:cxn>
                  <a:cxn ang="0">
                    <a:pos x="523" y="66"/>
                  </a:cxn>
                  <a:cxn ang="0">
                    <a:pos x="523" y="50"/>
                  </a:cxn>
                  <a:cxn ang="0">
                    <a:pos x="524" y="36"/>
                  </a:cxn>
                  <a:cxn ang="0">
                    <a:pos x="519" y="35"/>
                  </a:cxn>
                  <a:cxn ang="0">
                    <a:pos x="519" y="35"/>
                  </a:cxn>
                  <a:cxn ang="0">
                    <a:pos x="524" y="35"/>
                  </a:cxn>
                  <a:cxn ang="0">
                    <a:pos x="531" y="8"/>
                  </a:cxn>
                  <a:cxn ang="0">
                    <a:pos x="533" y="0"/>
                  </a:cxn>
                  <a:cxn ang="0">
                    <a:pos x="435" y="0"/>
                  </a:cxn>
                  <a:cxn ang="0">
                    <a:pos x="427" y="0"/>
                  </a:cxn>
                  <a:cxn ang="0">
                    <a:pos x="430" y="8"/>
                  </a:cxn>
                  <a:cxn ang="0">
                    <a:pos x="438" y="36"/>
                  </a:cxn>
                  <a:cxn ang="0">
                    <a:pos x="440" y="68"/>
                  </a:cxn>
                  <a:cxn ang="0">
                    <a:pos x="440" y="440"/>
                  </a:cxn>
                  <a:cxn ang="0">
                    <a:pos x="276" y="603"/>
                  </a:cxn>
                  <a:cxn ang="0">
                    <a:pos x="270" y="603"/>
                  </a:cxn>
                  <a:cxn ang="0">
                    <a:pos x="93" y="435"/>
                  </a:cxn>
                  <a:cxn ang="0">
                    <a:pos x="93" y="63"/>
                  </a:cxn>
                  <a:cxn ang="0">
                    <a:pos x="93" y="51"/>
                  </a:cxn>
                  <a:cxn ang="0">
                    <a:pos x="94" y="34"/>
                  </a:cxn>
                  <a:cxn ang="0">
                    <a:pos x="102" y="8"/>
                  </a:cxn>
                  <a:cxn ang="0">
                    <a:pos x="105" y="0"/>
                  </a:cxn>
                  <a:cxn ang="0">
                    <a:pos x="8" y="0"/>
                  </a:cxn>
                  <a:cxn ang="0">
                    <a:pos x="0" y="0"/>
                  </a:cxn>
                  <a:cxn ang="0">
                    <a:pos x="3" y="8"/>
                  </a:cxn>
                  <a:cxn ang="0">
                    <a:pos x="10" y="41"/>
                  </a:cxn>
                  <a:cxn ang="0">
                    <a:pos x="11" y="55"/>
                  </a:cxn>
                  <a:cxn ang="0">
                    <a:pos x="11" y="69"/>
                  </a:cxn>
                  <a:cxn ang="0">
                    <a:pos x="11" y="443"/>
                  </a:cxn>
                  <a:cxn ang="0">
                    <a:pos x="272" y="671"/>
                  </a:cxn>
                  <a:cxn ang="0">
                    <a:pos x="277" y="671"/>
                  </a:cxn>
                </a:cxnLst>
                <a:rect l="0" t="0" r="r" b="b"/>
                <a:pathLst>
                  <a:path w="533" h="671">
                    <a:moveTo>
                      <a:pt x="277" y="671"/>
                    </a:moveTo>
                    <a:cubicBezTo>
                      <a:pt x="413" y="668"/>
                      <a:pt x="523" y="575"/>
                      <a:pt x="523" y="446"/>
                    </a:cubicBezTo>
                    <a:cubicBezTo>
                      <a:pt x="523" y="66"/>
                      <a:pt x="523" y="66"/>
                      <a:pt x="523" y="66"/>
                    </a:cubicBezTo>
                    <a:cubicBezTo>
                      <a:pt x="523" y="60"/>
                      <a:pt x="523" y="55"/>
                      <a:pt x="523" y="50"/>
                    </a:cubicBezTo>
                    <a:cubicBezTo>
                      <a:pt x="523" y="46"/>
                      <a:pt x="523" y="41"/>
                      <a:pt x="524" y="36"/>
                    </a:cubicBezTo>
                    <a:cubicBezTo>
                      <a:pt x="519" y="35"/>
                      <a:pt x="519" y="35"/>
                      <a:pt x="519" y="35"/>
                    </a:cubicBezTo>
                    <a:cubicBezTo>
                      <a:pt x="519" y="35"/>
                      <a:pt x="519" y="35"/>
                      <a:pt x="519" y="35"/>
                    </a:cubicBezTo>
                    <a:cubicBezTo>
                      <a:pt x="524" y="35"/>
                      <a:pt x="524" y="35"/>
                      <a:pt x="524" y="35"/>
                    </a:cubicBezTo>
                    <a:cubicBezTo>
                      <a:pt x="526" y="24"/>
                      <a:pt x="527" y="18"/>
                      <a:pt x="531" y="8"/>
                    </a:cubicBezTo>
                    <a:cubicBezTo>
                      <a:pt x="533" y="0"/>
                      <a:pt x="533" y="0"/>
                      <a:pt x="533" y="0"/>
                    </a:cubicBezTo>
                    <a:cubicBezTo>
                      <a:pt x="435" y="0"/>
                      <a:pt x="435" y="0"/>
                      <a:pt x="435" y="0"/>
                    </a:cubicBezTo>
                    <a:cubicBezTo>
                      <a:pt x="427" y="0"/>
                      <a:pt x="427" y="0"/>
                      <a:pt x="427" y="0"/>
                    </a:cubicBezTo>
                    <a:cubicBezTo>
                      <a:pt x="430" y="8"/>
                      <a:pt x="430" y="8"/>
                      <a:pt x="430" y="8"/>
                    </a:cubicBezTo>
                    <a:cubicBezTo>
                      <a:pt x="434" y="18"/>
                      <a:pt x="436" y="25"/>
                      <a:pt x="438" y="36"/>
                    </a:cubicBezTo>
                    <a:cubicBezTo>
                      <a:pt x="440" y="47"/>
                      <a:pt x="440" y="55"/>
                      <a:pt x="440" y="68"/>
                    </a:cubicBezTo>
                    <a:cubicBezTo>
                      <a:pt x="440" y="440"/>
                      <a:pt x="440" y="440"/>
                      <a:pt x="440" y="440"/>
                    </a:cubicBezTo>
                    <a:cubicBezTo>
                      <a:pt x="440" y="529"/>
                      <a:pt x="373" y="600"/>
                      <a:pt x="276" y="603"/>
                    </a:cubicBezTo>
                    <a:cubicBezTo>
                      <a:pt x="274" y="603"/>
                      <a:pt x="272" y="603"/>
                      <a:pt x="270" y="603"/>
                    </a:cubicBezTo>
                    <a:cubicBezTo>
                      <a:pt x="176" y="603"/>
                      <a:pt x="93" y="529"/>
                      <a:pt x="93" y="435"/>
                    </a:cubicBezTo>
                    <a:cubicBezTo>
                      <a:pt x="93" y="63"/>
                      <a:pt x="93" y="63"/>
                      <a:pt x="93" y="63"/>
                    </a:cubicBezTo>
                    <a:cubicBezTo>
                      <a:pt x="93" y="59"/>
                      <a:pt x="93" y="55"/>
                      <a:pt x="93" y="51"/>
                    </a:cubicBezTo>
                    <a:cubicBezTo>
                      <a:pt x="93" y="46"/>
                      <a:pt x="93" y="41"/>
                      <a:pt x="94" y="34"/>
                    </a:cubicBezTo>
                    <a:cubicBezTo>
                      <a:pt x="96" y="23"/>
                      <a:pt x="98" y="18"/>
                      <a:pt x="102" y="8"/>
                    </a:cubicBezTo>
                    <a:cubicBezTo>
                      <a:pt x="105" y="0"/>
                      <a:pt x="105" y="0"/>
                      <a:pt x="105" y="0"/>
                    </a:cubicBezTo>
                    <a:cubicBezTo>
                      <a:pt x="8" y="0"/>
                      <a:pt x="8" y="0"/>
                      <a:pt x="8" y="0"/>
                    </a:cubicBezTo>
                    <a:cubicBezTo>
                      <a:pt x="0" y="0"/>
                      <a:pt x="0" y="0"/>
                      <a:pt x="0" y="0"/>
                    </a:cubicBezTo>
                    <a:cubicBezTo>
                      <a:pt x="3" y="8"/>
                      <a:pt x="3" y="8"/>
                      <a:pt x="3" y="8"/>
                    </a:cubicBezTo>
                    <a:cubicBezTo>
                      <a:pt x="7" y="20"/>
                      <a:pt x="9" y="27"/>
                      <a:pt x="10" y="41"/>
                    </a:cubicBezTo>
                    <a:cubicBezTo>
                      <a:pt x="11" y="46"/>
                      <a:pt x="11" y="50"/>
                      <a:pt x="11" y="55"/>
                    </a:cubicBezTo>
                    <a:cubicBezTo>
                      <a:pt x="11" y="59"/>
                      <a:pt x="11" y="64"/>
                      <a:pt x="11" y="69"/>
                    </a:cubicBezTo>
                    <a:cubicBezTo>
                      <a:pt x="11" y="443"/>
                      <a:pt x="11" y="443"/>
                      <a:pt x="11" y="443"/>
                    </a:cubicBezTo>
                    <a:cubicBezTo>
                      <a:pt x="11" y="577"/>
                      <a:pt x="129" y="671"/>
                      <a:pt x="272" y="671"/>
                    </a:cubicBezTo>
                    <a:cubicBezTo>
                      <a:pt x="274" y="671"/>
                      <a:pt x="275" y="671"/>
                      <a:pt x="277" y="67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1" name="Freeform 175"/>
              <p:cNvSpPr>
                <a:spLocks noChangeAspect="1"/>
              </p:cNvSpPr>
              <p:nvPr userDrawn="1"/>
            </p:nvSpPr>
            <p:spPr bwMode="black">
              <a:xfrm>
                <a:off x="5009" y="975"/>
                <a:ext cx="37" cy="61"/>
              </a:xfrm>
              <a:custGeom>
                <a:avLst/>
                <a:gdLst/>
                <a:ahLst/>
                <a:cxnLst>
                  <a:cxn ang="0">
                    <a:pos x="105" y="320"/>
                  </a:cxn>
                  <a:cxn ang="0">
                    <a:pos x="223" y="388"/>
                  </a:cxn>
                  <a:cxn ang="0">
                    <a:pos x="321" y="508"/>
                  </a:cxn>
                  <a:cxn ang="0">
                    <a:pos x="172" y="626"/>
                  </a:cxn>
                  <a:cxn ang="0">
                    <a:pos x="161" y="626"/>
                  </a:cxn>
                  <a:cxn ang="0">
                    <a:pos x="12" y="583"/>
                  </a:cxn>
                  <a:cxn ang="0">
                    <a:pos x="3" y="575"/>
                  </a:cxn>
                  <a:cxn ang="0">
                    <a:pos x="3" y="656"/>
                  </a:cxn>
                  <a:cxn ang="0">
                    <a:pos x="154" y="680"/>
                  </a:cxn>
                  <a:cxn ang="0">
                    <a:pos x="165" y="680"/>
                  </a:cxn>
                  <a:cxn ang="0">
                    <a:pos x="413" y="505"/>
                  </a:cxn>
                  <a:cxn ang="0">
                    <a:pos x="413" y="497"/>
                  </a:cxn>
                  <a:cxn ang="0">
                    <a:pos x="262" y="312"/>
                  </a:cxn>
                  <a:cxn ang="0">
                    <a:pos x="159" y="252"/>
                  </a:cxn>
                  <a:cxn ang="0">
                    <a:pos x="85" y="162"/>
                  </a:cxn>
                  <a:cxn ang="0">
                    <a:pos x="84" y="155"/>
                  </a:cxn>
                  <a:cxn ang="0">
                    <a:pos x="214" y="53"/>
                  </a:cxn>
                  <a:cxn ang="0">
                    <a:pos x="222" y="53"/>
                  </a:cxn>
                  <a:cxn ang="0">
                    <a:pos x="342" y="96"/>
                  </a:cxn>
                  <a:cxn ang="0">
                    <a:pos x="352" y="105"/>
                  </a:cxn>
                  <a:cxn ang="0">
                    <a:pos x="352" y="25"/>
                  </a:cxn>
                  <a:cxn ang="0">
                    <a:pos x="216" y="0"/>
                  </a:cxn>
                  <a:cxn ang="0">
                    <a:pos x="207" y="0"/>
                  </a:cxn>
                  <a:cxn ang="0">
                    <a:pos x="0" y="165"/>
                  </a:cxn>
                  <a:cxn ang="0">
                    <a:pos x="1" y="167"/>
                  </a:cxn>
                  <a:cxn ang="0">
                    <a:pos x="105" y="320"/>
                  </a:cxn>
                </a:cxnLst>
                <a:rect l="0" t="0" r="r" b="b"/>
                <a:pathLst>
                  <a:path w="413" h="681">
                    <a:moveTo>
                      <a:pt x="105" y="320"/>
                    </a:moveTo>
                    <a:cubicBezTo>
                      <a:pt x="223" y="388"/>
                      <a:pt x="223" y="388"/>
                      <a:pt x="223" y="388"/>
                    </a:cubicBezTo>
                    <a:cubicBezTo>
                      <a:pt x="277" y="419"/>
                      <a:pt x="321" y="449"/>
                      <a:pt x="321" y="508"/>
                    </a:cubicBezTo>
                    <a:cubicBezTo>
                      <a:pt x="320" y="582"/>
                      <a:pt x="266" y="625"/>
                      <a:pt x="172" y="626"/>
                    </a:cubicBezTo>
                    <a:cubicBezTo>
                      <a:pt x="168" y="626"/>
                      <a:pt x="165" y="626"/>
                      <a:pt x="161" y="626"/>
                    </a:cubicBezTo>
                    <a:cubicBezTo>
                      <a:pt x="99" y="625"/>
                      <a:pt x="59" y="621"/>
                      <a:pt x="12" y="583"/>
                    </a:cubicBezTo>
                    <a:cubicBezTo>
                      <a:pt x="3" y="575"/>
                      <a:pt x="3" y="575"/>
                      <a:pt x="3" y="575"/>
                    </a:cubicBezTo>
                    <a:cubicBezTo>
                      <a:pt x="3" y="656"/>
                      <a:pt x="3" y="656"/>
                      <a:pt x="3" y="656"/>
                    </a:cubicBezTo>
                    <a:cubicBezTo>
                      <a:pt x="61" y="681"/>
                      <a:pt x="98" y="679"/>
                      <a:pt x="154" y="680"/>
                    </a:cubicBezTo>
                    <a:cubicBezTo>
                      <a:pt x="158" y="680"/>
                      <a:pt x="162" y="680"/>
                      <a:pt x="165" y="680"/>
                    </a:cubicBezTo>
                    <a:cubicBezTo>
                      <a:pt x="279" y="680"/>
                      <a:pt x="412" y="642"/>
                      <a:pt x="413" y="505"/>
                    </a:cubicBezTo>
                    <a:cubicBezTo>
                      <a:pt x="413" y="502"/>
                      <a:pt x="413" y="500"/>
                      <a:pt x="413" y="497"/>
                    </a:cubicBezTo>
                    <a:cubicBezTo>
                      <a:pt x="409" y="384"/>
                      <a:pt x="339" y="357"/>
                      <a:pt x="262" y="312"/>
                    </a:cubicBezTo>
                    <a:cubicBezTo>
                      <a:pt x="159" y="252"/>
                      <a:pt x="159" y="252"/>
                      <a:pt x="159" y="252"/>
                    </a:cubicBezTo>
                    <a:cubicBezTo>
                      <a:pt x="118" y="229"/>
                      <a:pt x="89" y="205"/>
                      <a:pt x="85" y="162"/>
                    </a:cubicBezTo>
                    <a:cubicBezTo>
                      <a:pt x="84" y="159"/>
                      <a:pt x="84" y="157"/>
                      <a:pt x="84" y="155"/>
                    </a:cubicBezTo>
                    <a:cubicBezTo>
                      <a:pt x="85" y="95"/>
                      <a:pt x="150" y="53"/>
                      <a:pt x="214" y="53"/>
                    </a:cubicBezTo>
                    <a:cubicBezTo>
                      <a:pt x="216" y="53"/>
                      <a:pt x="219" y="53"/>
                      <a:pt x="222" y="53"/>
                    </a:cubicBezTo>
                    <a:cubicBezTo>
                      <a:pt x="273" y="55"/>
                      <a:pt x="307" y="62"/>
                      <a:pt x="342" y="96"/>
                    </a:cubicBezTo>
                    <a:cubicBezTo>
                      <a:pt x="352" y="105"/>
                      <a:pt x="352" y="105"/>
                      <a:pt x="352" y="105"/>
                    </a:cubicBezTo>
                    <a:cubicBezTo>
                      <a:pt x="352" y="25"/>
                      <a:pt x="352" y="25"/>
                      <a:pt x="352" y="25"/>
                    </a:cubicBezTo>
                    <a:cubicBezTo>
                      <a:pt x="300" y="0"/>
                      <a:pt x="267" y="2"/>
                      <a:pt x="216" y="0"/>
                    </a:cubicBezTo>
                    <a:cubicBezTo>
                      <a:pt x="213" y="0"/>
                      <a:pt x="210" y="0"/>
                      <a:pt x="207" y="0"/>
                    </a:cubicBezTo>
                    <a:cubicBezTo>
                      <a:pt x="99" y="0"/>
                      <a:pt x="0" y="61"/>
                      <a:pt x="0" y="165"/>
                    </a:cubicBezTo>
                    <a:cubicBezTo>
                      <a:pt x="0" y="166"/>
                      <a:pt x="0" y="166"/>
                      <a:pt x="1" y="167"/>
                    </a:cubicBezTo>
                    <a:cubicBezTo>
                      <a:pt x="1" y="238"/>
                      <a:pt x="41" y="283"/>
                      <a:pt x="105" y="32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2" name="Freeform 176"/>
              <p:cNvSpPr>
                <a:spLocks noChangeAspect="1"/>
              </p:cNvSpPr>
              <p:nvPr userDrawn="1"/>
            </p:nvSpPr>
            <p:spPr bwMode="black">
              <a:xfrm>
                <a:off x="4962" y="1175"/>
                <a:ext cx="47" cy="59"/>
              </a:xfrm>
              <a:custGeom>
                <a:avLst/>
                <a:gdLst/>
                <a:ahLst/>
                <a:cxnLst>
                  <a:cxn ang="0">
                    <a:pos x="23" y="0"/>
                  </a:cxn>
                  <a:cxn ang="0">
                    <a:pos x="3" y="71"/>
                  </a:cxn>
                  <a:cxn ang="0">
                    <a:pos x="0" y="84"/>
                  </a:cxn>
                  <a:cxn ang="0">
                    <a:pos x="12" y="77"/>
                  </a:cxn>
                  <a:cxn ang="0">
                    <a:pos x="44" y="64"/>
                  </a:cxn>
                  <a:cxn ang="0">
                    <a:pos x="65" y="60"/>
                  </a:cxn>
                  <a:cxn ang="0">
                    <a:pos x="223" y="60"/>
                  </a:cxn>
                  <a:cxn ang="0">
                    <a:pos x="223" y="598"/>
                  </a:cxn>
                  <a:cxn ang="0">
                    <a:pos x="223" y="618"/>
                  </a:cxn>
                  <a:cxn ang="0">
                    <a:pos x="222" y="632"/>
                  </a:cxn>
                  <a:cxn ang="0">
                    <a:pos x="214" y="651"/>
                  </a:cxn>
                  <a:cxn ang="0">
                    <a:pos x="209" y="660"/>
                  </a:cxn>
                  <a:cxn ang="0">
                    <a:pos x="320" y="660"/>
                  </a:cxn>
                  <a:cxn ang="0">
                    <a:pos x="330" y="660"/>
                  </a:cxn>
                  <a:cxn ang="0">
                    <a:pos x="325" y="651"/>
                  </a:cxn>
                  <a:cxn ang="0">
                    <a:pos x="316" y="630"/>
                  </a:cxn>
                  <a:cxn ang="0">
                    <a:pos x="312" y="604"/>
                  </a:cxn>
                  <a:cxn ang="0">
                    <a:pos x="313" y="596"/>
                  </a:cxn>
                  <a:cxn ang="0">
                    <a:pos x="313" y="58"/>
                  </a:cxn>
                  <a:cxn ang="0">
                    <a:pos x="449" y="58"/>
                  </a:cxn>
                  <a:cxn ang="0">
                    <a:pos x="485" y="64"/>
                  </a:cxn>
                  <a:cxn ang="0">
                    <a:pos x="487" y="59"/>
                  </a:cxn>
                  <a:cxn ang="0">
                    <a:pos x="486" y="64"/>
                  </a:cxn>
                  <a:cxn ang="0">
                    <a:pos x="514" y="74"/>
                  </a:cxn>
                  <a:cxn ang="0">
                    <a:pos x="523" y="79"/>
                  </a:cxn>
                  <a:cxn ang="0">
                    <a:pos x="516" y="5"/>
                  </a:cxn>
                  <a:cxn ang="0">
                    <a:pos x="23" y="0"/>
                  </a:cxn>
                </a:cxnLst>
                <a:rect l="0" t="0" r="r" b="b"/>
                <a:pathLst>
                  <a:path w="523" h="660">
                    <a:moveTo>
                      <a:pt x="23" y="0"/>
                    </a:moveTo>
                    <a:cubicBezTo>
                      <a:pt x="3" y="71"/>
                      <a:pt x="3" y="71"/>
                      <a:pt x="3" y="71"/>
                    </a:cubicBezTo>
                    <a:cubicBezTo>
                      <a:pt x="0" y="84"/>
                      <a:pt x="0" y="84"/>
                      <a:pt x="0" y="84"/>
                    </a:cubicBezTo>
                    <a:cubicBezTo>
                      <a:pt x="12" y="77"/>
                      <a:pt x="12" y="77"/>
                      <a:pt x="12" y="77"/>
                    </a:cubicBezTo>
                    <a:cubicBezTo>
                      <a:pt x="23" y="70"/>
                      <a:pt x="30" y="66"/>
                      <a:pt x="44" y="64"/>
                    </a:cubicBezTo>
                    <a:cubicBezTo>
                      <a:pt x="53" y="61"/>
                      <a:pt x="57" y="61"/>
                      <a:pt x="65" y="60"/>
                    </a:cubicBezTo>
                    <a:cubicBezTo>
                      <a:pt x="223" y="60"/>
                      <a:pt x="223" y="60"/>
                      <a:pt x="223" y="60"/>
                    </a:cubicBezTo>
                    <a:cubicBezTo>
                      <a:pt x="223" y="598"/>
                      <a:pt x="223" y="598"/>
                      <a:pt x="223" y="598"/>
                    </a:cubicBezTo>
                    <a:cubicBezTo>
                      <a:pt x="223" y="606"/>
                      <a:pt x="223" y="612"/>
                      <a:pt x="223" y="618"/>
                    </a:cubicBezTo>
                    <a:cubicBezTo>
                      <a:pt x="223" y="623"/>
                      <a:pt x="223" y="627"/>
                      <a:pt x="222" y="632"/>
                    </a:cubicBezTo>
                    <a:cubicBezTo>
                      <a:pt x="220" y="639"/>
                      <a:pt x="218" y="644"/>
                      <a:pt x="214" y="651"/>
                    </a:cubicBezTo>
                    <a:cubicBezTo>
                      <a:pt x="209" y="660"/>
                      <a:pt x="209" y="660"/>
                      <a:pt x="209" y="660"/>
                    </a:cubicBezTo>
                    <a:cubicBezTo>
                      <a:pt x="320" y="660"/>
                      <a:pt x="320" y="660"/>
                      <a:pt x="320" y="660"/>
                    </a:cubicBezTo>
                    <a:cubicBezTo>
                      <a:pt x="330" y="660"/>
                      <a:pt x="330" y="660"/>
                      <a:pt x="330" y="660"/>
                    </a:cubicBezTo>
                    <a:cubicBezTo>
                      <a:pt x="325" y="651"/>
                      <a:pt x="325" y="651"/>
                      <a:pt x="325" y="651"/>
                    </a:cubicBezTo>
                    <a:cubicBezTo>
                      <a:pt x="320" y="642"/>
                      <a:pt x="317" y="637"/>
                      <a:pt x="316" y="630"/>
                    </a:cubicBezTo>
                    <a:cubicBezTo>
                      <a:pt x="313" y="612"/>
                      <a:pt x="312" y="609"/>
                      <a:pt x="312" y="604"/>
                    </a:cubicBezTo>
                    <a:cubicBezTo>
                      <a:pt x="312" y="602"/>
                      <a:pt x="313" y="600"/>
                      <a:pt x="313" y="596"/>
                    </a:cubicBezTo>
                    <a:cubicBezTo>
                      <a:pt x="313" y="58"/>
                      <a:pt x="313" y="58"/>
                      <a:pt x="313" y="58"/>
                    </a:cubicBezTo>
                    <a:cubicBezTo>
                      <a:pt x="449" y="58"/>
                      <a:pt x="449" y="58"/>
                      <a:pt x="449" y="58"/>
                    </a:cubicBezTo>
                    <a:cubicBezTo>
                      <a:pt x="463" y="58"/>
                      <a:pt x="472" y="59"/>
                      <a:pt x="485" y="64"/>
                    </a:cubicBezTo>
                    <a:cubicBezTo>
                      <a:pt x="487" y="59"/>
                      <a:pt x="487" y="59"/>
                      <a:pt x="487" y="59"/>
                    </a:cubicBezTo>
                    <a:cubicBezTo>
                      <a:pt x="486" y="64"/>
                      <a:pt x="486" y="64"/>
                      <a:pt x="486" y="64"/>
                    </a:cubicBezTo>
                    <a:cubicBezTo>
                      <a:pt x="497" y="66"/>
                      <a:pt x="504" y="69"/>
                      <a:pt x="514" y="74"/>
                    </a:cubicBezTo>
                    <a:cubicBezTo>
                      <a:pt x="523" y="79"/>
                      <a:pt x="523" y="79"/>
                      <a:pt x="523" y="79"/>
                    </a:cubicBezTo>
                    <a:cubicBezTo>
                      <a:pt x="516" y="5"/>
                      <a:pt x="516" y="5"/>
                      <a:pt x="516" y="5"/>
                    </a:cubicBezTo>
                    <a:lnTo>
                      <a:pt x="2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3" name="Freeform 177"/>
              <p:cNvSpPr>
                <a:spLocks noChangeAspect="1"/>
              </p:cNvSpPr>
              <p:nvPr userDrawn="1"/>
            </p:nvSpPr>
            <p:spPr bwMode="black">
              <a:xfrm>
                <a:off x="5130" y="976"/>
                <a:ext cx="11" cy="59"/>
              </a:xfrm>
              <a:custGeom>
                <a:avLst/>
                <a:gdLst/>
                <a:ahLst/>
                <a:cxnLst>
                  <a:cxn ang="0">
                    <a:pos x="19" y="37"/>
                  </a:cxn>
                  <a:cxn ang="0">
                    <a:pos x="24" y="69"/>
                  </a:cxn>
                  <a:cxn ang="0">
                    <a:pos x="24" y="598"/>
                  </a:cxn>
                  <a:cxn ang="0">
                    <a:pos x="19" y="629"/>
                  </a:cxn>
                  <a:cxn ang="0">
                    <a:pos x="9" y="650"/>
                  </a:cxn>
                  <a:cxn ang="0">
                    <a:pos x="3" y="659"/>
                  </a:cxn>
                  <a:cxn ang="0">
                    <a:pos x="116" y="659"/>
                  </a:cxn>
                  <a:cxn ang="0">
                    <a:pos x="126" y="659"/>
                  </a:cxn>
                  <a:cxn ang="0">
                    <a:pos x="120" y="651"/>
                  </a:cxn>
                  <a:cxn ang="0">
                    <a:pos x="109" y="628"/>
                  </a:cxn>
                  <a:cxn ang="0">
                    <a:pos x="106" y="545"/>
                  </a:cxn>
                  <a:cxn ang="0">
                    <a:pos x="106" y="67"/>
                  </a:cxn>
                  <a:cxn ang="0">
                    <a:pos x="112" y="32"/>
                  </a:cxn>
                  <a:cxn ang="0">
                    <a:pos x="112" y="32"/>
                  </a:cxn>
                  <a:cxn ang="0">
                    <a:pos x="122" y="8"/>
                  </a:cxn>
                  <a:cxn ang="0">
                    <a:pos x="126" y="0"/>
                  </a:cxn>
                  <a:cxn ang="0">
                    <a:pos x="10" y="0"/>
                  </a:cxn>
                  <a:cxn ang="0">
                    <a:pos x="0" y="0"/>
                  </a:cxn>
                  <a:cxn ang="0">
                    <a:pos x="6" y="9"/>
                  </a:cxn>
                  <a:cxn ang="0">
                    <a:pos x="19" y="37"/>
                  </a:cxn>
                </a:cxnLst>
                <a:rect l="0" t="0" r="r" b="b"/>
                <a:pathLst>
                  <a:path w="126" h="659">
                    <a:moveTo>
                      <a:pt x="19" y="37"/>
                    </a:moveTo>
                    <a:cubicBezTo>
                      <a:pt x="23" y="49"/>
                      <a:pt x="24" y="56"/>
                      <a:pt x="24" y="69"/>
                    </a:cubicBezTo>
                    <a:cubicBezTo>
                      <a:pt x="24" y="598"/>
                      <a:pt x="24" y="598"/>
                      <a:pt x="24" y="598"/>
                    </a:cubicBezTo>
                    <a:cubicBezTo>
                      <a:pt x="24" y="611"/>
                      <a:pt x="24" y="618"/>
                      <a:pt x="19" y="629"/>
                    </a:cubicBezTo>
                    <a:cubicBezTo>
                      <a:pt x="16" y="638"/>
                      <a:pt x="14" y="643"/>
                      <a:pt x="9" y="650"/>
                    </a:cubicBezTo>
                    <a:cubicBezTo>
                      <a:pt x="3" y="659"/>
                      <a:pt x="3" y="659"/>
                      <a:pt x="3" y="659"/>
                    </a:cubicBezTo>
                    <a:cubicBezTo>
                      <a:pt x="116" y="659"/>
                      <a:pt x="116" y="659"/>
                      <a:pt x="116" y="659"/>
                    </a:cubicBezTo>
                    <a:cubicBezTo>
                      <a:pt x="126" y="659"/>
                      <a:pt x="126" y="659"/>
                      <a:pt x="126" y="659"/>
                    </a:cubicBezTo>
                    <a:cubicBezTo>
                      <a:pt x="120" y="651"/>
                      <a:pt x="120" y="651"/>
                      <a:pt x="120" y="651"/>
                    </a:cubicBezTo>
                    <a:cubicBezTo>
                      <a:pt x="115" y="641"/>
                      <a:pt x="110" y="637"/>
                      <a:pt x="109" y="628"/>
                    </a:cubicBezTo>
                    <a:cubicBezTo>
                      <a:pt x="107" y="607"/>
                      <a:pt x="106" y="578"/>
                      <a:pt x="106" y="545"/>
                    </a:cubicBezTo>
                    <a:cubicBezTo>
                      <a:pt x="106" y="67"/>
                      <a:pt x="106" y="67"/>
                      <a:pt x="106" y="67"/>
                    </a:cubicBezTo>
                    <a:cubicBezTo>
                      <a:pt x="107" y="58"/>
                      <a:pt x="106" y="53"/>
                      <a:pt x="112" y="32"/>
                    </a:cubicBezTo>
                    <a:cubicBezTo>
                      <a:pt x="112" y="32"/>
                      <a:pt x="112" y="32"/>
                      <a:pt x="112" y="32"/>
                    </a:cubicBezTo>
                    <a:cubicBezTo>
                      <a:pt x="116" y="23"/>
                      <a:pt x="118" y="16"/>
                      <a:pt x="122" y="8"/>
                    </a:cubicBezTo>
                    <a:cubicBezTo>
                      <a:pt x="126" y="0"/>
                      <a:pt x="126" y="0"/>
                      <a:pt x="126" y="0"/>
                    </a:cubicBezTo>
                    <a:cubicBezTo>
                      <a:pt x="10" y="0"/>
                      <a:pt x="10" y="0"/>
                      <a:pt x="10" y="0"/>
                    </a:cubicBezTo>
                    <a:cubicBezTo>
                      <a:pt x="0" y="0"/>
                      <a:pt x="0" y="0"/>
                      <a:pt x="0" y="0"/>
                    </a:cubicBezTo>
                    <a:cubicBezTo>
                      <a:pt x="6" y="9"/>
                      <a:pt x="6" y="9"/>
                      <a:pt x="6" y="9"/>
                    </a:cubicBezTo>
                    <a:cubicBezTo>
                      <a:pt x="12" y="19"/>
                      <a:pt x="16" y="26"/>
                      <a:pt x="19" y="3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4" name="Freeform 178"/>
              <p:cNvSpPr>
                <a:spLocks noChangeAspect="1"/>
              </p:cNvSpPr>
              <p:nvPr userDrawn="1"/>
            </p:nvSpPr>
            <p:spPr bwMode="black">
              <a:xfrm>
                <a:off x="5016" y="1175"/>
                <a:ext cx="38" cy="59"/>
              </a:xfrm>
              <a:custGeom>
                <a:avLst/>
                <a:gdLst/>
                <a:ahLst/>
                <a:cxnLst>
                  <a:cxn ang="0">
                    <a:pos x="384" y="589"/>
                  </a:cxn>
                  <a:cxn ang="0">
                    <a:pos x="314" y="599"/>
                  </a:cxn>
                  <a:cxn ang="0">
                    <a:pos x="111" y="599"/>
                  </a:cxn>
                  <a:cxn ang="0">
                    <a:pos x="111" y="320"/>
                  </a:cxn>
                  <a:cxn ang="0">
                    <a:pos x="280" y="320"/>
                  </a:cxn>
                  <a:cxn ang="0">
                    <a:pos x="308" y="321"/>
                  </a:cxn>
                  <a:cxn ang="0">
                    <a:pos x="343" y="333"/>
                  </a:cxn>
                  <a:cxn ang="0">
                    <a:pos x="350" y="337"/>
                  </a:cxn>
                  <a:cxn ang="0">
                    <a:pos x="350" y="266"/>
                  </a:cxn>
                  <a:cxn ang="0">
                    <a:pos x="350" y="260"/>
                  </a:cxn>
                  <a:cxn ang="0">
                    <a:pos x="109" y="260"/>
                  </a:cxn>
                  <a:cxn ang="0">
                    <a:pos x="109" y="58"/>
                  </a:cxn>
                  <a:cxn ang="0">
                    <a:pos x="280" y="58"/>
                  </a:cxn>
                  <a:cxn ang="0">
                    <a:pos x="300" y="57"/>
                  </a:cxn>
                  <a:cxn ang="0">
                    <a:pos x="318" y="60"/>
                  </a:cxn>
                  <a:cxn ang="0">
                    <a:pos x="341" y="75"/>
                  </a:cxn>
                  <a:cxn ang="0">
                    <a:pos x="350" y="84"/>
                  </a:cxn>
                  <a:cxn ang="0">
                    <a:pos x="350" y="5"/>
                  </a:cxn>
                  <a:cxn ang="0">
                    <a:pos x="350" y="0"/>
                  </a:cxn>
                  <a:cxn ang="0">
                    <a:pos x="0" y="0"/>
                  </a:cxn>
                  <a:cxn ang="0">
                    <a:pos x="10" y="9"/>
                  </a:cxn>
                  <a:cxn ang="0">
                    <a:pos x="21" y="26"/>
                  </a:cxn>
                  <a:cxn ang="0">
                    <a:pos x="25" y="51"/>
                  </a:cxn>
                  <a:cxn ang="0">
                    <a:pos x="25" y="596"/>
                  </a:cxn>
                  <a:cxn ang="0">
                    <a:pos x="26" y="612"/>
                  </a:cxn>
                  <a:cxn ang="0">
                    <a:pos x="24" y="627"/>
                  </a:cxn>
                  <a:cxn ang="0">
                    <a:pos x="13" y="650"/>
                  </a:cxn>
                  <a:cxn ang="0">
                    <a:pos x="7" y="659"/>
                  </a:cxn>
                  <a:cxn ang="0">
                    <a:pos x="393" y="659"/>
                  </a:cxn>
                  <a:cxn ang="0">
                    <a:pos x="393" y="653"/>
                  </a:cxn>
                  <a:cxn ang="0">
                    <a:pos x="393" y="653"/>
                  </a:cxn>
                  <a:cxn ang="0">
                    <a:pos x="398" y="655"/>
                  </a:cxn>
                  <a:cxn ang="0">
                    <a:pos x="421" y="582"/>
                  </a:cxn>
                  <a:cxn ang="0">
                    <a:pos x="425" y="566"/>
                  </a:cxn>
                  <a:cxn ang="0">
                    <a:pos x="412" y="575"/>
                  </a:cxn>
                  <a:cxn ang="0">
                    <a:pos x="384" y="589"/>
                  </a:cxn>
                </a:cxnLst>
                <a:rect l="0" t="0" r="r" b="b"/>
                <a:pathLst>
                  <a:path w="425" h="659">
                    <a:moveTo>
                      <a:pt x="384" y="589"/>
                    </a:move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0" y="337"/>
                      <a:pt x="350" y="337"/>
                      <a:pt x="350" y="337"/>
                    </a:cubicBezTo>
                    <a:cubicBezTo>
                      <a:pt x="350" y="266"/>
                      <a:pt x="350" y="266"/>
                      <a:pt x="350" y="266"/>
                    </a:cubicBezTo>
                    <a:cubicBezTo>
                      <a:pt x="350" y="260"/>
                      <a:pt x="350" y="260"/>
                      <a:pt x="350" y="260"/>
                    </a:cubicBezTo>
                    <a:cubicBezTo>
                      <a:pt x="109" y="260"/>
                      <a:pt x="109" y="260"/>
                      <a:pt x="109" y="260"/>
                    </a:cubicBezTo>
                    <a:cubicBezTo>
                      <a:pt x="109" y="58"/>
                      <a:pt x="109" y="58"/>
                      <a:pt x="109" y="58"/>
                    </a:cubicBezTo>
                    <a:cubicBezTo>
                      <a:pt x="280" y="58"/>
                      <a:pt x="280" y="58"/>
                      <a:pt x="280" y="58"/>
                    </a:cubicBezTo>
                    <a:cubicBezTo>
                      <a:pt x="287" y="58"/>
                      <a:pt x="294" y="57"/>
                      <a:pt x="300" y="57"/>
                    </a:cubicBezTo>
                    <a:cubicBezTo>
                      <a:pt x="306" y="57"/>
                      <a:pt x="311" y="58"/>
                      <a:pt x="318" y="60"/>
                    </a:cubicBezTo>
                    <a:cubicBezTo>
                      <a:pt x="328" y="64"/>
                      <a:pt x="334" y="67"/>
                      <a:pt x="341" y="75"/>
                    </a:cubicBezTo>
                    <a:cubicBezTo>
                      <a:pt x="350" y="84"/>
                      <a:pt x="350" y="84"/>
                      <a:pt x="350" y="84"/>
                    </a:cubicBezTo>
                    <a:cubicBezTo>
                      <a:pt x="350" y="5"/>
                      <a:pt x="350" y="5"/>
                      <a:pt x="350" y="5"/>
                    </a:cubicBezTo>
                    <a:cubicBezTo>
                      <a:pt x="350" y="0"/>
                      <a:pt x="350" y="0"/>
                      <a:pt x="350" y="0"/>
                    </a:cubicBezTo>
                    <a:cubicBezTo>
                      <a:pt x="0" y="0"/>
                      <a:pt x="0" y="0"/>
                      <a:pt x="0" y="0"/>
                    </a:cubicBezTo>
                    <a:cubicBezTo>
                      <a:pt x="10" y="9"/>
                      <a:pt x="10" y="9"/>
                      <a:pt x="10" y="9"/>
                    </a:cubicBezTo>
                    <a:cubicBezTo>
                      <a:pt x="15" y="15"/>
                      <a:pt x="17" y="18"/>
                      <a:pt x="21" y="26"/>
                    </a:cubicBezTo>
                    <a:cubicBezTo>
                      <a:pt x="24" y="35"/>
                      <a:pt x="25" y="41"/>
                      <a:pt x="25" y="51"/>
                    </a:cubicBezTo>
                    <a:cubicBezTo>
                      <a:pt x="25" y="596"/>
                      <a:pt x="25" y="596"/>
                      <a:pt x="25" y="596"/>
                    </a:cubicBezTo>
                    <a:cubicBezTo>
                      <a:pt x="25" y="602"/>
                      <a:pt x="26" y="607"/>
                      <a:pt x="26" y="612"/>
                    </a:cubicBezTo>
                    <a:cubicBezTo>
                      <a:pt x="26" y="617"/>
                      <a:pt x="25" y="622"/>
                      <a:pt x="24" y="627"/>
                    </a:cubicBezTo>
                    <a:cubicBezTo>
                      <a:pt x="21" y="636"/>
                      <a:pt x="19" y="641"/>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6"/>
                      <a:pt x="425" y="566"/>
                      <a:pt x="425" y="566"/>
                    </a:cubicBezTo>
                    <a:cubicBezTo>
                      <a:pt x="412" y="575"/>
                      <a:pt x="412" y="575"/>
                      <a:pt x="412" y="575"/>
                    </a:cubicBezTo>
                    <a:cubicBezTo>
                      <a:pt x="402" y="582"/>
                      <a:pt x="396" y="585"/>
                      <a:pt x="384" y="58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5" name="Freeform 179"/>
              <p:cNvSpPr>
                <a:spLocks noChangeAspect="1"/>
              </p:cNvSpPr>
              <p:nvPr userDrawn="1"/>
            </p:nvSpPr>
            <p:spPr bwMode="black">
              <a:xfrm>
                <a:off x="5066" y="1076"/>
                <a:ext cx="11" cy="58"/>
              </a:xfrm>
              <a:custGeom>
                <a:avLst/>
                <a:gdLst/>
                <a:ahLst/>
                <a:cxnLst>
                  <a:cxn ang="0">
                    <a:pos x="126" y="0"/>
                  </a:cxn>
                  <a:cxn ang="0">
                    <a:pos x="10" y="0"/>
                  </a:cxn>
                  <a:cxn ang="0">
                    <a:pos x="0" y="0"/>
                  </a:cxn>
                  <a:cxn ang="0">
                    <a:pos x="5" y="9"/>
                  </a:cxn>
                  <a:cxn ang="0">
                    <a:pos x="18" y="37"/>
                  </a:cxn>
                  <a:cxn ang="0">
                    <a:pos x="23" y="69"/>
                  </a:cxn>
                  <a:cxn ang="0">
                    <a:pos x="23" y="598"/>
                  </a:cxn>
                  <a:cxn ang="0">
                    <a:pos x="19" y="630"/>
                  </a:cxn>
                  <a:cxn ang="0">
                    <a:pos x="9" y="651"/>
                  </a:cxn>
                  <a:cxn ang="0">
                    <a:pos x="3" y="659"/>
                  </a:cxn>
                  <a:cxn ang="0">
                    <a:pos x="115" y="659"/>
                  </a:cxn>
                  <a:cxn ang="0">
                    <a:pos x="125" y="659"/>
                  </a:cxn>
                  <a:cxn ang="0">
                    <a:pos x="120" y="651"/>
                  </a:cxn>
                  <a:cxn ang="0">
                    <a:pos x="108" y="628"/>
                  </a:cxn>
                  <a:cxn ang="0">
                    <a:pos x="106" y="545"/>
                  </a:cxn>
                  <a:cxn ang="0">
                    <a:pos x="106" y="68"/>
                  </a:cxn>
                  <a:cxn ang="0">
                    <a:pos x="112" y="33"/>
                  </a:cxn>
                  <a:cxn ang="0">
                    <a:pos x="112" y="33"/>
                  </a:cxn>
                  <a:cxn ang="0">
                    <a:pos x="122" y="8"/>
                  </a:cxn>
                  <a:cxn ang="0">
                    <a:pos x="126" y="0"/>
                  </a:cxn>
                </a:cxnLst>
                <a:rect l="0" t="0" r="r" b="b"/>
                <a:pathLst>
                  <a:path w="126" h="659">
                    <a:moveTo>
                      <a:pt x="126" y="0"/>
                    </a:moveTo>
                    <a:cubicBezTo>
                      <a:pt x="10" y="0"/>
                      <a:pt x="10" y="0"/>
                      <a:pt x="10" y="0"/>
                    </a:cubicBezTo>
                    <a:cubicBezTo>
                      <a:pt x="0" y="0"/>
                      <a:pt x="0" y="0"/>
                      <a:pt x="0" y="0"/>
                    </a:cubicBezTo>
                    <a:cubicBezTo>
                      <a:pt x="5" y="9"/>
                      <a:pt x="5" y="9"/>
                      <a:pt x="5" y="9"/>
                    </a:cubicBezTo>
                    <a:cubicBezTo>
                      <a:pt x="12" y="19"/>
                      <a:pt x="15" y="26"/>
                      <a:pt x="18" y="37"/>
                    </a:cubicBezTo>
                    <a:cubicBezTo>
                      <a:pt x="23" y="50"/>
                      <a:pt x="23" y="56"/>
                      <a:pt x="23" y="69"/>
                    </a:cubicBezTo>
                    <a:cubicBezTo>
                      <a:pt x="23" y="598"/>
                      <a:pt x="23" y="598"/>
                      <a:pt x="23" y="598"/>
                    </a:cubicBezTo>
                    <a:cubicBezTo>
                      <a:pt x="23" y="611"/>
                      <a:pt x="23"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4" y="642"/>
                      <a:pt x="110" y="637"/>
                      <a:pt x="108" y="628"/>
                    </a:cubicBezTo>
                    <a:cubicBezTo>
                      <a:pt x="106" y="608"/>
                      <a:pt x="106" y="578"/>
                      <a:pt x="106" y="545"/>
                    </a:cubicBezTo>
                    <a:cubicBezTo>
                      <a:pt x="106" y="68"/>
                      <a:pt x="106" y="68"/>
                      <a:pt x="106" y="68"/>
                    </a:cubicBezTo>
                    <a:cubicBezTo>
                      <a:pt x="106" y="58"/>
                      <a:pt x="106" y="53"/>
                      <a:pt x="112" y="33"/>
                    </a:cubicBezTo>
                    <a:cubicBezTo>
                      <a:pt x="112" y="33"/>
                      <a:pt x="112" y="33"/>
                      <a:pt x="112" y="33"/>
                    </a:cubicBezTo>
                    <a:cubicBezTo>
                      <a:pt x="115" y="23"/>
                      <a:pt x="118" y="17"/>
                      <a:pt x="122" y="8"/>
                    </a:cubicBezTo>
                    <a:lnTo>
                      <a:pt x="126"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6" name="Freeform 180"/>
              <p:cNvSpPr>
                <a:spLocks noChangeAspect="1"/>
              </p:cNvSpPr>
              <p:nvPr userDrawn="1"/>
            </p:nvSpPr>
            <p:spPr bwMode="black">
              <a:xfrm>
                <a:off x="5045" y="976"/>
                <a:ext cx="79" cy="61"/>
              </a:xfrm>
              <a:custGeom>
                <a:avLst/>
                <a:gdLst/>
                <a:ahLst/>
                <a:cxnLst>
                  <a:cxn ang="0">
                    <a:pos x="39" y="31"/>
                  </a:cxn>
                  <a:cxn ang="0">
                    <a:pos x="51" y="53"/>
                  </a:cxn>
                  <a:cxn ang="0">
                    <a:pos x="286" y="686"/>
                  </a:cxn>
                  <a:cxn ang="0">
                    <a:pos x="453" y="224"/>
                  </a:cxn>
                  <a:cxn ang="0">
                    <a:pos x="625" y="683"/>
                  </a:cxn>
                  <a:cxn ang="0">
                    <a:pos x="847" y="65"/>
                  </a:cxn>
                  <a:cxn ang="0">
                    <a:pos x="859" y="40"/>
                  </a:cxn>
                  <a:cxn ang="0">
                    <a:pos x="859" y="40"/>
                  </a:cxn>
                  <a:cxn ang="0">
                    <a:pos x="881" y="9"/>
                  </a:cxn>
                  <a:cxn ang="0">
                    <a:pos x="889" y="0"/>
                  </a:cxn>
                  <a:cxn ang="0">
                    <a:pos x="781" y="0"/>
                  </a:cxn>
                  <a:cxn ang="0">
                    <a:pos x="771" y="0"/>
                  </a:cxn>
                  <a:cxn ang="0">
                    <a:pos x="777" y="9"/>
                  </a:cxn>
                  <a:cxn ang="0">
                    <a:pos x="783" y="30"/>
                  </a:cxn>
                  <a:cxn ang="0">
                    <a:pos x="783" y="33"/>
                  </a:cxn>
                  <a:cxn ang="0">
                    <a:pos x="776" y="57"/>
                  </a:cxn>
                  <a:cxn ang="0">
                    <a:pos x="633" y="482"/>
                  </a:cxn>
                  <a:cxn ang="0">
                    <a:pos x="479" y="53"/>
                  </a:cxn>
                  <a:cxn ang="0">
                    <a:pos x="475" y="34"/>
                  </a:cxn>
                  <a:cxn ang="0">
                    <a:pos x="476" y="25"/>
                  </a:cxn>
                  <a:cxn ang="0">
                    <a:pos x="483" y="10"/>
                  </a:cxn>
                  <a:cxn ang="0">
                    <a:pos x="488" y="1"/>
                  </a:cxn>
                  <a:cxn ang="0">
                    <a:pos x="346" y="1"/>
                  </a:cxn>
                  <a:cxn ang="0">
                    <a:pos x="356" y="11"/>
                  </a:cxn>
                  <a:cxn ang="0">
                    <a:pos x="373" y="30"/>
                  </a:cxn>
                  <a:cxn ang="0">
                    <a:pos x="390" y="54"/>
                  </a:cxn>
                  <a:cxn ang="0">
                    <a:pos x="422" y="136"/>
                  </a:cxn>
                  <a:cxn ang="0">
                    <a:pos x="291" y="481"/>
                  </a:cxn>
                  <a:cxn ang="0">
                    <a:pos x="137" y="43"/>
                  </a:cxn>
                  <a:cxn ang="0">
                    <a:pos x="136" y="36"/>
                  </a:cxn>
                  <a:cxn ang="0">
                    <a:pos x="137" y="27"/>
                  </a:cxn>
                  <a:cxn ang="0">
                    <a:pos x="144" y="10"/>
                  </a:cxn>
                  <a:cxn ang="0">
                    <a:pos x="149" y="1"/>
                  </a:cxn>
                  <a:cxn ang="0">
                    <a:pos x="0" y="1"/>
                  </a:cxn>
                  <a:cxn ang="0">
                    <a:pos x="17" y="11"/>
                  </a:cxn>
                  <a:cxn ang="0">
                    <a:pos x="39" y="31"/>
                  </a:cxn>
                </a:cxnLst>
                <a:rect l="0" t="0" r="r" b="b"/>
                <a:pathLst>
                  <a:path w="889" h="686">
                    <a:moveTo>
                      <a:pt x="39" y="31"/>
                    </a:moveTo>
                    <a:cubicBezTo>
                      <a:pt x="46" y="39"/>
                      <a:pt x="48" y="44"/>
                      <a:pt x="51" y="53"/>
                    </a:cubicBezTo>
                    <a:cubicBezTo>
                      <a:pt x="286" y="686"/>
                      <a:pt x="286" y="686"/>
                      <a:pt x="286" y="686"/>
                    </a:cubicBezTo>
                    <a:cubicBezTo>
                      <a:pt x="453" y="224"/>
                      <a:pt x="453" y="224"/>
                      <a:pt x="453" y="224"/>
                    </a:cubicBezTo>
                    <a:cubicBezTo>
                      <a:pt x="625" y="683"/>
                      <a:pt x="625" y="683"/>
                      <a:pt x="625" y="683"/>
                    </a:cubicBezTo>
                    <a:cubicBezTo>
                      <a:pt x="847" y="65"/>
                      <a:pt x="847" y="65"/>
                      <a:pt x="847" y="65"/>
                    </a:cubicBezTo>
                    <a:cubicBezTo>
                      <a:pt x="850" y="55"/>
                      <a:pt x="854" y="50"/>
                      <a:pt x="859" y="40"/>
                    </a:cubicBezTo>
                    <a:cubicBezTo>
                      <a:pt x="859" y="40"/>
                      <a:pt x="859" y="40"/>
                      <a:pt x="859" y="40"/>
                    </a:cubicBezTo>
                    <a:cubicBezTo>
                      <a:pt x="867" y="28"/>
                      <a:pt x="872" y="20"/>
                      <a:pt x="881" y="9"/>
                    </a:cubicBezTo>
                    <a:cubicBezTo>
                      <a:pt x="889" y="0"/>
                      <a:pt x="889" y="0"/>
                      <a:pt x="889" y="0"/>
                    </a:cubicBezTo>
                    <a:cubicBezTo>
                      <a:pt x="781" y="0"/>
                      <a:pt x="781" y="0"/>
                      <a:pt x="781" y="0"/>
                    </a:cubicBezTo>
                    <a:cubicBezTo>
                      <a:pt x="771" y="0"/>
                      <a:pt x="771" y="0"/>
                      <a:pt x="771" y="0"/>
                    </a:cubicBezTo>
                    <a:cubicBezTo>
                      <a:pt x="777" y="9"/>
                      <a:pt x="777" y="9"/>
                      <a:pt x="777" y="9"/>
                    </a:cubicBezTo>
                    <a:cubicBezTo>
                      <a:pt x="781" y="16"/>
                      <a:pt x="783" y="21"/>
                      <a:pt x="783" y="30"/>
                    </a:cubicBezTo>
                    <a:cubicBezTo>
                      <a:pt x="783" y="30"/>
                      <a:pt x="783" y="32"/>
                      <a:pt x="783" y="33"/>
                    </a:cubicBezTo>
                    <a:cubicBezTo>
                      <a:pt x="783" y="41"/>
                      <a:pt x="781" y="47"/>
                      <a:pt x="776" y="57"/>
                    </a:cubicBezTo>
                    <a:cubicBezTo>
                      <a:pt x="633" y="482"/>
                      <a:pt x="633" y="482"/>
                      <a:pt x="633" y="482"/>
                    </a:cubicBezTo>
                    <a:cubicBezTo>
                      <a:pt x="479" y="53"/>
                      <a:pt x="479" y="53"/>
                      <a:pt x="479" y="53"/>
                    </a:cubicBezTo>
                    <a:cubicBezTo>
                      <a:pt x="476" y="45"/>
                      <a:pt x="475" y="40"/>
                      <a:pt x="475" y="34"/>
                    </a:cubicBezTo>
                    <a:cubicBezTo>
                      <a:pt x="475" y="31"/>
                      <a:pt x="475" y="28"/>
                      <a:pt x="476" y="25"/>
                    </a:cubicBezTo>
                    <a:cubicBezTo>
                      <a:pt x="478" y="18"/>
                      <a:pt x="479" y="16"/>
                      <a:pt x="483" y="10"/>
                    </a:cubicBezTo>
                    <a:cubicBezTo>
                      <a:pt x="488" y="1"/>
                      <a:pt x="488" y="1"/>
                      <a:pt x="488" y="1"/>
                    </a:cubicBezTo>
                    <a:cubicBezTo>
                      <a:pt x="346" y="1"/>
                      <a:pt x="346" y="1"/>
                      <a:pt x="346" y="1"/>
                    </a:cubicBezTo>
                    <a:cubicBezTo>
                      <a:pt x="356" y="11"/>
                      <a:pt x="356" y="11"/>
                      <a:pt x="356" y="11"/>
                    </a:cubicBezTo>
                    <a:cubicBezTo>
                      <a:pt x="363" y="17"/>
                      <a:pt x="367" y="22"/>
                      <a:pt x="373" y="30"/>
                    </a:cubicBezTo>
                    <a:cubicBezTo>
                      <a:pt x="381" y="39"/>
                      <a:pt x="386" y="44"/>
                      <a:pt x="390" y="54"/>
                    </a:cubicBezTo>
                    <a:cubicBezTo>
                      <a:pt x="422" y="136"/>
                      <a:pt x="422" y="136"/>
                      <a:pt x="422" y="136"/>
                    </a:cubicBezTo>
                    <a:cubicBezTo>
                      <a:pt x="291" y="481"/>
                      <a:pt x="291" y="481"/>
                      <a:pt x="291" y="481"/>
                    </a:cubicBezTo>
                    <a:cubicBezTo>
                      <a:pt x="137" y="43"/>
                      <a:pt x="137" y="43"/>
                      <a:pt x="137" y="43"/>
                    </a:cubicBezTo>
                    <a:cubicBezTo>
                      <a:pt x="136" y="40"/>
                      <a:pt x="136" y="38"/>
                      <a:pt x="136" y="36"/>
                    </a:cubicBezTo>
                    <a:cubicBezTo>
                      <a:pt x="136" y="34"/>
                      <a:pt x="136" y="31"/>
                      <a:pt x="137" y="27"/>
                    </a:cubicBezTo>
                    <a:cubicBezTo>
                      <a:pt x="138" y="20"/>
                      <a:pt x="140" y="17"/>
                      <a:pt x="144" y="10"/>
                    </a:cubicBezTo>
                    <a:cubicBezTo>
                      <a:pt x="149" y="1"/>
                      <a:pt x="149" y="1"/>
                      <a:pt x="149" y="1"/>
                    </a:cubicBezTo>
                    <a:cubicBezTo>
                      <a:pt x="0" y="1"/>
                      <a:pt x="0" y="1"/>
                      <a:pt x="0" y="1"/>
                    </a:cubicBezTo>
                    <a:cubicBezTo>
                      <a:pt x="17" y="11"/>
                      <a:pt x="17" y="11"/>
                      <a:pt x="17" y="11"/>
                    </a:cubicBezTo>
                    <a:cubicBezTo>
                      <a:pt x="27" y="17"/>
                      <a:pt x="32" y="22"/>
                      <a:pt x="39" y="3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7" name="Freeform 181"/>
              <p:cNvSpPr>
                <a:spLocks noChangeAspect="1"/>
              </p:cNvSpPr>
              <p:nvPr userDrawn="1"/>
            </p:nvSpPr>
            <p:spPr bwMode="black">
              <a:xfrm>
                <a:off x="5298" y="1076"/>
                <a:ext cx="46" cy="58"/>
              </a:xfrm>
              <a:custGeom>
                <a:avLst/>
                <a:gdLst/>
                <a:ahLst/>
                <a:cxnLst>
                  <a:cxn ang="0">
                    <a:pos x="64" y="61"/>
                  </a:cxn>
                  <a:cxn ang="0">
                    <a:pos x="222" y="61"/>
                  </a:cxn>
                  <a:cxn ang="0">
                    <a:pos x="222" y="598"/>
                  </a:cxn>
                  <a:cxn ang="0">
                    <a:pos x="223" y="619"/>
                  </a:cxn>
                  <a:cxn ang="0">
                    <a:pos x="222" y="633"/>
                  </a:cxn>
                  <a:cxn ang="0">
                    <a:pos x="213" y="652"/>
                  </a:cxn>
                  <a:cxn ang="0">
                    <a:pos x="209" y="660"/>
                  </a:cxn>
                  <a:cxn ang="0">
                    <a:pos x="319" y="660"/>
                  </a:cxn>
                  <a:cxn ang="0">
                    <a:pos x="329" y="660"/>
                  </a:cxn>
                  <a:cxn ang="0">
                    <a:pos x="324" y="652"/>
                  </a:cxn>
                  <a:cxn ang="0">
                    <a:pos x="315" y="631"/>
                  </a:cxn>
                  <a:cxn ang="0">
                    <a:pos x="312" y="604"/>
                  </a:cxn>
                  <a:cxn ang="0">
                    <a:pos x="312" y="596"/>
                  </a:cxn>
                  <a:cxn ang="0">
                    <a:pos x="312" y="59"/>
                  </a:cxn>
                  <a:cxn ang="0">
                    <a:pos x="448" y="59"/>
                  </a:cxn>
                  <a:cxn ang="0">
                    <a:pos x="485" y="64"/>
                  </a:cxn>
                  <a:cxn ang="0">
                    <a:pos x="486" y="59"/>
                  </a:cxn>
                  <a:cxn ang="0">
                    <a:pos x="486" y="59"/>
                  </a:cxn>
                  <a:cxn ang="0">
                    <a:pos x="485" y="65"/>
                  </a:cxn>
                  <a:cxn ang="0">
                    <a:pos x="513" y="74"/>
                  </a:cxn>
                  <a:cxn ang="0">
                    <a:pos x="522" y="79"/>
                  </a:cxn>
                  <a:cxn ang="0">
                    <a:pos x="515" y="5"/>
                  </a:cxn>
                  <a:cxn ang="0">
                    <a:pos x="22" y="0"/>
                  </a:cxn>
                  <a:cxn ang="0">
                    <a:pos x="2" y="72"/>
                  </a:cxn>
                  <a:cxn ang="0">
                    <a:pos x="0" y="84"/>
                  </a:cxn>
                  <a:cxn ang="0">
                    <a:pos x="11" y="78"/>
                  </a:cxn>
                  <a:cxn ang="0">
                    <a:pos x="43" y="65"/>
                  </a:cxn>
                  <a:cxn ang="0">
                    <a:pos x="64" y="61"/>
                  </a:cxn>
                </a:cxnLst>
                <a:rect l="0" t="0" r="r" b="b"/>
                <a:pathLst>
                  <a:path w="522" h="660">
                    <a:moveTo>
                      <a:pt x="64" y="61"/>
                    </a:moveTo>
                    <a:cubicBezTo>
                      <a:pt x="222" y="61"/>
                      <a:pt x="222" y="61"/>
                      <a:pt x="222" y="61"/>
                    </a:cubicBezTo>
                    <a:cubicBezTo>
                      <a:pt x="222" y="598"/>
                      <a:pt x="222" y="598"/>
                      <a:pt x="222" y="598"/>
                    </a:cubicBezTo>
                    <a:cubicBezTo>
                      <a:pt x="222" y="606"/>
                      <a:pt x="223" y="613"/>
                      <a:pt x="223" y="619"/>
                    </a:cubicBezTo>
                    <a:cubicBezTo>
                      <a:pt x="223" y="623"/>
                      <a:pt x="223" y="628"/>
                      <a:pt x="222" y="633"/>
                    </a:cubicBezTo>
                    <a:cubicBezTo>
                      <a:pt x="219" y="640"/>
                      <a:pt x="218" y="644"/>
                      <a:pt x="213" y="652"/>
                    </a:cubicBezTo>
                    <a:cubicBezTo>
                      <a:pt x="209" y="660"/>
                      <a:pt x="209" y="660"/>
                      <a:pt x="209" y="660"/>
                    </a:cubicBezTo>
                    <a:cubicBezTo>
                      <a:pt x="319" y="660"/>
                      <a:pt x="319" y="660"/>
                      <a:pt x="319" y="660"/>
                    </a:cubicBezTo>
                    <a:cubicBezTo>
                      <a:pt x="329" y="660"/>
                      <a:pt x="329" y="660"/>
                      <a:pt x="329" y="660"/>
                    </a:cubicBezTo>
                    <a:cubicBezTo>
                      <a:pt x="324" y="652"/>
                      <a:pt x="324" y="652"/>
                      <a:pt x="324" y="652"/>
                    </a:cubicBezTo>
                    <a:cubicBezTo>
                      <a:pt x="319" y="643"/>
                      <a:pt x="316" y="638"/>
                      <a:pt x="315" y="631"/>
                    </a:cubicBezTo>
                    <a:cubicBezTo>
                      <a:pt x="312" y="612"/>
                      <a:pt x="312" y="610"/>
                      <a:pt x="312" y="604"/>
                    </a:cubicBezTo>
                    <a:cubicBezTo>
                      <a:pt x="312" y="602"/>
                      <a:pt x="312" y="600"/>
                      <a:pt x="312" y="596"/>
                    </a:cubicBezTo>
                    <a:cubicBezTo>
                      <a:pt x="312" y="59"/>
                      <a:pt x="312" y="59"/>
                      <a:pt x="312" y="59"/>
                    </a:cubicBezTo>
                    <a:cubicBezTo>
                      <a:pt x="448" y="59"/>
                      <a:pt x="448" y="59"/>
                      <a:pt x="448" y="59"/>
                    </a:cubicBezTo>
                    <a:cubicBezTo>
                      <a:pt x="462" y="59"/>
                      <a:pt x="471" y="60"/>
                      <a:pt x="485" y="64"/>
                    </a:cubicBezTo>
                    <a:cubicBezTo>
                      <a:pt x="486" y="59"/>
                      <a:pt x="486" y="59"/>
                      <a:pt x="486" y="59"/>
                    </a:cubicBezTo>
                    <a:cubicBezTo>
                      <a:pt x="486" y="59"/>
                      <a:pt x="486" y="59"/>
                      <a:pt x="486" y="59"/>
                    </a:cubicBezTo>
                    <a:cubicBezTo>
                      <a:pt x="485" y="65"/>
                      <a:pt x="485" y="65"/>
                      <a:pt x="485" y="65"/>
                    </a:cubicBezTo>
                    <a:cubicBezTo>
                      <a:pt x="496" y="67"/>
                      <a:pt x="503" y="69"/>
                      <a:pt x="513" y="74"/>
                    </a:cubicBezTo>
                    <a:cubicBezTo>
                      <a:pt x="522" y="79"/>
                      <a:pt x="522" y="79"/>
                      <a:pt x="522" y="79"/>
                    </a:cubicBezTo>
                    <a:cubicBezTo>
                      <a:pt x="515" y="5"/>
                      <a:pt x="515" y="5"/>
                      <a:pt x="515" y="5"/>
                    </a:cubicBezTo>
                    <a:cubicBezTo>
                      <a:pt x="22" y="0"/>
                      <a:pt x="22" y="0"/>
                      <a:pt x="22" y="0"/>
                    </a:cubicBezTo>
                    <a:cubicBezTo>
                      <a:pt x="2" y="72"/>
                      <a:pt x="2" y="72"/>
                      <a:pt x="2" y="72"/>
                    </a:cubicBezTo>
                    <a:cubicBezTo>
                      <a:pt x="0" y="84"/>
                      <a:pt x="0" y="84"/>
                      <a:pt x="0" y="84"/>
                    </a:cubicBezTo>
                    <a:cubicBezTo>
                      <a:pt x="11" y="78"/>
                      <a:pt x="11" y="78"/>
                      <a:pt x="11" y="78"/>
                    </a:cubicBezTo>
                    <a:cubicBezTo>
                      <a:pt x="22" y="71"/>
                      <a:pt x="30" y="67"/>
                      <a:pt x="43" y="65"/>
                    </a:cubicBezTo>
                    <a:cubicBezTo>
                      <a:pt x="52" y="62"/>
                      <a:pt x="56" y="61"/>
                      <a:pt x="64" y="6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8" name="Freeform 182"/>
              <p:cNvSpPr>
                <a:spLocks noChangeAspect="1"/>
              </p:cNvSpPr>
              <p:nvPr userDrawn="1"/>
            </p:nvSpPr>
            <p:spPr bwMode="black">
              <a:xfrm>
                <a:off x="5082" y="1076"/>
                <a:ext cx="61" cy="60"/>
              </a:xfrm>
              <a:custGeom>
                <a:avLst/>
                <a:gdLst/>
                <a:ahLst/>
                <a:cxnLst>
                  <a:cxn ang="0">
                    <a:pos x="657" y="42"/>
                  </a:cxn>
                  <a:cxn ang="0">
                    <a:pos x="678" y="10"/>
                  </a:cxn>
                  <a:cxn ang="0">
                    <a:pos x="684" y="1"/>
                  </a:cxn>
                  <a:cxn ang="0">
                    <a:pos x="583" y="1"/>
                  </a:cxn>
                  <a:cxn ang="0">
                    <a:pos x="575" y="1"/>
                  </a:cxn>
                  <a:cxn ang="0">
                    <a:pos x="577" y="9"/>
                  </a:cxn>
                  <a:cxn ang="0">
                    <a:pos x="581" y="30"/>
                  </a:cxn>
                  <a:cxn ang="0">
                    <a:pos x="571" y="58"/>
                  </a:cxn>
                  <a:cxn ang="0">
                    <a:pos x="357" y="517"/>
                  </a:cxn>
                  <a:cxn ang="0">
                    <a:pos x="129" y="38"/>
                  </a:cxn>
                  <a:cxn ang="0">
                    <a:pos x="125" y="22"/>
                  </a:cxn>
                  <a:cxn ang="0">
                    <a:pos x="128" y="9"/>
                  </a:cxn>
                  <a:cxn ang="0">
                    <a:pos x="133" y="0"/>
                  </a:cxn>
                  <a:cxn ang="0">
                    <a:pos x="19" y="0"/>
                  </a:cxn>
                  <a:cxn ang="0">
                    <a:pos x="0" y="0"/>
                  </a:cxn>
                  <a:cxn ang="0">
                    <a:pos x="16" y="11"/>
                  </a:cxn>
                  <a:cxn ang="0">
                    <a:pos x="35" y="30"/>
                  </a:cxn>
                  <a:cxn ang="0">
                    <a:pos x="45" y="51"/>
                  </a:cxn>
                  <a:cxn ang="0">
                    <a:pos x="354" y="682"/>
                  </a:cxn>
                  <a:cxn ang="0">
                    <a:pos x="644" y="67"/>
                  </a:cxn>
                  <a:cxn ang="0">
                    <a:pos x="657" y="42"/>
                  </a:cxn>
                  <a:cxn ang="0">
                    <a:pos x="652" y="39"/>
                  </a:cxn>
                  <a:cxn ang="0">
                    <a:pos x="652" y="39"/>
                  </a:cxn>
                  <a:cxn ang="0">
                    <a:pos x="657" y="42"/>
                  </a:cxn>
                </a:cxnLst>
                <a:rect l="0" t="0" r="r" b="b"/>
                <a:pathLst>
                  <a:path w="684" h="682">
                    <a:moveTo>
                      <a:pt x="657" y="42"/>
                    </a:moveTo>
                    <a:cubicBezTo>
                      <a:pt x="664" y="29"/>
                      <a:pt x="669" y="22"/>
                      <a:pt x="678" y="10"/>
                    </a:cubicBezTo>
                    <a:cubicBezTo>
                      <a:pt x="684" y="1"/>
                      <a:pt x="684" y="1"/>
                      <a:pt x="684" y="1"/>
                    </a:cubicBezTo>
                    <a:cubicBezTo>
                      <a:pt x="583" y="1"/>
                      <a:pt x="583" y="1"/>
                      <a:pt x="583" y="1"/>
                    </a:cubicBezTo>
                    <a:cubicBezTo>
                      <a:pt x="575" y="1"/>
                      <a:pt x="575" y="1"/>
                      <a:pt x="575" y="1"/>
                    </a:cubicBezTo>
                    <a:cubicBezTo>
                      <a:pt x="577" y="9"/>
                      <a:pt x="577" y="9"/>
                      <a:pt x="577" y="9"/>
                    </a:cubicBezTo>
                    <a:cubicBezTo>
                      <a:pt x="580" y="17"/>
                      <a:pt x="581" y="22"/>
                      <a:pt x="581" y="30"/>
                    </a:cubicBezTo>
                    <a:cubicBezTo>
                      <a:pt x="580" y="41"/>
                      <a:pt x="575" y="47"/>
                      <a:pt x="571" y="58"/>
                    </a:cubicBezTo>
                    <a:cubicBezTo>
                      <a:pt x="357" y="517"/>
                      <a:pt x="357" y="517"/>
                      <a:pt x="357" y="517"/>
                    </a:cubicBezTo>
                    <a:cubicBezTo>
                      <a:pt x="129" y="38"/>
                      <a:pt x="129" y="38"/>
                      <a:pt x="129" y="38"/>
                    </a:cubicBezTo>
                    <a:cubicBezTo>
                      <a:pt x="126" y="31"/>
                      <a:pt x="125" y="28"/>
                      <a:pt x="125" y="22"/>
                    </a:cubicBezTo>
                    <a:cubicBezTo>
                      <a:pt x="125" y="17"/>
                      <a:pt x="126" y="15"/>
                      <a:pt x="128" y="9"/>
                    </a:cubicBezTo>
                    <a:cubicBezTo>
                      <a:pt x="133" y="0"/>
                      <a:pt x="133" y="0"/>
                      <a:pt x="133" y="0"/>
                    </a:cubicBezTo>
                    <a:cubicBezTo>
                      <a:pt x="19" y="0"/>
                      <a:pt x="19" y="0"/>
                      <a:pt x="19" y="0"/>
                    </a:cubicBezTo>
                    <a:cubicBezTo>
                      <a:pt x="0" y="0"/>
                      <a:pt x="0" y="0"/>
                      <a:pt x="0" y="0"/>
                    </a:cubicBezTo>
                    <a:cubicBezTo>
                      <a:pt x="16" y="11"/>
                      <a:pt x="16" y="11"/>
                      <a:pt x="16" y="11"/>
                    </a:cubicBezTo>
                    <a:cubicBezTo>
                      <a:pt x="25" y="17"/>
                      <a:pt x="30" y="21"/>
                      <a:pt x="35" y="30"/>
                    </a:cubicBezTo>
                    <a:cubicBezTo>
                      <a:pt x="40" y="37"/>
                      <a:pt x="42" y="43"/>
                      <a:pt x="45" y="51"/>
                    </a:cubicBezTo>
                    <a:cubicBezTo>
                      <a:pt x="354" y="682"/>
                      <a:pt x="354" y="682"/>
                      <a:pt x="354" y="682"/>
                    </a:cubicBezTo>
                    <a:cubicBezTo>
                      <a:pt x="644" y="67"/>
                      <a:pt x="644" y="67"/>
                      <a:pt x="644" y="67"/>
                    </a:cubicBezTo>
                    <a:cubicBezTo>
                      <a:pt x="648" y="57"/>
                      <a:pt x="651" y="52"/>
                      <a:pt x="657" y="42"/>
                    </a:cubicBezTo>
                    <a:cubicBezTo>
                      <a:pt x="652" y="39"/>
                      <a:pt x="652" y="39"/>
                      <a:pt x="652" y="39"/>
                    </a:cubicBezTo>
                    <a:cubicBezTo>
                      <a:pt x="653" y="39"/>
                      <a:pt x="652" y="39"/>
                      <a:pt x="652" y="39"/>
                    </a:cubicBezTo>
                    <a:lnTo>
                      <a:pt x="657" y="42"/>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9" name="Freeform 183"/>
              <p:cNvSpPr>
                <a:spLocks noChangeAspect="1" noEditPoints="1"/>
              </p:cNvSpPr>
              <p:nvPr userDrawn="1"/>
            </p:nvSpPr>
            <p:spPr bwMode="black">
              <a:xfrm>
                <a:off x="5193" y="1076"/>
                <a:ext cx="45" cy="58"/>
              </a:xfrm>
              <a:custGeom>
                <a:avLst/>
                <a:gdLst/>
                <a:ahLst/>
                <a:cxnLst>
                  <a:cxn ang="0">
                    <a:pos x="490" y="663"/>
                  </a:cxn>
                  <a:cxn ang="0">
                    <a:pos x="507" y="663"/>
                  </a:cxn>
                  <a:cxn ang="0">
                    <a:pos x="493" y="653"/>
                  </a:cxn>
                  <a:cxn ang="0">
                    <a:pos x="460" y="627"/>
                  </a:cxn>
                  <a:cxn ang="0">
                    <a:pos x="405" y="564"/>
                  </a:cxn>
                  <a:cxn ang="0">
                    <a:pos x="251" y="367"/>
                  </a:cxn>
                  <a:cxn ang="0">
                    <a:pos x="205" y="317"/>
                  </a:cxn>
                  <a:cxn ang="0">
                    <a:pos x="204" y="316"/>
                  </a:cxn>
                  <a:cxn ang="0">
                    <a:pos x="211" y="316"/>
                  </a:cxn>
                  <a:cxn ang="0">
                    <a:pos x="370" y="156"/>
                  </a:cxn>
                  <a:cxn ang="0">
                    <a:pos x="370" y="151"/>
                  </a:cxn>
                  <a:cxn ang="0">
                    <a:pos x="205" y="0"/>
                  </a:cxn>
                  <a:cxn ang="0">
                    <a:pos x="0" y="0"/>
                  </a:cxn>
                  <a:cxn ang="0">
                    <a:pos x="5" y="9"/>
                  </a:cxn>
                  <a:cxn ang="0">
                    <a:pos x="16" y="34"/>
                  </a:cxn>
                  <a:cxn ang="0">
                    <a:pos x="21" y="96"/>
                  </a:cxn>
                  <a:cxn ang="0">
                    <a:pos x="21" y="562"/>
                  </a:cxn>
                  <a:cxn ang="0">
                    <a:pos x="19" y="627"/>
                  </a:cxn>
                  <a:cxn ang="0">
                    <a:pos x="9" y="652"/>
                  </a:cxn>
                  <a:cxn ang="0">
                    <a:pos x="5" y="661"/>
                  </a:cxn>
                  <a:cxn ang="0">
                    <a:pos x="110" y="661"/>
                  </a:cxn>
                  <a:cxn ang="0">
                    <a:pos x="117" y="661"/>
                  </a:cxn>
                  <a:cxn ang="0">
                    <a:pos x="115" y="653"/>
                  </a:cxn>
                  <a:cxn ang="0">
                    <a:pos x="105" y="623"/>
                  </a:cxn>
                  <a:cxn ang="0">
                    <a:pos x="103" y="601"/>
                  </a:cxn>
                  <a:cxn ang="0">
                    <a:pos x="103" y="588"/>
                  </a:cxn>
                  <a:cxn ang="0">
                    <a:pos x="103" y="300"/>
                  </a:cxn>
                  <a:cxn ang="0">
                    <a:pos x="105" y="302"/>
                  </a:cxn>
                  <a:cxn ang="0">
                    <a:pos x="122" y="322"/>
                  </a:cxn>
                  <a:cxn ang="0">
                    <a:pos x="383" y="661"/>
                  </a:cxn>
                  <a:cxn ang="0">
                    <a:pos x="387" y="658"/>
                  </a:cxn>
                  <a:cxn ang="0">
                    <a:pos x="387" y="658"/>
                  </a:cxn>
                  <a:cxn ang="0">
                    <a:pos x="387" y="663"/>
                  </a:cxn>
                  <a:cxn ang="0">
                    <a:pos x="490" y="663"/>
                  </a:cxn>
                  <a:cxn ang="0">
                    <a:pos x="104" y="57"/>
                  </a:cxn>
                  <a:cxn ang="0">
                    <a:pos x="167" y="51"/>
                  </a:cxn>
                  <a:cxn ang="0">
                    <a:pos x="288" y="158"/>
                  </a:cxn>
                  <a:cxn ang="0">
                    <a:pos x="288" y="167"/>
                  </a:cxn>
                  <a:cxn ang="0">
                    <a:pos x="154" y="278"/>
                  </a:cxn>
                  <a:cxn ang="0">
                    <a:pos x="138" y="278"/>
                  </a:cxn>
                  <a:cxn ang="0">
                    <a:pos x="104" y="277"/>
                  </a:cxn>
                  <a:cxn ang="0">
                    <a:pos x="104" y="57"/>
                  </a:cxn>
                </a:cxnLst>
                <a:rect l="0" t="0" r="r" b="b"/>
                <a:pathLst>
                  <a:path w="507" h="663">
                    <a:moveTo>
                      <a:pt x="490" y="663"/>
                    </a:moveTo>
                    <a:cubicBezTo>
                      <a:pt x="507" y="663"/>
                      <a:pt x="507" y="663"/>
                      <a:pt x="507" y="663"/>
                    </a:cubicBezTo>
                    <a:cubicBezTo>
                      <a:pt x="493" y="653"/>
                      <a:pt x="493" y="653"/>
                      <a:pt x="493" y="653"/>
                    </a:cubicBezTo>
                    <a:cubicBezTo>
                      <a:pt x="480" y="643"/>
                      <a:pt x="472" y="637"/>
                      <a:pt x="460" y="627"/>
                    </a:cubicBezTo>
                    <a:cubicBezTo>
                      <a:pt x="441" y="610"/>
                      <a:pt x="425" y="590"/>
                      <a:pt x="405" y="564"/>
                    </a:cubicBezTo>
                    <a:cubicBezTo>
                      <a:pt x="251" y="367"/>
                      <a:pt x="251" y="367"/>
                      <a:pt x="251" y="367"/>
                    </a:cubicBezTo>
                    <a:cubicBezTo>
                      <a:pt x="234" y="346"/>
                      <a:pt x="223" y="334"/>
                      <a:pt x="205" y="317"/>
                    </a:cubicBezTo>
                    <a:cubicBezTo>
                      <a:pt x="204" y="317"/>
                      <a:pt x="204" y="316"/>
                      <a:pt x="204" y="316"/>
                    </a:cubicBezTo>
                    <a:cubicBezTo>
                      <a:pt x="206" y="316"/>
                      <a:pt x="209" y="316"/>
                      <a:pt x="211" y="316"/>
                    </a:cubicBezTo>
                    <a:cubicBezTo>
                      <a:pt x="300" y="316"/>
                      <a:pt x="368" y="242"/>
                      <a:pt x="370" y="156"/>
                    </a:cubicBezTo>
                    <a:cubicBezTo>
                      <a:pt x="370" y="154"/>
                      <a:pt x="370" y="153"/>
                      <a:pt x="370" y="151"/>
                    </a:cubicBezTo>
                    <a:cubicBezTo>
                      <a:pt x="370" y="57"/>
                      <a:pt x="291" y="1"/>
                      <a:pt x="205" y="0"/>
                    </a:cubicBezTo>
                    <a:cubicBezTo>
                      <a:pt x="0" y="0"/>
                      <a:pt x="0" y="0"/>
                      <a:pt x="0" y="0"/>
                    </a:cubicBezTo>
                    <a:cubicBezTo>
                      <a:pt x="5" y="9"/>
                      <a:pt x="5" y="9"/>
                      <a:pt x="5" y="9"/>
                    </a:cubicBezTo>
                    <a:cubicBezTo>
                      <a:pt x="10" y="19"/>
                      <a:pt x="14" y="24"/>
                      <a:pt x="16" y="34"/>
                    </a:cubicBezTo>
                    <a:cubicBezTo>
                      <a:pt x="21" y="58"/>
                      <a:pt x="21" y="71"/>
                      <a:pt x="21" y="96"/>
                    </a:cubicBezTo>
                    <a:cubicBezTo>
                      <a:pt x="21" y="562"/>
                      <a:pt x="21" y="562"/>
                      <a:pt x="21" y="562"/>
                    </a:cubicBezTo>
                    <a:cubicBezTo>
                      <a:pt x="21" y="586"/>
                      <a:pt x="21" y="615"/>
                      <a:pt x="19" y="627"/>
                    </a:cubicBezTo>
                    <a:cubicBezTo>
                      <a:pt x="18" y="636"/>
                      <a:pt x="14" y="641"/>
                      <a:pt x="9" y="652"/>
                    </a:cubicBezTo>
                    <a:cubicBezTo>
                      <a:pt x="5" y="661"/>
                      <a:pt x="5" y="661"/>
                      <a:pt x="5" y="661"/>
                    </a:cubicBezTo>
                    <a:cubicBezTo>
                      <a:pt x="110" y="661"/>
                      <a:pt x="110" y="661"/>
                      <a:pt x="110" y="661"/>
                    </a:cubicBezTo>
                    <a:cubicBezTo>
                      <a:pt x="117" y="661"/>
                      <a:pt x="117" y="661"/>
                      <a:pt x="117" y="661"/>
                    </a:cubicBezTo>
                    <a:cubicBezTo>
                      <a:pt x="115" y="653"/>
                      <a:pt x="115" y="653"/>
                      <a:pt x="115" y="653"/>
                    </a:cubicBezTo>
                    <a:cubicBezTo>
                      <a:pt x="110" y="640"/>
                      <a:pt x="107" y="634"/>
                      <a:pt x="105" y="623"/>
                    </a:cubicBezTo>
                    <a:cubicBezTo>
                      <a:pt x="103" y="614"/>
                      <a:pt x="103" y="608"/>
                      <a:pt x="103" y="601"/>
                    </a:cubicBezTo>
                    <a:cubicBezTo>
                      <a:pt x="103" y="597"/>
                      <a:pt x="103" y="593"/>
                      <a:pt x="103" y="588"/>
                    </a:cubicBezTo>
                    <a:cubicBezTo>
                      <a:pt x="103" y="300"/>
                      <a:pt x="103" y="300"/>
                      <a:pt x="103" y="300"/>
                    </a:cubicBezTo>
                    <a:cubicBezTo>
                      <a:pt x="104" y="301"/>
                      <a:pt x="104" y="301"/>
                      <a:pt x="105" y="302"/>
                    </a:cubicBezTo>
                    <a:cubicBezTo>
                      <a:pt x="112" y="307"/>
                      <a:pt x="114" y="313"/>
                      <a:pt x="122" y="322"/>
                    </a:cubicBezTo>
                    <a:cubicBezTo>
                      <a:pt x="383" y="661"/>
                      <a:pt x="383" y="661"/>
                      <a:pt x="383" y="661"/>
                    </a:cubicBezTo>
                    <a:cubicBezTo>
                      <a:pt x="387" y="658"/>
                      <a:pt x="387" y="658"/>
                      <a:pt x="387" y="658"/>
                    </a:cubicBezTo>
                    <a:cubicBezTo>
                      <a:pt x="387" y="658"/>
                      <a:pt x="387" y="658"/>
                      <a:pt x="387" y="658"/>
                    </a:cubicBezTo>
                    <a:cubicBezTo>
                      <a:pt x="387" y="663"/>
                      <a:pt x="387" y="663"/>
                      <a:pt x="387" y="663"/>
                    </a:cubicBezTo>
                    <a:lnTo>
                      <a:pt x="490" y="663"/>
                    </a:lnTo>
                    <a:close/>
                    <a:moveTo>
                      <a:pt x="104" y="57"/>
                    </a:moveTo>
                    <a:cubicBezTo>
                      <a:pt x="125" y="52"/>
                      <a:pt x="140" y="51"/>
                      <a:pt x="167" y="51"/>
                    </a:cubicBezTo>
                    <a:cubicBezTo>
                      <a:pt x="270" y="56"/>
                      <a:pt x="283" y="107"/>
                      <a:pt x="288" y="158"/>
                    </a:cubicBezTo>
                    <a:cubicBezTo>
                      <a:pt x="288" y="161"/>
                      <a:pt x="288" y="164"/>
                      <a:pt x="288" y="167"/>
                    </a:cubicBezTo>
                    <a:cubicBezTo>
                      <a:pt x="288" y="230"/>
                      <a:pt x="239" y="271"/>
                      <a:pt x="154" y="278"/>
                    </a:cubicBezTo>
                    <a:cubicBezTo>
                      <a:pt x="149" y="278"/>
                      <a:pt x="143" y="278"/>
                      <a:pt x="138" y="278"/>
                    </a:cubicBezTo>
                    <a:cubicBezTo>
                      <a:pt x="125" y="278"/>
                      <a:pt x="113" y="278"/>
                      <a:pt x="104" y="277"/>
                    </a:cubicBezTo>
                    <a:lnTo>
                      <a:pt x="104" y="57"/>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0" name="Freeform 184"/>
              <p:cNvSpPr>
                <a:spLocks noChangeAspect="1" noEditPoints="1"/>
              </p:cNvSpPr>
              <p:nvPr userDrawn="1"/>
            </p:nvSpPr>
            <p:spPr bwMode="black">
              <a:xfrm>
                <a:off x="5232" y="1174"/>
                <a:ext cx="60" cy="60"/>
              </a:xfrm>
              <a:custGeom>
                <a:avLst/>
                <a:gdLst/>
                <a:ahLst/>
                <a:cxnLst>
                  <a:cxn ang="0">
                    <a:pos x="345" y="0"/>
                  </a:cxn>
                  <a:cxn ang="0">
                    <a:pos x="335" y="0"/>
                  </a:cxn>
                  <a:cxn ang="0">
                    <a:pos x="0" y="337"/>
                  </a:cxn>
                  <a:cxn ang="0">
                    <a:pos x="330" y="675"/>
                  </a:cxn>
                  <a:cxn ang="0">
                    <a:pos x="330" y="669"/>
                  </a:cxn>
                  <a:cxn ang="0">
                    <a:pos x="330" y="675"/>
                  </a:cxn>
                  <a:cxn ang="0">
                    <a:pos x="338" y="674"/>
                  </a:cxn>
                  <a:cxn ang="0">
                    <a:pos x="674" y="341"/>
                  </a:cxn>
                  <a:cxn ang="0">
                    <a:pos x="674" y="335"/>
                  </a:cxn>
                  <a:cxn ang="0">
                    <a:pos x="345" y="0"/>
                  </a:cxn>
                  <a:cxn ang="0">
                    <a:pos x="336" y="64"/>
                  </a:cxn>
                  <a:cxn ang="0">
                    <a:pos x="339" y="64"/>
                  </a:cxn>
                  <a:cxn ang="0">
                    <a:pos x="592" y="335"/>
                  </a:cxn>
                  <a:cxn ang="0">
                    <a:pos x="337" y="610"/>
                  </a:cxn>
                  <a:cxn ang="0">
                    <a:pos x="332" y="610"/>
                  </a:cxn>
                  <a:cxn ang="0">
                    <a:pos x="85" y="339"/>
                  </a:cxn>
                  <a:cxn ang="0">
                    <a:pos x="85" y="334"/>
                  </a:cxn>
                  <a:cxn ang="0">
                    <a:pos x="336" y="64"/>
                  </a:cxn>
                </a:cxnLst>
                <a:rect l="0" t="0" r="r" b="b"/>
                <a:pathLst>
                  <a:path w="674" h="675">
                    <a:moveTo>
                      <a:pt x="345" y="0"/>
                    </a:moveTo>
                    <a:cubicBezTo>
                      <a:pt x="341"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4"/>
                      <a:pt x="338" y="674"/>
                    </a:cubicBezTo>
                    <a:cubicBezTo>
                      <a:pt x="520" y="674"/>
                      <a:pt x="674" y="533"/>
                      <a:pt x="674" y="341"/>
                    </a:cubicBezTo>
                    <a:cubicBezTo>
                      <a:pt x="674" y="339"/>
                      <a:pt x="674" y="337"/>
                      <a:pt x="674" y="335"/>
                    </a:cubicBezTo>
                    <a:cubicBezTo>
                      <a:pt x="670" y="154"/>
                      <a:pt x="533" y="7"/>
                      <a:pt x="345" y="0"/>
                    </a:cubicBezTo>
                    <a:close/>
                    <a:moveTo>
                      <a:pt x="336" y="64"/>
                    </a:moveTo>
                    <a:cubicBezTo>
                      <a:pt x="337" y="64"/>
                      <a:pt x="338" y="64"/>
                      <a:pt x="339" y="64"/>
                    </a:cubicBezTo>
                    <a:cubicBezTo>
                      <a:pt x="488" y="67"/>
                      <a:pt x="590" y="191"/>
                      <a:pt x="592" y="335"/>
                    </a:cubicBezTo>
                    <a:cubicBezTo>
                      <a:pt x="592" y="479"/>
                      <a:pt x="481" y="609"/>
                      <a:pt x="337" y="610"/>
                    </a:cubicBezTo>
                    <a:cubicBezTo>
                      <a:pt x="335" y="610"/>
                      <a:pt x="333" y="610"/>
                      <a:pt x="332" y="610"/>
                    </a:cubicBezTo>
                    <a:cubicBezTo>
                      <a:pt x="186" y="606"/>
                      <a:pt x="85" y="480"/>
                      <a:pt x="85" y="339"/>
                    </a:cubicBezTo>
                    <a:cubicBezTo>
                      <a:pt x="85" y="337"/>
                      <a:pt x="85" y="335"/>
                      <a:pt x="85" y="334"/>
                    </a:cubicBezTo>
                    <a:cubicBezTo>
                      <a:pt x="88" y="191"/>
                      <a:pt x="186" y="64"/>
                      <a:pt x="336" y="64"/>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1" name="Freeform 185"/>
              <p:cNvSpPr>
                <a:spLocks noChangeAspect="1"/>
              </p:cNvSpPr>
              <p:nvPr userDrawn="1"/>
            </p:nvSpPr>
            <p:spPr bwMode="black">
              <a:xfrm>
                <a:off x="5055" y="1174"/>
                <a:ext cx="52" cy="61"/>
              </a:xfrm>
              <a:custGeom>
                <a:avLst/>
                <a:gdLst/>
                <a:ahLst/>
                <a:cxnLst>
                  <a:cxn ang="0">
                    <a:pos x="379" y="617"/>
                  </a:cxn>
                  <a:cxn ang="0">
                    <a:pos x="370" y="617"/>
                  </a:cxn>
                  <a:cxn ang="0">
                    <a:pos x="84" y="347"/>
                  </a:cxn>
                  <a:cxn ang="0">
                    <a:pos x="84" y="342"/>
                  </a:cxn>
                  <a:cxn ang="0">
                    <a:pos x="368" y="62"/>
                  </a:cxn>
                  <a:cxn ang="0">
                    <a:pos x="375" y="62"/>
                  </a:cxn>
                  <a:cxn ang="0">
                    <a:pos x="523" y="102"/>
                  </a:cxn>
                  <a:cxn ang="0">
                    <a:pos x="532" y="107"/>
                  </a:cxn>
                  <a:cxn ang="0">
                    <a:pos x="532" y="34"/>
                  </a:cxn>
                  <a:cxn ang="0">
                    <a:pos x="373" y="0"/>
                  </a:cxn>
                  <a:cxn ang="0">
                    <a:pos x="369" y="0"/>
                  </a:cxn>
                  <a:cxn ang="0">
                    <a:pos x="0" y="341"/>
                  </a:cxn>
                  <a:cxn ang="0">
                    <a:pos x="1" y="343"/>
                  </a:cxn>
                  <a:cxn ang="0">
                    <a:pos x="360" y="681"/>
                  </a:cxn>
                  <a:cxn ang="0">
                    <a:pos x="380" y="680"/>
                  </a:cxn>
                  <a:cxn ang="0">
                    <a:pos x="538" y="657"/>
                  </a:cxn>
                  <a:cxn ang="0">
                    <a:pos x="537" y="652"/>
                  </a:cxn>
                  <a:cxn ang="0">
                    <a:pos x="542" y="654"/>
                  </a:cxn>
                  <a:cxn ang="0">
                    <a:pos x="583" y="550"/>
                  </a:cxn>
                  <a:cxn ang="0">
                    <a:pos x="568" y="561"/>
                  </a:cxn>
                  <a:cxn ang="0">
                    <a:pos x="379" y="617"/>
                  </a:cxn>
                </a:cxnLst>
                <a:rect l="0" t="0" r="r" b="b"/>
                <a:pathLst>
                  <a:path w="583" h="681">
                    <a:moveTo>
                      <a:pt x="379" y="617"/>
                    </a:moveTo>
                    <a:cubicBezTo>
                      <a:pt x="376" y="617"/>
                      <a:pt x="373" y="617"/>
                      <a:pt x="370" y="617"/>
                    </a:cubicBezTo>
                    <a:cubicBezTo>
                      <a:pt x="208" y="617"/>
                      <a:pt x="84" y="507"/>
                      <a:pt x="84" y="347"/>
                    </a:cubicBezTo>
                    <a:cubicBezTo>
                      <a:pt x="84" y="346"/>
                      <a:pt x="84" y="344"/>
                      <a:pt x="84" y="342"/>
                    </a:cubicBezTo>
                    <a:cubicBezTo>
                      <a:pt x="85" y="187"/>
                      <a:pt x="200" y="62"/>
                      <a:pt x="368" y="62"/>
                    </a:cubicBezTo>
                    <a:cubicBezTo>
                      <a:pt x="370" y="62"/>
                      <a:pt x="372" y="62"/>
                      <a:pt x="375" y="62"/>
                    </a:cubicBezTo>
                    <a:cubicBezTo>
                      <a:pt x="435" y="63"/>
                      <a:pt x="472" y="73"/>
                      <a:pt x="523" y="102"/>
                    </a:cubicBezTo>
                    <a:cubicBezTo>
                      <a:pt x="532" y="107"/>
                      <a:pt x="532" y="107"/>
                      <a:pt x="532" y="107"/>
                    </a:cubicBezTo>
                    <a:cubicBezTo>
                      <a:pt x="532" y="34"/>
                      <a:pt x="532" y="34"/>
                      <a:pt x="532" y="34"/>
                    </a:cubicBezTo>
                    <a:cubicBezTo>
                      <a:pt x="472" y="4"/>
                      <a:pt x="432" y="1"/>
                      <a:pt x="373" y="0"/>
                    </a:cubicBezTo>
                    <a:cubicBezTo>
                      <a:pt x="372" y="0"/>
                      <a:pt x="370" y="0"/>
                      <a:pt x="369" y="0"/>
                    </a:cubicBezTo>
                    <a:cubicBezTo>
                      <a:pt x="159" y="0"/>
                      <a:pt x="1" y="145"/>
                      <a:pt x="0" y="341"/>
                    </a:cubicBezTo>
                    <a:cubicBezTo>
                      <a:pt x="0" y="342"/>
                      <a:pt x="0" y="343"/>
                      <a:pt x="1" y="343"/>
                    </a:cubicBezTo>
                    <a:cubicBezTo>
                      <a:pt x="1" y="533"/>
                      <a:pt x="151" y="681"/>
                      <a:pt x="360" y="681"/>
                    </a:cubicBezTo>
                    <a:cubicBezTo>
                      <a:pt x="367" y="681"/>
                      <a:pt x="373" y="680"/>
                      <a:pt x="380" y="680"/>
                    </a:cubicBezTo>
                    <a:cubicBezTo>
                      <a:pt x="442" y="678"/>
                      <a:pt x="480" y="678"/>
                      <a:pt x="538" y="657"/>
                    </a:cubicBezTo>
                    <a:cubicBezTo>
                      <a:pt x="537" y="652"/>
                      <a:pt x="537" y="652"/>
                      <a:pt x="537" y="652"/>
                    </a:cubicBezTo>
                    <a:cubicBezTo>
                      <a:pt x="542" y="654"/>
                      <a:pt x="542" y="654"/>
                      <a:pt x="542" y="654"/>
                    </a:cubicBezTo>
                    <a:cubicBezTo>
                      <a:pt x="583" y="550"/>
                      <a:pt x="583" y="550"/>
                      <a:pt x="583" y="550"/>
                    </a:cubicBezTo>
                    <a:cubicBezTo>
                      <a:pt x="568" y="561"/>
                      <a:pt x="568" y="561"/>
                      <a:pt x="568" y="561"/>
                    </a:cubicBezTo>
                    <a:cubicBezTo>
                      <a:pt x="506" y="605"/>
                      <a:pt x="438" y="616"/>
                      <a:pt x="379" y="61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2" name="Freeform 186"/>
              <p:cNvSpPr>
                <a:spLocks noChangeAspect="1"/>
              </p:cNvSpPr>
              <p:nvPr userDrawn="1"/>
            </p:nvSpPr>
            <p:spPr bwMode="black">
              <a:xfrm>
                <a:off x="5112" y="1175"/>
                <a:ext cx="48" cy="59"/>
              </a:xfrm>
              <a:custGeom>
                <a:avLst/>
                <a:gdLst/>
                <a:ahLst/>
                <a:cxnLst>
                  <a:cxn ang="0">
                    <a:pos x="529" y="626"/>
                  </a:cxn>
                  <a:cxn ang="0">
                    <a:pos x="526" y="598"/>
                  </a:cxn>
                  <a:cxn ang="0">
                    <a:pos x="526" y="90"/>
                  </a:cxn>
                  <a:cxn ang="0">
                    <a:pos x="525" y="66"/>
                  </a:cxn>
                  <a:cxn ang="0">
                    <a:pos x="529" y="35"/>
                  </a:cxn>
                  <a:cxn ang="0">
                    <a:pos x="538" y="9"/>
                  </a:cxn>
                  <a:cxn ang="0">
                    <a:pos x="542" y="1"/>
                  </a:cxn>
                  <a:cxn ang="0">
                    <a:pos x="432" y="1"/>
                  </a:cxn>
                  <a:cxn ang="0">
                    <a:pos x="419" y="1"/>
                  </a:cxn>
                  <a:cxn ang="0">
                    <a:pos x="427" y="10"/>
                  </a:cxn>
                  <a:cxn ang="0">
                    <a:pos x="443" y="38"/>
                  </a:cxn>
                  <a:cxn ang="0">
                    <a:pos x="445" y="56"/>
                  </a:cxn>
                  <a:cxn ang="0">
                    <a:pos x="445" y="72"/>
                  </a:cxn>
                  <a:cxn ang="0">
                    <a:pos x="445" y="259"/>
                  </a:cxn>
                  <a:cxn ang="0">
                    <a:pos x="103" y="259"/>
                  </a:cxn>
                  <a:cxn ang="0">
                    <a:pos x="103" y="81"/>
                  </a:cxn>
                  <a:cxn ang="0">
                    <a:pos x="103" y="67"/>
                  </a:cxn>
                  <a:cxn ang="0">
                    <a:pos x="108" y="30"/>
                  </a:cxn>
                  <a:cxn ang="0">
                    <a:pos x="118" y="8"/>
                  </a:cxn>
                  <a:cxn ang="0">
                    <a:pos x="123" y="0"/>
                  </a:cxn>
                  <a:cxn ang="0">
                    <a:pos x="11" y="0"/>
                  </a:cxn>
                  <a:cxn ang="0">
                    <a:pos x="0" y="0"/>
                  </a:cxn>
                  <a:cxn ang="0">
                    <a:pos x="7" y="9"/>
                  </a:cxn>
                  <a:cxn ang="0">
                    <a:pos x="21" y="34"/>
                  </a:cxn>
                  <a:cxn ang="0">
                    <a:pos x="24" y="65"/>
                  </a:cxn>
                  <a:cxn ang="0">
                    <a:pos x="24" y="603"/>
                  </a:cxn>
                  <a:cxn ang="0">
                    <a:pos x="24" y="613"/>
                  </a:cxn>
                  <a:cxn ang="0">
                    <a:pos x="21" y="635"/>
                  </a:cxn>
                  <a:cxn ang="0">
                    <a:pos x="10" y="652"/>
                  </a:cxn>
                  <a:cxn ang="0">
                    <a:pos x="4" y="661"/>
                  </a:cxn>
                  <a:cxn ang="0">
                    <a:pos x="115" y="661"/>
                  </a:cxn>
                  <a:cxn ang="0">
                    <a:pos x="126" y="661"/>
                  </a:cxn>
                  <a:cxn ang="0">
                    <a:pos x="120" y="652"/>
                  </a:cxn>
                  <a:cxn ang="0">
                    <a:pos x="108" y="632"/>
                  </a:cxn>
                  <a:cxn ang="0">
                    <a:pos x="103" y="598"/>
                  </a:cxn>
                  <a:cxn ang="0">
                    <a:pos x="104" y="575"/>
                  </a:cxn>
                  <a:cxn ang="0">
                    <a:pos x="104" y="318"/>
                  </a:cxn>
                  <a:cxn ang="0">
                    <a:pos x="445" y="318"/>
                  </a:cxn>
                  <a:cxn ang="0">
                    <a:pos x="445" y="603"/>
                  </a:cxn>
                  <a:cxn ang="0">
                    <a:pos x="445" y="618"/>
                  </a:cxn>
                  <a:cxn ang="0">
                    <a:pos x="445" y="625"/>
                  </a:cxn>
                  <a:cxn ang="0">
                    <a:pos x="433" y="650"/>
                  </a:cxn>
                  <a:cxn ang="0">
                    <a:pos x="426" y="659"/>
                  </a:cxn>
                  <a:cxn ang="0">
                    <a:pos x="438" y="659"/>
                  </a:cxn>
                  <a:cxn ang="0">
                    <a:pos x="534" y="659"/>
                  </a:cxn>
                  <a:cxn ang="0">
                    <a:pos x="544" y="659"/>
                  </a:cxn>
                  <a:cxn ang="0">
                    <a:pos x="539" y="651"/>
                  </a:cxn>
                  <a:cxn ang="0">
                    <a:pos x="529" y="626"/>
                  </a:cxn>
                </a:cxnLst>
                <a:rect l="0" t="0" r="r" b="b"/>
                <a:pathLst>
                  <a:path w="544" h="661">
                    <a:moveTo>
                      <a:pt x="529" y="626"/>
                    </a:moveTo>
                    <a:cubicBezTo>
                      <a:pt x="527" y="615"/>
                      <a:pt x="526" y="608"/>
                      <a:pt x="526" y="598"/>
                    </a:cubicBezTo>
                    <a:cubicBezTo>
                      <a:pt x="526" y="90"/>
                      <a:pt x="526" y="90"/>
                      <a:pt x="526" y="90"/>
                    </a:cubicBezTo>
                    <a:cubicBezTo>
                      <a:pt x="526" y="81"/>
                      <a:pt x="525" y="73"/>
                      <a:pt x="525" y="66"/>
                    </a:cubicBezTo>
                    <a:cubicBezTo>
                      <a:pt x="525" y="56"/>
                      <a:pt x="526" y="46"/>
                      <a:pt x="529" y="35"/>
                    </a:cubicBezTo>
                    <a:cubicBezTo>
                      <a:pt x="532" y="24"/>
                      <a:pt x="534" y="18"/>
                      <a:pt x="538" y="9"/>
                    </a:cubicBezTo>
                    <a:cubicBezTo>
                      <a:pt x="542" y="1"/>
                      <a:pt x="542" y="1"/>
                      <a:pt x="542" y="1"/>
                    </a:cubicBezTo>
                    <a:cubicBezTo>
                      <a:pt x="432" y="1"/>
                      <a:pt x="432" y="1"/>
                      <a:pt x="432" y="1"/>
                    </a:cubicBezTo>
                    <a:cubicBezTo>
                      <a:pt x="419" y="1"/>
                      <a:pt x="419" y="1"/>
                      <a:pt x="419" y="1"/>
                    </a:cubicBezTo>
                    <a:cubicBezTo>
                      <a:pt x="427" y="10"/>
                      <a:pt x="427" y="10"/>
                      <a:pt x="427" y="10"/>
                    </a:cubicBezTo>
                    <a:cubicBezTo>
                      <a:pt x="436" y="19"/>
                      <a:pt x="439" y="26"/>
                      <a:pt x="443" y="38"/>
                    </a:cubicBezTo>
                    <a:cubicBezTo>
                      <a:pt x="445" y="44"/>
                      <a:pt x="445" y="49"/>
                      <a:pt x="445" y="56"/>
                    </a:cubicBezTo>
                    <a:cubicBezTo>
                      <a:pt x="445" y="61"/>
                      <a:pt x="445" y="66"/>
                      <a:pt x="445" y="72"/>
                    </a:cubicBezTo>
                    <a:cubicBezTo>
                      <a:pt x="445" y="259"/>
                      <a:pt x="445" y="259"/>
                      <a:pt x="445" y="259"/>
                    </a:cubicBezTo>
                    <a:cubicBezTo>
                      <a:pt x="103" y="259"/>
                      <a:pt x="103" y="259"/>
                      <a:pt x="103" y="259"/>
                    </a:cubicBezTo>
                    <a:cubicBezTo>
                      <a:pt x="103" y="81"/>
                      <a:pt x="103" y="81"/>
                      <a:pt x="103" y="81"/>
                    </a:cubicBezTo>
                    <a:cubicBezTo>
                      <a:pt x="103" y="76"/>
                      <a:pt x="103" y="71"/>
                      <a:pt x="103" y="67"/>
                    </a:cubicBezTo>
                    <a:cubicBezTo>
                      <a:pt x="103" y="54"/>
                      <a:pt x="104" y="43"/>
                      <a:pt x="108" y="30"/>
                    </a:cubicBezTo>
                    <a:cubicBezTo>
                      <a:pt x="111" y="21"/>
                      <a:pt x="113" y="16"/>
                      <a:pt x="118" y="8"/>
                    </a:cubicBezTo>
                    <a:cubicBezTo>
                      <a:pt x="123" y="0"/>
                      <a:pt x="123" y="0"/>
                      <a:pt x="123" y="0"/>
                    </a:cubicBezTo>
                    <a:cubicBezTo>
                      <a:pt x="11" y="0"/>
                      <a:pt x="11" y="0"/>
                      <a:pt x="11" y="0"/>
                    </a:cubicBezTo>
                    <a:cubicBezTo>
                      <a:pt x="0" y="0"/>
                      <a:pt x="0" y="0"/>
                      <a:pt x="0" y="0"/>
                    </a:cubicBezTo>
                    <a:cubicBezTo>
                      <a:pt x="7" y="9"/>
                      <a:pt x="7" y="9"/>
                      <a:pt x="7" y="9"/>
                    </a:cubicBezTo>
                    <a:cubicBezTo>
                      <a:pt x="14" y="18"/>
                      <a:pt x="17" y="23"/>
                      <a:pt x="21" y="34"/>
                    </a:cubicBezTo>
                    <a:cubicBezTo>
                      <a:pt x="24" y="44"/>
                      <a:pt x="24" y="52"/>
                      <a:pt x="24" y="65"/>
                    </a:cubicBezTo>
                    <a:cubicBezTo>
                      <a:pt x="24" y="603"/>
                      <a:pt x="24" y="603"/>
                      <a:pt x="24" y="603"/>
                    </a:cubicBezTo>
                    <a:cubicBezTo>
                      <a:pt x="24" y="606"/>
                      <a:pt x="24" y="610"/>
                      <a:pt x="24" y="613"/>
                    </a:cubicBezTo>
                    <a:cubicBezTo>
                      <a:pt x="24" y="621"/>
                      <a:pt x="24" y="627"/>
                      <a:pt x="21" y="635"/>
                    </a:cubicBezTo>
                    <a:cubicBezTo>
                      <a:pt x="18" y="641"/>
                      <a:pt x="15" y="645"/>
                      <a:pt x="10" y="652"/>
                    </a:cubicBezTo>
                    <a:cubicBezTo>
                      <a:pt x="4" y="661"/>
                      <a:pt x="4" y="661"/>
                      <a:pt x="4" y="661"/>
                    </a:cubicBezTo>
                    <a:cubicBezTo>
                      <a:pt x="115" y="661"/>
                      <a:pt x="115" y="661"/>
                      <a:pt x="115" y="661"/>
                    </a:cubicBezTo>
                    <a:cubicBezTo>
                      <a:pt x="126" y="661"/>
                      <a:pt x="126" y="661"/>
                      <a:pt x="126" y="661"/>
                    </a:cubicBezTo>
                    <a:cubicBezTo>
                      <a:pt x="120" y="652"/>
                      <a:pt x="120" y="652"/>
                      <a:pt x="120" y="652"/>
                    </a:cubicBezTo>
                    <a:cubicBezTo>
                      <a:pt x="114" y="644"/>
                      <a:pt x="110" y="639"/>
                      <a:pt x="108" y="632"/>
                    </a:cubicBezTo>
                    <a:cubicBezTo>
                      <a:pt x="104" y="616"/>
                      <a:pt x="104" y="607"/>
                      <a:pt x="103" y="598"/>
                    </a:cubicBezTo>
                    <a:cubicBezTo>
                      <a:pt x="103" y="592"/>
                      <a:pt x="104" y="585"/>
                      <a:pt x="104" y="575"/>
                    </a:cubicBezTo>
                    <a:cubicBezTo>
                      <a:pt x="104" y="318"/>
                      <a:pt x="104" y="318"/>
                      <a:pt x="104" y="318"/>
                    </a:cubicBezTo>
                    <a:cubicBezTo>
                      <a:pt x="445" y="318"/>
                      <a:pt x="445" y="318"/>
                      <a:pt x="445" y="318"/>
                    </a:cubicBezTo>
                    <a:cubicBezTo>
                      <a:pt x="445" y="603"/>
                      <a:pt x="445" y="603"/>
                      <a:pt x="445" y="603"/>
                    </a:cubicBezTo>
                    <a:cubicBezTo>
                      <a:pt x="445" y="609"/>
                      <a:pt x="445" y="614"/>
                      <a:pt x="445" y="618"/>
                    </a:cubicBezTo>
                    <a:cubicBezTo>
                      <a:pt x="445" y="620"/>
                      <a:pt x="445" y="622"/>
                      <a:pt x="445" y="625"/>
                    </a:cubicBezTo>
                    <a:cubicBezTo>
                      <a:pt x="443" y="635"/>
                      <a:pt x="440" y="641"/>
                      <a:pt x="433" y="650"/>
                    </a:cubicBezTo>
                    <a:cubicBezTo>
                      <a:pt x="426" y="659"/>
                      <a:pt x="426" y="659"/>
                      <a:pt x="426" y="659"/>
                    </a:cubicBezTo>
                    <a:cubicBezTo>
                      <a:pt x="438" y="659"/>
                      <a:pt x="438" y="659"/>
                      <a:pt x="438" y="659"/>
                    </a:cubicBezTo>
                    <a:cubicBezTo>
                      <a:pt x="534" y="659"/>
                      <a:pt x="534" y="659"/>
                      <a:pt x="534" y="659"/>
                    </a:cubicBezTo>
                    <a:cubicBezTo>
                      <a:pt x="544" y="659"/>
                      <a:pt x="544" y="659"/>
                      <a:pt x="544" y="659"/>
                    </a:cubicBezTo>
                    <a:cubicBezTo>
                      <a:pt x="539" y="651"/>
                      <a:pt x="539" y="651"/>
                      <a:pt x="539" y="651"/>
                    </a:cubicBezTo>
                    <a:cubicBezTo>
                      <a:pt x="534" y="641"/>
                      <a:pt x="532" y="635"/>
                      <a:pt x="529" y="626"/>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3" name="Freeform 187"/>
              <p:cNvSpPr>
                <a:spLocks noChangeAspect="1"/>
              </p:cNvSpPr>
              <p:nvPr userDrawn="1"/>
            </p:nvSpPr>
            <p:spPr bwMode="black">
              <a:xfrm>
                <a:off x="5300" y="1175"/>
                <a:ext cx="38" cy="59"/>
              </a:xfrm>
              <a:custGeom>
                <a:avLst/>
                <a:gdLst/>
                <a:ahLst/>
                <a:cxnLst>
                  <a:cxn ang="0">
                    <a:pos x="387" y="590"/>
                  </a:cxn>
                  <a:cxn ang="0">
                    <a:pos x="351" y="596"/>
                  </a:cxn>
                  <a:cxn ang="0">
                    <a:pos x="106" y="597"/>
                  </a:cxn>
                  <a:cxn ang="0">
                    <a:pos x="105" y="84"/>
                  </a:cxn>
                  <a:cxn ang="0">
                    <a:pos x="104" y="61"/>
                  </a:cxn>
                  <a:cxn ang="0">
                    <a:pos x="108" y="31"/>
                  </a:cxn>
                  <a:cxn ang="0">
                    <a:pos x="117" y="8"/>
                  </a:cxn>
                  <a:cxn ang="0">
                    <a:pos x="121" y="0"/>
                  </a:cxn>
                  <a:cxn ang="0">
                    <a:pos x="11" y="0"/>
                  </a:cxn>
                  <a:cxn ang="0">
                    <a:pos x="0" y="0"/>
                  </a:cxn>
                  <a:cxn ang="0">
                    <a:pos x="7" y="9"/>
                  </a:cxn>
                  <a:cxn ang="0">
                    <a:pos x="20" y="36"/>
                  </a:cxn>
                  <a:cxn ang="0">
                    <a:pos x="24" y="67"/>
                  </a:cxn>
                  <a:cxn ang="0">
                    <a:pos x="24" y="599"/>
                  </a:cxn>
                  <a:cxn ang="0">
                    <a:pos x="24" y="609"/>
                  </a:cxn>
                  <a:cxn ang="0">
                    <a:pos x="20" y="632"/>
                  </a:cxn>
                  <a:cxn ang="0">
                    <a:pos x="10" y="649"/>
                  </a:cxn>
                  <a:cxn ang="0">
                    <a:pos x="4" y="658"/>
                  </a:cxn>
                  <a:cxn ang="0">
                    <a:pos x="391" y="658"/>
                  </a:cxn>
                  <a:cxn ang="0">
                    <a:pos x="391" y="652"/>
                  </a:cxn>
                  <a:cxn ang="0">
                    <a:pos x="392" y="652"/>
                  </a:cxn>
                  <a:cxn ang="0">
                    <a:pos x="392" y="652"/>
                  </a:cxn>
                  <a:cxn ang="0">
                    <a:pos x="397" y="654"/>
                  </a:cxn>
                  <a:cxn ang="0">
                    <a:pos x="425" y="580"/>
                  </a:cxn>
                  <a:cxn ang="0">
                    <a:pos x="415" y="573"/>
                  </a:cxn>
                  <a:cxn ang="0">
                    <a:pos x="387" y="590"/>
                  </a:cxn>
                </a:cxnLst>
                <a:rect l="0" t="0" r="r" b="b"/>
                <a:pathLst>
                  <a:path w="425" h="658">
                    <a:moveTo>
                      <a:pt x="387" y="590"/>
                    </a:moveTo>
                    <a:cubicBezTo>
                      <a:pt x="372" y="596"/>
                      <a:pt x="365" y="596"/>
                      <a:pt x="351" y="596"/>
                    </a:cubicBezTo>
                    <a:cubicBezTo>
                      <a:pt x="106" y="597"/>
                      <a:pt x="106" y="597"/>
                      <a:pt x="106" y="597"/>
                    </a:cubicBezTo>
                    <a:cubicBezTo>
                      <a:pt x="105" y="84"/>
                      <a:pt x="105" y="84"/>
                      <a:pt x="105" y="84"/>
                    </a:cubicBezTo>
                    <a:cubicBezTo>
                      <a:pt x="105" y="75"/>
                      <a:pt x="104" y="68"/>
                      <a:pt x="104" y="61"/>
                    </a:cubicBezTo>
                    <a:cubicBezTo>
                      <a:pt x="104" y="51"/>
                      <a:pt x="105" y="42"/>
                      <a:pt x="108" y="31"/>
                    </a:cubicBezTo>
                    <a:cubicBezTo>
                      <a:pt x="111" y="22"/>
                      <a:pt x="113" y="16"/>
                      <a:pt x="117" y="8"/>
                    </a:cubicBezTo>
                    <a:cubicBezTo>
                      <a:pt x="121" y="0"/>
                      <a:pt x="121" y="0"/>
                      <a:pt x="121" y="0"/>
                    </a:cubicBezTo>
                    <a:cubicBezTo>
                      <a:pt x="11" y="0"/>
                      <a:pt x="11" y="0"/>
                      <a:pt x="11" y="0"/>
                    </a:cubicBezTo>
                    <a:cubicBezTo>
                      <a:pt x="0" y="0"/>
                      <a:pt x="0" y="0"/>
                      <a:pt x="0" y="0"/>
                    </a:cubicBezTo>
                    <a:cubicBezTo>
                      <a:pt x="7" y="9"/>
                      <a:pt x="7" y="9"/>
                      <a:pt x="7" y="9"/>
                    </a:cubicBezTo>
                    <a:cubicBezTo>
                      <a:pt x="14" y="18"/>
                      <a:pt x="16" y="25"/>
                      <a:pt x="20" y="36"/>
                    </a:cubicBezTo>
                    <a:cubicBezTo>
                      <a:pt x="23" y="48"/>
                      <a:pt x="24" y="54"/>
                      <a:pt x="24" y="67"/>
                    </a:cubicBezTo>
                    <a:cubicBezTo>
                      <a:pt x="24" y="599"/>
                      <a:pt x="24" y="599"/>
                      <a:pt x="24" y="599"/>
                    </a:cubicBezTo>
                    <a:cubicBezTo>
                      <a:pt x="24" y="603"/>
                      <a:pt x="24" y="606"/>
                      <a:pt x="24" y="609"/>
                    </a:cubicBezTo>
                    <a:cubicBezTo>
                      <a:pt x="24" y="618"/>
                      <a:pt x="24" y="624"/>
                      <a:pt x="20" y="632"/>
                    </a:cubicBezTo>
                    <a:cubicBezTo>
                      <a:pt x="18" y="638"/>
                      <a:pt x="15" y="643"/>
                      <a:pt x="10" y="649"/>
                    </a:cubicBezTo>
                    <a:cubicBezTo>
                      <a:pt x="4" y="658"/>
                      <a:pt x="4" y="658"/>
                      <a:pt x="4" y="658"/>
                    </a:cubicBezTo>
                    <a:cubicBezTo>
                      <a:pt x="391" y="658"/>
                      <a:pt x="391" y="658"/>
                      <a:pt x="391" y="658"/>
                    </a:cubicBezTo>
                    <a:cubicBezTo>
                      <a:pt x="391" y="652"/>
                      <a:pt x="391" y="652"/>
                      <a:pt x="391" y="652"/>
                    </a:cubicBezTo>
                    <a:cubicBezTo>
                      <a:pt x="392" y="652"/>
                      <a:pt x="392" y="652"/>
                      <a:pt x="392" y="652"/>
                    </a:cubicBezTo>
                    <a:cubicBezTo>
                      <a:pt x="392" y="652"/>
                      <a:pt x="392" y="652"/>
                      <a:pt x="392" y="652"/>
                    </a:cubicBezTo>
                    <a:cubicBezTo>
                      <a:pt x="397" y="654"/>
                      <a:pt x="397" y="654"/>
                      <a:pt x="397" y="654"/>
                    </a:cubicBezTo>
                    <a:cubicBezTo>
                      <a:pt x="425" y="580"/>
                      <a:pt x="425" y="580"/>
                      <a:pt x="425" y="580"/>
                    </a:cubicBezTo>
                    <a:cubicBezTo>
                      <a:pt x="415" y="573"/>
                      <a:pt x="415" y="573"/>
                      <a:pt x="415" y="573"/>
                    </a:cubicBezTo>
                    <a:cubicBezTo>
                      <a:pt x="393" y="593"/>
                      <a:pt x="402" y="585"/>
                      <a:pt x="387" y="59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4" name="Freeform 188"/>
              <p:cNvSpPr>
                <a:spLocks noChangeAspect="1"/>
              </p:cNvSpPr>
              <p:nvPr userDrawn="1"/>
            </p:nvSpPr>
            <p:spPr bwMode="black">
              <a:xfrm>
                <a:off x="5168" y="1175"/>
                <a:ext cx="57" cy="61"/>
              </a:xfrm>
              <a:custGeom>
                <a:avLst/>
                <a:gdLst/>
                <a:ahLst/>
                <a:cxnLst>
                  <a:cxn ang="0">
                    <a:pos x="553" y="0"/>
                  </a:cxn>
                  <a:cxn ang="0">
                    <a:pos x="555" y="7"/>
                  </a:cxn>
                  <a:cxn ang="0">
                    <a:pos x="561" y="32"/>
                  </a:cxn>
                  <a:cxn ang="0">
                    <a:pos x="565" y="82"/>
                  </a:cxn>
                  <a:cxn ang="0">
                    <a:pos x="565" y="113"/>
                  </a:cxn>
                  <a:cxn ang="0">
                    <a:pos x="565" y="511"/>
                  </a:cxn>
                  <a:cxn ang="0">
                    <a:pos x="120" y="3"/>
                  </a:cxn>
                  <a:cxn ang="0">
                    <a:pos x="20" y="1"/>
                  </a:cxn>
                  <a:cxn ang="0">
                    <a:pos x="0" y="1"/>
                  </a:cxn>
                  <a:cxn ang="0">
                    <a:pos x="17" y="11"/>
                  </a:cxn>
                  <a:cxn ang="0">
                    <a:pos x="33" y="29"/>
                  </a:cxn>
                  <a:cxn ang="0">
                    <a:pos x="40" y="54"/>
                  </a:cxn>
                  <a:cxn ang="0">
                    <a:pos x="40" y="597"/>
                  </a:cxn>
                  <a:cxn ang="0">
                    <a:pos x="37" y="630"/>
                  </a:cxn>
                  <a:cxn ang="0">
                    <a:pos x="26" y="652"/>
                  </a:cxn>
                  <a:cxn ang="0">
                    <a:pos x="19" y="661"/>
                  </a:cxn>
                  <a:cxn ang="0">
                    <a:pos x="113" y="661"/>
                  </a:cxn>
                  <a:cxn ang="0">
                    <a:pos x="121" y="661"/>
                  </a:cxn>
                  <a:cxn ang="0">
                    <a:pos x="119" y="653"/>
                  </a:cxn>
                  <a:cxn ang="0">
                    <a:pos x="111" y="626"/>
                  </a:cxn>
                  <a:cxn ang="0">
                    <a:pos x="105" y="579"/>
                  </a:cxn>
                  <a:cxn ang="0">
                    <a:pos x="105" y="111"/>
                  </a:cxn>
                  <a:cxn ang="0">
                    <a:pos x="630" y="692"/>
                  </a:cxn>
                  <a:cxn ang="0">
                    <a:pos x="629" y="69"/>
                  </a:cxn>
                  <a:cxn ang="0">
                    <a:pos x="632" y="35"/>
                  </a:cxn>
                  <a:cxn ang="0">
                    <a:pos x="626" y="34"/>
                  </a:cxn>
                  <a:cxn ang="0">
                    <a:pos x="626" y="34"/>
                  </a:cxn>
                  <a:cxn ang="0">
                    <a:pos x="632" y="35"/>
                  </a:cxn>
                  <a:cxn ang="0">
                    <a:pos x="639" y="7"/>
                  </a:cxn>
                  <a:cxn ang="0">
                    <a:pos x="641" y="0"/>
                  </a:cxn>
                  <a:cxn ang="0">
                    <a:pos x="560" y="0"/>
                  </a:cxn>
                  <a:cxn ang="0">
                    <a:pos x="553" y="0"/>
                  </a:cxn>
                </a:cxnLst>
                <a:rect l="0" t="0" r="r" b="b"/>
                <a:pathLst>
                  <a:path w="641" h="692">
                    <a:moveTo>
                      <a:pt x="553" y="0"/>
                    </a:moveTo>
                    <a:cubicBezTo>
                      <a:pt x="555" y="7"/>
                      <a:pt x="555" y="7"/>
                      <a:pt x="555" y="7"/>
                    </a:cubicBezTo>
                    <a:cubicBezTo>
                      <a:pt x="557" y="17"/>
                      <a:pt x="559" y="22"/>
                      <a:pt x="561" y="32"/>
                    </a:cubicBezTo>
                    <a:cubicBezTo>
                      <a:pt x="565" y="51"/>
                      <a:pt x="565" y="66"/>
                      <a:pt x="565" y="82"/>
                    </a:cubicBezTo>
                    <a:cubicBezTo>
                      <a:pt x="565" y="92"/>
                      <a:pt x="565" y="102"/>
                      <a:pt x="565" y="113"/>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ubicBezTo>
                      <a:pt x="38" y="38"/>
                      <a:pt x="40" y="44"/>
                      <a:pt x="40" y="54"/>
                    </a:cubicBezTo>
                    <a:cubicBezTo>
                      <a:pt x="40" y="597"/>
                      <a:pt x="40" y="597"/>
                      <a:pt x="40" y="597"/>
                    </a:cubicBezTo>
                    <a:cubicBezTo>
                      <a:pt x="40" y="610"/>
                      <a:pt x="40" y="618"/>
                      <a:pt x="37" y="630"/>
                    </a:cubicBezTo>
                    <a:cubicBezTo>
                      <a:pt x="35" y="639"/>
                      <a:pt x="32" y="643"/>
                      <a:pt x="26" y="652"/>
                    </a:cubicBezTo>
                    <a:cubicBezTo>
                      <a:pt x="19" y="661"/>
                      <a:pt x="19" y="661"/>
                      <a:pt x="19" y="661"/>
                    </a:cubicBezTo>
                    <a:cubicBezTo>
                      <a:pt x="113" y="661"/>
                      <a:pt x="113" y="661"/>
                      <a:pt x="113" y="661"/>
                    </a:cubicBezTo>
                    <a:cubicBezTo>
                      <a:pt x="121" y="661"/>
                      <a:pt x="121" y="661"/>
                      <a:pt x="121" y="661"/>
                    </a:cubicBezTo>
                    <a:cubicBezTo>
                      <a:pt x="119" y="653"/>
                      <a:pt x="119" y="653"/>
                      <a:pt x="119" y="653"/>
                    </a:cubicBezTo>
                    <a:cubicBezTo>
                      <a:pt x="115" y="642"/>
                      <a:pt x="113" y="636"/>
                      <a:pt x="111" y="626"/>
                    </a:cubicBezTo>
                    <a:cubicBezTo>
                      <a:pt x="105" y="597"/>
                      <a:pt x="105" y="599"/>
                      <a:pt x="105" y="579"/>
                    </a:cubicBezTo>
                    <a:cubicBezTo>
                      <a:pt x="105" y="111"/>
                      <a:pt x="105" y="111"/>
                      <a:pt x="105" y="111"/>
                    </a:cubicBezTo>
                    <a:cubicBezTo>
                      <a:pt x="630" y="692"/>
                      <a:pt x="630" y="692"/>
                      <a:pt x="630" y="692"/>
                    </a:cubicBezTo>
                    <a:cubicBezTo>
                      <a:pt x="629" y="69"/>
                      <a:pt x="629" y="69"/>
                      <a:pt x="629" y="69"/>
                    </a:cubicBezTo>
                    <a:cubicBezTo>
                      <a:pt x="629" y="56"/>
                      <a:pt x="629" y="49"/>
                      <a:pt x="632" y="35"/>
                    </a:cubicBezTo>
                    <a:cubicBezTo>
                      <a:pt x="626" y="34"/>
                      <a:pt x="626" y="34"/>
                      <a:pt x="626" y="34"/>
                    </a:cubicBezTo>
                    <a:cubicBezTo>
                      <a:pt x="626" y="34"/>
                      <a:pt x="626" y="34"/>
                      <a:pt x="626" y="34"/>
                    </a:cubicBezTo>
                    <a:cubicBezTo>
                      <a:pt x="632" y="35"/>
                      <a:pt x="632" y="35"/>
                      <a:pt x="632" y="35"/>
                    </a:cubicBezTo>
                    <a:cubicBezTo>
                      <a:pt x="634" y="24"/>
                      <a:pt x="635" y="17"/>
                      <a:pt x="639" y="7"/>
                    </a:cubicBezTo>
                    <a:cubicBezTo>
                      <a:pt x="641" y="0"/>
                      <a:pt x="641" y="0"/>
                      <a:pt x="641" y="0"/>
                    </a:cubicBezTo>
                    <a:cubicBezTo>
                      <a:pt x="560" y="0"/>
                      <a:pt x="560" y="0"/>
                      <a:pt x="560" y="0"/>
                    </a:cubicBezTo>
                    <a:lnTo>
                      <a:pt x="55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5" name="Freeform 189"/>
              <p:cNvSpPr>
                <a:spLocks noChangeAspect="1"/>
              </p:cNvSpPr>
              <p:nvPr userDrawn="1"/>
            </p:nvSpPr>
            <p:spPr bwMode="black">
              <a:xfrm>
                <a:off x="5000" y="1076"/>
                <a:ext cx="57" cy="61"/>
              </a:xfrm>
              <a:custGeom>
                <a:avLst/>
                <a:gdLst/>
                <a:ahLst/>
                <a:cxnLst>
                  <a:cxn ang="0">
                    <a:pos x="111" y="627"/>
                  </a:cxn>
                  <a:cxn ang="0">
                    <a:pos x="105" y="580"/>
                  </a:cxn>
                  <a:cxn ang="0">
                    <a:pos x="105" y="112"/>
                  </a:cxn>
                  <a:cxn ang="0">
                    <a:pos x="630" y="693"/>
                  </a:cxn>
                  <a:cxn ang="0">
                    <a:pos x="629" y="70"/>
                  </a:cxn>
                  <a:cxn ang="0">
                    <a:pos x="632" y="36"/>
                  </a:cxn>
                  <a:cxn ang="0">
                    <a:pos x="627" y="35"/>
                  </a:cxn>
                  <a:cxn ang="0">
                    <a:pos x="627" y="35"/>
                  </a:cxn>
                  <a:cxn ang="0">
                    <a:pos x="632" y="36"/>
                  </a:cxn>
                  <a:cxn ang="0">
                    <a:pos x="639" y="8"/>
                  </a:cxn>
                  <a:cxn ang="0">
                    <a:pos x="641" y="0"/>
                  </a:cxn>
                  <a:cxn ang="0">
                    <a:pos x="560" y="0"/>
                  </a:cxn>
                  <a:cxn ang="0">
                    <a:pos x="553" y="0"/>
                  </a:cxn>
                  <a:cxn ang="0">
                    <a:pos x="555" y="8"/>
                  </a:cxn>
                  <a:cxn ang="0">
                    <a:pos x="561" y="32"/>
                  </a:cxn>
                  <a:cxn ang="0">
                    <a:pos x="565" y="83"/>
                  </a:cxn>
                  <a:cxn ang="0">
                    <a:pos x="565" y="114"/>
                  </a:cxn>
                  <a:cxn ang="0">
                    <a:pos x="565" y="511"/>
                  </a:cxn>
                  <a:cxn ang="0">
                    <a:pos x="120" y="3"/>
                  </a:cxn>
                  <a:cxn ang="0">
                    <a:pos x="20" y="1"/>
                  </a:cxn>
                  <a:cxn ang="0">
                    <a:pos x="0" y="1"/>
                  </a:cxn>
                  <a:cxn ang="0">
                    <a:pos x="18" y="12"/>
                  </a:cxn>
                  <a:cxn ang="0">
                    <a:pos x="33" y="29"/>
                  </a:cxn>
                  <a:cxn ang="0">
                    <a:pos x="40" y="55"/>
                  </a:cxn>
                  <a:cxn ang="0">
                    <a:pos x="40" y="597"/>
                  </a:cxn>
                  <a:cxn ang="0">
                    <a:pos x="37" y="631"/>
                  </a:cxn>
                  <a:cxn ang="0">
                    <a:pos x="26" y="652"/>
                  </a:cxn>
                  <a:cxn ang="0">
                    <a:pos x="20" y="661"/>
                  </a:cxn>
                  <a:cxn ang="0">
                    <a:pos x="113" y="661"/>
                  </a:cxn>
                  <a:cxn ang="0">
                    <a:pos x="121" y="661"/>
                  </a:cxn>
                  <a:cxn ang="0">
                    <a:pos x="119" y="654"/>
                  </a:cxn>
                  <a:cxn ang="0">
                    <a:pos x="111" y="627"/>
                  </a:cxn>
                </a:cxnLst>
                <a:rect l="0" t="0" r="r" b="b"/>
                <a:pathLst>
                  <a:path w="641" h="693">
                    <a:moveTo>
                      <a:pt x="111" y="627"/>
                    </a:moveTo>
                    <a:cubicBezTo>
                      <a:pt x="105" y="598"/>
                      <a:pt x="105" y="599"/>
                      <a:pt x="105" y="580"/>
                    </a:cubicBezTo>
                    <a:cubicBezTo>
                      <a:pt x="105" y="112"/>
                      <a:pt x="105" y="112"/>
                      <a:pt x="105" y="112"/>
                    </a:cubicBezTo>
                    <a:cubicBezTo>
                      <a:pt x="630" y="693"/>
                      <a:pt x="630" y="693"/>
                      <a:pt x="630" y="693"/>
                    </a:cubicBezTo>
                    <a:cubicBezTo>
                      <a:pt x="629" y="70"/>
                      <a:pt x="629" y="70"/>
                      <a:pt x="629" y="70"/>
                    </a:cubicBezTo>
                    <a:cubicBezTo>
                      <a:pt x="629" y="57"/>
                      <a:pt x="629" y="49"/>
                      <a:pt x="632" y="36"/>
                    </a:cubicBezTo>
                    <a:cubicBezTo>
                      <a:pt x="627" y="35"/>
                      <a:pt x="627" y="35"/>
                      <a:pt x="627" y="35"/>
                    </a:cubicBezTo>
                    <a:cubicBezTo>
                      <a:pt x="627" y="35"/>
                      <a:pt x="627" y="35"/>
                      <a:pt x="627" y="35"/>
                    </a:cubicBezTo>
                    <a:cubicBezTo>
                      <a:pt x="632" y="36"/>
                      <a:pt x="632" y="36"/>
                      <a:pt x="632" y="36"/>
                    </a:cubicBezTo>
                    <a:cubicBezTo>
                      <a:pt x="634" y="25"/>
                      <a:pt x="635" y="18"/>
                      <a:pt x="639" y="8"/>
                    </a:cubicBezTo>
                    <a:cubicBezTo>
                      <a:pt x="641" y="0"/>
                      <a:pt x="641" y="0"/>
                      <a:pt x="641" y="0"/>
                    </a:cubicBezTo>
                    <a:cubicBezTo>
                      <a:pt x="560" y="0"/>
                      <a:pt x="560" y="0"/>
                      <a:pt x="560" y="0"/>
                    </a:cubicBezTo>
                    <a:cubicBezTo>
                      <a:pt x="553" y="0"/>
                      <a:pt x="553" y="0"/>
                      <a:pt x="553" y="0"/>
                    </a:cubicBezTo>
                    <a:cubicBezTo>
                      <a:pt x="555" y="8"/>
                      <a:pt x="555" y="8"/>
                      <a:pt x="555" y="8"/>
                    </a:cubicBezTo>
                    <a:cubicBezTo>
                      <a:pt x="558" y="17"/>
                      <a:pt x="559" y="23"/>
                      <a:pt x="561" y="32"/>
                    </a:cubicBezTo>
                    <a:cubicBezTo>
                      <a:pt x="564" y="52"/>
                      <a:pt x="565" y="67"/>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8" y="12"/>
                      <a:pt x="18" y="12"/>
                      <a:pt x="18" y="12"/>
                    </a:cubicBezTo>
                    <a:cubicBezTo>
                      <a:pt x="25" y="17"/>
                      <a:pt x="29" y="20"/>
                      <a:pt x="33" y="29"/>
                    </a:cubicBezTo>
                    <a:cubicBezTo>
                      <a:pt x="38" y="39"/>
                      <a:pt x="40" y="45"/>
                      <a:pt x="40" y="55"/>
                    </a:cubicBezTo>
                    <a:cubicBezTo>
                      <a:pt x="40" y="597"/>
                      <a:pt x="40" y="597"/>
                      <a:pt x="40" y="597"/>
                    </a:cubicBezTo>
                    <a:cubicBezTo>
                      <a:pt x="40" y="611"/>
                      <a:pt x="40" y="618"/>
                      <a:pt x="37" y="631"/>
                    </a:cubicBezTo>
                    <a:cubicBezTo>
                      <a:pt x="35" y="640"/>
                      <a:pt x="32" y="644"/>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3"/>
                      <a:pt x="113" y="637"/>
                      <a:pt x="111" y="62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6" name="Freeform 190"/>
              <p:cNvSpPr>
                <a:spLocks noChangeAspect="1"/>
              </p:cNvSpPr>
              <p:nvPr userDrawn="1"/>
            </p:nvSpPr>
            <p:spPr bwMode="black">
              <a:xfrm>
                <a:off x="5424" y="976"/>
                <a:ext cx="37" cy="59"/>
              </a:xfrm>
              <a:custGeom>
                <a:avLst/>
                <a:gdLst/>
                <a:ahLst/>
                <a:cxnLst>
                  <a:cxn ang="0">
                    <a:pos x="21" y="26"/>
                  </a:cxn>
                  <a:cxn ang="0">
                    <a:pos x="26" y="52"/>
                  </a:cxn>
                  <a:cxn ang="0">
                    <a:pos x="26" y="596"/>
                  </a:cxn>
                  <a:cxn ang="0">
                    <a:pos x="26" y="612"/>
                  </a:cxn>
                  <a:cxn ang="0">
                    <a:pos x="24" y="628"/>
                  </a:cxn>
                  <a:cxn ang="0">
                    <a:pos x="13" y="650"/>
                  </a:cxn>
                  <a:cxn ang="0">
                    <a:pos x="7" y="659"/>
                  </a:cxn>
                  <a:cxn ang="0">
                    <a:pos x="393" y="659"/>
                  </a:cxn>
                  <a:cxn ang="0">
                    <a:pos x="393" y="653"/>
                  </a:cxn>
                  <a:cxn ang="0">
                    <a:pos x="393" y="653"/>
                  </a:cxn>
                  <a:cxn ang="0">
                    <a:pos x="393" y="653"/>
                  </a:cxn>
                  <a:cxn ang="0">
                    <a:pos x="398" y="655"/>
                  </a:cxn>
                  <a:cxn ang="0">
                    <a:pos x="421" y="582"/>
                  </a:cxn>
                  <a:cxn ang="0">
                    <a:pos x="425" y="567"/>
                  </a:cxn>
                  <a:cxn ang="0">
                    <a:pos x="412" y="576"/>
                  </a:cxn>
                  <a:cxn ang="0">
                    <a:pos x="384" y="589"/>
                  </a:cxn>
                  <a:cxn ang="0">
                    <a:pos x="314" y="599"/>
                  </a:cxn>
                  <a:cxn ang="0">
                    <a:pos x="111" y="599"/>
                  </a:cxn>
                  <a:cxn ang="0">
                    <a:pos x="111" y="320"/>
                  </a:cxn>
                  <a:cxn ang="0">
                    <a:pos x="280" y="320"/>
                  </a:cxn>
                  <a:cxn ang="0">
                    <a:pos x="308" y="321"/>
                  </a:cxn>
                  <a:cxn ang="0">
                    <a:pos x="343" y="333"/>
                  </a:cxn>
                  <a:cxn ang="0">
                    <a:pos x="351" y="337"/>
                  </a:cxn>
                  <a:cxn ang="0">
                    <a:pos x="351" y="266"/>
                  </a:cxn>
                  <a:cxn ang="0">
                    <a:pos x="351" y="261"/>
                  </a:cxn>
                  <a:cxn ang="0">
                    <a:pos x="109" y="261"/>
                  </a:cxn>
                  <a:cxn ang="0">
                    <a:pos x="109" y="58"/>
                  </a:cxn>
                  <a:cxn ang="0">
                    <a:pos x="280" y="58"/>
                  </a:cxn>
                  <a:cxn ang="0">
                    <a:pos x="300" y="57"/>
                  </a:cxn>
                  <a:cxn ang="0">
                    <a:pos x="318" y="60"/>
                  </a:cxn>
                  <a:cxn ang="0">
                    <a:pos x="341" y="75"/>
                  </a:cxn>
                  <a:cxn ang="0">
                    <a:pos x="351" y="85"/>
                  </a:cxn>
                  <a:cxn ang="0">
                    <a:pos x="351" y="6"/>
                  </a:cxn>
                  <a:cxn ang="0">
                    <a:pos x="351" y="0"/>
                  </a:cxn>
                  <a:cxn ang="0">
                    <a:pos x="0" y="0"/>
                  </a:cxn>
                  <a:cxn ang="0">
                    <a:pos x="10" y="9"/>
                  </a:cxn>
                  <a:cxn ang="0">
                    <a:pos x="21" y="26"/>
                  </a:cxn>
                </a:cxnLst>
                <a:rect l="0" t="0" r="r" b="b"/>
                <a:pathLst>
                  <a:path w="425" h="659">
                    <a:moveTo>
                      <a:pt x="21" y="26"/>
                    </a:moveTo>
                    <a:cubicBezTo>
                      <a:pt x="24" y="35"/>
                      <a:pt x="26" y="41"/>
                      <a:pt x="26" y="52"/>
                    </a:cubicBezTo>
                    <a:cubicBezTo>
                      <a:pt x="26" y="596"/>
                      <a:pt x="26" y="596"/>
                      <a:pt x="26" y="596"/>
                    </a:cubicBezTo>
                    <a:cubicBezTo>
                      <a:pt x="26" y="602"/>
                      <a:pt x="26" y="607"/>
                      <a:pt x="26" y="612"/>
                    </a:cubicBezTo>
                    <a:cubicBezTo>
                      <a:pt x="26" y="617"/>
                      <a:pt x="26" y="622"/>
                      <a:pt x="24" y="628"/>
                    </a:cubicBezTo>
                    <a:cubicBezTo>
                      <a:pt x="21" y="637"/>
                      <a:pt x="19" y="642"/>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1" y="337"/>
                      <a:pt x="351" y="337"/>
                      <a:pt x="351" y="337"/>
                    </a:cubicBezTo>
                    <a:cubicBezTo>
                      <a:pt x="351" y="266"/>
                      <a:pt x="351" y="266"/>
                      <a:pt x="351" y="266"/>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8" y="58"/>
                      <a:pt x="294" y="57"/>
                      <a:pt x="300" y="57"/>
                    </a:cubicBezTo>
                    <a:cubicBezTo>
                      <a:pt x="306" y="57"/>
                      <a:pt x="311" y="58"/>
                      <a:pt x="318" y="60"/>
                    </a:cubicBezTo>
                    <a:cubicBezTo>
                      <a:pt x="328" y="64"/>
                      <a:pt x="334" y="67"/>
                      <a:pt x="341" y="75"/>
                    </a:cubicBezTo>
                    <a:cubicBezTo>
                      <a:pt x="351" y="85"/>
                      <a:pt x="351" y="85"/>
                      <a:pt x="351" y="85"/>
                    </a:cubicBezTo>
                    <a:cubicBezTo>
                      <a:pt x="351" y="6"/>
                      <a:pt x="351" y="6"/>
                      <a:pt x="351" y="6"/>
                    </a:cubicBezTo>
                    <a:cubicBezTo>
                      <a:pt x="351" y="0"/>
                      <a:pt x="351" y="0"/>
                      <a:pt x="351" y="0"/>
                    </a:cubicBezTo>
                    <a:cubicBezTo>
                      <a:pt x="0" y="0"/>
                      <a:pt x="0" y="0"/>
                      <a:pt x="0" y="0"/>
                    </a:cubicBezTo>
                    <a:cubicBezTo>
                      <a:pt x="10" y="9"/>
                      <a:pt x="10" y="9"/>
                      <a:pt x="10" y="9"/>
                    </a:cubicBezTo>
                    <a:cubicBezTo>
                      <a:pt x="16" y="15"/>
                      <a:pt x="17" y="18"/>
                      <a:pt x="21" y="26"/>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7" name="Freeform 191"/>
              <p:cNvSpPr>
                <a:spLocks noChangeAspect="1"/>
              </p:cNvSpPr>
              <p:nvPr userDrawn="1"/>
            </p:nvSpPr>
            <p:spPr bwMode="black">
              <a:xfrm>
                <a:off x="5359" y="976"/>
                <a:ext cx="57" cy="62"/>
              </a:xfrm>
              <a:custGeom>
                <a:avLst/>
                <a:gdLst/>
                <a:ahLst/>
                <a:cxnLst>
                  <a:cxn ang="0">
                    <a:pos x="33" y="29"/>
                  </a:cxn>
                  <a:cxn ang="0">
                    <a:pos x="40" y="54"/>
                  </a:cxn>
                  <a:cxn ang="0">
                    <a:pos x="40" y="597"/>
                  </a:cxn>
                  <a:cxn ang="0">
                    <a:pos x="36" y="631"/>
                  </a:cxn>
                  <a:cxn ang="0">
                    <a:pos x="26" y="652"/>
                  </a:cxn>
                  <a:cxn ang="0">
                    <a:pos x="20" y="661"/>
                  </a:cxn>
                  <a:cxn ang="0">
                    <a:pos x="113" y="661"/>
                  </a:cxn>
                  <a:cxn ang="0">
                    <a:pos x="121" y="661"/>
                  </a:cxn>
                  <a:cxn ang="0">
                    <a:pos x="119" y="654"/>
                  </a:cxn>
                  <a:cxn ang="0">
                    <a:pos x="111" y="627"/>
                  </a:cxn>
                  <a:cxn ang="0">
                    <a:pos x="105" y="580"/>
                  </a:cxn>
                  <a:cxn ang="0">
                    <a:pos x="105" y="112"/>
                  </a:cxn>
                  <a:cxn ang="0">
                    <a:pos x="630" y="692"/>
                  </a:cxn>
                  <a:cxn ang="0">
                    <a:pos x="629" y="69"/>
                  </a:cxn>
                  <a:cxn ang="0">
                    <a:pos x="632" y="36"/>
                  </a:cxn>
                  <a:cxn ang="0">
                    <a:pos x="626" y="34"/>
                  </a:cxn>
                  <a:cxn ang="0">
                    <a:pos x="626" y="34"/>
                  </a:cxn>
                  <a:cxn ang="0">
                    <a:pos x="632" y="35"/>
                  </a:cxn>
                  <a:cxn ang="0">
                    <a:pos x="638" y="7"/>
                  </a:cxn>
                  <a:cxn ang="0">
                    <a:pos x="641" y="0"/>
                  </a:cxn>
                  <a:cxn ang="0">
                    <a:pos x="560" y="0"/>
                  </a:cxn>
                  <a:cxn ang="0">
                    <a:pos x="553" y="0"/>
                  </a:cxn>
                  <a:cxn ang="0">
                    <a:pos x="555" y="7"/>
                  </a:cxn>
                  <a:cxn ang="0">
                    <a:pos x="561" y="32"/>
                  </a:cxn>
                  <a:cxn ang="0">
                    <a:pos x="565" y="83"/>
                  </a:cxn>
                  <a:cxn ang="0">
                    <a:pos x="565" y="114"/>
                  </a:cxn>
                  <a:cxn ang="0">
                    <a:pos x="565" y="511"/>
                  </a:cxn>
                  <a:cxn ang="0">
                    <a:pos x="120" y="3"/>
                  </a:cxn>
                  <a:cxn ang="0">
                    <a:pos x="20" y="1"/>
                  </a:cxn>
                  <a:cxn ang="0">
                    <a:pos x="0" y="1"/>
                  </a:cxn>
                  <a:cxn ang="0">
                    <a:pos x="17" y="11"/>
                  </a:cxn>
                  <a:cxn ang="0">
                    <a:pos x="33" y="29"/>
                  </a:cxn>
                </a:cxnLst>
                <a:rect l="0" t="0" r="r" b="b"/>
                <a:pathLst>
                  <a:path w="641" h="692">
                    <a:moveTo>
                      <a:pt x="33" y="29"/>
                    </a:moveTo>
                    <a:cubicBezTo>
                      <a:pt x="38" y="38"/>
                      <a:pt x="40" y="45"/>
                      <a:pt x="40" y="54"/>
                    </a:cubicBezTo>
                    <a:cubicBezTo>
                      <a:pt x="40" y="597"/>
                      <a:pt x="40" y="597"/>
                      <a:pt x="40" y="597"/>
                    </a:cubicBezTo>
                    <a:cubicBezTo>
                      <a:pt x="40" y="610"/>
                      <a:pt x="40" y="618"/>
                      <a:pt x="36" y="631"/>
                    </a:cubicBezTo>
                    <a:cubicBezTo>
                      <a:pt x="34" y="639"/>
                      <a:pt x="32" y="643"/>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2"/>
                      <a:pt x="112" y="637"/>
                      <a:pt x="111" y="627"/>
                    </a:cubicBezTo>
                    <a:cubicBezTo>
                      <a:pt x="105" y="597"/>
                      <a:pt x="105" y="599"/>
                      <a:pt x="105" y="580"/>
                    </a:cubicBezTo>
                    <a:cubicBezTo>
                      <a:pt x="105" y="112"/>
                      <a:pt x="105" y="112"/>
                      <a:pt x="105" y="112"/>
                    </a:cubicBezTo>
                    <a:cubicBezTo>
                      <a:pt x="630" y="692"/>
                      <a:pt x="630" y="692"/>
                      <a:pt x="630" y="692"/>
                    </a:cubicBezTo>
                    <a:cubicBezTo>
                      <a:pt x="629" y="69"/>
                      <a:pt x="629" y="69"/>
                      <a:pt x="629" y="69"/>
                    </a:cubicBezTo>
                    <a:cubicBezTo>
                      <a:pt x="629" y="56"/>
                      <a:pt x="629" y="49"/>
                      <a:pt x="632" y="36"/>
                    </a:cubicBezTo>
                    <a:cubicBezTo>
                      <a:pt x="626" y="34"/>
                      <a:pt x="626" y="34"/>
                      <a:pt x="626" y="34"/>
                    </a:cubicBezTo>
                    <a:cubicBezTo>
                      <a:pt x="626" y="34"/>
                      <a:pt x="626" y="34"/>
                      <a:pt x="626" y="34"/>
                    </a:cubicBezTo>
                    <a:cubicBezTo>
                      <a:pt x="632" y="35"/>
                      <a:pt x="632" y="35"/>
                      <a:pt x="632" y="35"/>
                    </a:cubicBezTo>
                    <a:cubicBezTo>
                      <a:pt x="633" y="24"/>
                      <a:pt x="635" y="18"/>
                      <a:pt x="638" y="7"/>
                    </a:cubicBezTo>
                    <a:cubicBezTo>
                      <a:pt x="641" y="0"/>
                      <a:pt x="641" y="0"/>
                      <a:pt x="641" y="0"/>
                    </a:cubicBezTo>
                    <a:cubicBezTo>
                      <a:pt x="560" y="0"/>
                      <a:pt x="560" y="0"/>
                      <a:pt x="560" y="0"/>
                    </a:cubicBezTo>
                    <a:cubicBezTo>
                      <a:pt x="553" y="0"/>
                      <a:pt x="553" y="0"/>
                      <a:pt x="553" y="0"/>
                    </a:cubicBezTo>
                    <a:cubicBezTo>
                      <a:pt x="555" y="7"/>
                      <a:pt x="555" y="7"/>
                      <a:pt x="555" y="7"/>
                    </a:cubicBezTo>
                    <a:cubicBezTo>
                      <a:pt x="557" y="17"/>
                      <a:pt x="559" y="23"/>
                      <a:pt x="561" y="32"/>
                    </a:cubicBezTo>
                    <a:cubicBezTo>
                      <a:pt x="564" y="52"/>
                      <a:pt x="565" y="66"/>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8" name="Freeform 192"/>
              <p:cNvSpPr>
                <a:spLocks noChangeAspect="1"/>
              </p:cNvSpPr>
              <p:nvPr userDrawn="1"/>
            </p:nvSpPr>
            <p:spPr bwMode="black">
              <a:xfrm>
                <a:off x="5348" y="1076"/>
                <a:ext cx="48" cy="58"/>
              </a:xfrm>
              <a:custGeom>
                <a:avLst/>
                <a:gdLst/>
                <a:ahLst/>
                <a:cxnLst>
                  <a:cxn ang="0">
                    <a:pos x="481" y="62"/>
                  </a:cxn>
                  <a:cxn ang="0">
                    <a:pos x="500" y="34"/>
                  </a:cxn>
                  <a:cxn ang="0">
                    <a:pos x="522" y="10"/>
                  </a:cxn>
                  <a:cxn ang="0">
                    <a:pos x="532" y="0"/>
                  </a:cxn>
                  <a:cxn ang="0">
                    <a:pos x="429" y="0"/>
                  </a:cxn>
                  <a:cxn ang="0">
                    <a:pos x="423" y="0"/>
                  </a:cxn>
                  <a:cxn ang="0">
                    <a:pos x="423" y="7"/>
                  </a:cxn>
                  <a:cxn ang="0">
                    <a:pos x="424" y="14"/>
                  </a:cxn>
                  <a:cxn ang="0">
                    <a:pos x="423" y="22"/>
                  </a:cxn>
                  <a:cxn ang="0">
                    <a:pos x="415" y="40"/>
                  </a:cxn>
                  <a:cxn ang="0">
                    <a:pos x="272" y="266"/>
                  </a:cxn>
                  <a:cxn ang="0">
                    <a:pos x="141" y="54"/>
                  </a:cxn>
                  <a:cxn ang="0">
                    <a:pos x="127" y="28"/>
                  </a:cxn>
                  <a:cxn ang="0">
                    <a:pos x="125" y="14"/>
                  </a:cxn>
                  <a:cxn ang="0">
                    <a:pos x="126" y="8"/>
                  </a:cxn>
                  <a:cxn ang="0">
                    <a:pos x="126" y="1"/>
                  </a:cxn>
                  <a:cxn ang="0">
                    <a:pos x="16" y="1"/>
                  </a:cxn>
                  <a:cxn ang="0">
                    <a:pos x="0" y="1"/>
                  </a:cxn>
                  <a:cxn ang="0">
                    <a:pos x="12" y="11"/>
                  </a:cxn>
                  <a:cxn ang="0">
                    <a:pos x="31" y="30"/>
                  </a:cxn>
                  <a:cxn ang="0">
                    <a:pos x="47" y="53"/>
                  </a:cxn>
                  <a:cxn ang="0">
                    <a:pos x="223" y="331"/>
                  </a:cxn>
                  <a:cxn ang="0">
                    <a:pos x="223" y="619"/>
                  </a:cxn>
                  <a:cxn ang="0">
                    <a:pos x="223" y="628"/>
                  </a:cxn>
                  <a:cxn ang="0">
                    <a:pos x="222" y="635"/>
                  </a:cxn>
                  <a:cxn ang="0">
                    <a:pos x="216" y="654"/>
                  </a:cxn>
                  <a:cxn ang="0">
                    <a:pos x="212" y="662"/>
                  </a:cxn>
                  <a:cxn ang="0">
                    <a:pos x="306" y="662"/>
                  </a:cxn>
                  <a:cxn ang="0">
                    <a:pos x="313" y="662"/>
                  </a:cxn>
                  <a:cxn ang="0">
                    <a:pos x="311" y="655"/>
                  </a:cxn>
                  <a:cxn ang="0">
                    <a:pos x="306" y="636"/>
                  </a:cxn>
                  <a:cxn ang="0">
                    <a:pos x="303" y="616"/>
                  </a:cxn>
                  <a:cxn ang="0">
                    <a:pos x="303" y="328"/>
                  </a:cxn>
                  <a:cxn ang="0">
                    <a:pos x="481" y="62"/>
                  </a:cxn>
                </a:cxnLst>
                <a:rect l="0" t="0" r="r" b="b"/>
                <a:pathLst>
                  <a:path w="532" h="662">
                    <a:moveTo>
                      <a:pt x="481" y="62"/>
                    </a:moveTo>
                    <a:cubicBezTo>
                      <a:pt x="489" y="51"/>
                      <a:pt x="493" y="44"/>
                      <a:pt x="500" y="34"/>
                    </a:cubicBezTo>
                    <a:cubicBezTo>
                      <a:pt x="507" y="24"/>
                      <a:pt x="512" y="19"/>
                      <a:pt x="522" y="10"/>
                    </a:cubicBezTo>
                    <a:cubicBezTo>
                      <a:pt x="532" y="0"/>
                      <a:pt x="532" y="0"/>
                      <a:pt x="532" y="0"/>
                    </a:cubicBezTo>
                    <a:cubicBezTo>
                      <a:pt x="429" y="0"/>
                      <a:pt x="429" y="0"/>
                      <a:pt x="429" y="0"/>
                    </a:cubicBezTo>
                    <a:cubicBezTo>
                      <a:pt x="423" y="0"/>
                      <a:pt x="423" y="0"/>
                      <a:pt x="423" y="0"/>
                    </a:cubicBezTo>
                    <a:cubicBezTo>
                      <a:pt x="423" y="7"/>
                      <a:pt x="423" y="7"/>
                      <a:pt x="423" y="7"/>
                    </a:cubicBezTo>
                    <a:cubicBezTo>
                      <a:pt x="424" y="10"/>
                      <a:pt x="424" y="12"/>
                      <a:pt x="424" y="14"/>
                    </a:cubicBezTo>
                    <a:cubicBezTo>
                      <a:pt x="424" y="17"/>
                      <a:pt x="424" y="19"/>
                      <a:pt x="423" y="22"/>
                    </a:cubicBezTo>
                    <a:cubicBezTo>
                      <a:pt x="422" y="28"/>
                      <a:pt x="419" y="33"/>
                      <a:pt x="415" y="40"/>
                    </a:cubicBezTo>
                    <a:cubicBezTo>
                      <a:pt x="272" y="266"/>
                      <a:pt x="272" y="266"/>
                      <a:pt x="272" y="266"/>
                    </a:cubicBezTo>
                    <a:cubicBezTo>
                      <a:pt x="141" y="54"/>
                      <a:pt x="141" y="54"/>
                      <a:pt x="141" y="54"/>
                    </a:cubicBezTo>
                    <a:cubicBezTo>
                      <a:pt x="135" y="44"/>
                      <a:pt x="131" y="38"/>
                      <a:pt x="127" y="28"/>
                    </a:cubicBezTo>
                    <a:cubicBezTo>
                      <a:pt x="126" y="23"/>
                      <a:pt x="125" y="19"/>
                      <a:pt x="125" y="14"/>
                    </a:cubicBezTo>
                    <a:cubicBezTo>
                      <a:pt x="125" y="12"/>
                      <a:pt x="126" y="10"/>
                      <a:pt x="126" y="8"/>
                    </a:cubicBezTo>
                    <a:cubicBezTo>
                      <a:pt x="126" y="1"/>
                      <a:pt x="126" y="1"/>
                      <a:pt x="126" y="1"/>
                    </a:cubicBezTo>
                    <a:cubicBezTo>
                      <a:pt x="16" y="1"/>
                      <a:pt x="16" y="1"/>
                      <a:pt x="16" y="1"/>
                    </a:cubicBezTo>
                    <a:cubicBezTo>
                      <a:pt x="0" y="1"/>
                      <a:pt x="0" y="1"/>
                      <a:pt x="0" y="1"/>
                    </a:cubicBezTo>
                    <a:cubicBezTo>
                      <a:pt x="12" y="11"/>
                      <a:pt x="12" y="11"/>
                      <a:pt x="12" y="11"/>
                    </a:cubicBezTo>
                    <a:cubicBezTo>
                      <a:pt x="21" y="18"/>
                      <a:pt x="25" y="23"/>
                      <a:pt x="31" y="30"/>
                    </a:cubicBezTo>
                    <a:cubicBezTo>
                      <a:pt x="37" y="39"/>
                      <a:pt x="41" y="44"/>
                      <a:pt x="47" y="53"/>
                    </a:cubicBezTo>
                    <a:cubicBezTo>
                      <a:pt x="223" y="331"/>
                      <a:pt x="223" y="331"/>
                      <a:pt x="223" y="331"/>
                    </a:cubicBezTo>
                    <a:cubicBezTo>
                      <a:pt x="223" y="619"/>
                      <a:pt x="223" y="619"/>
                      <a:pt x="223" y="619"/>
                    </a:cubicBezTo>
                    <a:cubicBezTo>
                      <a:pt x="223" y="623"/>
                      <a:pt x="223" y="626"/>
                      <a:pt x="223" y="628"/>
                    </a:cubicBezTo>
                    <a:cubicBezTo>
                      <a:pt x="223" y="631"/>
                      <a:pt x="223" y="633"/>
                      <a:pt x="222" y="635"/>
                    </a:cubicBezTo>
                    <a:cubicBezTo>
                      <a:pt x="221" y="642"/>
                      <a:pt x="219" y="647"/>
                      <a:pt x="216" y="654"/>
                    </a:cubicBezTo>
                    <a:cubicBezTo>
                      <a:pt x="212" y="662"/>
                      <a:pt x="212" y="662"/>
                      <a:pt x="212" y="662"/>
                    </a:cubicBezTo>
                    <a:cubicBezTo>
                      <a:pt x="306" y="662"/>
                      <a:pt x="306" y="662"/>
                      <a:pt x="306" y="662"/>
                    </a:cubicBezTo>
                    <a:cubicBezTo>
                      <a:pt x="313" y="662"/>
                      <a:pt x="313" y="662"/>
                      <a:pt x="313" y="662"/>
                    </a:cubicBezTo>
                    <a:cubicBezTo>
                      <a:pt x="311" y="655"/>
                      <a:pt x="311" y="655"/>
                      <a:pt x="311" y="655"/>
                    </a:cubicBezTo>
                    <a:cubicBezTo>
                      <a:pt x="308" y="647"/>
                      <a:pt x="308" y="643"/>
                      <a:pt x="306" y="636"/>
                    </a:cubicBezTo>
                    <a:cubicBezTo>
                      <a:pt x="304" y="628"/>
                      <a:pt x="303" y="623"/>
                      <a:pt x="303" y="616"/>
                    </a:cubicBezTo>
                    <a:cubicBezTo>
                      <a:pt x="303" y="328"/>
                      <a:pt x="303" y="328"/>
                      <a:pt x="303" y="328"/>
                    </a:cubicBezTo>
                    <a:lnTo>
                      <a:pt x="481" y="62"/>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9" name="Freeform 193"/>
              <p:cNvSpPr>
                <a:spLocks noChangeAspect="1" noEditPoints="1"/>
              </p:cNvSpPr>
              <p:nvPr userDrawn="1"/>
            </p:nvSpPr>
            <p:spPr bwMode="black">
              <a:xfrm>
                <a:off x="5424" y="1074"/>
                <a:ext cx="60" cy="60"/>
              </a:xfrm>
              <a:custGeom>
                <a:avLst/>
                <a:gdLst/>
                <a:ahLst/>
                <a:cxnLst>
                  <a:cxn ang="0">
                    <a:pos x="336" y="0"/>
                  </a:cxn>
                  <a:cxn ang="0">
                    <a:pos x="0" y="338"/>
                  </a:cxn>
                  <a:cxn ang="0">
                    <a:pos x="330" y="675"/>
                  </a:cxn>
                  <a:cxn ang="0">
                    <a:pos x="330" y="670"/>
                  </a:cxn>
                  <a:cxn ang="0">
                    <a:pos x="330" y="675"/>
                  </a:cxn>
                  <a:cxn ang="0">
                    <a:pos x="338" y="675"/>
                  </a:cxn>
                  <a:cxn ang="0">
                    <a:pos x="674" y="342"/>
                  </a:cxn>
                  <a:cxn ang="0">
                    <a:pos x="674" y="336"/>
                  </a:cxn>
                  <a:cxn ang="0">
                    <a:pos x="345" y="0"/>
                  </a:cxn>
                  <a:cxn ang="0">
                    <a:pos x="336" y="0"/>
                  </a:cxn>
                  <a:cxn ang="0">
                    <a:pos x="336" y="65"/>
                  </a:cxn>
                  <a:cxn ang="0">
                    <a:pos x="339" y="65"/>
                  </a:cxn>
                  <a:cxn ang="0">
                    <a:pos x="340" y="59"/>
                  </a:cxn>
                  <a:cxn ang="0">
                    <a:pos x="340" y="59"/>
                  </a:cxn>
                  <a:cxn ang="0">
                    <a:pos x="340" y="65"/>
                  </a:cxn>
                  <a:cxn ang="0">
                    <a:pos x="592" y="336"/>
                  </a:cxn>
                  <a:cxn ang="0">
                    <a:pos x="337" y="610"/>
                  </a:cxn>
                  <a:cxn ang="0">
                    <a:pos x="332" y="610"/>
                  </a:cxn>
                  <a:cxn ang="0">
                    <a:pos x="85" y="339"/>
                  </a:cxn>
                  <a:cxn ang="0">
                    <a:pos x="85" y="334"/>
                  </a:cxn>
                  <a:cxn ang="0">
                    <a:pos x="336" y="65"/>
                  </a:cxn>
                </a:cxnLst>
                <a:rect l="0" t="0" r="r" b="b"/>
                <a:pathLst>
                  <a:path w="674" h="675">
                    <a:moveTo>
                      <a:pt x="336" y="0"/>
                    </a:moveTo>
                    <a:cubicBezTo>
                      <a:pt x="151" y="0"/>
                      <a:pt x="0" y="154"/>
                      <a:pt x="0" y="338"/>
                    </a:cubicBezTo>
                    <a:cubicBezTo>
                      <a:pt x="0" y="521"/>
                      <a:pt x="148" y="669"/>
                      <a:pt x="330" y="675"/>
                    </a:cubicBezTo>
                    <a:cubicBezTo>
                      <a:pt x="330" y="670"/>
                      <a:pt x="330" y="670"/>
                      <a:pt x="330" y="670"/>
                    </a:cubicBezTo>
                    <a:cubicBezTo>
                      <a:pt x="330" y="675"/>
                      <a:pt x="330" y="675"/>
                      <a:pt x="330" y="675"/>
                    </a:cubicBezTo>
                    <a:cubicBezTo>
                      <a:pt x="333" y="675"/>
                      <a:pt x="336" y="675"/>
                      <a:pt x="338" y="675"/>
                    </a:cubicBezTo>
                    <a:cubicBezTo>
                      <a:pt x="520" y="675"/>
                      <a:pt x="674" y="534"/>
                      <a:pt x="674" y="342"/>
                    </a:cubicBezTo>
                    <a:cubicBezTo>
                      <a:pt x="674" y="340"/>
                      <a:pt x="674" y="338"/>
                      <a:pt x="674" y="336"/>
                    </a:cubicBezTo>
                    <a:cubicBezTo>
                      <a:pt x="671" y="154"/>
                      <a:pt x="533" y="7"/>
                      <a:pt x="345" y="0"/>
                    </a:cubicBezTo>
                    <a:cubicBezTo>
                      <a:pt x="342" y="0"/>
                      <a:pt x="338" y="0"/>
                      <a:pt x="336" y="0"/>
                    </a:cubicBezTo>
                    <a:close/>
                    <a:moveTo>
                      <a:pt x="336" y="65"/>
                    </a:moveTo>
                    <a:cubicBezTo>
                      <a:pt x="337" y="65"/>
                      <a:pt x="338" y="65"/>
                      <a:pt x="339" y="65"/>
                    </a:cubicBezTo>
                    <a:cubicBezTo>
                      <a:pt x="340" y="59"/>
                      <a:pt x="340" y="59"/>
                      <a:pt x="340" y="59"/>
                    </a:cubicBezTo>
                    <a:cubicBezTo>
                      <a:pt x="340" y="59"/>
                      <a:pt x="340" y="59"/>
                      <a:pt x="340" y="59"/>
                    </a:cubicBezTo>
                    <a:cubicBezTo>
                      <a:pt x="340" y="65"/>
                      <a:pt x="340" y="65"/>
                      <a:pt x="340" y="65"/>
                    </a:cubicBezTo>
                    <a:cubicBezTo>
                      <a:pt x="488" y="67"/>
                      <a:pt x="591" y="191"/>
                      <a:pt x="592" y="336"/>
                    </a:cubicBezTo>
                    <a:cubicBezTo>
                      <a:pt x="592" y="480"/>
                      <a:pt x="481" y="610"/>
                      <a:pt x="337" y="610"/>
                    </a:cubicBezTo>
                    <a:cubicBezTo>
                      <a:pt x="336" y="610"/>
                      <a:pt x="334" y="610"/>
                      <a:pt x="332" y="610"/>
                    </a:cubicBezTo>
                    <a:cubicBezTo>
                      <a:pt x="186" y="607"/>
                      <a:pt x="85" y="481"/>
                      <a:pt x="85" y="339"/>
                    </a:cubicBezTo>
                    <a:cubicBezTo>
                      <a:pt x="85" y="338"/>
                      <a:pt x="85" y="336"/>
                      <a:pt x="85" y="334"/>
                    </a:cubicBezTo>
                    <a:cubicBezTo>
                      <a:pt x="88" y="191"/>
                      <a:pt x="186" y="65"/>
                      <a:pt x="336" y="65"/>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0" name="Freeform 194"/>
              <p:cNvSpPr>
                <a:spLocks noChangeAspect="1"/>
              </p:cNvSpPr>
              <p:nvPr userDrawn="1"/>
            </p:nvSpPr>
            <p:spPr bwMode="black">
              <a:xfrm>
                <a:off x="5282" y="1076"/>
                <a:ext cx="11" cy="58"/>
              </a:xfrm>
              <a:custGeom>
                <a:avLst/>
                <a:gdLst/>
                <a:ahLst/>
                <a:cxnLst>
                  <a:cxn ang="0">
                    <a:pos x="112" y="33"/>
                  </a:cxn>
                  <a:cxn ang="0">
                    <a:pos x="122" y="8"/>
                  </a:cxn>
                  <a:cxn ang="0">
                    <a:pos x="126" y="0"/>
                  </a:cxn>
                  <a:cxn ang="0">
                    <a:pos x="10" y="0"/>
                  </a:cxn>
                  <a:cxn ang="0">
                    <a:pos x="0" y="0"/>
                  </a:cxn>
                  <a:cxn ang="0">
                    <a:pos x="5" y="9"/>
                  </a:cxn>
                  <a:cxn ang="0">
                    <a:pos x="19" y="37"/>
                  </a:cxn>
                  <a:cxn ang="0">
                    <a:pos x="24" y="69"/>
                  </a:cxn>
                  <a:cxn ang="0">
                    <a:pos x="24" y="598"/>
                  </a:cxn>
                  <a:cxn ang="0">
                    <a:pos x="19" y="630"/>
                  </a:cxn>
                  <a:cxn ang="0">
                    <a:pos x="9" y="651"/>
                  </a:cxn>
                  <a:cxn ang="0">
                    <a:pos x="3" y="659"/>
                  </a:cxn>
                  <a:cxn ang="0">
                    <a:pos x="115" y="659"/>
                  </a:cxn>
                  <a:cxn ang="0">
                    <a:pos x="125" y="659"/>
                  </a:cxn>
                  <a:cxn ang="0">
                    <a:pos x="120" y="651"/>
                  </a:cxn>
                  <a:cxn ang="0">
                    <a:pos x="109" y="628"/>
                  </a:cxn>
                  <a:cxn ang="0">
                    <a:pos x="106" y="545"/>
                  </a:cxn>
                  <a:cxn ang="0">
                    <a:pos x="106" y="68"/>
                  </a:cxn>
                  <a:cxn ang="0">
                    <a:pos x="112" y="33"/>
                  </a:cxn>
                </a:cxnLst>
                <a:rect l="0" t="0" r="r" b="b"/>
                <a:pathLst>
                  <a:path w="126" h="659">
                    <a:moveTo>
                      <a:pt x="112" y="33"/>
                    </a:moveTo>
                    <a:cubicBezTo>
                      <a:pt x="116" y="23"/>
                      <a:pt x="118" y="17"/>
                      <a:pt x="122" y="8"/>
                    </a:cubicBezTo>
                    <a:cubicBezTo>
                      <a:pt x="126" y="0"/>
                      <a:pt x="126" y="0"/>
                      <a:pt x="126" y="0"/>
                    </a:cubicBezTo>
                    <a:cubicBezTo>
                      <a:pt x="10" y="0"/>
                      <a:pt x="10" y="0"/>
                      <a:pt x="10" y="0"/>
                    </a:cubicBezTo>
                    <a:cubicBezTo>
                      <a:pt x="0" y="0"/>
                      <a:pt x="0" y="0"/>
                      <a:pt x="0" y="0"/>
                    </a:cubicBezTo>
                    <a:cubicBezTo>
                      <a:pt x="5" y="9"/>
                      <a:pt x="5" y="9"/>
                      <a:pt x="5" y="9"/>
                    </a:cubicBezTo>
                    <a:cubicBezTo>
                      <a:pt x="12" y="19"/>
                      <a:pt x="15" y="26"/>
                      <a:pt x="19" y="37"/>
                    </a:cubicBezTo>
                    <a:cubicBezTo>
                      <a:pt x="23" y="50"/>
                      <a:pt x="24" y="57"/>
                      <a:pt x="24" y="69"/>
                    </a:cubicBezTo>
                    <a:cubicBezTo>
                      <a:pt x="24" y="598"/>
                      <a:pt x="24" y="598"/>
                      <a:pt x="24" y="598"/>
                    </a:cubicBezTo>
                    <a:cubicBezTo>
                      <a:pt x="24" y="611"/>
                      <a:pt x="24"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5" y="642"/>
                      <a:pt x="110" y="637"/>
                      <a:pt x="109" y="628"/>
                    </a:cubicBezTo>
                    <a:cubicBezTo>
                      <a:pt x="106" y="608"/>
                      <a:pt x="106" y="578"/>
                      <a:pt x="106" y="545"/>
                    </a:cubicBezTo>
                    <a:cubicBezTo>
                      <a:pt x="106" y="68"/>
                      <a:pt x="106" y="68"/>
                      <a:pt x="106" y="68"/>
                    </a:cubicBezTo>
                    <a:cubicBezTo>
                      <a:pt x="106" y="58"/>
                      <a:pt x="106" y="53"/>
                      <a:pt x="112" y="33"/>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1" name="Freeform 195"/>
              <p:cNvSpPr>
                <a:spLocks noChangeAspect="1"/>
              </p:cNvSpPr>
              <p:nvPr userDrawn="1"/>
            </p:nvSpPr>
            <p:spPr bwMode="black">
              <a:xfrm>
                <a:off x="5461" y="1175"/>
                <a:ext cx="47" cy="59"/>
              </a:xfrm>
              <a:custGeom>
                <a:avLst/>
                <a:gdLst/>
                <a:ahLst/>
                <a:cxnLst>
                  <a:cxn ang="0">
                    <a:pos x="423" y="0"/>
                  </a:cxn>
                  <a:cxn ang="0">
                    <a:pos x="424" y="6"/>
                  </a:cxn>
                  <a:cxn ang="0">
                    <a:pos x="424" y="14"/>
                  </a:cxn>
                  <a:cxn ang="0">
                    <a:pos x="424" y="21"/>
                  </a:cxn>
                  <a:cxn ang="0">
                    <a:pos x="415" y="39"/>
                  </a:cxn>
                  <a:cxn ang="0">
                    <a:pos x="272" y="265"/>
                  </a:cxn>
                  <a:cxn ang="0">
                    <a:pos x="141" y="53"/>
                  </a:cxn>
                  <a:cxn ang="0">
                    <a:pos x="127" y="27"/>
                  </a:cxn>
                  <a:cxn ang="0">
                    <a:pos x="125" y="13"/>
                  </a:cxn>
                  <a:cxn ang="0">
                    <a:pos x="126" y="7"/>
                  </a:cxn>
                  <a:cxn ang="0">
                    <a:pos x="127" y="1"/>
                  </a:cxn>
                  <a:cxn ang="0">
                    <a:pos x="16" y="1"/>
                  </a:cxn>
                  <a:cxn ang="0">
                    <a:pos x="0" y="1"/>
                  </a:cxn>
                  <a:cxn ang="0">
                    <a:pos x="13" y="11"/>
                  </a:cxn>
                  <a:cxn ang="0">
                    <a:pos x="31" y="29"/>
                  </a:cxn>
                  <a:cxn ang="0">
                    <a:pos x="47" y="53"/>
                  </a:cxn>
                  <a:cxn ang="0">
                    <a:pos x="224" y="330"/>
                  </a:cxn>
                  <a:cxn ang="0">
                    <a:pos x="223" y="619"/>
                  </a:cxn>
                  <a:cxn ang="0">
                    <a:pos x="223" y="628"/>
                  </a:cxn>
                  <a:cxn ang="0">
                    <a:pos x="222" y="634"/>
                  </a:cxn>
                  <a:cxn ang="0">
                    <a:pos x="216" y="654"/>
                  </a:cxn>
                  <a:cxn ang="0">
                    <a:pos x="213" y="662"/>
                  </a:cxn>
                  <a:cxn ang="0">
                    <a:pos x="306" y="662"/>
                  </a:cxn>
                  <a:cxn ang="0">
                    <a:pos x="314" y="662"/>
                  </a:cxn>
                  <a:cxn ang="0">
                    <a:pos x="311" y="654"/>
                  </a:cxn>
                  <a:cxn ang="0">
                    <a:pos x="306" y="635"/>
                  </a:cxn>
                  <a:cxn ang="0">
                    <a:pos x="303" y="615"/>
                  </a:cxn>
                  <a:cxn ang="0">
                    <a:pos x="303" y="327"/>
                  </a:cxn>
                  <a:cxn ang="0">
                    <a:pos x="482" y="62"/>
                  </a:cxn>
                  <a:cxn ang="0">
                    <a:pos x="501" y="33"/>
                  </a:cxn>
                  <a:cxn ang="0">
                    <a:pos x="496" y="30"/>
                  </a:cxn>
                  <a:cxn ang="0">
                    <a:pos x="496" y="30"/>
                  </a:cxn>
                  <a:cxn ang="0">
                    <a:pos x="501" y="33"/>
                  </a:cxn>
                  <a:cxn ang="0">
                    <a:pos x="522" y="10"/>
                  </a:cxn>
                  <a:cxn ang="0">
                    <a:pos x="533" y="0"/>
                  </a:cxn>
                  <a:cxn ang="0">
                    <a:pos x="429" y="0"/>
                  </a:cxn>
                  <a:cxn ang="0">
                    <a:pos x="423" y="0"/>
                  </a:cxn>
                </a:cxnLst>
                <a:rect l="0" t="0" r="r" b="b"/>
                <a:pathLst>
                  <a:path w="533" h="662">
                    <a:moveTo>
                      <a:pt x="423" y="0"/>
                    </a:moveTo>
                    <a:cubicBezTo>
                      <a:pt x="424" y="6"/>
                      <a:pt x="424" y="6"/>
                      <a:pt x="424" y="6"/>
                    </a:cubicBezTo>
                    <a:cubicBezTo>
                      <a:pt x="424" y="9"/>
                      <a:pt x="424" y="11"/>
                      <a:pt x="424" y="14"/>
                    </a:cubicBezTo>
                    <a:cubicBezTo>
                      <a:pt x="424" y="16"/>
                      <a:pt x="424" y="18"/>
                      <a:pt x="424" y="21"/>
                    </a:cubicBezTo>
                    <a:cubicBezTo>
                      <a:pt x="422" y="27"/>
                      <a:pt x="419" y="32"/>
                      <a:pt x="415" y="39"/>
                    </a:cubicBezTo>
                    <a:cubicBezTo>
                      <a:pt x="272" y="265"/>
                      <a:pt x="272" y="265"/>
                      <a:pt x="272" y="265"/>
                    </a:cubicBezTo>
                    <a:cubicBezTo>
                      <a:pt x="141" y="53"/>
                      <a:pt x="141" y="53"/>
                      <a:pt x="141" y="53"/>
                    </a:cubicBezTo>
                    <a:cubicBezTo>
                      <a:pt x="135" y="43"/>
                      <a:pt x="131" y="38"/>
                      <a:pt x="127" y="27"/>
                    </a:cubicBezTo>
                    <a:cubicBezTo>
                      <a:pt x="126" y="22"/>
                      <a:pt x="125" y="18"/>
                      <a:pt x="125" y="13"/>
                    </a:cubicBezTo>
                    <a:cubicBezTo>
                      <a:pt x="125" y="11"/>
                      <a:pt x="126" y="9"/>
                      <a:pt x="126" y="7"/>
                    </a:cubicBezTo>
                    <a:cubicBezTo>
                      <a:pt x="127" y="1"/>
                      <a:pt x="127" y="1"/>
                      <a:pt x="127" y="1"/>
                    </a:cubicBezTo>
                    <a:cubicBezTo>
                      <a:pt x="16" y="1"/>
                      <a:pt x="16" y="1"/>
                      <a:pt x="16" y="1"/>
                    </a:cubicBezTo>
                    <a:cubicBezTo>
                      <a:pt x="0" y="1"/>
                      <a:pt x="0" y="1"/>
                      <a:pt x="0" y="1"/>
                    </a:cubicBezTo>
                    <a:cubicBezTo>
                      <a:pt x="13" y="11"/>
                      <a:pt x="13" y="11"/>
                      <a:pt x="13" y="11"/>
                    </a:cubicBezTo>
                    <a:cubicBezTo>
                      <a:pt x="21" y="17"/>
                      <a:pt x="25" y="22"/>
                      <a:pt x="31" y="29"/>
                    </a:cubicBezTo>
                    <a:cubicBezTo>
                      <a:pt x="38" y="38"/>
                      <a:pt x="41" y="43"/>
                      <a:pt x="47" y="53"/>
                    </a:cubicBezTo>
                    <a:cubicBezTo>
                      <a:pt x="224" y="330"/>
                      <a:pt x="224" y="330"/>
                      <a:pt x="224" y="330"/>
                    </a:cubicBezTo>
                    <a:cubicBezTo>
                      <a:pt x="223" y="619"/>
                      <a:pt x="223" y="619"/>
                      <a:pt x="223" y="619"/>
                    </a:cubicBezTo>
                    <a:cubicBezTo>
                      <a:pt x="223" y="622"/>
                      <a:pt x="223" y="625"/>
                      <a:pt x="223" y="628"/>
                    </a:cubicBezTo>
                    <a:cubicBezTo>
                      <a:pt x="223" y="630"/>
                      <a:pt x="223" y="632"/>
                      <a:pt x="222" y="634"/>
                    </a:cubicBezTo>
                    <a:cubicBezTo>
                      <a:pt x="221" y="642"/>
                      <a:pt x="219" y="646"/>
                      <a:pt x="216" y="654"/>
                    </a:cubicBezTo>
                    <a:cubicBezTo>
                      <a:pt x="213" y="662"/>
                      <a:pt x="213" y="662"/>
                      <a:pt x="213" y="662"/>
                    </a:cubicBezTo>
                    <a:cubicBezTo>
                      <a:pt x="306" y="662"/>
                      <a:pt x="306" y="662"/>
                      <a:pt x="306" y="662"/>
                    </a:cubicBezTo>
                    <a:cubicBezTo>
                      <a:pt x="314" y="662"/>
                      <a:pt x="314" y="662"/>
                      <a:pt x="314" y="662"/>
                    </a:cubicBezTo>
                    <a:cubicBezTo>
                      <a:pt x="311" y="654"/>
                      <a:pt x="311" y="654"/>
                      <a:pt x="311" y="654"/>
                    </a:cubicBezTo>
                    <a:cubicBezTo>
                      <a:pt x="308" y="647"/>
                      <a:pt x="308" y="642"/>
                      <a:pt x="306" y="635"/>
                    </a:cubicBezTo>
                    <a:cubicBezTo>
                      <a:pt x="304" y="627"/>
                      <a:pt x="303" y="623"/>
                      <a:pt x="303" y="615"/>
                    </a:cubicBezTo>
                    <a:cubicBezTo>
                      <a:pt x="303" y="327"/>
                      <a:pt x="303" y="327"/>
                      <a:pt x="303" y="327"/>
                    </a:cubicBezTo>
                    <a:cubicBezTo>
                      <a:pt x="482" y="62"/>
                      <a:pt x="482" y="62"/>
                      <a:pt x="482" y="62"/>
                    </a:cubicBezTo>
                    <a:cubicBezTo>
                      <a:pt x="489" y="50"/>
                      <a:pt x="493" y="44"/>
                      <a:pt x="501" y="33"/>
                    </a:cubicBezTo>
                    <a:cubicBezTo>
                      <a:pt x="496" y="30"/>
                      <a:pt x="496" y="30"/>
                      <a:pt x="496" y="30"/>
                    </a:cubicBezTo>
                    <a:cubicBezTo>
                      <a:pt x="496" y="30"/>
                      <a:pt x="496" y="30"/>
                      <a:pt x="496" y="30"/>
                    </a:cubicBezTo>
                    <a:cubicBezTo>
                      <a:pt x="501" y="33"/>
                      <a:pt x="501" y="33"/>
                      <a:pt x="501" y="33"/>
                    </a:cubicBezTo>
                    <a:cubicBezTo>
                      <a:pt x="508" y="24"/>
                      <a:pt x="512" y="18"/>
                      <a:pt x="522" y="10"/>
                    </a:cubicBezTo>
                    <a:cubicBezTo>
                      <a:pt x="533" y="0"/>
                      <a:pt x="533" y="0"/>
                      <a:pt x="533" y="0"/>
                    </a:cubicBezTo>
                    <a:cubicBezTo>
                      <a:pt x="429" y="0"/>
                      <a:pt x="429" y="0"/>
                      <a:pt x="429" y="0"/>
                    </a:cubicBezTo>
                    <a:lnTo>
                      <a:pt x="42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2" name="Freeform 196"/>
              <p:cNvSpPr>
                <a:spLocks noChangeAspect="1"/>
              </p:cNvSpPr>
              <p:nvPr userDrawn="1"/>
            </p:nvSpPr>
            <p:spPr bwMode="black">
              <a:xfrm>
                <a:off x="5492" y="1076"/>
                <a:ext cx="30" cy="58"/>
              </a:xfrm>
              <a:custGeom>
                <a:avLst/>
                <a:gdLst/>
                <a:ahLst/>
                <a:cxnLst>
                  <a:cxn ang="0">
                    <a:pos x="102" y="261"/>
                  </a:cxn>
                  <a:cxn ang="0">
                    <a:pos x="102" y="59"/>
                  </a:cxn>
                  <a:cxn ang="0">
                    <a:pos x="273" y="59"/>
                  </a:cxn>
                  <a:cxn ang="0">
                    <a:pos x="288" y="59"/>
                  </a:cxn>
                  <a:cxn ang="0">
                    <a:pos x="313" y="62"/>
                  </a:cxn>
                  <a:cxn ang="0">
                    <a:pos x="335" y="76"/>
                  </a:cxn>
                  <a:cxn ang="0">
                    <a:pos x="344" y="83"/>
                  </a:cxn>
                  <a:cxn ang="0">
                    <a:pos x="344" y="6"/>
                  </a:cxn>
                  <a:cxn ang="0">
                    <a:pos x="344" y="0"/>
                  </a:cxn>
                  <a:cxn ang="0">
                    <a:pos x="0" y="0"/>
                  </a:cxn>
                  <a:cxn ang="0">
                    <a:pos x="6" y="9"/>
                  </a:cxn>
                  <a:cxn ang="0">
                    <a:pos x="16" y="27"/>
                  </a:cxn>
                  <a:cxn ang="0">
                    <a:pos x="21" y="52"/>
                  </a:cxn>
                  <a:cxn ang="0">
                    <a:pos x="21" y="596"/>
                  </a:cxn>
                  <a:cxn ang="0">
                    <a:pos x="21" y="616"/>
                  </a:cxn>
                  <a:cxn ang="0">
                    <a:pos x="20" y="629"/>
                  </a:cxn>
                  <a:cxn ang="0">
                    <a:pos x="10" y="653"/>
                  </a:cxn>
                  <a:cxn ang="0">
                    <a:pos x="5" y="661"/>
                  </a:cxn>
                  <a:cxn ang="0">
                    <a:pos x="110" y="661"/>
                  </a:cxn>
                  <a:cxn ang="0">
                    <a:pos x="117" y="661"/>
                  </a:cxn>
                  <a:cxn ang="0">
                    <a:pos x="115" y="654"/>
                  </a:cxn>
                  <a:cxn ang="0">
                    <a:pos x="109" y="636"/>
                  </a:cxn>
                  <a:cxn ang="0">
                    <a:pos x="104" y="552"/>
                  </a:cxn>
                  <a:cxn ang="0">
                    <a:pos x="104" y="320"/>
                  </a:cxn>
                  <a:cxn ang="0">
                    <a:pos x="273" y="320"/>
                  </a:cxn>
                  <a:cxn ang="0">
                    <a:pos x="297" y="320"/>
                  </a:cxn>
                  <a:cxn ang="0">
                    <a:pos x="310" y="320"/>
                  </a:cxn>
                  <a:cxn ang="0">
                    <a:pos x="310" y="315"/>
                  </a:cxn>
                  <a:cxn ang="0">
                    <a:pos x="310" y="320"/>
                  </a:cxn>
                  <a:cxn ang="0">
                    <a:pos x="338" y="325"/>
                  </a:cxn>
                  <a:cxn ang="0">
                    <a:pos x="345" y="327"/>
                  </a:cxn>
                  <a:cxn ang="0">
                    <a:pos x="345" y="267"/>
                  </a:cxn>
                  <a:cxn ang="0">
                    <a:pos x="345" y="261"/>
                  </a:cxn>
                  <a:cxn ang="0">
                    <a:pos x="102" y="261"/>
                  </a:cxn>
                </a:cxnLst>
                <a:rect l="0" t="0" r="r" b="b"/>
                <a:pathLst>
                  <a:path w="345" h="661">
                    <a:moveTo>
                      <a:pt x="102" y="261"/>
                    </a:moveTo>
                    <a:cubicBezTo>
                      <a:pt x="102" y="59"/>
                      <a:pt x="102" y="59"/>
                      <a:pt x="102" y="59"/>
                    </a:cubicBezTo>
                    <a:cubicBezTo>
                      <a:pt x="273" y="59"/>
                      <a:pt x="273" y="59"/>
                      <a:pt x="273" y="59"/>
                    </a:cubicBezTo>
                    <a:cubicBezTo>
                      <a:pt x="278" y="59"/>
                      <a:pt x="283" y="59"/>
                      <a:pt x="288" y="59"/>
                    </a:cubicBezTo>
                    <a:cubicBezTo>
                      <a:pt x="297" y="59"/>
                      <a:pt x="305" y="60"/>
                      <a:pt x="313" y="62"/>
                    </a:cubicBezTo>
                    <a:cubicBezTo>
                      <a:pt x="322" y="65"/>
                      <a:pt x="326" y="68"/>
                      <a:pt x="335" y="76"/>
                    </a:cubicBezTo>
                    <a:cubicBezTo>
                      <a:pt x="344" y="83"/>
                      <a:pt x="344" y="83"/>
                      <a:pt x="344" y="83"/>
                    </a:cubicBezTo>
                    <a:cubicBezTo>
                      <a:pt x="344" y="6"/>
                      <a:pt x="344" y="6"/>
                      <a:pt x="344" y="6"/>
                    </a:cubicBezTo>
                    <a:cubicBezTo>
                      <a:pt x="344" y="0"/>
                      <a:pt x="344" y="0"/>
                      <a:pt x="344" y="0"/>
                    </a:cubicBezTo>
                    <a:cubicBezTo>
                      <a:pt x="0" y="0"/>
                      <a:pt x="0" y="0"/>
                      <a:pt x="0" y="0"/>
                    </a:cubicBezTo>
                    <a:cubicBezTo>
                      <a:pt x="6" y="9"/>
                      <a:pt x="6" y="9"/>
                      <a:pt x="6" y="9"/>
                    </a:cubicBezTo>
                    <a:cubicBezTo>
                      <a:pt x="10" y="15"/>
                      <a:pt x="14" y="20"/>
                      <a:pt x="16" y="27"/>
                    </a:cubicBezTo>
                    <a:cubicBezTo>
                      <a:pt x="19" y="36"/>
                      <a:pt x="21" y="42"/>
                      <a:pt x="21" y="52"/>
                    </a:cubicBezTo>
                    <a:cubicBezTo>
                      <a:pt x="21" y="596"/>
                      <a:pt x="21" y="596"/>
                      <a:pt x="21" y="596"/>
                    </a:cubicBezTo>
                    <a:cubicBezTo>
                      <a:pt x="21" y="604"/>
                      <a:pt x="21" y="610"/>
                      <a:pt x="21" y="616"/>
                    </a:cubicBezTo>
                    <a:cubicBezTo>
                      <a:pt x="21" y="620"/>
                      <a:pt x="21" y="624"/>
                      <a:pt x="20" y="629"/>
                    </a:cubicBezTo>
                    <a:cubicBezTo>
                      <a:pt x="18" y="638"/>
                      <a:pt x="15" y="644"/>
                      <a:pt x="10" y="653"/>
                    </a:cubicBezTo>
                    <a:cubicBezTo>
                      <a:pt x="5" y="661"/>
                      <a:pt x="5" y="661"/>
                      <a:pt x="5" y="661"/>
                    </a:cubicBezTo>
                    <a:cubicBezTo>
                      <a:pt x="110" y="661"/>
                      <a:pt x="110" y="661"/>
                      <a:pt x="110" y="661"/>
                    </a:cubicBezTo>
                    <a:cubicBezTo>
                      <a:pt x="117" y="661"/>
                      <a:pt x="117" y="661"/>
                      <a:pt x="117" y="661"/>
                    </a:cubicBezTo>
                    <a:cubicBezTo>
                      <a:pt x="115" y="654"/>
                      <a:pt x="115" y="654"/>
                      <a:pt x="115" y="654"/>
                    </a:cubicBezTo>
                    <a:cubicBezTo>
                      <a:pt x="113" y="645"/>
                      <a:pt x="110" y="643"/>
                      <a:pt x="109" y="636"/>
                    </a:cubicBezTo>
                    <a:cubicBezTo>
                      <a:pt x="105" y="598"/>
                      <a:pt x="104" y="584"/>
                      <a:pt x="104" y="552"/>
                    </a:cubicBezTo>
                    <a:cubicBezTo>
                      <a:pt x="104" y="320"/>
                      <a:pt x="104" y="320"/>
                      <a:pt x="104" y="320"/>
                    </a:cubicBezTo>
                    <a:cubicBezTo>
                      <a:pt x="273" y="320"/>
                      <a:pt x="273" y="320"/>
                      <a:pt x="273" y="320"/>
                    </a:cubicBezTo>
                    <a:cubicBezTo>
                      <a:pt x="282" y="320"/>
                      <a:pt x="289" y="320"/>
                      <a:pt x="297" y="320"/>
                    </a:cubicBezTo>
                    <a:cubicBezTo>
                      <a:pt x="300" y="320"/>
                      <a:pt x="305" y="320"/>
                      <a:pt x="310" y="320"/>
                    </a:cubicBezTo>
                    <a:cubicBezTo>
                      <a:pt x="310" y="315"/>
                      <a:pt x="310" y="315"/>
                      <a:pt x="310" y="315"/>
                    </a:cubicBezTo>
                    <a:cubicBezTo>
                      <a:pt x="310" y="320"/>
                      <a:pt x="310" y="320"/>
                      <a:pt x="310" y="320"/>
                    </a:cubicBezTo>
                    <a:cubicBezTo>
                      <a:pt x="320" y="320"/>
                      <a:pt x="326" y="323"/>
                      <a:pt x="338" y="325"/>
                    </a:cubicBezTo>
                    <a:cubicBezTo>
                      <a:pt x="345" y="327"/>
                      <a:pt x="345" y="327"/>
                      <a:pt x="345" y="327"/>
                    </a:cubicBezTo>
                    <a:cubicBezTo>
                      <a:pt x="345" y="267"/>
                      <a:pt x="345" y="267"/>
                      <a:pt x="345" y="267"/>
                    </a:cubicBezTo>
                    <a:cubicBezTo>
                      <a:pt x="345" y="261"/>
                      <a:pt x="345" y="261"/>
                      <a:pt x="345" y="261"/>
                    </a:cubicBezTo>
                    <a:lnTo>
                      <a:pt x="102" y="261"/>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3" name="Freeform 197"/>
              <p:cNvSpPr>
                <a:spLocks noChangeAspect="1" noEditPoints="1"/>
              </p:cNvSpPr>
              <p:nvPr userDrawn="1"/>
            </p:nvSpPr>
            <p:spPr bwMode="black">
              <a:xfrm>
                <a:off x="5338" y="1174"/>
                <a:ext cx="60" cy="60"/>
              </a:xfrm>
              <a:custGeom>
                <a:avLst/>
                <a:gdLst/>
                <a:ahLst/>
                <a:cxnLst>
                  <a:cxn ang="0">
                    <a:pos x="345" y="0"/>
                  </a:cxn>
                  <a:cxn ang="0">
                    <a:pos x="335" y="0"/>
                  </a:cxn>
                  <a:cxn ang="0">
                    <a:pos x="0" y="337"/>
                  </a:cxn>
                  <a:cxn ang="0">
                    <a:pos x="330" y="675"/>
                  </a:cxn>
                  <a:cxn ang="0">
                    <a:pos x="330" y="669"/>
                  </a:cxn>
                  <a:cxn ang="0">
                    <a:pos x="330" y="675"/>
                  </a:cxn>
                  <a:cxn ang="0">
                    <a:pos x="338" y="675"/>
                  </a:cxn>
                  <a:cxn ang="0">
                    <a:pos x="674" y="341"/>
                  </a:cxn>
                  <a:cxn ang="0">
                    <a:pos x="674" y="335"/>
                  </a:cxn>
                  <a:cxn ang="0">
                    <a:pos x="345" y="0"/>
                  </a:cxn>
                  <a:cxn ang="0">
                    <a:pos x="85" y="334"/>
                  </a:cxn>
                  <a:cxn ang="0">
                    <a:pos x="336" y="64"/>
                  </a:cxn>
                  <a:cxn ang="0">
                    <a:pos x="339" y="64"/>
                  </a:cxn>
                  <a:cxn ang="0">
                    <a:pos x="592" y="335"/>
                  </a:cxn>
                  <a:cxn ang="0">
                    <a:pos x="337" y="610"/>
                  </a:cxn>
                  <a:cxn ang="0">
                    <a:pos x="332" y="610"/>
                  </a:cxn>
                  <a:cxn ang="0">
                    <a:pos x="85" y="339"/>
                  </a:cxn>
                  <a:cxn ang="0">
                    <a:pos x="85" y="334"/>
                  </a:cxn>
                </a:cxnLst>
                <a:rect l="0" t="0" r="r" b="b"/>
                <a:pathLst>
                  <a:path w="674" h="675">
                    <a:moveTo>
                      <a:pt x="345" y="0"/>
                    </a:moveTo>
                    <a:cubicBezTo>
                      <a:pt x="342"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5"/>
                      <a:pt x="338" y="675"/>
                    </a:cubicBezTo>
                    <a:cubicBezTo>
                      <a:pt x="520" y="674"/>
                      <a:pt x="674" y="533"/>
                      <a:pt x="674" y="341"/>
                    </a:cubicBezTo>
                    <a:cubicBezTo>
                      <a:pt x="674" y="339"/>
                      <a:pt x="674" y="337"/>
                      <a:pt x="674" y="335"/>
                    </a:cubicBezTo>
                    <a:cubicBezTo>
                      <a:pt x="670" y="154"/>
                      <a:pt x="533" y="7"/>
                      <a:pt x="345" y="0"/>
                    </a:cubicBezTo>
                    <a:close/>
                    <a:moveTo>
                      <a:pt x="85" y="334"/>
                    </a:moveTo>
                    <a:cubicBezTo>
                      <a:pt x="88" y="191"/>
                      <a:pt x="186" y="64"/>
                      <a:pt x="336" y="64"/>
                    </a:cubicBezTo>
                    <a:cubicBezTo>
                      <a:pt x="337" y="64"/>
                      <a:pt x="338" y="64"/>
                      <a:pt x="339" y="64"/>
                    </a:cubicBezTo>
                    <a:cubicBezTo>
                      <a:pt x="488" y="67"/>
                      <a:pt x="591" y="191"/>
                      <a:pt x="592" y="335"/>
                    </a:cubicBezTo>
                    <a:cubicBezTo>
                      <a:pt x="592" y="479"/>
                      <a:pt x="481" y="609"/>
                      <a:pt x="337" y="610"/>
                    </a:cubicBezTo>
                    <a:cubicBezTo>
                      <a:pt x="335" y="610"/>
                      <a:pt x="334" y="610"/>
                      <a:pt x="332" y="610"/>
                    </a:cubicBezTo>
                    <a:cubicBezTo>
                      <a:pt x="186" y="606"/>
                      <a:pt x="85" y="480"/>
                      <a:pt x="85" y="339"/>
                    </a:cubicBezTo>
                    <a:cubicBezTo>
                      <a:pt x="85" y="337"/>
                      <a:pt x="85" y="335"/>
                      <a:pt x="85" y="334"/>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4" name="Freeform 198"/>
              <p:cNvSpPr>
                <a:spLocks noChangeAspect="1" noEditPoints="1"/>
              </p:cNvSpPr>
              <p:nvPr userDrawn="1"/>
            </p:nvSpPr>
            <p:spPr bwMode="black">
              <a:xfrm>
                <a:off x="5213" y="976"/>
                <a:ext cx="36" cy="59"/>
              </a:xfrm>
              <a:custGeom>
                <a:avLst/>
                <a:gdLst/>
                <a:ahLst/>
                <a:cxnLst>
                  <a:cxn ang="0">
                    <a:pos x="20" y="32"/>
                  </a:cxn>
                  <a:cxn ang="0">
                    <a:pos x="28" y="68"/>
                  </a:cxn>
                  <a:cxn ang="0">
                    <a:pos x="28" y="603"/>
                  </a:cxn>
                  <a:cxn ang="0">
                    <a:pos x="22" y="635"/>
                  </a:cxn>
                  <a:cxn ang="0">
                    <a:pos x="13" y="652"/>
                  </a:cxn>
                  <a:cxn ang="0">
                    <a:pos x="6" y="661"/>
                  </a:cxn>
                  <a:cxn ang="0">
                    <a:pos x="191" y="661"/>
                  </a:cxn>
                  <a:cxn ang="0">
                    <a:pos x="192" y="661"/>
                  </a:cxn>
                  <a:cxn ang="0">
                    <a:pos x="411" y="470"/>
                  </a:cxn>
                  <a:cxn ang="0">
                    <a:pos x="295" y="302"/>
                  </a:cxn>
                  <a:cxn ang="0">
                    <a:pos x="280" y="297"/>
                  </a:cxn>
                  <a:cxn ang="0">
                    <a:pos x="294" y="288"/>
                  </a:cxn>
                  <a:cxn ang="0">
                    <a:pos x="367" y="167"/>
                  </a:cxn>
                  <a:cxn ang="0">
                    <a:pos x="367" y="161"/>
                  </a:cxn>
                  <a:cxn ang="0">
                    <a:pos x="208" y="0"/>
                  </a:cxn>
                  <a:cxn ang="0">
                    <a:pos x="0" y="0"/>
                  </a:cxn>
                  <a:cxn ang="0">
                    <a:pos x="7" y="9"/>
                  </a:cxn>
                  <a:cxn ang="0">
                    <a:pos x="20" y="32"/>
                  </a:cxn>
                  <a:cxn ang="0">
                    <a:pos x="159" y="277"/>
                  </a:cxn>
                  <a:cxn ang="0">
                    <a:pos x="108" y="277"/>
                  </a:cxn>
                  <a:cxn ang="0">
                    <a:pos x="108" y="55"/>
                  </a:cxn>
                  <a:cxn ang="0">
                    <a:pos x="166" y="55"/>
                  </a:cxn>
                  <a:cxn ang="0">
                    <a:pos x="289" y="162"/>
                  </a:cxn>
                  <a:cxn ang="0">
                    <a:pos x="289" y="167"/>
                  </a:cxn>
                  <a:cxn ang="0">
                    <a:pos x="159" y="277"/>
                  </a:cxn>
                  <a:cxn ang="0">
                    <a:pos x="156" y="611"/>
                  </a:cxn>
                  <a:cxn ang="0">
                    <a:pos x="108" y="603"/>
                  </a:cxn>
                  <a:cxn ang="0">
                    <a:pos x="112" y="330"/>
                  </a:cxn>
                  <a:cxn ang="0">
                    <a:pos x="163" y="330"/>
                  </a:cxn>
                  <a:cxn ang="0">
                    <a:pos x="330" y="469"/>
                  </a:cxn>
                  <a:cxn ang="0">
                    <a:pos x="330" y="473"/>
                  </a:cxn>
                  <a:cxn ang="0">
                    <a:pos x="169" y="611"/>
                  </a:cxn>
                  <a:cxn ang="0">
                    <a:pos x="156" y="611"/>
                  </a:cxn>
                </a:cxnLst>
                <a:rect l="0" t="0" r="r" b="b"/>
                <a:pathLst>
                  <a:path w="411" h="661">
                    <a:moveTo>
                      <a:pt x="20" y="32"/>
                    </a:moveTo>
                    <a:cubicBezTo>
                      <a:pt x="26" y="46"/>
                      <a:pt x="28" y="54"/>
                      <a:pt x="28" y="68"/>
                    </a:cubicBezTo>
                    <a:cubicBezTo>
                      <a:pt x="28" y="603"/>
                      <a:pt x="28" y="603"/>
                      <a:pt x="28" y="603"/>
                    </a:cubicBezTo>
                    <a:cubicBezTo>
                      <a:pt x="28" y="616"/>
                      <a:pt x="27" y="623"/>
                      <a:pt x="22" y="635"/>
                    </a:cubicBezTo>
                    <a:cubicBezTo>
                      <a:pt x="19" y="642"/>
                      <a:pt x="18" y="645"/>
                      <a:pt x="13" y="652"/>
                    </a:cubicBezTo>
                    <a:cubicBezTo>
                      <a:pt x="6" y="661"/>
                      <a:pt x="6" y="661"/>
                      <a:pt x="6" y="661"/>
                    </a:cubicBezTo>
                    <a:cubicBezTo>
                      <a:pt x="191" y="661"/>
                      <a:pt x="191" y="661"/>
                      <a:pt x="191" y="661"/>
                    </a:cubicBezTo>
                    <a:cubicBezTo>
                      <a:pt x="191" y="661"/>
                      <a:pt x="191" y="661"/>
                      <a:pt x="192" y="661"/>
                    </a:cubicBezTo>
                    <a:cubicBezTo>
                      <a:pt x="325" y="661"/>
                      <a:pt x="410" y="588"/>
                      <a:pt x="411" y="470"/>
                    </a:cubicBezTo>
                    <a:cubicBezTo>
                      <a:pt x="411" y="383"/>
                      <a:pt x="369" y="327"/>
                      <a:pt x="295" y="302"/>
                    </a:cubicBezTo>
                    <a:cubicBezTo>
                      <a:pt x="280" y="297"/>
                      <a:pt x="280" y="297"/>
                      <a:pt x="280" y="297"/>
                    </a:cubicBezTo>
                    <a:cubicBezTo>
                      <a:pt x="294" y="288"/>
                      <a:pt x="294" y="288"/>
                      <a:pt x="294" y="288"/>
                    </a:cubicBezTo>
                    <a:cubicBezTo>
                      <a:pt x="340" y="261"/>
                      <a:pt x="368" y="227"/>
                      <a:pt x="367" y="167"/>
                    </a:cubicBezTo>
                    <a:cubicBezTo>
                      <a:pt x="367" y="165"/>
                      <a:pt x="367" y="163"/>
                      <a:pt x="367" y="161"/>
                    </a:cubicBezTo>
                    <a:cubicBezTo>
                      <a:pt x="363" y="74"/>
                      <a:pt x="296" y="0"/>
                      <a:pt x="208" y="0"/>
                    </a:cubicBezTo>
                    <a:cubicBezTo>
                      <a:pt x="0" y="0"/>
                      <a:pt x="0" y="0"/>
                      <a:pt x="0" y="0"/>
                    </a:cubicBezTo>
                    <a:cubicBezTo>
                      <a:pt x="7" y="9"/>
                      <a:pt x="7" y="9"/>
                      <a:pt x="7" y="9"/>
                    </a:cubicBezTo>
                    <a:cubicBezTo>
                      <a:pt x="13" y="17"/>
                      <a:pt x="16" y="23"/>
                      <a:pt x="20" y="32"/>
                    </a:cubicBezTo>
                    <a:close/>
                    <a:moveTo>
                      <a:pt x="159" y="277"/>
                    </a:moveTo>
                    <a:cubicBezTo>
                      <a:pt x="108" y="277"/>
                      <a:pt x="108" y="277"/>
                      <a:pt x="108" y="277"/>
                    </a:cubicBezTo>
                    <a:cubicBezTo>
                      <a:pt x="108" y="55"/>
                      <a:pt x="108" y="55"/>
                      <a:pt x="108" y="55"/>
                    </a:cubicBezTo>
                    <a:cubicBezTo>
                      <a:pt x="166" y="55"/>
                      <a:pt x="166" y="55"/>
                      <a:pt x="166" y="55"/>
                    </a:cubicBezTo>
                    <a:cubicBezTo>
                      <a:pt x="245" y="55"/>
                      <a:pt x="285" y="99"/>
                      <a:pt x="289" y="162"/>
                    </a:cubicBezTo>
                    <a:cubicBezTo>
                      <a:pt x="289" y="163"/>
                      <a:pt x="289" y="166"/>
                      <a:pt x="289" y="167"/>
                    </a:cubicBezTo>
                    <a:cubicBezTo>
                      <a:pt x="289" y="232"/>
                      <a:pt x="249" y="277"/>
                      <a:pt x="159" y="277"/>
                    </a:cubicBezTo>
                    <a:close/>
                    <a:moveTo>
                      <a:pt x="156" y="611"/>
                    </a:moveTo>
                    <a:cubicBezTo>
                      <a:pt x="139" y="611"/>
                      <a:pt x="126" y="608"/>
                      <a:pt x="108" y="603"/>
                    </a:cubicBezTo>
                    <a:cubicBezTo>
                      <a:pt x="112" y="330"/>
                      <a:pt x="112" y="330"/>
                      <a:pt x="112" y="330"/>
                    </a:cubicBezTo>
                    <a:cubicBezTo>
                      <a:pt x="129" y="330"/>
                      <a:pt x="141" y="330"/>
                      <a:pt x="163" y="330"/>
                    </a:cubicBezTo>
                    <a:cubicBezTo>
                      <a:pt x="248" y="334"/>
                      <a:pt x="327" y="362"/>
                      <a:pt x="330" y="469"/>
                    </a:cubicBezTo>
                    <a:cubicBezTo>
                      <a:pt x="330" y="470"/>
                      <a:pt x="330" y="472"/>
                      <a:pt x="330" y="473"/>
                    </a:cubicBezTo>
                    <a:cubicBezTo>
                      <a:pt x="330" y="560"/>
                      <a:pt x="252" y="605"/>
                      <a:pt x="169" y="611"/>
                    </a:cubicBezTo>
                    <a:cubicBezTo>
                      <a:pt x="164" y="611"/>
                      <a:pt x="160" y="611"/>
                      <a:pt x="156" y="61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5" name="Freeform 199"/>
              <p:cNvSpPr>
                <a:spLocks noChangeAspect="1"/>
              </p:cNvSpPr>
              <p:nvPr userDrawn="1"/>
            </p:nvSpPr>
            <p:spPr bwMode="black">
              <a:xfrm>
                <a:off x="5406" y="1174"/>
                <a:ext cx="54" cy="61"/>
              </a:xfrm>
              <a:custGeom>
                <a:avLst/>
                <a:gdLst/>
                <a:ahLst/>
                <a:cxnLst>
                  <a:cxn ang="0">
                    <a:pos x="484" y="336"/>
                  </a:cxn>
                  <a:cxn ang="0">
                    <a:pos x="493" y="345"/>
                  </a:cxn>
                  <a:cxn ang="0">
                    <a:pos x="512" y="374"/>
                  </a:cxn>
                  <a:cxn ang="0">
                    <a:pos x="518" y="426"/>
                  </a:cxn>
                  <a:cxn ang="0">
                    <a:pos x="518" y="449"/>
                  </a:cxn>
                  <a:cxn ang="0">
                    <a:pos x="518" y="574"/>
                  </a:cxn>
                  <a:cxn ang="0">
                    <a:pos x="377" y="609"/>
                  </a:cxn>
                  <a:cxn ang="0">
                    <a:pos x="362" y="609"/>
                  </a:cxn>
                  <a:cxn ang="0">
                    <a:pos x="82" y="340"/>
                  </a:cxn>
                  <a:cxn ang="0">
                    <a:pos x="82" y="333"/>
                  </a:cxn>
                  <a:cxn ang="0">
                    <a:pos x="346" y="63"/>
                  </a:cxn>
                  <a:cxn ang="0">
                    <a:pos x="525" y="105"/>
                  </a:cxn>
                  <a:cxn ang="0">
                    <a:pos x="533" y="111"/>
                  </a:cxn>
                  <a:cxn ang="0">
                    <a:pos x="533" y="34"/>
                  </a:cxn>
                  <a:cxn ang="0">
                    <a:pos x="359" y="1"/>
                  </a:cxn>
                  <a:cxn ang="0">
                    <a:pos x="355" y="1"/>
                  </a:cxn>
                  <a:cxn ang="0">
                    <a:pos x="0" y="341"/>
                  </a:cxn>
                  <a:cxn ang="0">
                    <a:pos x="0" y="346"/>
                  </a:cxn>
                  <a:cxn ang="0">
                    <a:pos x="357" y="678"/>
                  </a:cxn>
                  <a:cxn ang="0">
                    <a:pos x="375" y="678"/>
                  </a:cxn>
                  <a:cxn ang="0">
                    <a:pos x="594" y="612"/>
                  </a:cxn>
                  <a:cxn ang="0">
                    <a:pos x="596" y="391"/>
                  </a:cxn>
                  <a:cxn ang="0">
                    <a:pos x="595" y="381"/>
                  </a:cxn>
                  <a:cxn ang="0">
                    <a:pos x="598" y="366"/>
                  </a:cxn>
                  <a:cxn ang="0">
                    <a:pos x="593" y="364"/>
                  </a:cxn>
                  <a:cxn ang="0">
                    <a:pos x="598" y="365"/>
                  </a:cxn>
                  <a:cxn ang="0">
                    <a:pos x="609" y="345"/>
                  </a:cxn>
                  <a:cxn ang="0">
                    <a:pos x="616" y="336"/>
                  </a:cxn>
                  <a:cxn ang="0">
                    <a:pos x="497" y="336"/>
                  </a:cxn>
                  <a:cxn ang="0">
                    <a:pos x="484" y="336"/>
                  </a:cxn>
                </a:cxnLst>
                <a:rect l="0" t="0" r="r" b="b"/>
                <a:pathLst>
                  <a:path w="616" h="678">
                    <a:moveTo>
                      <a:pt x="484" y="336"/>
                    </a:moveTo>
                    <a:cubicBezTo>
                      <a:pt x="493" y="345"/>
                      <a:pt x="493" y="345"/>
                      <a:pt x="493" y="345"/>
                    </a:cubicBezTo>
                    <a:cubicBezTo>
                      <a:pt x="503" y="356"/>
                      <a:pt x="508" y="361"/>
                      <a:pt x="512" y="374"/>
                    </a:cubicBezTo>
                    <a:cubicBezTo>
                      <a:pt x="517" y="393"/>
                      <a:pt x="518" y="408"/>
                      <a:pt x="518" y="426"/>
                    </a:cubicBezTo>
                    <a:cubicBezTo>
                      <a:pt x="518" y="433"/>
                      <a:pt x="518" y="441"/>
                      <a:pt x="518" y="449"/>
                    </a:cubicBezTo>
                    <a:cubicBezTo>
                      <a:pt x="518" y="574"/>
                      <a:pt x="518" y="574"/>
                      <a:pt x="518" y="574"/>
                    </a:cubicBezTo>
                    <a:cubicBezTo>
                      <a:pt x="470" y="598"/>
                      <a:pt x="431" y="606"/>
                      <a:pt x="377" y="609"/>
                    </a:cubicBezTo>
                    <a:cubicBezTo>
                      <a:pt x="372" y="609"/>
                      <a:pt x="366" y="609"/>
                      <a:pt x="362" y="609"/>
                    </a:cubicBezTo>
                    <a:cubicBezTo>
                      <a:pt x="202" y="609"/>
                      <a:pt x="87" y="493"/>
                      <a:pt x="82" y="340"/>
                    </a:cubicBezTo>
                    <a:cubicBezTo>
                      <a:pt x="82" y="338"/>
                      <a:pt x="82" y="335"/>
                      <a:pt x="82" y="333"/>
                    </a:cubicBezTo>
                    <a:cubicBezTo>
                      <a:pt x="82" y="200"/>
                      <a:pt x="169" y="66"/>
                      <a:pt x="346" y="63"/>
                    </a:cubicBezTo>
                    <a:cubicBezTo>
                      <a:pt x="400" y="63"/>
                      <a:pt x="464" y="69"/>
                      <a:pt x="525" y="105"/>
                    </a:cubicBezTo>
                    <a:cubicBezTo>
                      <a:pt x="533" y="111"/>
                      <a:pt x="533" y="111"/>
                      <a:pt x="533" y="111"/>
                    </a:cubicBezTo>
                    <a:cubicBezTo>
                      <a:pt x="533" y="34"/>
                      <a:pt x="533" y="34"/>
                      <a:pt x="533" y="34"/>
                    </a:cubicBezTo>
                    <a:cubicBezTo>
                      <a:pt x="468" y="4"/>
                      <a:pt x="425" y="2"/>
                      <a:pt x="359" y="1"/>
                    </a:cubicBezTo>
                    <a:cubicBezTo>
                      <a:pt x="357" y="1"/>
                      <a:pt x="356" y="1"/>
                      <a:pt x="355" y="1"/>
                    </a:cubicBezTo>
                    <a:cubicBezTo>
                      <a:pt x="155" y="0"/>
                      <a:pt x="3" y="126"/>
                      <a:pt x="0" y="341"/>
                    </a:cubicBezTo>
                    <a:cubicBezTo>
                      <a:pt x="0" y="343"/>
                      <a:pt x="0" y="344"/>
                      <a:pt x="0" y="346"/>
                    </a:cubicBezTo>
                    <a:cubicBezTo>
                      <a:pt x="0" y="531"/>
                      <a:pt x="157" y="678"/>
                      <a:pt x="357" y="678"/>
                    </a:cubicBezTo>
                    <a:cubicBezTo>
                      <a:pt x="363" y="678"/>
                      <a:pt x="369" y="678"/>
                      <a:pt x="375" y="678"/>
                    </a:cubicBezTo>
                    <a:cubicBezTo>
                      <a:pt x="463" y="674"/>
                      <a:pt x="547" y="643"/>
                      <a:pt x="594" y="612"/>
                    </a:cubicBezTo>
                    <a:cubicBezTo>
                      <a:pt x="596" y="391"/>
                      <a:pt x="596" y="391"/>
                      <a:pt x="596" y="391"/>
                    </a:cubicBezTo>
                    <a:cubicBezTo>
                      <a:pt x="596" y="387"/>
                      <a:pt x="595" y="384"/>
                      <a:pt x="595" y="381"/>
                    </a:cubicBezTo>
                    <a:cubicBezTo>
                      <a:pt x="595" y="376"/>
                      <a:pt x="596" y="372"/>
                      <a:pt x="598" y="366"/>
                    </a:cubicBezTo>
                    <a:cubicBezTo>
                      <a:pt x="593" y="364"/>
                      <a:pt x="593" y="364"/>
                      <a:pt x="593" y="364"/>
                    </a:cubicBezTo>
                    <a:cubicBezTo>
                      <a:pt x="598" y="365"/>
                      <a:pt x="598" y="365"/>
                      <a:pt x="598" y="365"/>
                    </a:cubicBezTo>
                    <a:cubicBezTo>
                      <a:pt x="601" y="357"/>
                      <a:pt x="603" y="353"/>
                      <a:pt x="609" y="345"/>
                    </a:cubicBezTo>
                    <a:cubicBezTo>
                      <a:pt x="616" y="336"/>
                      <a:pt x="616" y="336"/>
                      <a:pt x="616" y="336"/>
                    </a:cubicBezTo>
                    <a:cubicBezTo>
                      <a:pt x="497" y="336"/>
                      <a:pt x="497" y="336"/>
                      <a:pt x="497" y="336"/>
                    </a:cubicBezTo>
                    <a:lnTo>
                      <a:pt x="484" y="336"/>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6" name="Freeform 200"/>
              <p:cNvSpPr>
                <a:spLocks noChangeAspect="1"/>
              </p:cNvSpPr>
              <p:nvPr userDrawn="1"/>
            </p:nvSpPr>
            <p:spPr bwMode="black">
              <a:xfrm>
                <a:off x="5148" y="976"/>
                <a:ext cx="57" cy="62"/>
              </a:xfrm>
              <a:custGeom>
                <a:avLst/>
                <a:gdLst/>
                <a:ahLst/>
                <a:cxnLst>
                  <a:cxn ang="0">
                    <a:pos x="33" y="29"/>
                  </a:cxn>
                  <a:cxn ang="0">
                    <a:pos x="40" y="54"/>
                  </a:cxn>
                  <a:cxn ang="0">
                    <a:pos x="40" y="597"/>
                  </a:cxn>
                  <a:cxn ang="0">
                    <a:pos x="37" y="630"/>
                  </a:cxn>
                  <a:cxn ang="0">
                    <a:pos x="26" y="652"/>
                  </a:cxn>
                  <a:cxn ang="0">
                    <a:pos x="20" y="661"/>
                  </a:cxn>
                  <a:cxn ang="0">
                    <a:pos x="114" y="661"/>
                  </a:cxn>
                  <a:cxn ang="0">
                    <a:pos x="121" y="661"/>
                  </a:cxn>
                  <a:cxn ang="0">
                    <a:pos x="119" y="654"/>
                  </a:cxn>
                  <a:cxn ang="0">
                    <a:pos x="111" y="627"/>
                  </a:cxn>
                  <a:cxn ang="0">
                    <a:pos x="105" y="580"/>
                  </a:cxn>
                  <a:cxn ang="0">
                    <a:pos x="105" y="112"/>
                  </a:cxn>
                  <a:cxn ang="0">
                    <a:pos x="630" y="692"/>
                  </a:cxn>
                  <a:cxn ang="0">
                    <a:pos x="630" y="69"/>
                  </a:cxn>
                  <a:cxn ang="0">
                    <a:pos x="632" y="36"/>
                  </a:cxn>
                  <a:cxn ang="0">
                    <a:pos x="627" y="34"/>
                  </a:cxn>
                  <a:cxn ang="0">
                    <a:pos x="632" y="35"/>
                  </a:cxn>
                  <a:cxn ang="0">
                    <a:pos x="639" y="7"/>
                  </a:cxn>
                  <a:cxn ang="0">
                    <a:pos x="641" y="0"/>
                  </a:cxn>
                  <a:cxn ang="0">
                    <a:pos x="560" y="0"/>
                  </a:cxn>
                  <a:cxn ang="0">
                    <a:pos x="553" y="0"/>
                  </a:cxn>
                  <a:cxn ang="0">
                    <a:pos x="555" y="7"/>
                  </a:cxn>
                  <a:cxn ang="0">
                    <a:pos x="561" y="32"/>
                  </a:cxn>
                  <a:cxn ang="0">
                    <a:pos x="565" y="83"/>
                  </a:cxn>
                  <a:cxn ang="0">
                    <a:pos x="565" y="114"/>
                  </a:cxn>
                  <a:cxn ang="0">
                    <a:pos x="565" y="511"/>
                  </a:cxn>
                  <a:cxn ang="0">
                    <a:pos x="120" y="3"/>
                  </a:cxn>
                  <a:cxn ang="0">
                    <a:pos x="21" y="1"/>
                  </a:cxn>
                  <a:cxn ang="0">
                    <a:pos x="0" y="1"/>
                  </a:cxn>
                  <a:cxn ang="0">
                    <a:pos x="18" y="11"/>
                  </a:cxn>
                  <a:cxn ang="0">
                    <a:pos x="33" y="29"/>
                  </a:cxn>
                </a:cxnLst>
                <a:rect l="0" t="0" r="r" b="b"/>
                <a:pathLst>
                  <a:path w="641" h="692">
                    <a:moveTo>
                      <a:pt x="33" y="29"/>
                    </a:moveTo>
                    <a:cubicBezTo>
                      <a:pt x="39" y="38"/>
                      <a:pt x="40" y="45"/>
                      <a:pt x="40" y="54"/>
                    </a:cubicBezTo>
                    <a:cubicBezTo>
                      <a:pt x="40" y="597"/>
                      <a:pt x="40" y="597"/>
                      <a:pt x="40" y="597"/>
                    </a:cubicBezTo>
                    <a:cubicBezTo>
                      <a:pt x="40" y="610"/>
                      <a:pt x="40" y="618"/>
                      <a:pt x="37" y="630"/>
                    </a:cubicBezTo>
                    <a:cubicBezTo>
                      <a:pt x="35" y="639"/>
                      <a:pt x="32" y="643"/>
                      <a:pt x="26" y="652"/>
                    </a:cubicBezTo>
                    <a:cubicBezTo>
                      <a:pt x="20" y="661"/>
                      <a:pt x="20" y="661"/>
                      <a:pt x="20" y="661"/>
                    </a:cubicBezTo>
                    <a:cubicBezTo>
                      <a:pt x="114" y="661"/>
                      <a:pt x="114" y="661"/>
                      <a:pt x="114" y="661"/>
                    </a:cubicBezTo>
                    <a:cubicBezTo>
                      <a:pt x="121" y="661"/>
                      <a:pt x="121" y="661"/>
                      <a:pt x="121" y="661"/>
                    </a:cubicBezTo>
                    <a:cubicBezTo>
                      <a:pt x="119" y="654"/>
                      <a:pt x="119" y="654"/>
                      <a:pt x="119" y="654"/>
                    </a:cubicBezTo>
                    <a:cubicBezTo>
                      <a:pt x="115" y="642"/>
                      <a:pt x="113" y="637"/>
                      <a:pt x="111" y="627"/>
                    </a:cubicBezTo>
                    <a:cubicBezTo>
                      <a:pt x="105" y="597"/>
                      <a:pt x="105" y="599"/>
                      <a:pt x="105" y="580"/>
                    </a:cubicBezTo>
                    <a:cubicBezTo>
                      <a:pt x="105" y="112"/>
                      <a:pt x="105" y="112"/>
                      <a:pt x="105" y="112"/>
                    </a:cubicBezTo>
                    <a:cubicBezTo>
                      <a:pt x="630" y="692"/>
                      <a:pt x="630" y="692"/>
                      <a:pt x="630" y="692"/>
                    </a:cubicBezTo>
                    <a:cubicBezTo>
                      <a:pt x="630" y="69"/>
                      <a:pt x="630" y="69"/>
                      <a:pt x="630" y="69"/>
                    </a:cubicBezTo>
                    <a:cubicBezTo>
                      <a:pt x="630" y="56"/>
                      <a:pt x="630" y="49"/>
                      <a:pt x="632" y="36"/>
                    </a:cubicBezTo>
                    <a:cubicBezTo>
                      <a:pt x="627" y="34"/>
                      <a:pt x="627" y="34"/>
                      <a:pt x="627" y="34"/>
                    </a:cubicBezTo>
                    <a:cubicBezTo>
                      <a:pt x="632" y="35"/>
                      <a:pt x="632" y="35"/>
                      <a:pt x="632" y="35"/>
                    </a:cubicBezTo>
                    <a:cubicBezTo>
                      <a:pt x="634" y="24"/>
                      <a:pt x="635" y="18"/>
                      <a:pt x="639" y="7"/>
                    </a:cubicBezTo>
                    <a:cubicBezTo>
                      <a:pt x="641" y="0"/>
                      <a:pt x="641" y="0"/>
                      <a:pt x="641" y="0"/>
                    </a:cubicBezTo>
                    <a:cubicBezTo>
                      <a:pt x="560" y="0"/>
                      <a:pt x="560" y="0"/>
                      <a:pt x="560" y="0"/>
                    </a:cubicBezTo>
                    <a:cubicBezTo>
                      <a:pt x="553" y="0"/>
                      <a:pt x="553" y="0"/>
                      <a:pt x="553" y="0"/>
                    </a:cubicBezTo>
                    <a:cubicBezTo>
                      <a:pt x="555" y="7"/>
                      <a:pt x="555" y="7"/>
                      <a:pt x="555" y="7"/>
                    </a:cubicBezTo>
                    <a:cubicBezTo>
                      <a:pt x="558" y="17"/>
                      <a:pt x="559" y="23"/>
                      <a:pt x="561" y="32"/>
                    </a:cubicBezTo>
                    <a:cubicBezTo>
                      <a:pt x="565" y="51"/>
                      <a:pt x="565" y="66"/>
                      <a:pt x="565" y="83"/>
                    </a:cubicBezTo>
                    <a:cubicBezTo>
                      <a:pt x="565" y="92"/>
                      <a:pt x="565" y="102"/>
                      <a:pt x="565" y="114"/>
                    </a:cubicBezTo>
                    <a:cubicBezTo>
                      <a:pt x="565" y="511"/>
                      <a:pt x="565" y="511"/>
                      <a:pt x="565" y="511"/>
                    </a:cubicBezTo>
                    <a:cubicBezTo>
                      <a:pt x="120" y="3"/>
                      <a:pt x="120" y="3"/>
                      <a:pt x="120" y="3"/>
                    </a:cubicBezTo>
                    <a:cubicBezTo>
                      <a:pt x="21" y="1"/>
                      <a:pt x="21" y="1"/>
                      <a:pt x="21" y="1"/>
                    </a:cubicBezTo>
                    <a:cubicBezTo>
                      <a:pt x="0" y="1"/>
                      <a:pt x="0" y="1"/>
                      <a:pt x="0" y="1"/>
                    </a:cubicBezTo>
                    <a:cubicBezTo>
                      <a:pt x="18" y="11"/>
                      <a:pt x="18" y="11"/>
                      <a:pt x="18" y="11"/>
                    </a:cubicBezTo>
                    <a:cubicBezTo>
                      <a:pt x="26" y="16"/>
                      <a:pt x="29" y="20"/>
                      <a:pt x="33" y="2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7" name="Freeform 201"/>
              <p:cNvSpPr>
                <a:spLocks noChangeAspect="1"/>
              </p:cNvSpPr>
              <p:nvPr userDrawn="1"/>
            </p:nvSpPr>
            <p:spPr bwMode="black">
              <a:xfrm>
                <a:off x="5149" y="1076"/>
                <a:ext cx="38" cy="58"/>
              </a:xfrm>
              <a:custGeom>
                <a:avLst/>
                <a:gdLst/>
                <a:ahLst/>
                <a:cxnLst>
                  <a:cxn ang="0">
                    <a:pos x="13" y="650"/>
                  </a:cxn>
                  <a:cxn ang="0">
                    <a:pos x="7" y="659"/>
                  </a:cxn>
                  <a:cxn ang="0">
                    <a:pos x="393" y="659"/>
                  </a:cxn>
                  <a:cxn ang="0">
                    <a:pos x="393" y="654"/>
                  </a:cxn>
                  <a:cxn ang="0">
                    <a:pos x="393" y="654"/>
                  </a:cxn>
                  <a:cxn ang="0">
                    <a:pos x="393" y="654"/>
                  </a:cxn>
                  <a:cxn ang="0">
                    <a:pos x="398" y="655"/>
                  </a:cxn>
                  <a:cxn ang="0">
                    <a:pos x="421" y="582"/>
                  </a:cxn>
                  <a:cxn ang="0">
                    <a:pos x="425" y="567"/>
                  </a:cxn>
                  <a:cxn ang="0">
                    <a:pos x="412" y="576"/>
                  </a:cxn>
                  <a:cxn ang="0">
                    <a:pos x="384" y="589"/>
                  </a:cxn>
                  <a:cxn ang="0">
                    <a:pos x="314" y="599"/>
                  </a:cxn>
                  <a:cxn ang="0">
                    <a:pos x="111" y="599"/>
                  </a:cxn>
                  <a:cxn ang="0">
                    <a:pos x="111" y="320"/>
                  </a:cxn>
                  <a:cxn ang="0">
                    <a:pos x="280" y="320"/>
                  </a:cxn>
                  <a:cxn ang="0">
                    <a:pos x="307" y="322"/>
                  </a:cxn>
                  <a:cxn ang="0">
                    <a:pos x="343" y="334"/>
                  </a:cxn>
                  <a:cxn ang="0">
                    <a:pos x="351" y="337"/>
                  </a:cxn>
                  <a:cxn ang="0">
                    <a:pos x="351" y="267"/>
                  </a:cxn>
                  <a:cxn ang="0">
                    <a:pos x="351" y="261"/>
                  </a:cxn>
                  <a:cxn ang="0">
                    <a:pos x="109" y="261"/>
                  </a:cxn>
                  <a:cxn ang="0">
                    <a:pos x="109" y="58"/>
                  </a:cxn>
                  <a:cxn ang="0">
                    <a:pos x="280" y="58"/>
                  </a:cxn>
                  <a:cxn ang="0">
                    <a:pos x="300" y="58"/>
                  </a:cxn>
                  <a:cxn ang="0">
                    <a:pos x="318" y="61"/>
                  </a:cxn>
                  <a:cxn ang="0">
                    <a:pos x="341" y="75"/>
                  </a:cxn>
                  <a:cxn ang="0">
                    <a:pos x="351" y="84"/>
                  </a:cxn>
                  <a:cxn ang="0">
                    <a:pos x="351" y="6"/>
                  </a:cxn>
                  <a:cxn ang="0">
                    <a:pos x="351" y="0"/>
                  </a:cxn>
                  <a:cxn ang="0">
                    <a:pos x="0" y="0"/>
                  </a:cxn>
                  <a:cxn ang="0">
                    <a:pos x="10" y="10"/>
                  </a:cxn>
                  <a:cxn ang="0">
                    <a:pos x="21" y="26"/>
                  </a:cxn>
                  <a:cxn ang="0">
                    <a:pos x="25" y="52"/>
                  </a:cxn>
                  <a:cxn ang="0">
                    <a:pos x="25" y="596"/>
                  </a:cxn>
                  <a:cxn ang="0">
                    <a:pos x="26" y="613"/>
                  </a:cxn>
                  <a:cxn ang="0">
                    <a:pos x="24" y="628"/>
                  </a:cxn>
                  <a:cxn ang="0">
                    <a:pos x="13" y="650"/>
                  </a:cxn>
                </a:cxnLst>
                <a:rect l="0" t="0" r="r" b="b"/>
                <a:pathLst>
                  <a:path w="425" h="659">
                    <a:moveTo>
                      <a:pt x="13" y="650"/>
                    </a:moveTo>
                    <a:cubicBezTo>
                      <a:pt x="7" y="659"/>
                      <a:pt x="7" y="659"/>
                      <a:pt x="7" y="659"/>
                    </a:cubicBezTo>
                    <a:cubicBezTo>
                      <a:pt x="393" y="659"/>
                      <a:pt x="393" y="659"/>
                      <a:pt x="393" y="659"/>
                    </a:cubicBezTo>
                    <a:cubicBezTo>
                      <a:pt x="393" y="654"/>
                      <a:pt x="393" y="654"/>
                      <a:pt x="393" y="654"/>
                    </a:cubicBezTo>
                    <a:cubicBezTo>
                      <a:pt x="393" y="654"/>
                      <a:pt x="393" y="654"/>
                      <a:pt x="393" y="654"/>
                    </a:cubicBezTo>
                    <a:cubicBezTo>
                      <a:pt x="393" y="654"/>
                      <a:pt x="393" y="654"/>
                      <a:pt x="393" y="654"/>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8"/>
                      <a:pt x="342" y="599"/>
                      <a:pt x="314" y="599"/>
                    </a:cubicBezTo>
                    <a:cubicBezTo>
                      <a:pt x="111" y="599"/>
                      <a:pt x="111" y="599"/>
                      <a:pt x="111" y="599"/>
                    </a:cubicBezTo>
                    <a:cubicBezTo>
                      <a:pt x="111" y="320"/>
                      <a:pt x="111" y="320"/>
                      <a:pt x="111" y="320"/>
                    </a:cubicBezTo>
                    <a:cubicBezTo>
                      <a:pt x="280" y="320"/>
                      <a:pt x="280" y="320"/>
                      <a:pt x="280" y="320"/>
                    </a:cubicBezTo>
                    <a:cubicBezTo>
                      <a:pt x="290" y="320"/>
                      <a:pt x="297" y="320"/>
                      <a:pt x="307" y="322"/>
                    </a:cubicBezTo>
                    <a:cubicBezTo>
                      <a:pt x="322" y="325"/>
                      <a:pt x="330" y="328"/>
                      <a:pt x="343" y="334"/>
                    </a:cubicBezTo>
                    <a:cubicBezTo>
                      <a:pt x="351" y="337"/>
                      <a:pt x="351" y="337"/>
                      <a:pt x="351" y="337"/>
                    </a:cubicBezTo>
                    <a:cubicBezTo>
                      <a:pt x="351" y="267"/>
                      <a:pt x="351" y="267"/>
                      <a:pt x="351" y="267"/>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7" y="58"/>
                      <a:pt x="294" y="58"/>
                      <a:pt x="300" y="58"/>
                    </a:cubicBezTo>
                    <a:cubicBezTo>
                      <a:pt x="306" y="58"/>
                      <a:pt x="311" y="58"/>
                      <a:pt x="318" y="61"/>
                    </a:cubicBezTo>
                    <a:cubicBezTo>
                      <a:pt x="328" y="64"/>
                      <a:pt x="334" y="68"/>
                      <a:pt x="341" y="75"/>
                    </a:cubicBezTo>
                    <a:cubicBezTo>
                      <a:pt x="351" y="84"/>
                      <a:pt x="351" y="84"/>
                      <a:pt x="351" y="84"/>
                    </a:cubicBezTo>
                    <a:cubicBezTo>
                      <a:pt x="351" y="6"/>
                      <a:pt x="351" y="6"/>
                      <a:pt x="351" y="6"/>
                    </a:cubicBezTo>
                    <a:cubicBezTo>
                      <a:pt x="351" y="0"/>
                      <a:pt x="351" y="0"/>
                      <a:pt x="351" y="0"/>
                    </a:cubicBezTo>
                    <a:cubicBezTo>
                      <a:pt x="0" y="0"/>
                      <a:pt x="0" y="0"/>
                      <a:pt x="0" y="0"/>
                    </a:cubicBezTo>
                    <a:cubicBezTo>
                      <a:pt x="10" y="10"/>
                      <a:pt x="10" y="10"/>
                      <a:pt x="10" y="10"/>
                    </a:cubicBezTo>
                    <a:cubicBezTo>
                      <a:pt x="15" y="16"/>
                      <a:pt x="17" y="19"/>
                      <a:pt x="21" y="26"/>
                    </a:cubicBezTo>
                    <a:cubicBezTo>
                      <a:pt x="24" y="35"/>
                      <a:pt x="25" y="41"/>
                      <a:pt x="25" y="52"/>
                    </a:cubicBezTo>
                    <a:cubicBezTo>
                      <a:pt x="25" y="596"/>
                      <a:pt x="25" y="596"/>
                      <a:pt x="25" y="596"/>
                    </a:cubicBezTo>
                    <a:cubicBezTo>
                      <a:pt x="25" y="603"/>
                      <a:pt x="26" y="608"/>
                      <a:pt x="26" y="613"/>
                    </a:cubicBezTo>
                    <a:cubicBezTo>
                      <a:pt x="26" y="618"/>
                      <a:pt x="25" y="622"/>
                      <a:pt x="24" y="628"/>
                    </a:cubicBezTo>
                    <a:cubicBezTo>
                      <a:pt x="21" y="637"/>
                      <a:pt x="19" y="642"/>
                      <a:pt x="13" y="65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8" name="Freeform 202"/>
              <p:cNvSpPr>
                <a:spLocks noChangeAspect="1" noEditPoints="1"/>
              </p:cNvSpPr>
              <p:nvPr userDrawn="1"/>
            </p:nvSpPr>
            <p:spPr bwMode="black">
              <a:xfrm>
                <a:off x="5313" y="976"/>
                <a:ext cx="45" cy="59"/>
              </a:xfrm>
              <a:custGeom>
                <a:avLst/>
                <a:gdLst/>
                <a:ahLst/>
                <a:cxnLst>
                  <a:cxn ang="0">
                    <a:pos x="17" y="34"/>
                  </a:cxn>
                  <a:cxn ang="0">
                    <a:pos x="22" y="95"/>
                  </a:cxn>
                  <a:cxn ang="0">
                    <a:pos x="22" y="561"/>
                  </a:cxn>
                  <a:cxn ang="0">
                    <a:pos x="19" y="626"/>
                  </a:cxn>
                  <a:cxn ang="0">
                    <a:pos x="9" y="652"/>
                  </a:cxn>
                  <a:cxn ang="0">
                    <a:pos x="5" y="660"/>
                  </a:cxn>
                  <a:cxn ang="0">
                    <a:pos x="110" y="660"/>
                  </a:cxn>
                  <a:cxn ang="0">
                    <a:pos x="118" y="660"/>
                  </a:cxn>
                  <a:cxn ang="0">
                    <a:pos x="115" y="653"/>
                  </a:cxn>
                  <a:cxn ang="0">
                    <a:pos x="106" y="622"/>
                  </a:cxn>
                  <a:cxn ang="0">
                    <a:pos x="103" y="600"/>
                  </a:cxn>
                  <a:cxn ang="0">
                    <a:pos x="103" y="588"/>
                  </a:cxn>
                  <a:cxn ang="0">
                    <a:pos x="103" y="299"/>
                  </a:cxn>
                  <a:cxn ang="0">
                    <a:pos x="105" y="301"/>
                  </a:cxn>
                  <a:cxn ang="0">
                    <a:pos x="122" y="322"/>
                  </a:cxn>
                  <a:cxn ang="0">
                    <a:pos x="383" y="661"/>
                  </a:cxn>
                  <a:cxn ang="0">
                    <a:pos x="387" y="657"/>
                  </a:cxn>
                  <a:cxn ang="0">
                    <a:pos x="387" y="657"/>
                  </a:cxn>
                  <a:cxn ang="0">
                    <a:pos x="387" y="663"/>
                  </a:cxn>
                  <a:cxn ang="0">
                    <a:pos x="490" y="663"/>
                  </a:cxn>
                  <a:cxn ang="0">
                    <a:pos x="507" y="663"/>
                  </a:cxn>
                  <a:cxn ang="0">
                    <a:pos x="493" y="653"/>
                  </a:cxn>
                  <a:cxn ang="0">
                    <a:pos x="460" y="627"/>
                  </a:cxn>
                  <a:cxn ang="0">
                    <a:pos x="406" y="563"/>
                  </a:cxn>
                  <a:cxn ang="0">
                    <a:pos x="251" y="367"/>
                  </a:cxn>
                  <a:cxn ang="0">
                    <a:pos x="205" y="316"/>
                  </a:cxn>
                  <a:cxn ang="0">
                    <a:pos x="204" y="316"/>
                  </a:cxn>
                  <a:cxn ang="0">
                    <a:pos x="211" y="316"/>
                  </a:cxn>
                  <a:cxn ang="0">
                    <a:pos x="370" y="155"/>
                  </a:cxn>
                  <a:cxn ang="0">
                    <a:pos x="370" y="151"/>
                  </a:cxn>
                  <a:cxn ang="0">
                    <a:pos x="206" y="0"/>
                  </a:cxn>
                  <a:cxn ang="0">
                    <a:pos x="0" y="0"/>
                  </a:cxn>
                  <a:cxn ang="0">
                    <a:pos x="5" y="8"/>
                  </a:cxn>
                  <a:cxn ang="0">
                    <a:pos x="17" y="34"/>
                  </a:cxn>
                  <a:cxn ang="0">
                    <a:pos x="138" y="278"/>
                  </a:cxn>
                  <a:cxn ang="0">
                    <a:pos x="104" y="276"/>
                  </a:cxn>
                  <a:cxn ang="0">
                    <a:pos x="104" y="57"/>
                  </a:cxn>
                  <a:cxn ang="0">
                    <a:pos x="167" y="50"/>
                  </a:cxn>
                  <a:cxn ang="0">
                    <a:pos x="288" y="158"/>
                  </a:cxn>
                  <a:cxn ang="0">
                    <a:pos x="288" y="166"/>
                  </a:cxn>
                  <a:cxn ang="0">
                    <a:pos x="155" y="277"/>
                  </a:cxn>
                  <a:cxn ang="0">
                    <a:pos x="138" y="278"/>
                  </a:cxn>
                </a:cxnLst>
                <a:rect l="0" t="0" r="r" b="b"/>
                <a:pathLst>
                  <a:path w="507" h="663">
                    <a:moveTo>
                      <a:pt x="17" y="34"/>
                    </a:moveTo>
                    <a:cubicBezTo>
                      <a:pt x="21" y="58"/>
                      <a:pt x="22" y="71"/>
                      <a:pt x="22" y="95"/>
                    </a:cubicBezTo>
                    <a:cubicBezTo>
                      <a:pt x="22" y="561"/>
                      <a:pt x="22" y="561"/>
                      <a:pt x="22" y="561"/>
                    </a:cubicBezTo>
                    <a:cubicBezTo>
                      <a:pt x="22" y="586"/>
                      <a:pt x="22" y="615"/>
                      <a:pt x="19" y="626"/>
                    </a:cubicBezTo>
                    <a:cubicBezTo>
                      <a:pt x="18" y="636"/>
                      <a:pt x="15" y="641"/>
                      <a:pt x="9" y="652"/>
                    </a:cubicBezTo>
                    <a:cubicBezTo>
                      <a:pt x="5" y="660"/>
                      <a:pt x="5" y="660"/>
                      <a:pt x="5" y="660"/>
                    </a:cubicBezTo>
                    <a:cubicBezTo>
                      <a:pt x="110" y="660"/>
                      <a:pt x="110" y="660"/>
                      <a:pt x="110" y="660"/>
                    </a:cubicBezTo>
                    <a:cubicBezTo>
                      <a:pt x="118" y="660"/>
                      <a:pt x="118" y="660"/>
                      <a:pt x="118" y="660"/>
                    </a:cubicBezTo>
                    <a:cubicBezTo>
                      <a:pt x="115" y="653"/>
                      <a:pt x="115" y="653"/>
                      <a:pt x="115" y="653"/>
                    </a:cubicBezTo>
                    <a:cubicBezTo>
                      <a:pt x="111" y="640"/>
                      <a:pt x="107" y="634"/>
                      <a:pt x="106" y="622"/>
                    </a:cubicBezTo>
                    <a:cubicBezTo>
                      <a:pt x="103" y="613"/>
                      <a:pt x="103" y="607"/>
                      <a:pt x="103" y="600"/>
                    </a:cubicBezTo>
                    <a:cubicBezTo>
                      <a:pt x="103" y="596"/>
                      <a:pt x="103" y="592"/>
                      <a:pt x="103" y="588"/>
                    </a:cubicBezTo>
                    <a:cubicBezTo>
                      <a:pt x="103" y="299"/>
                      <a:pt x="103" y="299"/>
                      <a:pt x="103" y="299"/>
                    </a:cubicBezTo>
                    <a:cubicBezTo>
                      <a:pt x="104" y="300"/>
                      <a:pt x="104" y="300"/>
                      <a:pt x="105" y="301"/>
                    </a:cubicBezTo>
                    <a:cubicBezTo>
                      <a:pt x="112" y="307"/>
                      <a:pt x="115" y="312"/>
                      <a:pt x="122" y="322"/>
                    </a:cubicBezTo>
                    <a:cubicBezTo>
                      <a:pt x="383" y="661"/>
                      <a:pt x="383" y="661"/>
                      <a:pt x="383" y="661"/>
                    </a:cubicBezTo>
                    <a:cubicBezTo>
                      <a:pt x="387" y="657"/>
                      <a:pt x="387" y="657"/>
                      <a:pt x="387" y="657"/>
                    </a:cubicBezTo>
                    <a:cubicBezTo>
                      <a:pt x="387" y="657"/>
                      <a:pt x="387" y="657"/>
                      <a:pt x="387" y="657"/>
                    </a:cubicBezTo>
                    <a:cubicBezTo>
                      <a:pt x="387" y="663"/>
                      <a:pt x="387" y="663"/>
                      <a:pt x="387" y="663"/>
                    </a:cubicBezTo>
                    <a:cubicBezTo>
                      <a:pt x="490" y="663"/>
                      <a:pt x="490" y="663"/>
                      <a:pt x="490" y="663"/>
                    </a:cubicBezTo>
                    <a:cubicBezTo>
                      <a:pt x="507" y="663"/>
                      <a:pt x="507" y="663"/>
                      <a:pt x="507" y="663"/>
                    </a:cubicBezTo>
                    <a:cubicBezTo>
                      <a:pt x="493" y="653"/>
                      <a:pt x="493" y="653"/>
                      <a:pt x="493" y="653"/>
                    </a:cubicBezTo>
                    <a:cubicBezTo>
                      <a:pt x="480" y="643"/>
                      <a:pt x="473" y="637"/>
                      <a:pt x="460" y="627"/>
                    </a:cubicBezTo>
                    <a:cubicBezTo>
                      <a:pt x="441" y="610"/>
                      <a:pt x="426" y="589"/>
                      <a:pt x="406" y="563"/>
                    </a:cubicBezTo>
                    <a:cubicBezTo>
                      <a:pt x="251" y="367"/>
                      <a:pt x="251" y="367"/>
                      <a:pt x="251" y="367"/>
                    </a:cubicBezTo>
                    <a:cubicBezTo>
                      <a:pt x="234" y="346"/>
                      <a:pt x="223" y="334"/>
                      <a:pt x="205" y="316"/>
                    </a:cubicBezTo>
                    <a:cubicBezTo>
                      <a:pt x="205" y="316"/>
                      <a:pt x="204" y="316"/>
                      <a:pt x="204" y="316"/>
                    </a:cubicBezTo>
                    <a:cubicBezTo>
                      <a:pt x="207" y="316"/>
                      <a:pt x="209" y="316"/>
                      <a:pt x="211" y="316"/>
                    </a:cubicBezTo>
                    <a:cubicBezTo>
                      <a:pt x="300" y="316"/>
                      <a:pt x="369" y="241"/>
                      <a:pt x="370" y="155"/>
                    </a:cubicBezTo>
                    <a:cubicBezTo>
                      <a:pt x="370" y="154"/>
                      <a:pt x="370" y="152"/>
                      <a:pt x="370" y="151"/>
                    </a:cubicBezTo>
                    <a:cubicBezTo>
                      <a:pt x="370" y="57"/>
                      <a:pt x="292" y="0"/>
                      <a:pt x="206" y="0"/>
                    </a:cubicBezTo>
                    <a:cubicBezTo>
                      <a:pt x="0" y="0"/>
                      <a:pt x="0" y="0"/>
                      <a:pt x="0" y="0"/>
                    </a:cubicBezTo>
                    <a:cubicBezTo>
                      <a:pt x="5" y="8"/>
                      <a:pt x="5" y="8"/>
                      <a:pt x="5" y="8"/>
                    </a:cubicBezTo>
                    <a:cubicBezTo>
                      <a:pt x="10" y="18"/>
                      <a:pt x="14" y="24"/>
                      <a:pt x="17" y="34"/>
                    </a:cubicBezTo>
                    <a:close/>
                    <a:moveTo>
                      <a:pt x="138" y="278"/>
                    </a:moveTo>
                    <a:cubicBezTo>
                      <a:pt x="125" y="278"/>
                      <a:pt x="113" y="277"/>
                      <a:pt x="104" y="276"/>
                    </a:cubicBezTo>
                    <a:cubicBezTo>
                      <a:pt x="104" y="57"/>
                      <a:pt x="104" y="57"/>
                      <a:pt x="104" y="57"/>
                    </a:cubicBezTo>
                    <a:cubicBezTo>
                      <a:pt x="125" y="51"/>
                      <a:pt x="140" y="51"/>
                      <a:pt x="167" y="50"/>
                    </a:cubicBezTo>
                    <a:cubicBezTo>
                      <a:pt x="270" y="56"/>
                      <a:pt x="283" y="106"/>
                      <a:pt x="288" y="158"/>
                    </a:cubicBezTo>
                    <a:cubicBezTo>
                      <a:pt x="288" y="160"/>
                      <a:pt x="288" y="164"/>
                      <a:pt x="288" y="166"/>
                    </a:cubicBezTo>
                    <a:cubicBezTo>
                      <a:pt x="288" y="230"/>
                      <a:pt x="239" y="271"/>
                      <a:pt x="155" y="277"/>
                    </a:cubicBezTo>
                    <a:cubicBezTo>
                      <a:pt x="149" y="278"/>
                      <a:pt x="143" y="278"/>
                      <a:pt x="138" y="278"/>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9" name="Freeform 203"/>
              <p:cNvSpPr>
                <a:spLocks noChangeAspect="1"/>
              </p:cNvSpPr>
              <p:nvPr userDrawn="1"/>
            </p:nvSpPr>
            <p:spPr bwMode="black">
              <a:xfrm>
                <a:off x="5258" y="976"/>
                <a:ext cx="47" cy="60"/>
              </a:xfrm>
              <a:custGeom>
                <a:avLst/>
                <a:gdLst/>
                <a:ahLst/>
                <a:cxnLst>
                  <a:cxn ang="0">
                    <a:pos x="11" y="40"/>
                  </a:cxn>
                  <a:cxn ang="0">
                    <a:pos x="12" y="54"/>
                  </a:cxn>
                  <a:cxn ang="0">
                    <a:pos x="11" y="69"/>
                  </a:cxn>
                  <a:cxn ang="0">
                    <a:pos x="11" y="442"/>
                  </a:cxn>
                  <a:cxn ang="0">
                    <a:pos x="273" y="670"/>
                  </a:cxn>
                  <a:cxn ang="0">
                    <a:pos x="277" y="670"/>
                  </a:cxn>
                  <a:cxn ang="0">
                    <a:pos x="524" y="446"/>
                  </a:cxn>
                  <a:cxn ang="0">
                    <a:pos x="524" y="66"/>
                  </a:cxn>
                  <a:cxn ang="0">
                    <a:pos x="523" y="50"/>
                  </a:cxn>
                  <a:cxn ang="0">
                    <a:pos x="525" y="35"/>
                  </a:cxn>
                  <a:cxn ang="0">
                    <a:pos x="519" y="34"/>
                  </a:cxn>
                  <a:cxn ang="0">
                    <a:pos x="525" y="35"/>
                  </a:cxn>
                  <a:cxn ang="0">
                    <a:pos x="531" y="7"/>
                  </a:cxn>
                  <a:cxn ang="0">
                    <a:pos x="534" y="0"/>
                  </a:cxn>
                  <a:cxn ang="0">
                    <a:pos x="436" y="0"/>
                  </a:cxn>
                  <a:cxn ang="0">
                    <a:pos x="427" y="0"/>
                  </a:cxn>
                  <a:cxn ang="0">
                    <a:pos x="430" y="8"/>
                  </a:cxn>
                  <a:cxn ang="0">
                    <a:pos x="439" y="36"/>
                  </a:cxn>
                  <a:cxn ang="0">
                    <a:pos x="440" y="67"/>
                  </a:cxn>
                  <a:cxn ang="0">
                    <a:pos x="440" y="440"/>
                  </a:cxn>
                  <a:cxn ang="0">
                    <a:pos x="277" y="603"/>
                  </a:cxn>
                  <a:cxn ang="0">
                    <a:pos x="271" y="603"/>
                  </a:cxn>
                  <a:cxn ang="0">
                    <a:pos x="93" y="434"/>
                  </a:cxn>
                  <a:cxn ang="0">
                    <a:pos x="93" y="63"/>
                  </a:cxn>
                  <a:cxn ang="0">
                    <a:pos x="93" y="51"/>
                  </a:cxn>
                  <a:cxn ang="0">
                    <a:pos x="95" y="34"/>
                  </a:cxn>
                  <a:cxn ang="0">
                    <a:pos x="102" y="8"/>
                  </a:cxn>
                  <a:cxn ang="0">
                    <a:pos x="106" y="0"/>
                  </a:cxn>
                  <a:cxn ang="0">
                    <a:pos x="9" y="0"/>
                  </a:cxn>
                  <a:cxn ang="0">
                    <a:pos x="0" y="0"/>
                  </a:cxn>
                  <a:cxn ang="0">
                    <a:pos x="3" y="8"/>
                  </a:cxn>
                  <a:cxn ang="0">
                    <a:pos x="11" y="40"/>
                  </a:cxn>
                </a:cxnLst>
                <a:rect l="0" t="0" r="r" b="b"/>
                <a:pathLst>
                  <a:path w="534" h="670">
                    <a:moveTo>
                      <a:pt x="11" y="40"/>
                    </a:moveTo>
                    <a:cubicBezTo>
                      <a:pt x="11" y="46"/>
                      <a:pt x="12" y="50"/>
                      <a:pt x="12" y="54"/>
                    </a:cubicBezTo>
                    <a:cubicBezTo>
                      <a:pt x="12" y="59"/>
                      <a:pt x="11" y="63"/>
                      <a:pt x="11" y="69"/>
                    </a:cubicBezTo>
                    <a:cubicBezTo>
                      <a:pt x="11" y="442"/>
                      <a:pt x="11" y="442"/>
                      <a:pt x="11" y="442"/>
                    </a:cubicBezTo>
                    <a:cubicBezTo>
                      <a:pt x="11" y="577"/>
                      <a:pt x="129" y="670"/>
                      <a:pt x="273" y="670"/>
                    </a:cubicBezTo>
                    <a:cubicBezTo>
                      <a:pt x="274" y="670"/>
                      <a:pt x="276" y="670"/>
                      <a:pt x="277" y="670"/>
                    </a:cubicBezTo>
                    <a:cubicBezTo>
                      <a:pt x="414" y="668"/>
                      <a:pt x="524" y="574"/>
                      <a:pt x="524" y="446"/>
                    </a:cubicBezTo>
                    <a:cubicBezTo>
                      <a:pt x="524" y="66"/>
                      <a:pt x="524" y="66"/>
                      <a:pt x="524" y="66"/>
                    </a:cubicBezTo>
                    <a:cubicBezTo>
                      <a:pt x="524" y="59"/>
                      <a:pt x="523" y="54"/>
                      <a:pt x="523" y="50"/>
                    </a:cubicBezTo>
                    <a:cubicBezTo>
                      <a:pt x="523" y="45"/>
                      <a:pt x="524" y="41"/>
                      <a:pt x="525" y="35"/>
                    </a:cubicBezTo>
                    <a:cubicBezTo>
                      <a:pt x="519" y="34"/>
                      <a:pt x="519" y="34"/>
                      <a:pt x="519" y="34"/>
                    </a:cubicBezTo>
                    <a:cubicBezTo>
                      <a:pt x="525" y="35"/>
                      <a:pt x="525" y="35"/>
                      <a:pt x="525" y="35"/>
                    </a:cubicBezTo>
                    <a:cubicBezTo>
                      <a:pt x="526" y="24"/>
                      <a:pt x="528" y="18"/>
                      <a:pt x="531" y="7"/>
                    </a:cubicBezTo>
                    <a:cubicBezTo>
                      <a:pt x="534" y="0"/>
                      <a:pt x="534" y="0"/>
                      <a:pt x="534" y="0"/>
                    </a:cubicBezTo>
                    <a:cubicBezTo>
                      <a:pt x="436" y="0"/>
                      <a:pt x="436" y="0"/>
                      <a:pt x="436" y="0"/>
                    </a:cubicBezTo>
                    <a:cubicBezTo>
                      <a:pt x="427" y="0"/>
                      <a:pt x="427" y="0"/>
                      <a:pt x="427" y="0"/>
                    </a:cubicBezTo>
                    <a:cubicBezTo>
                      <a:pt x="430" y="8"/>
                      <a:pt x="430" y="8"/>
                      <a:pt x="430" y="8"/>
                    </a:cubicBezTo>
                    <a:cubicBezTo>
                      <a:pt x="435" y="18"/>
                      <a:pt x="436" y="24"/>
                      <a:pt x="439" y="36"/>
                    </a:cubicBezTo>
                    <a:cubicBezTo>
                      <a:pt x="440" y="47"/>
                      <a:pt x="440" y="54"/>
                      <a:pt x="440" y="67"/>
                    </a:cubicBezTo>
                    <a:cubicBezTo>
                      <a:pt x="440" y="440"/>
                      <a:pt x="440" y="440"/>
                      <a:pt x="440" y="440"/>
                    </a:cubicBezTo>
                    <a:cubicBezTo>
                      <a:pt x="440" y="529"/>
                      <a:pt x="373" y="600"/>
                      <a:pt x="277" y="603"/>
                    </a:cubicBezTo>
                    <a:cubicBezTo>
                      <a:pt x="275" y="603"/>
                      <a:pt x="273" y="603"/>
                      <a:pt x="271" y="603"/>
                    </a:cubicBezTo>
                    <a:cubicBezTo>
                      <a:pt x="176" y="603"/>
                      <a:pt x="93" y="529"/>
                      <a:pt x="93" y="434"/>
                    </a:cubicBezTo>
                    <a:cubicBezTo>
                      <a:pt x="93" y="63"/>
                      <a:pt x="93" y="63"/>
                      <a:pt x="93" y="63"/>
                    </a:cubicBezTo>
                    <a:cubicBezTo>
                      <a:pt x="93" y="58"/>
                      <a:pt x="93" y="54"/>
                      <a:pt x="93" y="51"/>
                    </a:cubicBezTo>
                    <a:cubicBezTo>
                      <a:pt x="93" y="45"/>
                      <a:pt x="93" y="40"/>
                      <a:pt x="95" y="34"/>
                    </a:cubicBezTo>
                    <a:cubicBezTo>
                      <a:pt x="97" y="22"/>
                      <a:pt x="98" y="17"/>
                      <a:pt x="102" y="8"/>
                    </a:cubicBezTo>
                    <a:cubicBezTo>
                      <a:pt x="106" y="0"/>
                      <a:pt x="106" y="0"/>
                      <a:pt x="106" y="0"/>
                    </a:cubicBezTo>
                    <a:cubicBezTo>
                      <a:pt x="9" y="0"/>
                      <a:pt x="9" y="0"/>
                      <a:pt x="9" y="0"/>
                    </a:cubicBezTo>
                    <a:cubicBezTo>
                      <a:pt x="0" y="0"/>
                      <a:pt x="0" y="0"/>
                      <a:pt x="0" y="0"/>
                    </a:cubicBezTo>
                    <a:cubicBezTo>
                      <a:pt x="3" y="8"/>
                      <a:pt x="3" y="8"/>
                      <a:pt x="3" y="8"/>
                    </a:cubicBezTo>
                    <a:cubicBezTo>
                      <a:pt x="7" y="20"/>
                      <a:pt x="9" y="26"/>
                      <a:pt x="11" y="4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0" name="Freeform 204"/>
              <p:cNvSpPr>
                <a:spLocks noChangeAspect="1"/>
              </p:cNvSpPr>
              <p:nvPr userDrawn="1"/>
            </p:nvSpPr>
            <p:spPr bwMode="black">
              <a:xfrm>
                <a:off x="5237" y="1075"/>
                <a:ext cx="37" cy="60"/>
              </a:xfrm>
              <a:custGeom>
                <a:avLst/>
                <a:gdLst/>
                <a:ahLst/>
                <a:cxnLst>
                  <a:cxn ang="0">
                    <a:pos x="0" y="165"/>
                  </a:cxn>
                  <a:cxn ang="0">
                    <a:pos x="1" y="167"/>
                  </a:cxn>
                  <a:cxn ang="0">
                    <a:pos x="105" y="321"/>
                  </a:cxn>
                  <a:cxn ang="0">
                    <a:pos x="223" y="389"/>
                  </a:cxn>
                  <a:cxn ang="0">
                    <a:pos x="320" y="508"/>
                  </a:cxn>
                  <a:cxn ang="0">
                    <a:pos x="171" y="626"/>
                  </a:cxn>
                  <a:cxn ang="0">
                    <a:pos x="161" y="626"/>
                  </a:cxn>
                  <a:cxn ang="0">
                    <a:pos x="12" y="583"/>
                  </a:cxn>
                  <a:cxn ang="0">
                    <a:pos x="3" y="576"/>
                  </a:cxn>
                  <a:cxn ang="0">
                    <a:pos x="3" y="656"/>
                  </a:cxn>
                  <a:cxn ang="0">
                    <a:pos x="154" y="681"/>
                  </a:cxn>
                  <a:cxn ang="0">
                    <a:pos x="154" y="675"/>
                  </a:cxn>
                  <a:cxn ang="0">
                    <a:pos x="154" y="675"/>
                  </a:cxn>
                  <a:cxn ang="0">
                    <a:pos x="154" y="681"/>
                  </a:cxn>
                  <a:cxn ang="0">
                    <a:pos x="165" y="681"/>
                  </a:cxn>
                  <a:cxn ang="0">
                    <a:pos x="413" y="505"/>
                  </a:cxn>
                  <a:cxn ang="0">
                    <a:pos x="413" y="497"/>
                  </a:cxn>
                  <a:cxn ang="0">
                    <a:pos x="262" y="313"/>
                  </a:cxn>
                  <a:cxn ang="0">
                    <a:pos x="159" y="253"/>
                  </a:cxn>
                  <a:cxn ang="0">
                    <a:pos x="85" y="162"/>
                  </a:cxn>
                  <a:cxn ang="0">
                    <a:pos x="84" y="155"/>
                  </a:cxn>
                  <a:cxn ang="0">
                    <a:pos x="214" y="53"/>
                  </a:cxn>
                  <a:cxn ang="0">
                    <a:pos x="222" y="54"/>
                  </a:cxn>
                  <a:cxn ang="0">
                    <a:pos x="342" y="96"/>
                  </a:cxn>
                  <a:cxn ang="0">
                    <a:pos x="352" y="105"/>
                  </a:cxn>
                  <a:cxn ang="0">
                    <a:pos x="352" y="25"/>
                  </a:cxn>
                  <a:cxn ang="0">
                    <a:pos x="216" y="1"/>
                  </a:cxn>
                  <a:cxn ang="0">
                    <a:pos x="207" y="0"/>
                  </a:cxn>
                  <a:cxn ang="0">
                    <a:pos x="0" y="165"/>
                  </a:cxn>
                </a:cxnLst>
                <a:rect l="0" t="0" r="r" b="b"/>
                <a:pathLst>
                  <a:path w="413" h="682">
                    <a:moveTo>
                      <a:pt x="0" y="165"/>
                    </a:moveTo>
                    <a:cubicBezTo>
                      <a:pt x="0" y="166"/>
                      <a:pt x="1" y="167"/>
                      <a:pt x="1" y="167"/>
                    </a:cubicBezTo>
                    <a:cubicBezTo>
                      <a:pt x="1" y="238"/>
                      <a:pt x="41" y="283"/>
                      <a:pt x="105" y="321"/>
                    </a:cubicBezTo>
                    <a:cubicBezTo>
                      <a:pt x="223" y="389"/>
                      <a:pt x="223" y="389"/>
                      <a:pt x="223" y="389"/>
                    </a:cubicBezTo>
                    <a:cubicBezTo>
                      <a:pt x="277" y="419"/>
                      <a:pt x="320" y="450"/>
                      <a:pt x="320" y="508"/>
                    </a:cubicBezTo>
                    <a:cubicBezTo>
                      <a:pt x="320" y="583"/>
                      <a:pt x="266" y="626"/>
                      <a:pt x="171" y="626"/>
                    </a:cubicBezTo>
                    <a:cubicBezTo>
                      <a:pt x="168" y="626"/>
                      <a:pt x="165" y="626"/>
                      <a:pt x="161" y="626"/>
                    </a:cubicBezTo>
                    <a:cubicBezTo>
                      <a:pt x="99" y="625"/>
                      <a:pt x="59" y="621"/>
                      <a:pt x="12" y="583"/>
                    </a:cubicBezTo>
                    <a:cubicBezTo>
                      <a:pt x="3" y="576"/>
                      <a:pt x="3" y="576"/>
                      <a:pt x="3" y="576"/>
                    </a:cubicBezTo>
                    <a:cubicBezTo>
                      <a:pt x="3" y="656"/>
                      <a:pt x="3" y="656"/>
                      <a:pt x="3" y="656"/>
                    </a:cubicBezTo>
                    <a:cubicBezTo>
                      <a:pt x="61" y="682"/>
                      <a:pt x="98" y="680"/>
                      <a:pt x="154" y="681"/>
                    </a:cubicBezTo>
                    <a:cubicBezTo>
                      <a:pt x="154" y="675"/>
                      <a:pt x="154" y="675"/>
                      <a:pt x="154" y="675"/>
                    </a:cubicBezTo>
                    <a:cubicBezTo>
                      <a:pt x="154" y="675"/>
                      <a:pt x="154" y="675"/>
                      <a:pt x="154" y="675"/>
                    </a:cubicBezTo>
                    <a:cubicBezTo>
                      <a:pt x="154" y="681"/>
                      <a:pt x="154" y="681"/>
                      <a:pt x="154" y="681"/>
                    </a:cubicBezTo>
                    <a:cubicBezTo>
                      <a:pt x="157" y="681"/>
                      <a:pt x="161" y="681"/>
                      <a:pt x="165" y="681"/>
                    </a:cubicBezTo>
                    <a:cubicBezTo>
                      <a:pt x="278" y="680"/>
                      <a:pt x="412" y="643"/>
                      <a:pt x="413" y="505"/>
                    </a:cubicBezTo>
                    <a:cubicBezTo>
                      <a:pt x="413" y="503"/>
                      <a:pt x="413" y="500"/>
                      <a:pt x="413" y="497"/>
                    </a:cubicBezTo>
                    <a:cubicBezTo>
                      <a:pt x="408" y="384"/>
                      <a:pt x="339" y="357"/>
                      <a:pt x="262" y="313"/>
                    </a:cubicBezTo>
                    <a:cubicBezTo>
                      <a:pt x="159" y="253"/>
                      <a:pt x="159" y="253"/>
                      <a:pt x="159" y="253"/>
                    </a:cubicBezTo>
                    <a:cubicBezTo>
                      <a:pt x="118" y="229"/>
                      <a:pt x="89" y="206"/>
                      <a:pt x="85" y="162"/>
                    </a:cubicBezTo>
                    <a:cubicBezTo>
                      <a:pt x="84" y="160"/>
                      <a:pt x="84" y="158"/>
                      <a:pt x="84" y="155"/>
                    </a:cubicBezTo>
                    <a:cubicBezTo>
                      <a:pt x="84" y="95"/>
                      <a:pt x="149" y="53"/>
                      <a:pt x="214" y="53"/>
                    </a:cubicBezTo>
                    <a:cubicBezTo>
                      <a:pt x="216" y="53"/>
                      <a:pt x="219" y="53"/>
                      <a:pt x="222" y="54"/>
                    </a:cubicBezTo>
                    <a:cubicBezTo>
                      <a:pt x="273" y="55"/>
                      <a:pt x="307" y="63"/>
                      <a:pt x="342" y="96"/>
                    </a:cubicBezTo>
                    <a:cubicBezTo>
                      <a:pt x="352" y="105"/>
                      <a:pt x="352" y="105"/>
                      <a:pt x="352" y="105"/>
                    </a:cubicBezTo>
                    <a:cubicBezTo>
                      <a:pt x="352" y="25"/>
                      <a:pt x="352" y="25"/>
                      <a:pt x="352" y="25"/>
                    </a:cubicBezTo>
                    <a:cubicBezTo>
                      <a:pt x="300" y="1"/>
                      <a:pt x="267" y="2"/>
                      <a:pt x="216" y="1"/>
                    </a:cubicBezTo>
                    <a:cubicBezTo>
                      <a:pt x="213" y="0"/>
                      <a:pt x="209" y="0"/>
                      <a:pt x="207" y="0"/>
                    </a:cubicBezTo>
                    <a:cubicBezTo>
                      <a:pt x="99" y="1"/>
                      <a:pt x="1" y="62"/>
                      <a:pt x="0" y="165"/>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grpSp>
        <p:sp>
          <p:nvSpPr>
            <p:cNvPr id="48" name="Rectangle 205"/>
            <p:cNvSpPr>
              <a:spLocks noChangeAspect="1" noChangeArrowheads="1"/>
            </p:cNvSpPr>
            <p:nvPr userDrawn="1"/>
          </p:nvSpPr>
          <p:spPr bwMode="auto">
            <a:xfrm>
              <a:off x="2790" y="0"/>
              <a:ext cx="756" cy="756"/>
            </a:xfrm>
            <a:prstGeom prst="rect">
              <a:avLst/>
            </a:prstGeom>
            <a:solidFill>
              <a:srgbClr val="000000"/>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sp>
          <p:nvSpPr>
            <p:cNvPr id="49" name="Freeform 206"/>
            <p:cNvSpPr>
              <a:spLocks noChangeAspect="1" noEditPoints="1"/>
            </p:cNvSpPr>
            <p:nvPr userDrawn="1"/>
          </p:nvSpPr>
          <p:spPr bwMode="white">
            <a:xfrm>
              <a:off x="2868" y="53"/>
              <a:ext cx="587" cy="637"/>
            </a:xfrm>
            <a:custGeom>
              <a:avLst/>
              <a:gdLst/>
              <a:ahLst/>
              <a:cxnLst>
                <a:cxn ang="0">
                  <a:pos x="743" y="1280"/>
                </a:cxn>
                <a:cxn ang="0">
                  <a:pos x="731" y="152"/>
                </a:cxn>
                <a:cxn ang="0">
                  <a:pos x="4037" y="252"/>
                </a:cxn>
                <a:cxn ang="0">
                  <a:pos x="1456" y="222"/>
                </a:cxn>
                <a:cxn ang="0">
                  <a:pos x="2677" y="560"/>
                </a:cxn>
                <a:cxn ang="0">
                  <a:pos x="2824" y="308"/>
                </a:cxn>
                <a:cxn ang="0">
                  <a:pos x="4037" y="252"/>
                </a:cxn>
                <a:cxn ang="0">
                  <a:pos x="4146" y="906"/>
                </a:cxn>
                <a:cxn ang="0">
                  <a:pos x="4105" y="2222"/>
                </a:cxn>
                <a:cxn ang="0">
                  <a:pos x="4326" y="2160"/>
                </a:cxn>
                <a:cxn ang="0">
                  <a:pos x="4350" y="756"/>
                </a:cxn>
                <a:cxn ang="0">
                  <a:pos x="4920" y="2133"/>
                </a:cxn>
                <a:cxn ang="0">
                  <a:pos x="4707" y="219"/>
                </a:cxn>
                <a:cxn ang="0">
                  <a:pos x="6369" y="153"/>
                </a:cxn>
                <a:cxn ang="0">
                  <a:pos x="965" y="4496"/>
                </a:cxn>
                <a:cxn ang="0">
                  <a:pos x="1785" y="3476"/>
                </a:cxn>
                <a:cxn ang="0">
                  <a:pos x="1184" y="2731"/>
                </a:cxn>
                <a:cxn ang="0">
                  <a:pos x="1195" y="3626"/>
                </a:cxn>
                <a:cxn ang="0">
                  <a:pos x="4080" y="2784"/>
                </a:cxn>
                <a:cxn ang="0">
                  <a:pos x="2457" y="2593"/>
                </a:cxn>
                <a:cxn ang="0">
                  <a:pos x="3850" y="3975"/>
                </a:cxn>
                <a:cxn ang="0">
                  <a:pos x="5713" y="4665"/>
                </a:cxn>
                <a:cxn ang="0">
                  <a:pos x="4830" y="4656"/>
                </a:cxn>
                <a:cxn ang="0">
                  <a:pos x="4511" y="2590"/>
                </a:cxn>
                <a:cxn ang="0">
                  <a:pos x="5758" y="4377"/>
                </a:cxn>
                <a:cxn ang="0">
                  <a:pos x="4794" y="3468"/>
                </a:cxn>
                <a:cxn ang="0">
                  <a:pos x="3545" y="7166"/>
                </a:cxn>
                <a:cxn ang="0">
                  <a:pos x="1689" y="7022"/>
                </a:cxn>
                <a:cxn ang="0">
                  <a:pos x="3374" y="6684"/>
                </a:cxn>
                <a:cxn ang="0">
                  <a:pos x="5212" y="7097"/>
                </a:cxn>
                <a:cxn ang="0">
                  <a:pos x="4005" y="5033"/>
                </a:cxn>
                <a:cxn ang="0">
                  <a:pos x="4290" y="5864"/>
                </a:cxn>
                <a:cxn ang="0">
                  <a:pos x="4298" y="6942"/>
                </a:cxn>
                <a:cxn ang="0">
                  <a:pos x="334" y="5755"/>
                </a:cxn>
                <a:cxn ang="0">
                  <a:pos x="484" y="5969"/>
                </a:cxn>
                <a:cxn ang="0">
                  <a:pos x="371" y="5959"/>
                </a:cxn>
                <a:cxn ang="0">
                  <a:pos x="228" y="6106"/>
                </a:cxn>
                <a:cxn ang="0">
                  <a:pos x="450" y="6090"/>
                </a:cxn>
                <a:cxn ang="0">
                  <a:pos x="454" y="6205"/>
                </a:cxn>
                <a:cxn ang="0">
                  <a:pos x="655" y="6210"/>
                </a:cxn>
                <a:cxn ang="0">
                  <a:pos x="587" y="6053"/>
                </a:cxn>
                <a:cxn ang="0">
                  <a:pos x="877" y="6081"/>
                </a:cxn>
                <a:cxn ang="0">
                  <a:pos x="713" y="5963"/>
                </a:cxn>
                <a:cxn ang="0">
                  <a:pos x="764" y="5880"/>
                </a:cxn>
                <a:cxn ang="0">
                  <a:pos x="671" y="5717"/>
                </a:cxn>
                <a:cxn ang="0">
                  <a:pos x="528" y="5859"/>
                </a:cxn>
                <a:cxn ang="0">
                  <a:pos x="388" y="5708"/>
                </a:cxn>
                <a:cxn ang="0">
                  <a:pos x="6357" y="5708"/>
                </a:cxn>
                <a:cxn ang="0">
                  <a:pos x="6217" y="5859"/>
                </a:cxn>
                <a:cxn ang="0">
                  <a:pos x="6073" y="5717"/>
                </a:cxn>
                <a:cxn ang="0">
                  <a:pos x="5981" y="5880"/>
                </a:cxn>
                <a:cxn ang="0">
                  <a:pos x="6032" y="5963"/>
                </a:cxn>
                <a:cxn ang="0">
                  <a:pos x="5867" y="6081"/>
                </a:cxn>
                <a:cxn ang="0">
                  <a:pos x="6157" y="6053"/>
                </a:cxn>
                <a:cxn ang="0">
                  <a:pos x="6090" y="6210"/>
                </a:cxn>
                <a:cxn ang="0">
                  <a:pos x="6291" y="6205"/>
                </a:cxn>
                <a:cxn ang="0">
                  <a:pos x="6294" y="6090"/>
                </a:cxn>
                <a:cxn ang="0">
                  <a:pos x="6516" y="6106"/>
                </a:cxn>
                <a:cxn ang="0">
                  <a:pos x="6374" y="5959"/>
                </a:cxn>
                <a:cxn ang="0">
                  <a:pos x="6261" y="5969"/>
                </a:cxn>
                <a:cxn ang="0">
                  <a:pos x="6410" y="5755"/>
                </a:cxn>
              </a:cxnLst>
              <a:rect l="0" t="0" r="r" b="b"/>
              <a:pathLst>
                <a:path w="6602" h="7166">
                  <a:moveTo>
                    <a:pt x="500" y="2260"/>
                  </a:moveTo>
                  <a:cubicBezTo>
                    <a:pt x="310" y="2257"/>
                    <a:pt x="190" y="2263"/>
                    <a:pt x="12" y="2195"/>
                  </a:cubicBezTo>
                  <a:cubicBezTo>
                    <a:pt x="12" y="1965"/>
                    <a:pt x="12" y="1965"/>
                    <a:pt x="12" y="1965"/>
                  </a:cubicBezTo>
                  <a:cubicBezTo>
                    <a:pt x="172" y="2096"/>
                    <a:pt x="316" y="2111"/>
                    <a:pt x="523" y="2114"/>
                  </a:cubicBezTo>
                  <a:cubicBezTo>
                    <a:pt x="868" y="2125"/>
                    <a:pt x="1079" y="1970"/>
                    <a:pt x="1079" y="1698"/>
                  </a:cubicBezTo>
                  <a:cubicBezTo>
                    <a:pt x="1079" y="1491"/>
                    <a:pt x="924" y="1383"/>
                    <a:pt x="743" y="1280"/>
                  </a:cubicBezTo>
                  <a:cubicBezTo>
                    <a:pt x="345" y="1052"/>
                    <a:pt x="345" y="1052"/>
                    <a:pt x="345" y="1052"/>
                  </a:cubicBezTo>
                  <a:cubicBezTo>
                    <a:pt x="131" y="927"/>
                    <a:pt x="6" y="783"/>
                    <a:pt x="3" y="550"/>
                  </a:cubicBezTo>
                  <a:cubicBezTo>
                    <a:pt x="0" y="205"/>
                    <a:pt x="339" y="0"/>
                    <a:pt x="707" y="12"/>
                  </a:cubicBezTo>
                  <a:cubicBezTo>
                    <a:pt x="880" y="17"/>
                    <a:pt x="988" y="12"/>
                    <a:pt x="1146" y="76"/>
                  </a:cubicBezTo>
                  <a:cubicBezTo>
                    <a:pt x="1146" y="301"/>
                    <a:pt x="1146" y="301"/>
                    <a:pt x="1146" y="301"/>
                  </a:cubicBezTo>
                  <a:cubicBezTo>
                    <a:pt x="1023" y="184"/>
                    <a:pt x="900" y="158"/>
                    <a:pt x="731" y="152"/>
                  </a:cubicBezTo>
                  <a:cubicBezTo>
                    <a:pt x="491" y="137"/>
                    <a:pt x="228" y="298"/>
                    <a:pt x="248" y="538"/>
                  </a:cubicBezTo>
                  <a:cubicBezTo>
                    <a:pt x="263" y="693"/>
                    <a:pt x="368" y="778"/>
                    <a:pt x="506" y="856"/>
                  </a:cubicBezTo>
                  <a:cubicBezTo>
                    <a:pt x="854" y="1058"/>
                    <a:pt x="854" y="1058"/>
                    <a:pt x="854" y="1058"/>
                  </a:cubicBezTo>
                  <a:cubicBezTo>
                    <a:pt x="1117" y="1210"/>
                    <a:pt x="1336" y="1292"/>
                    <a:pt x="1351" y="1663"/>
                  </a:cubicBezTo>
                  <a:cubicBezTo>
                    <a:pt x="1368" y="2146"/>
                    <a:pt x="895" y="2269"/>
                    <a:pt x="500" y="2260"/>
                  </a:cubicBezTo>
                  <a:close/>
                  <a:moveTo>
                    <a:pt x="4037" y="252"/>
                  </a:moveTo>
                  <a:cubicBezTo>
                    <a:pt x="4020" y="283"/>
                    <a:pt x="4007" y="302"/>
                    <a:pt x="3996" y="335"/>
                  </a:cubicBezTo>
                  <a:cubicBezTo>
                    <a:pt x="3306" y="2258"/>
                    <a:pt x="3306" y="2258"/>
                    <a:pt x="3306" y="2258"/>
                  </a:cubicBezTo>
                  <a:cubicBezTo>
                    <a:pt x="2760" y="795"/>
                    <a:pt x="2760" y="795"/>
                    <a:pt x="2760" y="795"/>
                  </a:cubicBezTo>
                  <a:cubicBezTo>
                    <a:pt x="2226" y="2269"/>
                    <a:pt x="2226" y="2269"/>
                    <a:pt x="2226" y="2269"/>
                  </a:cubicBezTo>
                  <a:cubicBezTo>
                    <a:pt x="1494" y="299"/>
                    <a:pt x="1494" y="299"/>
                    <a:pt x="1494" y="299"/>
                  </a:cubicBezTo>
                  <a:cubicBezTo>
                    <a:pt x="1486" y="269"/>
                    <a:pt x="1478" y="250"/>
                    <a:pt x="1456" y="222"/>
                  </a:cubicBezTo>
                  <a:cubicBezTo>
                    <a:pt x="1431" y="191"/>
                    <a:pt x="1414" y="175"/>
                    <a:pt x="1381" y="155"/>
                  </a:cubicBezTo>
                  <a:cubicBezTo>
                    <a:pt x="1760" y="155"/>
                    <a:pt x="1760" y="155"/>
                    <a:pt x="1760" y="155"/>
                  </a:cubicBezTo>
                  <a:cubicBezTo>
                    <a:pt x="1746" y="177"/>
                    <a:pt x="1738" y="191"/>
                    <a:pt x="1735" y="216"/>
                  </a:cubicBezTo>
                  <a:cubicBezTo>
                    <a:pt x="1730" y="238"/>
                    <a:pt x="1727" y="255"/>
                    <a:pt x="1735" y="277"/>
                  </a:cubicBezTo>
                  <a:cubicBezTo>
                    <a:pt x="2242" y="1717"/>
                    <a:pt x="2242" y="1717"/>
                    <a:pt x="2242" y="1717"/>
                  </a:cubicBezTo>
                  <a:cubicBezTo>
                    <a:pt x="2677" y="560"/>
                    <a:pt x="2677" y="560"/>
                    <a:pt x="2677" y="560"/>
                  </a:cubicBezTo>
                  <a:cubicBezTo>
                    <a:pt x="2575" y="299"/>
                    <a:pt x="2575" y="299"/>
                    <a:pt x="2575" y="299"/>
                  </a:cubicBezTo>
                  <a:cubicBezTo>
                    <a:pt x="2561" y="263"/>
                    <a:pt x="2541" y="247"/>
                    <a:pt x="2519" y="219"/>
                  </a:cubicBezTo>
                  <a:cubicBezTo>
                    <a:pt x="2500" y="194"/>
                    <a:pt x="2483" y="177"/>
                    <a:pt x="2461" y="155"/>
                  </a:cubicBezTo>
                  <a:cubicBezTo>
                    <a:pt x="2838" y="155"/>
                    <a:pt x="2838" y="155"/>
                    <a:pt x="2838" y="155"/>
                  </a:cubicBezTo>
                  <a:cubicBezTo>
                    <a:pt x="2827" y="175"/>
                    <a:pt x="2821" y="186"/>
                    <a:pt x="2816" y="208"/>
                  </a:cubicBezTo>
                  <a:cubicBezTo>
                    <a:pt x="2807" y="247"/>
                    <a:pt x="2813" y="272"/>
                    <a:pt x="2824" y="308"/>
                  </a:cubicBezTo>
                  <a:cubicBezTo>
                    <a:pt x="3334" y="1723"/>
                    <a:pt x="3334" y="1723"/>
                    <a:pt x="3334" y="1723"/>
                  </a:cubicBezTo>
                  <a:cubicBezTo>
                    <a:pt x="3804" y="324"/>
                    <a:pt x="3804" y="324"/>
                    <a:pt x="3804" y="324"/>
                  </a:cubicBezTo>
                  <a:cubicBezTo>
                    <a:pt x="3821" y="288"/>
                    <a:pt x="3832" y="263"/>
                    <a:pt x="3829" y="227"/>
                  </a:cubicBezTo>
                  <a:cubicBezTo>
                    <a:pt x="3827" y="197"/>
                    <a:pt x="3821" y="177"/>
                    <a:pt x="3804" y="153"/>
                  </a:cubicBezTo>
                  <a:cubicBezTo>
                    <a:pt x="4109" y="153"/>
                    <a:pt x="4109" y="153"/>
                    <a:pt x="4109" y="153"/>
                  </a:cubicBezTo>
                  <a:cubicBezTo>
                    <a:pt x="4079" y="189"/>
                    <a:pt x="4062" y="213"/>
                    <a:pt x="4037" y="252"/>
                  </a:cubicBezTo>
                  <a:close/>
                  <a:moveTo>
                    <a:pt x="4350" y="756"/>
                  </a:moveTo>
                  <a:cubicBezTo>
                    <a:pt x="4110" y="756"/>
                    <a:pt x="4110" y="756"/>
                    <a:pt x="4110" y="756"/>
                  </a:cubicBezTo>
                  <a:cubicBezTo>
                    <a:pt x="4097" y="756"/>
                    <a:pt x="4097" y="756"/>
                    <a:pt x="4097" y="756"/>
                  </a:cubicBezTo>
                  <a:cubicBezTo>
                    <a:pt x="4104" y="767"/>
                    <a:pt x="4104" y="767"/>
                    <a:pt x="4104" y="767"/>
                  </a:cubicBezTo>
                  <a:cubicBezTo>
                    <a:pt x="4119" y="789"/>
                    <a:pt x="4127" y="806"/>
                    <a:pt x="4135" y="832"/>
                  </a:cubicBezTo>
                  <a:cubicBezTo>
                    <a:pt x="4145" y="861"/>
                    <a:pt x="4146" y="878"/>
                    <a:pt x="4146" y="906"/>
                  </a:cubicBezTo>
                  <a:cubicBezTo>
                    <a:pt x="4146" y="2091"/>
                    <a:pt x="4146" y="2091"/>
                    <a:pt x="4146" y="2091"/>
                  </a:cubicBezTo>
                  <a:cubicBezTo>
                    <a:pt x="4146" y="2119"/>
                    <a:pt x="4146" y="2138"/>
                    <a:pt x="4135" y="2164"/>
                  </a:cubicBezTo>
                  <a:cubicBezTo>
                    <a:pt x="4135" y="2164"/>
                    <a:pt x="4135" y="2164"/>
                    <a:pt x="4135" y="2164"/>
                  </a:cubicBezTo>
                  <a:cubicBezTo>
                    <a:pt x="4135" y="2165"/>
                    <a:pt x="4135" y="2165"/>
                    <a:pt x="4135" y="2165"/>
                  </a:cubicBezTo>
                  <a:cubicBezTo>
                    <a:pt x="4129" y="2183"/>
                    <a:pt x="4124" y="2194"/>
                    <a:pt x="4112" y="2211"/>
                  </a:cubicBezTo>
                  <a:cubicBezTo>
                    <a:pt x="4105" y="2222"/>
                    <a:pt x="4105" y="2222"/>
                    <a:pt x="4105" y="2222"/>
                  </a:cubicBezTo>
                  <a:cubicBezTo>
                    <a:pt x="4118" y="2222"/>
                    <a:pt x="4118" y="2222"/>
                    <a:pt x="4118" y="2222"/>
                  </a:cubicBezTo>
                  <a:cubicBezTo>
                    <a:pt x="4346" y="2222"/>
                    <a:pt x="4346" y="2222"/>
                    <a:pt x="4346" y="2222"/>
                  </a:cubicBezTo>
                  <a:cubicBezTo>
                    <a:pt x="4359" y="2222"/>
                    <a:pt x="4359" y="2222"/>
                    <a:pt x="4359" y="2222"/>
                  </a:cubicBezTo>
                  <a:cubicBezTo>
                    <a:pt x="4352" y="2212"/>
                    <a:pt x="4352" y="2212"/>
                    <a:pt x="4352" y="2212"/>
                  </a:cubicBezTo>
                  <a:cubicBezTo>
                    <a:pt x="4349" y="2207"/>
                    <a:pt x="4346" y="2202"/>
                    <a:pt x="4343" y="2198"/>
                  </a:cubicBezTo>
                  <a:cubicBezTo>
                    <a:pt x="4335" y="2185"/>
                    <a:pt x="4328" y="2176"/>
                    <a:pt x="4326" y="2160"/>
                  </a:cubicBezTo>
                  <a:cubicBezTo>
                    <a:pt x="4320" y="2112"/>
                    <a:pt x="4320" y="2047"/>
                    <a:pt x="4320" y="1972"/>
                  </a:cubicBezTo>
                  <a:cubicBezTo>
                    <a:pt x="4320" y="902"/>
                    <a:pt x="4320" y="902"/>
                    <a:pt x="4320" y="902"/>
                  </a:cubicBezTo>
                  <a:cubicBezTo>
                    <a:pt x="4320" y="880"/>
                    <a:pt x="4320" y="868"/>
                    <a:pt x="4333" y="822"/>
                  </a:cubicBezTo>
                  <a:cubicBezTo>
                    <a:pt x="4341" y="801"/>
                    <a:pt x="4347" y="786"/>
                    <a:pt x="4356" y="766"/>
                  </a:cubicBezTo>
                  <a:cubicBezTo>
                    <a:pt x="4361" y="756"/>
                    <a:pt x="4361" y="756"/>
                    <a:pt x="4361" y="756"/>
                  </a:cubicBezTo>
                  <a:lnTo>
                    <a:pt x="4350" y="756"/>
                  </a:lnTo>
                  <a:close/>
                  <a:moveTo>
                    <a:pt x="6579" y="244"/>
                  </a:moveTo>
                  <a:cubicBezTo>
                    <a:pt x="6571" y="288"/>
                    <a:pt x="6571" y="313"/>
                    <a:pt x="6571" y="355"/>
                  </a:cubicBezTo>
                  <a:cubicBezTo>
                    <a:pt x="6574" y="2291"/>
                    <a:pt x="6574" y="2291"/>
                    <a:pt x="6574" y="2291"/>
                  </a:cubicBezTo>
                  <a:cubicBezTo>
                    <a:pt x="4901" y="443"/>
                    <a:pt x="4901" y="443"/>
                    <a:pt x="4901" y="443"/>
                  </a:cubicBezTo>
                  <a:cubicBezTo>
                    <a:pt x="4901" y="1981"/>
                    <a:pt x="4901" y="1981"/>
                    <a:pt x="4901" y="1981"/>
                  </a:cubicBezTo>
                  <a:cubicBezTo>
                    <a:pt x="4901" y="2042"/>
                    <a:pt x="4901" y="2042"/>
                    <a:pt x="4920" y="2133"/>
                  </a:cubicBezTo>
                  <a:cubicBezTo>
                    <a:pt x="4926" y="2166"/>
                    <a:pt x="4934" y="2186"/>
                    <a:pt x="4945" y="2222"/>
                  </a:cubicBezTo>
                  <a:cubicBezTo>
                    <a:pt x="4682" y="2222"/>
                    <a:pt x="4682" y="2222"/>
                    <a:pt x="4682" y="2222"/>
                  </a:cubicBezTo>
                  <a:cubicBezTo>
                    <a:pt x="4702" y="2194"/>
                    <a:pt x="4713" y="2177"/>
                    <a:pt x="4718" y="2147"/>
                  </a:cubicBezTo>
                  <a:cubicBezTo>
                    <a:pt x="4729" y="2105"/>
                    <a:pt x="4729" y="2078"/>
                    <a:pt x="4729" y="2036"/>
                  </a:cubicBezTo>
                  <a:cubicBezTo>
                    <a:pt x="4729" y="308"/>
                    <a:pt x="4729" y="308"/>
                    <a:pt x="4729" y="308"/>
                  </a:cubicBezTo>
                  <a:cubicBezTo>
                    <a:pt x="4729" y="274"/>
                    <a:pt x="4724" y="250"/>
                    <a:pt x="4707" y="219"/>
                  </a:cubicBezTo>
                  <a:cubicBezTo>
                    <a:pt x="4693" y="189"/>
                    <a:pt x="4677" y="172"/>
                    <a:pt x="4649" y="155"/>
                  </a:cubicBezTo>
                  <a:cubicBezTo>
                    <a:pt x="4954" y="155"/>
                    <a:pt x="4954" y="155"/>
                    <a:pt x="4954" y="155"/>
                  </a:cubicBezTo>
                  <a:cubicBezTo>
                    <a:pt x="6402" y="1809"/>
                    <a:pt x="6402" y="1809"/>
                    <a:pt x="6402" y="1809"/>
                  </a:cubicBezTo>
                  <a:cubicBezTo>
                    <a:pt x="6402" y="496"/>
                    <a:pt x="6402" y="496"/>
                    <a:pt x="6402" y="496"/>
                  </a:cubicBezTo>
                  <a:cubicBezTo>
                    <a:pt x="6402" y="396"/>
                    <a:pt x="6408" y="333"/>
                    <a:pt x="6388" y="233"/>
                  </a:cubicBezTo>
                  <a:cubicBezTo>
                    <a:pt x="6383" y="202"/>
                    <a:pt x="6377" y="183"/>
                    <a:pt x="6369" y="153"/>
                  </a:cubicBezTo>
                  <a:cubicBezTo>
                    <a:pt x="6602" y="153"/>
                    <a:pt x="6602" y="153"/>
                    <a:pt x="6602" y="153"/>
                  </a:cubicBezTo>
                  <a:cubicBezTo>
                    <a:pt x="6591" y="186"/>
                    <a:pt x="6585" y="208"/>
                    <a:pt x="6579" y="244"/>
                  </a:cubicBezTo>
                  <a:close/>
                  <a:moveTo>
                    <a:pt x="1464" y="4662"/>
                  </a:moveTo>
                  <a:cubicBezTo>
                    <a:pt x="913" y="4662"/>
                    <a:pt x="913" y="4662"/>
                    <a:pt x="913" y="4662"/>
                  </a:cubicBezTo>
                  <a:cubicBezTo>
                    <a:pt x="929" y="4640"/>
                    <a:pt x="935" y="4626"/>
                    <a:pt x="946" y="4604"/>
                  </a:cubicBezTo>
                  <a:cubicBezTo>
                    <a:pt x="960" y="4565"/>
                    <a:pt x="965" y="4537"/>
                    <a:pt x="965" y="4496"/>
                  </a:cubicBezTo>
                  <a:cubicBezTo>
                    <a:pt x="965" y="2792"/>
                    <a:pt x="965" y="2792"/>
                    <a:pt x="965" y="2792"/>
                  </a:cubicBezTo>
                  <a:cubicBezTo>
                    <a:pt x="965" y="2745"/>
                    <a:pt x="957" y="2715"/>
                    <a:pt x="938" y="2670"/>
                  </a:cubicBezTo>
                  <a:cubicBezTo>
                    <a:pt x="924" y="2640"/>
                    <a:pt x="913" y="2621"/>
                    <a:pt x="893" y="2593"/>
                  </a:cubicBezTo>
                  <a:cubicBezTo>
                    <a:pt x="1519" y="2593"/>
                    <a:pt x="1519" y="2593"/>
                    <a:pt x="1519" y="2593"/>
                  </a:cubicBezTo>
                  <a:cubicBezTo>
                    <a:pt x="1788" y="2593"/>
                    <a:pt x="1996" y="2820"/>
                    <a:pt x="2010" y="3089"/>
                  </a:cubicBezTo>
                  <a:cubicBezTo>
                    <a:pt x="2015" y="3285"/>
                    <a:pt x="1935" y="3391"/>
                    <a:pt x="1785" y="3476"/>
                  </a:cubicBezTo>
                  <a:cubicBezTo>
                    <a:pt x="1708" y="3524"/>
                    <a:pt x="1708" y="3524"/>
                    <a:pt x="1708" y="3524"/>
                  </a:cubicBezTo>
                  <a:cubicBezTo>
                    <a:pt x="1791" y="3554"/>
                    <a:pt x="1791" y="3554"/>
                    <a:pt x="1791" y="3554"/>
                  </a:cubicBezTo>
                  <a:cubicBezTo>
                    <a:pt x="2021" y="3632"/>
                    <a:pt x="2148" y="3801"/>
                    <a:pt x="2148" y="4072"/>
                  </a:cubicBezTo>
                  <a:cubicBezTo>
                    <a:pt x="2145" y="4438"/>
                    <a:pt x="1885" y="4662"/>
                    <a:pt x="1464" y="4662"/>
                  </a:cubicBezTo>
                  <a:close/>
                  <a:moveTo>
                    <a:pt x="1386" y="2731"/>
                  </a:moveTo>
                  <a:cubicBezTo>
                    <a:pt x="1184" y="2731"/>
                    <a:pt x="1184" y="2731"/>
                    <a:pt x="1184" y="2731"/>
                  </a:cubicBezTo>
                  <a:cubicBezTo>
                    <a:pt x="1184" y="3476"/>
                    <a:pt x="1184" y="3476"/>
                    <a:pt x="1184" y="3476"/>
                  </a:cubicBezTo>
                  <a:cubicBezTo>
                    <a:pt x="1364" y="3476"/>
                    <a:pt x="1364" y="3476"/>
                    <a:pt x="1364" y="3476"/>
                  </a:cubicBezTo>
                  <a:cubicBezTo>
                    <a:pt x="1666" y="3476"/>
                    <a:pt x="1805" y="3313"/>
                    <a:pt x="1796" y="3089"/>
                  </a:cubicBezTo>
                  <a:cubicBezTo>
                    <a:pt x="1785" y="2881"/>
                    <a:pt x="1644" y="2731"/>
                    <a:pt x="1386" y="2731"/>
                  </a:cubicBezTo>
                  <a:close/>
                  <a:moveTo>
                    <a:pt x="1375" y="3609"/>
                  </a:moveTo>
                  <a:cubicBezTo>
                    <a:pt x="1306" y="3609"/>
                    <a:pt x="1264" y="3609"/>
                    <a:pt x="1195" y="3626"/>
                  </a:cubicBezTo>
                  <a:cubicBezTo>
                    <a:pt x="1195" y="4512"/>
                    <a:pt x="1195" y="4512"/>
                    <a:pt x="1195" y="4512"/>
                  </a:cubicBezTo>
                  <a:cubicBezTo>
                    <a:pt x="1270" y="4534"/>
                    <a:pt x="1320" y="4543"/>
                    <a:pt x="1397" y="4537"/>
                  </a:cubicBezTo>
                  <a:cubicBezTo>
                    <a:pt x="1669" y="4521"/>
                    <a:pt x="1935" y="4368"/>
                    <a:pt x="1926" y="4069"/>
                  </a:cubicBezTo>
                  <a:cubicBezTo>
                    <a:pt x="1918" y="3715"/>
                    <a:pt x="1649" y="3618"/>
                    <a:pt x="1375" y="3609"/>
                  </a:cubicBezTo>
                  <a:close/>
                  <a:moveTo>
                    <a:pt x="4083" y="2684"/>
                  </a:moveTo>
                  <a:cubicBezTo>
                    <a:pt x="4077" y="2723"/>
                    <a:pt x="4080" y="2745"/>
                    <a:pt x="4080" y="2784"/>
                  </a:cubicBezTo>
                  <a:cubicBezTo>
                    <a:pt x="4080" y="3994"/>
                    <a:pt x="4080" y="3994"/>
                    <a:pt x="4080" y="3994"/>
                  </a:cubicBezTo>
                  <a:cubicBezTo>
                    <a:pt x="4080" y="4393"/>
                    <a:pt x="3739" y="4684"/>
                    <a:pt x="3313" y="4692"/>
                  </a:cubicBezTo>
                  <a:cubicBezTo>
                    <a:pt x="2856" y="4698"/>
                    <a:pt x="2485" y="4404"/>
                    <a:pt x="2485" y="3983"/>
                  </a:cubicBezTo>
                  <a:cubicBezTo>
                    <a:pt x="2485" y="2795"/>
                    <a:pt x="2485" y="2795"/>
                    <a:pt x="2485" y="2795"/>
                  </a:cubicBezTo>
                  <a:cubicBezTo>
                    <a:pt x="2485" y="2759"/>
                    <a:pt x="2487" y="2737"/>
                    <a:pt x="2482" y="2701"/>
                  </a:cubicBezTo>
                  <a:cubicBezTo>
                    <a:pt x="2476" y="2657"/>
                    <a:pt x="2471" y="2632"/>
                    <a:pt x="2457" y="2593"/>
                  </a:cubicBezTo>
                  <a:cubicBezTo>
                    <a:pt x="2740" y="2593"/>
                    <a:pt x="2740" y="2593"/>
                    <a:pt x="2740" y="2593"/>
                  </a:cubicBezTo>
                  <a:cubicBezTo>
                    <a:pt x="2726" y="2623"/>
                    <a:pt x="2720" y="2643"/>
                    <a:pt x="2715" y="2679"/>
                  </a:cubicBezTo>
                  <a:cubicBezTo>
                    <a:pt x="2706" y="2715"/>
                    <a:pt x="2709" y="2740"/>
                    <a:pt x="2709" y="2776"/>
                  </a:cubicBezTo>
                  <a:cubicBezTo>
                    <a:pt x="2709" y="3958"/>
                    <a:pt x="2709" y="3958"/>
                    <a:pt x="2709" y="3958"/>
                  </a:cubicBezTo>
                  <a:cubicBezTo>
                    <a:pt x="2709" y="4277"/>
                    <a:pt x="2994" y="4523"/>
                    <a:pt x="3313" y="4512"/>
                  </a:cubicBezTo>
                  <a:cubicBezTo>
                    <a:pt x="3629" y="4504"/>
                    <a:pt x="3850" y="4269"/>
                    <a:pt x="3850" y="3975"/>
                  </a:cubicBezTo>
                  <a:cubicBezTo>
                    <a:pt x="3850" y="2789"/>
                    <a:pt x="3850" y="2789"/>
                    <a:pt x="3850" y="2789"/>
                  </a:cubicBezTo>
                  <a:cubicBezTo>
                    <a:pt x="3850" y="2748"/>
                    <a:pt x="3850" y="2723"/>
                    <a:pt x="3845" y="2684"/>
                  </a:cubicBezTo>
                  <a:cubicBezTo>
                    <a:pt x="3836" y="2648"/>
                    <a:pt x="3831" y="2626"/>
                    <a:pt x="3817" y="2593"/>
                  </a:cubicBezTo>
                  <a:cubicBezTo>
                    <a:pt x="4105" y="2593"/>
                    <a:pt x="4105" y="2593"/>
                    <a:pt x="4105" y="2593"/>
                  </a:cubicBezTo>
                  <a:cubicBezTo>
                    <a:pt x="4094" y="2626"/>
                    <a:pt x="4088" y="2648"/>
                    <a:pt x="4083" y="2684"/>
                  </a:cubicBezTo>
                  <a:close/>
                  <a:moveTo>
                    <a:pt x="5713" y="4665"/>
                  </a:moveTo>
                  <a:cubicBezTo>
                    <a:pt x="4882" y="3584"/>
                    <a:pt x="4882" y="3584"/>
                    <a:pt x="4882" y="3584"/>
                  </a:cubicBezTo>
                  <a:cubicBezTo>
                    <a:pt x="4860" y="3557"/>
                    <a:pt x="4852" y="3537"/>
                    <a:pt x="4827" y="3518"/>
                  </a:cubicBezTo>
                  <a:cubicBezTo>
                    <a:pt x="4816" y="3507"/>
                    <a:pt x="4805" y="3501"/>
                    <a:pt x="4791" y="3493"/>
                  </a:cubicBezTo>
                  <a:cubicBezTo>
                    <a:pt x="4791" y="4443"/>
                    <a:pt x="4791" y="4443"/>
                    <a:pt x="4791" y="4443"/>
                  </a:cubicBezTo>
                  <a:cubicBezTo>
                    <a:pt x="4791" y="4487"/>
                    <a:pt x="4788" y="4512"/>
                    <a:pt x="4799" y="4557"/>
                  </a:cubicBezTo>
                  <a:cubicBezTo>
                    <a:pt x="4805" y="4595"/>
                    <a:pt x="4816" y="4618"/>
                    <a:pt x="4830" y="4656"/>
                  </a:cubicBezTo>
                  <a:cubicBezTo>
                    <a:pt x="4525" y="4656"/>
                    <a:pt x="4525" y="4656"/>
                    <a:pt x="4525" y="4656"/>
                  </a:cubicBezTo>
                  <a:cubicBezTo>
                    <a:pt x="4542" y="4623"/>
                    <a:pt x="4555" y="4604"/>
                    <a:pt x="4558" y="4570"/>
                  </a:cubicBezTo>
                  <a:cubicBezTo>
                    <a:pt x="4567" y="4529"/>
                    <a:pt x="4567" y="4438"/>
                    <a:pt x="4567" y="4360"/>
                  </a:cubicBezTo>
                  <a:cubicBezTo>
                    <a:pt x="4567" y="2875"/>
                    <a:pt x="4567" y="2875"/>
                    <a:pt x="4567" y="2875"/>
                  </a:cubicBezTo>
                  <a:cubicBezTo>
                    <a:pt x="4567" y="2798"/>
                    <a:pt x="4564" y="2754"/>
                    <a:pt x="4550" y="2676"/>
                  </a:cubicBezTo>
                  <a:cubicBezTo>
                    <a:pt x="4542" y="2640"/>
                    <a:pt x="4528" y="2621"/>
                    <a:pt x="4511" y="2590"/>
                  </a:cubicBezTo>
                  <a:cubicBezTo>
                    <a:pt x="5134" y="2590"/>
                    <a:pt x="5134" y="2590"/>
                    <a:pt x="5134" y="2590"/>
                  </a:cubicBezTo>
                  <a:cubicBezTo>
                    <a:pt x="5406" y="2590"/>
                    <a:pt x="5650" y="2770"/>
                    <a:pt x="5641" y="3066"/>
                  </a:cubicBezTo>
                  <a:cubicBezTo>
                    <a:pt x="5636" y="3355"/>
                    <a:pt x="5384" y="3601"/>
                    <a:pt x="5079" y="3554"/>
                  </a:cubicBezTo>
                  <a:cubicBezTo>
                    <a:pt x="5096" y="3568"/>
                    <a:pt x="5104" y="3579"/>
                    <a:pt x="5121" y="3593"/>
                  </a:cubicBezTo>
                  <a:cubicBezTo>
                    <a:pt x="5179" y="3648"/>
                    <a:pt x="5212" y="3684"/>
                    <a:pt x="5265" y="3751"/>
                  </a:cubicBezTo>
                  <a:cubicBezTo>
                    <a:pt x="5758" y="4377"/>
                    <a:pt x="5758" y="4377"/>
                    <a:pt x="5758" y="4377"/>
                  </a:cubicBezTo>
                  <a:cubicBezTo>
                    <a:pt x="5821" y="4460"/>
                    <a:pt x="5871" y="4526"/>
                    <a:pt x="5935" y="4582"/>
                  </a:cubicBezTo>
                  <a:cubicBezTo>
                    <a:pt x="5974" y="4615"/>
                    <a:pt x="5999" y="4634"/>
                    <a:pt x="6040" y="4665"/>
                  </a:cubicBezTo>
                  <a:lnTo>
                    <a:pt x="5713" y="4665"/>
                  </a:lnTo>
                  <a:close/>
                  <a:moveTo>
                    <a:pt x="5013" y="2715"/>
                  </a:moveTo>
                  <a:cubicBezTo>
                    <a:pt x="4927" y="2715"/>
                    <a:pt x="4874" y="2718"/>
                    <a:pt x="4794" y="2754"/>
                  </a:cubicBezTo>
                  <a:cubicBezTo>
                    <a:pt x="4794" y="3468"/>
                    <a:pt x="4794" y="3468"/>
                    <a:pt x="4794" y="3468"/>
                  </a:cubicBezTo>
                  <a:cubicBezTo>
                    <a:pt x="4833" y="3474"/>
                    <a:pt x="4907" y="3476"/>
                    <a:pt x="4974" y="3474"/>
                  </a:cubicBezTo>
                  <a:cubicBezTo>
                    <a:pt x="5259" y="3451"/>
                    <a:pt x="5431" y="3302"/>
                    <a:pt x="5414" y="3072"/>
                  </a:cubicBezTo>
                  <a:cubicBezTo>
                    <a:pt x="5403" y="2906"/>
                    <a:pt x="5348" y="2729"/>
                    <a:pt x="5013" y="2715"/>
                  </a:cubicBezTo>
                  <a:close/>
                  <a:moveTo>
                    <a:pt x="3551" y="5119"/>
                  </a:moveTo>
                  <a:cubicBezTo>
                    <a:pt x="3542" y="5163"/>
                    <a:pt x="3542" y="5188"/>
                    <a:pt x="3542" y="5230"/>
                  </a:cubicBezTo>
                  <a:cubicBezTo>
                    <a:pt x="3545" y="7166"/>
                    <a:pt x="3545" y="7166"/>
                    <a:pt x="3545" y="7166"/>
                  </a:cubicBezTo>
                  <a:cubicBezTo>
                    <a:pt x="1872" y="5318"/>
                    <a:pt x="1872" y="5318"/>
                    <a:pt x="1872" y="5318"/>
                  </a:cubicBezTo>
                  <a:cubicBezTo>
                    <a:pt x="1872" y="6856"/>
                    <a:pt x="1872" y="6856"/>
                    <a:pt x="1872" y="6856"/>
                  </a:cubicBezTo>
                  <a:cubicBezTo>
                    <a:pt x="1872" y="6917"/>
                    <a:pt x="1872" y="6917"/>
                    <a:pt x="1892" y="7008"/>
                  </a:cubicBezTo>
                  <a:cubicBezTo>
                    <a:pt x="1897" y="7041"/>
                    <a:pt x="1905" y="7061"/>
                    <a:pt x="1917" y="7097"/>
                  </a:cubicBezTo>
                  <a:cubicBezTo>
                    <a:pt x="1654" y="7097"/>
                    <a:pt x="1654" y="7097"/>
                    <a:pt x="1654" y="7097"/>
                  </a:cubicBezTo>
                  <a:cubicBezTo>
                    <a:pt x="1673" y="7069"/>
                    <a:pt x="1684" y="7052"/>
                    <a:pt x="1689" y="7022"/>
                  </a:cubicBezTo>
                  <a:cubicBezTo>
                    <a:pt x="1701" y="6980"/>
                    <a:pt x="1701" y="6953"/>
                    <a:pt x="1701" y="6911"/>
                  </a:cubicBezTo>
                  <a:cubicBezTo>
                    <a:pt x="1701" y="5183"/>
                    <a:pt x="1701" y="5183"/>
                    <a:pt x="1701" y="5183"/>
                  </a:cubicBezTo>
                  <a:cubicBezTo>
                    <a:pt x="1701" y="5150"/>
                    <a:pt x="1695" y="5125"/>
                    <a:pt x="1678" y="5094"/>
                  </a:cubicBezTo>
                  <a:cubicBezTo>
                    <a:pt x="1665" y="5064"/>
                    <a:pt x="1648" y="5047"/>
                    <a:pt x="1620" y="5030"/>
                  </a:cubicBezTo>
                  <a:cubicBezTo>
                    <a:pt x="1925" y="5030"/>
                    <a:pt x="1925" y="5030"/>
                    <a:pt x="1925" y="5030"/>
                  </a:cubicBezTo>
                  <a:cubicBezTo>
                    <a:pt x="3374" y="6684"/>
                    <a:pt x="3374" y="6684"/>
                    <a:pt x="3374" y="6684"/>
                  </a:cubicBezTo>
                  <a:cubicBezTo>
                    <a:pt x="3374" y="5371"/>
                    <a:pt x="3374" y="5371"/>
                    <a:pt x="3374" y="5371"/>
                  </a:cubicBezTo>
                  <a:cubicBezTo>
                    <a:pt x="3374" y="5271"/>
                    <a:pt x="3379" y="5208"/>
                    <a:pt x="3360" y="5108"/>
                  </a:cubicBezTo>
                  <a:cubicBezTo>
                    <a:pt x="3354" y="5077"/>
                    <a:pt x="3349" y="5058"/>
                    <a:pt x="3340" y="5028"/>
                  </a:cubicBezTo>
                  <a:cubicBezTo>
                    <a:pt x="3573" y="5028"/>
                    <a:pt x="3573" y="5028"/>
                    <a:pt x="3573" y="5028"/>
                  </a:cubicBezTo>
                  <a:cubicBezTo>
                    <a:pt x="3562" y="5061"/>
                    <a:pt x="3556" y="5083"/>
                    <a:pt x="3551" y="5119"/>
                  </a:cubicBezTo>
                  <a:close/>
                  <a:moveTo>
                    <a:pt x="5212" y="7097"/>
                  </a:moveTo>
                  <a:cubicBezTo>
                    <a:pt x="4019" y="7097"/>
                    <a:pt x="4019" y="7097"/>
                    <a:pt x="4019" y="7097"/>
                  </a:cubicBezTo>
                  <a:cubicBezTo>
                    <a:pt x="4038" y="7069"/>
                    <a:pt x="4046" y="7050"/>
                    <a:pt x="4055" y="7019"/>
                  </a:cubicBezTo>
                  <a:cubicBezTo>
                    <a:pt x="4066" y="6980"/>
                    <a:pt x="4060" y="6953"/>
                    <a:pt x="4060" y="6914"/>
                  </a:cubicBezTo>
                  <a:cubicBezTo>
                    <a:pt x="4060" y="5180"/>
                    <a:pt x="4060" y="5180"/>
                    <a:pt x="4060" y="5180"/>
                  </a:cubicBezTo>
                  <a:cubicBezTo>
                    <a:pt x="4060" y="5144"/>
                    <a:pt x="4055" y="5122"/>
                    <a:pt x="4044" y="5091"/>
                  </a:cubicBezTo>
                  <a:cubicBezTo>
                    <a:pt x="4032" y="5066"/>
                    <a:pt x="4024" y="5053"/>
                    <a:pt x="4005" y="5033"/>
                  </a:cubicBezTo>
                  <a:cubicBezTo>
                    <a:pt x="5060" y="5033"/>
                    <a:pt x="5060" y="5033"/>
                    <a:pt x="5060" y="5033"/>
                  </a:cubicBezTo>
                  <a:cubicBezTo>
                    <a:pt x="5060" y="5241"/>
                    <a:pt x="5060" y="5241"/>
                    <a:pt x="5060" y="5241"/>
                  </a:cubicBezTo>
                  <a:cubicBezTo>
                    <a:pt x="5035" y="5216"/>
                    <a:pt x="5013" y="5202"/>
                    <a:pt x="4980" y="5191"/>
                  </a:cubicBezTo>
                  <a:cubicBezTo>
                    <a:pt x="4933" y="5174"/>
                    <a:pt x="4899" y="5183"/>
                    <a:pt x="4852" y="5183"/>
                  </a:cubicBezTo>
                  <a:cubicBezTo>
                    <a:pt x="4290" y="5183"/>
                    <a:pt x="4290" y="5183"/>
                    <a:pt x="4290" y="5183"/>
                  </a:cubicBezTo>
                  <a:cubicBezTo>
                    <a:pt x="4290" y="5864"/>
                    <a:pt x="4290" y="5864"/>
                    <a:pt x="4290" y="5864"/>
                  </a:cubicBezTo>
                  <a:cubicBezTo>
                    <a:pt x="5060" y="5864"/>
                    <a:pt x="5060" y="5864"/>
                    <a:pt x="5060" y="5864"/>
                  </a:cubicBezTo>
                  <a:cubicBezTo>
                    <a:pt x="5060" y="6061"/>
                    <a:pt x="5060" y="6061"/>
                    <a:pt x="5060" y="6061"/>
                  </a:cubicBezTo>
                  <a:cubicBezTo>
                    <a:pt x="5019" y="6041"/>
                    <a:pt x="4991" y="6033"/>
                    <a:pt x="4944" y="6022"/>
                  </a:cubicBezTo>
                  <a:cubicBezTo>
                    <a:pt x="4911" y="6016"/>
                    <a:pt x="4886" y="6016"/>
                    <a:pt x="4852" y="6016"/>
                  </a:cubicBezTo>
                  <a:cubicBezTo>
                    <a:pt x="4298" y="6016"/>
                    <a:pt x="4298" y="6016"/>
                    <a:pt x="4298" y="6016"/>
                  </a:cubicBezTo>
                  <a:cubicBezTo>
                    <a:pt x="4298" y="6942"/>
                    <a:pt x="4298" y="6942"/>
                    <a:pt x="4298" y="6942"/>
                  </a:cubicBezTo>
                  <a:cubicBezTo>
                    <a:pt x="4960" y="6942"/>
                    <a:pt x="4960" y="6942"/>
                    <a:pt x="4960" y="6942"/>
                  </a:cubicBezTo>
                  <a:cubicBezTo>
                    <a:pt x="5052" y="6942"/>
                    <a:pt x="5104" y="6936"/>
                    <a:pt x="5190" y="6908"/>
                  </a:cubicBezTo>
                  <a:cubicBezTo>
                    <a:pt x="5229" y="6897"/>
                    <a:pt x="5251" y="6886"/>
                    <a:pt x="5284" y="6864"/>
                  </a:cubicBezTo>
                  <a:lnTo>
                    <a:pt x="5212" y="7097"/>
                  </a:lnTo>
                  <a:close/>
                  <a:moveTo>
                    <a:pt x="326" y="5704"/>
                  </a:moveTo>
                  <a:cubicBezTo>
                    <a:pt x="327" y="5723"/>
                    <a:pt x="339" y="5734"/>
                    <a:pt x="334" y="5755"/>
                  </a:cubicBezTo>
                  <a:cubicBezTo>
                    <a:pt x="329" y="5776"/>
                    <a:pt x="317" y="5800"/>
                    <a:pt x="317" y="5823"/>
                  </a:cubicBezTo>
                  <a:cubicBezTo>
                    <a:pt x="317" y="5853"/>
                    <a:pt x="343" y="5892"/>
                    <a:pt x="369" y="5910"/>
                  </a:cubicBezTo>
                  <a:cubicBezTo>
                    <a:pt x="374" y="5913"/>
                    <a:pt x="384" y="5915"/>
                    <a:pt x="389" y="5917"/>
                  </a:cubicBezTo>
                  <a:cubicBezTo>
                    <a:pt x="398" y="5922"/>
                    <a:pt x="402" y="5929"/>
                    <a:pt x="410" y="5931"/>
                  </a:cubicBezTo>
                  <a:cubicBezTo>
                    <a:pt x="415" y="5933"/>
                    <a:pt x="424" y="5930"/>
                    <a:pt x="428" y="5931"/>
                  </a:cubicBezTo>
                  <a:cubicBezTo>
                    <a:pt x="431" y="5932"/>
                    <a:pt x="482" y="5965"/>
                    <a:pt x="484" y="5969"/>
                  </a:cubicBezTo>
                  <a:cubicBezTo>
                    <a:pt x="486" y="5974"/>
                    <a:pt x="482" y="5986"/>
                    <a:pt x="478" y="5990"/>
                  </a:cubicBezTo>
                  <a:cubicBezTo>
                    <a:pt x="468" y="6003"/>
                    <a:pt x="454" y="6003"/>
                    <a:pt x="442" y="6001"/>
                  </a:cubicBezTo>
                  <a:cubicBezTo>
                    <a:pt x="438" y="6004"/>
                    <a:pt x="438" y="6004"/>
                    <a:pt x="438" y="6004"/>
                  </a:cubicBezTo>
                  <a:cubicBezTo>
                    <a:pt x="432" y="6001"/>
                    <a:pt x="424" y="5997"/>
                    <a:pt x="422" y="5994"/>
                  </a:cubicBezTo>
                  <a:cubicBezTo>
                    <a:pt x="417" y="5990"/>
                    <a:pt x="415" y="5982"/>
                    <a:pt x="411" y="5978"/>
                  </a:cubicBezTo>
                  <a:cubicBezTo>
                    <a:pt x="407" y="5975"/>
                    <a:pt x="378" y="5962"/>
                    <a:pt x="371" y="5959"/>
                  </a:cubicBezTo>
                  <a:cubicBezTo>
                    <a:pt x="357" y="5954"/>
                    <a:pt x="323" y="5954"/>
                    <a:pt x="308" y="5962"/>
                  </a:cubicBezTo>
                  <a:cubicBezTo>
                    <a:pt x="299" y="5966"/>
                    <a:pt x="285" y="5982"/>
                    <a:pt x="279" y="5988"/>
                  </a:cubicBezTo>
                  <a:cubicBezTo>
                    <a:pt x="275" y="5991"/>
                    <a:pt x="270" y="5993"/>
                    <a:pt x="267" y="5996"/>
                  </a:cubicBezTo>
                  <a:cubicBezTo>
                    <a:pt x="255" y="6011"/>
                    <a:pt x="251" y="6036"/>
                    <a:pt x="243" y="6051"/>
                  </a:cubicBezTo>
                  <a:cubicBezTo>
                    <a:pt x="237" y="6062"/>
                    <a:pt x="226" y="6069"/>
                    <a:pt x="222" y="6080"/>
                  </a:cubicBezTo>
                  <a:cubicBezTo>
                    <a:pt x="219" y="6091"/>
                    <a:pt x="223" y="6093"/>
                    <a:pt x="228" y="6106"/>
                  </a:cubicBezTo>
                  <a:cubicBezTo>
                    <a:pt x="229" y="6106"/>
                    <a:pt x="233" y="6105"/>
                    <a:pt x="233" y="6105"/>
                  </a:cubicBezTo>
                  <a:cubicBezTo>
                    <a:pt x="233" y="6105"/>
                    <a:pt x="262" y="6125"/>
                    <a:pt x="274" y="6138"/>
                  </a:cubicBezTo>
                  <a:cubicBezTo>
                    <a:pt x="287" y="6152"/>
                    <a:pt x="322" y="6169"/>
                    <a:pt x="337" y="6169"/>
                  </a:cubicBezTo>
                  <a:cubicBezTo>
                    <a:pt x="344" y="6168"/>
                    <a:pt x="370" y="6164"/>
                    <a:pt x="374" y="6163"/>
                  </a:cubicBezTo>
                  <a:cubicBezTo>
                    <a:pt x="386" y="6161"/>
                    <a:pt x="405" y="6152"/>
                    <a:pt x="416" y="6143"/>
                  </a:cubicBezTo>
                  <a:cubicBezTo>
                    <a:pt x="420" y="6139"/>
                    <a:pt x="448" y="6094"/>
                    <a:pt x="450" y="6090"/>
                  </a:cubicBezTo>
                  <a:cubicBezTo>
                    <a:pt x="451" y="6087"/>
                    <a:pt x="484" y="6048"/>
                    <a:pt x="498" y="6057"/>
                  </a:cubicBezTo>
                  <a:cubicBezTo>
                    <a:pt x="499" y="6057"/>
                    <a:pt x="518" y="6074"/>
                    <a:pt x="521" y="6082"/>
                  </a:cubicBezTo>
                  <a:cubicBezTo>
                    <a:pt x="523" y="6086"/>
                    <a:pt x="520" y="6102"/>
                    <a:pt x="518" y="6107"/>
                  </a:cubicBezTo>
                  <a:cubicBezTo>
                    <a:pt x="512" y="6120"/>
                    <a:pt x="494" y="6125"/>
                    <a:pt x="481" y="6139"/>
                  </a:cubicBezTo>
                  <a:cubicBezTo>
                    <a:pt x="478" y="6143"/>
                    <a:pt x="458" y="6171"/>
                    <a:pt x="455" y="6181"/>
                  </a:cubicBezTo>
                  <a:cubicBezTo>
                    <a:pt x="452" y="6188"/>
                    <a:pt x="454" y="6197"/>
                    <a:pt x="454" y="6205"/>
                  </a:cubicBezTo>
                  <a:cubicBezTo>
                    <a:pt x="453" y="6227"/>
                    <a:pt x="455" y="6253"/>
                    <a:pt x="479" y="6279"/>
                  </a:cubicBezTo>
                  <a:cubicBezTo>
                    <a:pt x="483" y="6283"/>
                    <a:pt x="495" y="6291"/>
                    <a:pt x="499" y="6295"/>
                  </a:cubicBezTo>
                  <a:cubicBezTo>
                    <a:pt x="515" y="6311"/>
                    <a:pt x="533" y="6341"/>
                    <a:pt x="552" y="6337"/>
                  </a:cubicBezTo>
                  <a:cubicBezTo>
                    <a:pt x="570" y="6334"/>
                    <a:pt x="580" y="6313"/>
                    <a:pt x="600" y="6301"/>
                  </a:cubicBezTo>
                  <a:cubicBezTo>
                    <a:pt x="621" y="6288"/>
                    <a:pt x="643" y="6268"/>
                    <a:pt x="651" y="6247"/>
                  </a:cubicBezTo>
                  <a:cubicBezTo>
                    <a:pt x="655" y="6238"/>
                    <a:pt x="654" y="6220"/>
                    <a:pt x="655" y="6210"/>
                  </a:cubicBezTo>
                  <a:cubicBezTo>
                    <a:pt x="655" y="6208"/>
                    <a:pt x="648" y="6179"/>
                    <a:pt x="643" y="6168"/>
                  </a:cubicBezTo>
                  <a:cubicBezTo>
                    <a:pt x="639" y="6159"/>
                    <a:pt x="635" y="6146"/>
                    <a:pt x="626" y="6135"/>
                  </a:cubicBezTo>
                  <a:cubicBezTo>
                    <a:pt x="615" y="6122"/>
                    <a:pt x="587" y="6115"/>
                    <a:pt x="581" y="6099"/>
                  </a:cubicBezTo>
                  <a:cubicBezTo>
                    <a:pt x="580" y="6098"/>
                    <a:pt x="584" y="6092"/>
                    <a:pt x="584" y="6091"/>
                  </a:cubicBezTo>
                  <a:cubicBezTo>
                    <a:pt x="583" y="6086"/>
                    <a:pt x="579" y="6085"/>
                    <a:pt x="579" y="6080"/>
                  </a:cubicBezTo>
                  <a:cubicBezTo>
                    <a:pt x="578" y="6076"/>
                    <a:pt x="585" y="6056"/>
                    <a:pt x="587" y="6053"/>
                  </a:cubicBezTo>
                  <a:cubicBezTo>
                    <a:pt x="603" y="6036"/>
                    <a:pt x="635" y="6042"/>
                    <a:pt x="646" y="6053"/>
                  </a:cubicBezTo>
                  <a:cubicBezTo>
                    <a:pt x="661" y="6069"/>
                    <a:pt x="658" y="6089"/>
                    <a:pt x="667" y="6104"/>
                  </a:cubicBezTo>
                  <a:cubicBezTo>
                    <a:pt x="686" y="6139"/>
                    <a:pt x="737" y="6162"/>
                    <a:pt x="763" y="6158"/>
                  </a:cubicBezTo>
                  <a:cubicBezTo>
                    <a:pt x="769" y="6157"/>
                    <a:pt x="788" y="6154"/>
                    <a:pt x="794" y="6151"/>
                  </a:cubicBezTo>
                  <a:cubicBezTo>
                    <a:pt x="810" y="6143"/>
                    <a:pt x="822" y="6128"/>
                    <a:pt x="831" y="6119"/>
                  </a:cubicBezTo>
                  <a:cubicBezTo>
                    <a:pt x="843" y="6107"/>
                    <a:pt x="870" y="6095"/>
                    <a:pt x="877" y="6081"/>
                  </a:cubicBezTo>
                  <a:cubicBezTo>
                    <a:pt x="884" y="6069"/>
                    <a:pt x="865" y="6036"/>
                    <a:pt x="860" y="6022"/>
                  </a:cubicBezTo>
                  <a:cubicBezTo>
                    <a:pt x="854" y="6006"/>
                    <a:pt x="839" y="5970"/>
                    <a:pt x="821" y="5958"/>
                  </a:cubicBezTo>
                  <a:cubicBezTo>
                    <a:pt x="819" y="5956"/>
                    <a:pt x="798" y="5950"/>
                    <a:pt x="791" y="5949"/>
                  </a:cubicBezTo>
                  <a:cubicBezTo>
                    <a:pt x="787" y="5948"/>
                    <a:pt x="778" y="5952"/>
                    <a:pt x="774" y="5949"/>
                  </a:cubicBezTo>
                  <a:cubicBezTo>
                    <a:pt x="771" y="5945"/>
                    <a:pt x="771" y="5945"/>
                    <a:pt x="771" y="5945"/>
                  </a:cubicBezTo>
                  <a:cubicBezTo>
                    <a:pt x="759" y="5946"/>
                    <a:pt x="724" y="5957"/>
                    <a:pt x="713" y="5963"/>
                  </a:cubicBezTo>
                  <a:cubicBezTo>
                    <a:pt x="686" y="5977"/>
                    <a:pt x="675" y="5991"/>
                    <a:pt x="651" y="5994"/>
                  </a:cubicBezTo>
                  <a:cubicBezTo>
                    <a:pt x="651" y="5994"/>
                    <a:pt x="647" y="5994"/>
                    <a:pt x="646" y="5994"/>
                  </a:cubicBezTo>
                  <a:cubicBezTo>
                    <a:pt x="643" y="5994"/>
                    <a:pt x="624" y="5981"/>
                    <a:pt x="621" y="5976"/>
                  </a:cubicBezTo>
                  <a:cubicBezTo>
                    <a:pt x="619" y="5972"/>
                    <a:pt x="622" y="5962"/>
                    <a:pt x="623" y="5957"/>
                  </a:cubicBezTo>
                  <a:cubicBezTo>
                    <a:pt x="633" y="5910"/>
                    <a:pt x="703" y="5925"/>
                    <a:pt x="730" y="5912"/>
                  </a:cubicBezTo>
                  <a:cubicBezTo>
                    <a:pt x="746" y="5905"/>
                    <a:pt x="757" y="5890"/>
                    <a:pt x="764" y="5880"/>
                  </a:cubicBezTo>
                  <a:cubicBezTo>
                    <a:pt x="771" y="5868"/>
                    <a:pt x="782" y="5821"/>
                    <a:pt x="778" y="5808"/>
                  </a:cubicBezTo>
                  <a:cubicBezTo>
                    <a:pt x="777" y="5804"/>
                    <a:pt x="761" y="5754"/>
                    <a:pt x="767" y="5733"/>
                  </a:cubicBezTo>
                  <a:cubicBezTo>
                    <a:pt x="769" y="5727"/>
                    <a:pt x="774" y="5715"/>
                    <a:pt x="772" y="5709"/>
                  </a:cubicBezTo>
                  <a:cubicBezTo>
                    <a:pt x="770" y="5706"/>
                    <a:pt x="761" y="5699"/>
                    <a:pt x="761" y="5699"/>
                  </a:cubicBezTo>
                  <a:cubicBezTo>
                    <a:pt x="747" y="5704"/>
                    <a:pt x="735" y="5713"/>
                    <a:pt x="720" y="5716"/>
                  </a:cubicBezTo>
                  <a:cubicBezTo>
                    <a:pt x="704" y="5719"/>
                    <a:pt x="686" y="5715"/>
                    <a:pt x="671" y="5717"/>
                  </a:cubicBezTo>
                  <a:cubicBezTo>
                    <a:pt x="642" y="5721"/>
                    <a:pt x="605" y="5739"/>
                    <a:pt x="590" y="5771"/>
                  </a:cubicBezTo>
                  <a:cubicBezTo>
                    <a:pt x="561" y="5834"/>
                    <a:pt x="591" y="5873"/>
                    <a:pt x="593" y="5884"/>
                  </a:cubicBezTo>
                  <a:cubicBezTo>
                    <a:pt x="593" y="5889"/>
                    <a:pt x="596" y="5888"/>
                    <a:pt x="596" y="5893"/>
                  </a:cubicBezTo>
                  <a:cubicBezTo>
                    <a:pt x="597" y="5908"/>
                    <a:pt x="568" y="5928"/>
                    <a:pt x="554" y="5926"/>
                  </a:cubicBezTo>
                  <a:cubicBezTo>
                    <a:pt x="544" y="5924"/>
                    <a:pt x="525" y="5905"/>
                    <a:pt x="524" y="5891"/>
                  </a:cubicBezTo>
                  <a:cubicBezTo>
                    <a:pt x="524" y="5890"/>
                    <a:pt x="525" y="5865"/>
                    <a:pt x="528" y="5859"/>
                  </a:cubicBezTo>
                  <a:cubicBezTo>
                    <a:pt x="529" y="5854"/>
                    <a:pt x="532" y="5839"/>
                    <a:pt x="532" y="5835"/>
                  </a:cubicBezTo>
                  <a:cubicBezTo>
                    <a:pt x="531" y="5821"/>
                    <a:pt x="535" y="5798"/>
                    <a:pt x="529" y="5784"/>
                  </a:cubicBezTo>
                  <a:cubicBezTo>
                    <a:pt x="526" y="5778"/>
                    <a:pt x="513" y="5751"/>
                    <a:pt x="508" y="5746"/>
                  </a:cubicBezTo>
                  <a:cubicBezTo>
                    <a:pt x="506" y="5744"/>
                    <a:pt x="459" y="5714"/>
                    <a:pt x="456" y="5714"/>
                  </a:cubicBezTo>
                  <a:cubicBezTo>
                    <a:pt x="453" y="5713"/>
                    <a:pt x="434" y="5711"/>
                    <a:pt x="431" y="5711"/>
                  </a:cubicBezTo>
                  <a:cubicBezTo>
                    <a:pt x="421" y="5710"/>
                    <a:pt x="388" y="5708"/>
                    <a:pt x="388" y="5708"/>
                  </a:cubicBezTo>
                  <a:cubicBezTo>
                    <a:pt x="388" y="5708"/>
                    <a:pt x="351" y="5687"/>
                    <a:pt x="348" y="5686"/>
                  </a:cubicBezTo>
                  <a:cubicBezTo>
                    <a:pt x="346" y="5684"/>
                    <a:pt x="333" y="5688"/>
                    <a:pt x="332" y="5688"/>
                  </a:cubicBezTo>
                  <a:cubicBezTo>
                    <a:pt x="330" y="5693"/>
                    <a:pt x="325" y="5699"/>
                    <a:pt x="326" y="5704"/>
                  </a:cubicBezTo>
                  <a:close/>
                  <a:moveTo>
                    <a:pt x="6412" y="5688"/>
                  </a:moveTo>
                  <a:cubicBezTo>
                    <a:pt x="6411" y="5688"/>
                    <a:pt x="6399" y="5684"/>
                    <a:pt x="6396" y="5686"/>
                  </a:cubicBezTo>
                  <a:cubicBezTo>
                    <a:pt x="6394" y="5687"/>
                    <a:pt x="6357" y="5708"/>
                    <a:pt x="6357" y="5708"/>
                  </a:cubicBezTo>
                  <a:cubicBezTo>
                    <a:pt x="6356" y="5708"/>
                    <a:pt x="6323" y="5710"/>
                    <a:pt x="6314" y="5711"/>
                  </a:cubicBezTo>
                  <a:cubicBezTo>
                    <a:pt x="6311" y="5711"/>
                    <a:pt x="6291" y="5713"/>
                    <a:pt x="6288" y="5714"/>
                  </a:cubicBezTo>
                  <a:cubicBezTo>
                    <a:pt x="6285" y="5714"/>
                    <a:pt x="6238" y="5744"/>
                    <a:pt x="6237" y="5746"/>
                  </a:cubicBezTo>
                  <a:cubicBezTo>
                    <a:pt x="6232" y="5751"/>
                    <a:pt x="6218" y="5778"/>
                    <a:pt x="6216" y="5784"/>
                  </a:cubicBezTo>
                  <a:cubicBezTo>
                    <a:pt x="6209" y="5798"/>
                    <a:pt x="6213" y="5821"/>
                    <a:pt x="6212" y="5835"/>
                  </a:cubicBezTo>
                  <a:cubicBezTo>
                    <a:pt x="6212" y="5840"/>
                    <a:pt x="6215" y="5854"/>
                    <a:pt x="6217" y="5859"/>
                  </a:cubicBezTo>
                  <a:cubicBezTo>
                    <a:pt x="6219" y="5865"/>
                    <a:pt x="6221" y="5890"/>
                    <a:pt x="6221" y="5891"/>
                  </a:cubicBezTo>
                  <a:cubicBezTo>
                    <a:pt x="6220" y="5905"/>
                    <a:pt x="6201" y="5924"/>
                    <a:pt x="6190" y="5926"/>
                  </a:cubicBezTo>
                  <a:cubicBezTo>
                    <a:pt x="6176" y="5928"/>
                    <a:pt x="6147" y="5908"/>
                    <a:pt x="6148" y="5893"/>
                  </a:cubicBezTo>
                  <a:cubicBezTo>
                    <a:pt x="6148" y="5888"/>
                    <a:pt x="6151" y="5889"/>
                    <a:pt x="6152" y="5884"/>
                  </a:cubicBezTo>
                  <a:cubicBezTo>
                    <a:pt x="6153" y="5873"/>
                    <a:pt x="6183" y="5834"/>
                    <a:pt x="6154" y="5771"/>
                  </a:cubicBezTo>
                  <a:cubicBezTo>
                    <a:pt x="6139" y="5739"/>
                    <a:pt x="6102" y="5721"/>
                    <a:pt x="6073" y="5717"/>
                  </a:cubicBezTo>
                  <a:cubicBezTo>
                    <a:pt x="6058" y="5715"/>
                    <a:pt x="6040" y="5719"/>
                    <a:pt x="6024" y="5716"/>
                  </a:cubicBezTo>
                  <a:cubicBezTo>
                    <a:pt x="6010" y="5713"/>
                    <a:pt x="5998" y="5704"/>
                    <a:pt x="5983" y="5699"/>
                  </a:cubicBezTo>
                  <a:cubicBezTo>
                    <a:pt x="5983" y="5699"/>
                    <a:pt x="5974" y="5706"/>
                    <a:pt x="5973" y="5709"/>
                  </a:cubicBezTo>
                  <a:cubicBezTo>
                    <a:pt x="5971" y="5715"/>
                    <a:pt x="5975" y="5727"/>
                    <a:pt x="5977" y="5733"/>
                  </a:cubicBezTo>
                  <a:cubicBezTo>
                    <a:pt x="5984" y="5754"/>
                    <a:pt x="5967" y="5804"/>
                    <a:pt x="5966" y="5808"/>
                  </a:cubicBezTo>
                  <a:cubicBezTo>
                    <a:pt x="5962" y="5821"/>
                    <a:pt x="5973" y="5868"/>
                    <a:pt x="5981" y="5880"/>
                  </a:cubicBezTo>
                  <a:cubicBezTo>
                    <a:pt x="5987" y="5890"/>
                    <a:pt x="5998" y="5905"/>
                    <a:pt x="6014" y="5912"/>
                  </a:cubicBezTo>
                  <a:cubicBezTo>
                    <a:pt x="6042" y="5925"/>
                    <a:pt x="6111" y="5910"/>
                    <a:pt x="6121" y="5957"/>
                  </a:cubicBezTo>
                  <a:cubicBezTo>
                    <a:pt x="6122" y="5962"/>
                    <a:pt x="6125" y="5972"/>
                    <a:pt x="6123" y="5976"/>
                  </a:cubicBezTo>
                  <a:cubicBezTo>
                    <a:pt x="6121" y="5981"/>
                    <a:pt x="6101" y="5994"/>
                    <a:pt x="6098" y="5994"/>
                  </a:cubicBezTo>
                  <a:cubicBezTo>
                    <a:pt x="6098" y="5994"/>
                    <a:pt x="6093" y="5994"/>
                    <a:pt x="6093" y="5994"/>
                  </a:cubicBezTo>
                  <a:cubicBezTo>
                    <a:pt x="6069" y="5991"/>
                    <a:pt x="6059" y="5977"/>
                    <a:pt x="6032" y="5963"/>
                  </a:cubicBezTo>
                  <a:cubicBezTo>
                    <a:pt x="6021" y="5957"/>
                    <a:pt x="5985" y="5946"/>
                    <a:pt x="5973" y="5945"/>
                  </a:cubicBezTo>
                  <a:cubicBezTo>
                    <a:pt x="5970" y="5949"/>
                    <a:pt x="5970" y="5949"/>
                    <a:pt x="5970" y="5949"/>
                  </a:cubicBezTo>
                  <a:cubicBezTo>
                    <a:pt x="5967" y="5952"/>
                    <a:pt x="5957" y="5948"/>
                    <a:pt x="5953" y="5949"/>
                  </a:cubicBezTo>
                  <a:cubicBezTo>
                    <a:pt x="5947" y="5950"/>
                    <a:pt x="5925" y="5956"/>
                    <a:pt x="5923" y="5958"/>
                  </a:cubicBezTo>
                  <a:cubicBezTo>
                    <a:pt x="5906" y="5970"/>
                    <a:pt x="5891" y="6006"/>
                    <a:pt x="5884" y="6022"/>
                  </a:cubicBezTo>
                  <a:cubicBezTo>
                    <a:pt x="5879" y="6036"/>
                    <a:pt x="5861" y="6069"/>
                    <a:pt x="5867" y="6081"/>
                  </a:cubicBezTo>
                  <a:cubicBezTo>
                    <a:pt x="5875" y="6096"/>
                    <a:pt x="5902" y="6107"/>
                    <a:pt x="5914" y="6119"/>
                  </a:cubicBezTo>
                  <a:cubicBezTo>
                    <a:pt x="5922" y="6128"/>
                    <a:pt x="5935" y="6143"/>
                    <a:pt x="5951" y="6151"/>
                  </a:cubicBezTo>
                  <a:cubicBezTo>
                    <a:pt x="5956" y="6154"/>
                    <a:pt x="5976" y="6157"/>
                    <a:pt x="5981" y="6158"/>
                  </a:cubicBezTo>
                  <a:cubicBezTo>
                    <a:pt x="6008" y="6162"/>
                    <a:pt x="6058" y="6139"/>
                    <a:pt x="6078" y="6104"/>
                  </a:cubicBezTo>
                  <a:cubicBezTo>
                    <a:pt x="6087" y="6089"/>
                    <a:pt x="6083" y="6069"/>
                    <a:pt x="6098" y="6054"/>
                  </a:cubicBezTo>
                  <a:cubicBezTo>
                    <a:pt x="6109" y="6042"/>
                    <a:pt x="6142" y="6036"/>
                    <a:pt x="6157" y="6053"/>
                  </a:cubicBezTo>
                  <a:cubicBezTo>
                    <a:pt x="6160" y="6056"/>
                    <a:pt x="6166" y="6076"/>
                    <a:pt x="6166" y="6080"/>
                  </a:cubicBezTo>
                  <a:cubicBezTo>
                    <a:pt x="6165" y="6085"/>
                    <a:pt x="6161" y="6086"/>
                    <a:pt x="6161" y="6091"/>
                  </a:cubicBezTo>
                  <a:cubicBezTo>
                    <a:pt x="6161" y="6092"/>
                    <a:pt x="6164" y="6098"/>
                    <a:pt x="6164" y="6099"/>
                  </a:cubicBezTo>
                  <a:cubicBezTo>
                    <a:pt x="6157" y="6116"/>
                    <a:pt x="6130" y="6122"/>
                    <a:pt x="6118" y="6135"/>
                  </a:cubicBezTo>
                  <a:cubicBezTo>
                    <a:pt x="6109" y="6146"/>
                    <a:pt x="6106" y="6159"/>
                    <a:pt x="6101" y="6168"/>
                  </a:cubicBezTo>
                  <a:cubicBezTo>
                    <a:pt x="6096" y="6179"/>
                    <a:pt x="6090" y="6208"/>
                    <a:pt x="6090" y="6210"/>
                  </a:cubicBezTo>
                  <a:cubicBezTo>
                    <a:pt x="6091" y="6220"/>
                    <a:pt x="6089" y="6239"/>
                    <a:pt x="6093" y="6247"/>
                  </a:cubicBezTo>
                  <a:cubicBezTo>
                    <a:pt x="6101" y="6268"/>
                    <a:pt x="6123" y="6288"/>
                    <a:pt x="6144" y="6301"/>
                  </a:cubicBezTo>
                  <a:cubicBezTo>
                    <a:pt x="6164" y="6313"/>
                    <a:pt x="6174" y="6334"/>
                    <a:pt x="6193" y="6337"/>
                  </a:cubicBezTo>
                  <a:cubicBezTo>
                    <a:pt x="6212" y="6341"/>
                    <a:pt x="6230" y="6311"/>
                    <a:pt x="6246" y="6295"/>
                  </a:cubicBezTo>
                  <a:cubicBezTo>
                    <a:pt x="6250" y="6291"/>
                    <a:pt x="6262" y="6283"/>
                    <a:pt x="6266" y="6279"/>
                  </a:cubicBezTo>
                  <a:cubicBezTo>
                    <a:pt x="6289" y="6253"/>
                    <a:pt x="6291" y="6227"/>
                    <a:pt x="6291" y="6205"/>
                  </a:cubicBezTo>
                  <a:cubicBezTo>
                    <a:pt x="6291" y="6197"/>
                    <a:pt x="6293" y="6188"/>
                    <a:pt x="6290" y="6181"/>
                  </a:cubicBezTo>
                  <a:cubicBezTo>
                    <a:pt x="6286" y="6171"/>
                    <a:pt x="6267" y="6143"/>
                    <a:pt x="6263" y="6139"/>
                  </a:cubicBezTo>
                  <a:cubicBezTo>
                    <a:pt x="6250" y="6125"/>
                    <a:pt x="6232" y="6120"/>
                    <a:pt x="6226" y="6107"/>
                  </a:cubicBezTo>
                  <a:cubicBezTo>
                    <a:pt x="6224" y="6102"/>
                    <a:pt x="6221" y="6086"/>
                    <a:pt x="6223" y="6082"/>
                  </a:cubicBezTo>
                  <a:cubicBezTo>
                    <a:pt x="6227" y="6074"/>
                    <a:pt x="6246" y="6057"/>
                    <a:pt x="6247" y="6057"/>
                  </a:cubicBezTo>
                  <a:cubicBezTo>
                    <a:pt x="6261" y="6048"/>
                    <a:pt x="6294" y="6087"/>
                    <a:pt x="6294" y="6090"/>
                  </a:cubicBezTo>
                  <a:cubicBezTo>
                    <a:pt x="6296" y="6094"/>
                    <a:pt x="6324" y="6139"/>
                    <a:pt x="6328" y="6143"/>
                  </a:cubicBezTo>
                  <a:cubicBezTo>
                    <a:pt x="6339" y="6152"/>
                    <a:pt x="6358" y="6161"/>
                    <a:pt x="6370" y="6163"/>
                  </a:cubicBezTo>
                  <a:cubicBezTo>
                    <a:pt x="6375" y="6164"/>
                    <a:pt x="6401" y="6168"/>
                    <a:pt x="6408" y="6169"/>
                  </a:cubicBezTo>
                  <a:cubicBezTo>
                    <a:pt x="6423" y="6169"/>
                    <a:pt x="6457" y="6152"/>
                    <a:pt x="6470" y="6139"/>
                  </a:cubicBezTo>
                  <a:cubicBezTo>
                    <a:pt x="6483" y="6125"/>
                    <a:pt x="6511" y="6105"/>
                    <a:pt x="6511" y="6105"/>
                  </a:cubicBezTo>
                  <a:cubicBezTo>
                    <a:pt x="6511" y="6105"/>
                    <a:pt x="6516" y="6106"/>
                    <a:pt x="6516" y="6106"/>
                  </a:cubicBezTo>
                  <a:cubicBezTo>
                    <a:pt x="6522" y="6093"/>
                    <a:pt x="6526" y="6091"/>
                    <a:pt x="6522" y="6080"/>
                  </a:cubicBezTo>
                  <a:cubicBezTo>
                    <a:pt x="6519" y="6069"/>
                    <a:pt x="6507" y="6062"/>
                    <a:pt x="6501" y="6051"/>
                  </a:cubicBezTo>
                  <a:cubicBezTo>
                    <a:pt x="6493" y="6036"/>
                    <a:pt x="6489" y="6011"/>
                    <a:pt x="6478" y="5996"/>
                  </a:cubicBezTo>
                  <a:cubicBezTo>
                    <a:pt x="6475" y="5993"/>
                    <a:pt x="6469" y="5991"/>
                    <a:pt x="6466" y="5988"/>
                  </a:cubicBezTo>
                  <a:cubicBezTo>
                    <a:pt x="6459" y="5982"/>
                    <a:pt x="6445" y="5966"/>
                    <a:pt x="6437" y="5962"/>
                  </a:cubicBezTo>
                  <a:cubicBezTo>
                    <a:pt x="6422" y="5954"/>
                    <a:pt x="6387" y="5954"/>
                    <a:pt x="6374" y="5959"/>
                  </a:cubicBezTo>
                  <a:cubicBezTo>
                    <a:pt x="6366" y="5962"/>
                    <a:pt x="6338" y="5975"/>
                    <a:pt x="6334" y="5979"/>
                  </a:cubicBezTo>
                  <a:cubicBezTo>
                    <a:pt x="6329" y="5982"/>
                    <a:pt x="6327" y="5990"/>
                    <a:pt x="6322" y="5994"/>
                  </a:cubicBezTo>
                  <a:cubicBezTo>
                    <a:pt x="6320" y="5997"/>
                    <a:pt x="6312" y="6001"/>
                    <a:pt x="6307" y="6004"/>
                  </a:cubicBezTo>
                  <a:cubicBezTo>
                    <a:pt x="6303" y="6001"/>
                    <a:pt x="6303" y="6001"/>
                    <a:pt x="6303" y="6001"/>
                  </a:cubicBezTo>
                  <a:cubicBezTo>
                    <a:pt x="6291" y="6003"/>
                    <a:pt x="6276" y="6003"/>
                    <a:pt x="6266" y="5991"/>
                  </a:cubicBezTo>
                  <a:cubicBezTo>
                    <a:pt x="6263" y="5986"/>
                    <a:pt x="6258" y="5974"/>
                    <a:pt x="6261" y="5969"/>
                  </a:cubicBezTo>
                  <a:cubicBezTo>
                    <a:pt x="6263" y="5965"/>
                    <a:pt x="6313" y="5932"/>
                    <a:pt x="6317" y="5931"/>
                  </a:cubicBezTo>
                  <a:cubicBezTo>
                    <a:pt x="6320" y="5930"/>
                    <a:pt x="6330" y="5933"/>
                    <a:pt x="6334" y="5932"/>
                  </a:cubicBezTo>
                  <a:cubicBezTo>
                    <a:pt x="6343" y="5929"/>
                    <a:pt x="6347" y="5922"/>
                    <a:pt x="6356" y="5917"/>
                  </a:cubicBezTo>
                  <a:cubicBezTo>
                    <a:pt x="6360" y="5915"/>
                    <a:pt x="6371" y="5913"/>
                    <a:pt x="6375" y="5910"/>
                  </a:cubicBezTo>
                  <a:cubicBezTo>
                    <a:pt x="6402" y="5892"/>
                    <a:pt x="6427" y="5853"/>
                    <a:pt x="6428" y="5823"/>
                  </a:cubicBezTo>
                  <a:cubicBezTo>
                    <a:pt x="6428" y="5800"/>
                    <a:pt x="6416" y="5776"/>
                    <a:pt x="6410" y="5755"/>
                  </a:cubicBezTo>
                  <a:cubicBezTo>
                    <a:pt x="6405" y="5734"/>
                    <a:pt x="6418" y="5723"/>
                    <a:pt x="6419" y="5704"/>
                  </a:cubicBezTo>
                  <a:cubicBezTo>
                    <a:pt x="6419" y="5699"/>
                    <a:pt x="6414" y="5693"/>
                    <a:pt x="6412" y="5688"/>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grpSp>
      <p:sp>
        <p:nvSpPr>
          <p:cNvPr id="5122" name="Rectangle 2"/>
          <p:cNvSpPr>
            <a:spLocks noGrp="1" noChangeArrowheads="1"/>
          </p:cNvSpPr>
          <p:nvPr>
            <p:ph type="ctrTitle"/>
          </p:nvPr>
        </p:nvSpPr>
        <p:spPr>
          <a:xfrm>
            <a:off x="723914" y="668347"/>
            <a:ext cx="6862763" cy="2619375"/>
          </a:xfrm>
        </p:spPr>
        <p:txBody>
          <a:bodyPr anchor="b"/>
          <a:lstStyle>
            <a:lvl1pPr>
              <a:defRPr/>
            </a:lvl1pPr>
          </a:lstStyle>
          <a:p>
            <a:r>
              <a:rPr lang="en-US"/>
              <a:t>Click to edit Master title style</a:t>
            </a:r>
            <a:endParaRPr lang="en-AU"/>
          </a:p>
        </p:txBody>
      </p:sp>
      <p:sp>
        <p:nvSpPr>
          <p:cNvPr id="5123" name="Rectangle 3"/>
          <p:cNvSpPr>
            <a:spLocks noGrp="1" noChangeArrowheads="1"/>
          </p:cNvSpPr>
          <p:nvPr>
            <p:ph type="subTitle" idx="1"/>
          </p:nvPr>
        </p:nvSpPr>
        <p:spPr>
          <a:xfrm>
            <a:off x="725488" y="3262313"/>
            <a:ext cx="6862762" cy="2254251"/>
          </a:xfrm>
        </p:spPr>
        <p:txBody>
          <a:bodyPr/>
          <a:lstStyle>
            <a:lvl1pPr marL="0" indent="0">
              <a:buFontTx/>
              <a:buNone/>
              <a:defRPr sz="3600"/>
            </a:lvl1pPr>
          </a:lstStyle>
          <a:p>
            <a:r>
              <a:rPr lang="en-US"/>
              <a:t>Click to edit Master subtitle style</a:t>
            </a:r>
            <a:endParaRPr lang="en-AU"/>
          </a:p>
        </p:txBody>
      </p:sp>
    </p:spTree>
  </p:cSld>
  <p:clrMapOvr>
    <a:overrideClrMapping bg1="dk2" tx1="lt1" bg2="dk1" tx2="lt2" accent1="accent1" accent2="accent2" accent3="accent3" accent4="accent4" accent5="accent5" accent6="accent6" hlink="hlink" folHlink="folHlink"/>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5"/>
          <p:cNvSpPr>
            <a:spLocks noGrp="1" noChangeArrowheads="1"/>
          </p:cNvSpPr>
          <p:nvPr>
            <p:ph type="ftr" sz="quarter" idx="10"/>
          </p:nvPr>
        </p:nvSpPr>
        <p:spPr>
          <a:ln/>
        </p:spPr>
        <p:txBody>
          <a:bodyPr/>
          <a:lstStyle>
            <a:lvl1pPr>
              <a:defRPr/>
            </a:lvl1pPr>
          </a:lstStyle>
          <a:p>
            <a:endParaRPr lang="en-AU" dirty="0"/>
          </a:p>
        </p:txBody>
      </p:sp>
      <p:sp>
        <p:nvSpPr>
          <p:cNvPr id="5" name="Rectangle 6"/>
          <p:cNvSpPr>
            <a:spLocks noGrp="1" noChangeArrowheads="1"/>
          </p:cNvSpPr>
          <p:nvPr>
            <p:ph type="sldNum" sz="quarter" idx="11"/>
          </p:nvPr>
        </p:nvSpPr>
        <p:spPr>
          <a:ln/>
        </p:spPr>
        <p:txBody>
          <a:bodyPr/>
          <a:lstStyle>
            <a:lvl1pPr>
              <a:defRPr/>
            </a:lvl1pPr>
          </a:lstStyle>
          <a:p>
            <a:fld id="{DBA22578-C430-49CC-B29B-ED22DD951084}" type="slidenum">
              <a:rPr lang="en-AU" smtClean="0"/>
              <a:pPr/>
              <a:t>‹#›</a:t>
            </a:fld>
            <a:endParaRPr lang="en-AU" dirty="0"/>
          </a:p>
        </p:txBody>
      </p:sp>
    </p:spTree>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endParaRPr lang="en-AU" dirty="0"/>
          </a:p>
        </p:txBody>
      </p:sp>
      <p:sp>
        <p:nvSpPr>
          <p:cNvPr id="5" name="Rectangle 6"/>
          <p:cNvSpPr>
            <a:spLocks noGrp="1" noChangeArrowheads="1"/>
          </p:cNvSpPr>
          <p:nvPr>
            <p:ph type="sldNum" sz="quarter" idx="11"/>
          </p:nvPr>
        </p:nvSpPr>
        <p:spPr>
          <a:ln/>
        </p:spPr>
        <p:txBody>
          <a:bodyPr/>
          <a:lstStyle>
            <a:lvl1pPr>
              <a:defRPr/>
            </a:lvl1pPr>
          </a:lstStyle>
          <a:p>
            <a:fld id="{DBA22578-C430-49CC-B29B-ED22DD951084}" type="slidenum">
              <a:rPr lang="en-AU" smtClean="0"/>
              <a:pPr/>
              <a:t>‹#›</a:t>
            </a:fld>
            <a:endParaRPr lang="en-AU"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10" name="Slide Number Placeholder 4"/>
          <p:cNvSpPr>
            <a:spLocks noGrp="1"/>
          </p:cNvSpPr>
          <p:nvPr>
            <p:ph type="sldNum" sz="quarter" idx="10"/>
          </p:nvPr>
        </p:nvSpPr>
        <p:spPr>
          <a:xfrm>
            <a:off x="6648450" y="6470652"/>
            <a:ext cx="2133600" cy="365125"/>
          </a:xfrm>
          <a:prstGeom prst="rect">
            <a:avLst/>
          </a:prstGeom>
        </p:spPr>
        <p:txBody>
          <a:bodyPr/>
          <a:lstStyle>
            <a:lvl1pPr algn="r">
              <a:defRPr sz="1200" smtClean="0">
                <a:solidFill>
                  <a:schemeClr val="bg2"/>
                </a:solidFill>
              </a:defRPr>
            </a:lvl1pPr>
          </a:lstStyle>
          <a:p>
            <a:pPr>
              <a:defRPr/>
            </a:pPr>
            <a:fld id="{02AEB0F0-5540-4FE2-9628-2CB6653FEAB5}" type="slidenum">
              <a:rPr lang="en-US">
                <a:solidFill>
                  <a:srgbClr val="808080"/>
                </a:solidFill>
                <a:ea typeface="ＭＳ Ｐゴシック"/>
              </a:rPr>
              <a:pPr>
                <a:defRPr/>
              </a:pPr>
              <a:t>‹#›</a:t>
            </a:fld>
            <a:endParaRPr lang="en-US" dirty="0">
              <a:solidFill>
                <a:srgbClr val="808080"/>
              </a:solidFill>
              <a:ea typeface="ＭＳ Ｐゴシック"/>
            </a:endParaRPr>
          </a:p>
        </p:txBody>
      </p:sp>
      <p:sp>
        <p:nvSpPr>
          <p:cNvPr id="12" name="TextBox 11"/>
          <p:cNvSpPr txBox="1"/>
          <p:nvPr userDrawn="1"/>
        </p:nvSpPr>
        <p:spPr>
          <a:xfrm>
            <a:off x="304814" y="6486534"/>
            <a:ext cx="4467225" cy="246221"/>
          </a:xfrm>
          <a:prstGeom prst="rect">
            <a:avLst/>
          </a:prstGeom>
          <a:noFill/>
        </p:spPr>
        <p:txBody>
          <a:bodyPr wrap="square" rtlCol="0">
            <a:spAutoFit/>
          </a:bodyPr>
          <a:lstStyle/>
          <a:p>
            <a:r>
              <a:rPr lang="en-AU" sz="1000" dirty="0">
                <a:solidFill>
                  <a:srgbClr val="808080"/>
                </a:solidFill>
                <a:ea typeface="ＭＳ Ｐゴシック"/>
              </a:rPr>
              <a:t>SCIENCE  |  TECHNOLOGY  |   INNOVATION  |  BUSINESS  |  DESIGN</a:t>
            </a:r>
          </a:p>
        </p:txBody>
      </p:sp>
    </p:spTree>
    <p:extLst>
      <p:ext uri="{BB962C8B-B14F-4D97-AF65-F5344CB8AC3E}">
        <p14:creationId xmlns:p14="http://schemas.microsoft.com/office/powerpoint/2010/main" val="4023733144"/>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722313" y="1663709"/>
            <a:ext cx="3916362" cy="4314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791075" y="1663709"/>
            <a:ext cx="3917950" cy="4314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5"/>
          <p:cNvSpPr>
            <a:spLocks noGrp="1" noChangeArrowheads="1"/>
          </p:cNvSpPr>
          <p:nvPr>
            <p:ph type="ftr" sz="quarter" idx="10"/>
          </p:nvPr>
        </p:nvSpPr>
        <p:spPr>
          <a:ln/>
        </p:spPr>
        <p:txBody>
          <a:bodyPr/>
          <a:lstStyle>
            <a:lvl1pPr>
              <a:defRPr/>
            </a:lvl1pPr>
          </a:lstStyle>
          <a:p>
            <a:endParaRPr lang="en-AU" dirty="0"/>
          </a:p>
        </p:txBody>
      </p:sp>
      <p:sp>
        <p:nvSpPr>
          <p:cNvPr id="6" name="Rectangle 6"/>
          <p:cNvSpPr>
            <a:spLocks noGrp="1" noChangeArrowheads="1"/>
          </p:cNvSpPr>
          <p:nvPr>
            <p:ph type="sldNum" sz="quarter" idx="11"/>
          </p:nvPr>
        </p:nvSpPr>
        <p:spPr>
          <a:ln/>
        </p:spPr>
        <p:txBody>
          <a:bodyPr/>
          <a:lstStyle>
            <a:lvl1pPr>
              <a:defRPr/>
            </a:lvl1pPr>
          </a:lstStyle>
          <a:p>
            <a:fld id="{DBA22578-C430-49CC-B29B-ED22DD951084}" type="slidenum">
              <a:rPr lang="en-AU" smtClean="0"/>
              <a:pPr/>
              <a:t>‹#›</a:t>
            </a:fld>
            <a:endParaRPr lang="en-AU" dirty="0"/>
          </a:p>
        </p:txBody>
      </p:sp>
    </p:spTree>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Rectangle 5"/>
          <p:cNvSpPr>
            <a:spLocks noGrp="1" noChangeArrowheads="1"/>
          </p:cNvSpPr>
          <p:nvPr>
            <p:ph type="ftr" sz="quarter" idx="10"/>
          </p:nvPr>
        </p:nvSpPr>
        <p:spPr>
          <a:ln/>
        </p:spPr>
        <p:txBody>
          <a:bodyPr/>
          <a:lstStyle>
            <a:lvl1pPr>
              <a:defRPr/>
            </a:lvl1pPr>
          </a:lstStyle>
          <a:p>
            <a:endParaRPr lang="en-AU" dirty="0"/>
          </a:p>
        </p:txBody>
      </p:sp>
      <p:sp>
        <p:nvSpPr>
          <p:cNvPr id="8" name="Rectangle 6"/>
          <p:cNvSpPr>
            <a:spLocks noGrp="1" noChangeArrowheads="1"/>
          </p:cNvSpPr>
          <p:nvPr>
            <p:ph type="sldNum" sz="quarter" idx="11"/>
          </p:nvPr>
        </p:nvSpPr>
        <p:spPr>
          <a:ln/>
        </p:spPr>
        <p:txBody>
          <a:bodyPr/>
          <a:lstStyle>
            <a:lvl1pPr>
              <a:defRPr/>
            </a:lvl1pPr>
          </a:lstStyle>
          <a:p>
            <a:fld id="{DBA22578-C430-49CC-B29B-ED22DD951084}" type="slidenum">
              <a:rPr lang="en-AU" smtClean="0"/>
              <a:pPr/>
              <a:t>‹#›</a:t>
            </a:fld>
            <a:endParaRPr lang="en-AU" dirty="0"/>
          </a:p>
        </p:txBody>
      </p:sp>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Rectangle 5"/>
          <p:cNvSpPr>
            <a:spLocks noGrp="1" noChangeArrowheads="1"/>
          </p:cNvSpPr>
          <p:nvPr>
            <p:ph type="ftr" sz="quarter" idx="10"/>
          </p:nvPr>
        </p:nvSpPr>
        <p:spPr>
          <a:ln/>
        </p:spPr>
        <p:txBody>
          <a:bodyPr/>
          <a:lstStyle>
            <a:lvl1pPr>
              <a:defRPr/>
            </a:lvl1pPr>
          </a:lstStyle>
          <a:p>
            <a:endParaRPr lang="en-AU" dirty="0"/>
          </a:p>
        </p:txBody>
      </p:sp>
      <p:sp>
        <p:nvSpPr>
          <p:cNvPr id="4" name="Rectangle 6"/>
          <p:cNvSpPr>
            <a:spLocks noGrp="1" noChangeArrowheads="1"/>
          </p:cNvSpPr>
          <p:nvPr>
            <p:ph type="sldNum" sz="quarter" idx="11"/>
          </p:nvPr>
        </p:nvSpPr>
        <p:spPr>
          <a:ln/>
        </p:spPr>
        <p:txBody>
          <a:bodyPr/>
          <a:lstStyle>
            <a:lvl1pPr>
              <a:defRPr/>
            </a:lvl1pPr>
          </a:lstStyle>
          <a:p>
            <a:fld id="{DBA22578-C430-49CC-B29B-ED22DD951084}" type="slidenum">
              <a:rPr lang="en-AU" smtClean="0"/>
              <a:pPr/>
              <a:t>‹#›</a:t>
            </a:fld>
            <a:endParaRPr lang="en-AU" dirty="0"/>
          </a:p>
        </p:txBody>
      </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endParaRPr lang="en-AU" dirty="0"/>
          </a:p>
        </p:txBody>
      </p:sp>
      <p:sp>
        <p:nvSpPr>
          <p:cNvPr id="3" name="Rectangle 6"/>
          <p:cNvSpPr>
            <a:spLocks noGrp="1" noChangeArrowheads="1"/>
          </p:cNvSpPr>
          <p:nvPr>
            <p:ph type="sldNum" sz="quarter" idx="11"/>
          </p:nvPr>
        </p:nvSpPr>
        <p:spPr>
          <a:ln/>
        </p:spPr>
        <p:txBody>
          <a:bodyPr/>
          <a:lstStyle>
            <a:lvl1pPr>
              <a:defRPr/>
            </a:lvl1pPr>
          </a:lstStyle>
          <a:p>
            <a:fld id="{DBA22578-C430-49CC-B29B-ED22DD951084}" type="slidenum">
              <a:rPr lang="en-AU" smtClean="0"/>
              <a:pPr/>
              <a:t>‹#›</a:t>
            </a:fld>
            <a:endParaRPr lang="en-AU" dirty="0"/>
          </a:p>
        </p:txBody>
      </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4" y="273049"/>
            <a:ext cx="3008313" cy="1162051"/>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6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14"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endParaRPr lang="en-AU" dirty="0"/>
          </a:p>
        </p:txBody>
      </p:sp>
      <p:sp>
        <p:nvSpPr>
          <p:cNvPr id="6" name="Rectangle 6"/>
          <p:cNvSpPr>
            <a:spLocks noGrp="1" noChangeArrowheads="1"/>
          </p:cNvSpPr>
          <p:nvPr>
            <p:ph type="sldNum" sz="quarter" idx="11"/>
          </p:nvPr>
        </p:nvSpPr>
        <p:spPr>
          <a:ln/>
        </p:spPr>
        <p:txBody>
          <a:bodyPr/>
          <a:lstStyle>
            <a:lvl1pPr>
              <a:defRPr/>
            </a:lvl1pPr>
          </a:lstStyle>
          <a:p>
            <a:fld id="{DBA22578-C430-49CC-B29B-ED22DD951084}" type="slidenum">
              <a:rPr lang="en-AU" smtClean="0"/>
              <a:pPr/>
              <a:t>‹#›</a:t>
            </a:fld>
            <a:endParaRPr lang="en-AU" dirty="0"/>
          </a:p>
        </p:txBody>
      </p:sp>
    </p:spTree>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lang="en-AU" noProof="0" dirty="0"/>
          </a:p>
        </p:txBody>
      </p:sp>
      <p:sp>
        <p:nvSpPr>
          <p:cNvPr id="4" name="Text Placeholder 3"/>
          <p:cNvSpPr>
            <a:spLocks noGrp="1"/>
          </p:cNvSpPr>
          <p:nvPr>
            <p:ph type="body" sz="half" idx="2"/>
          </p:nvPr>
        </p:nvSpPr>
        <p:spPr>
          <a:xfrm>
            <a:off x="1792288" y="5367346"/>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endParaRPr lang="en-AU" dirty="0"/>
          </a:p>
        </p:txBody>
      </p:sp>
      <p:sp>
        <p:nvSpPr>
          <p:cNvPr id="6" name="Rectangle 6"/>
          <p:cNvSpPr>
            <a:spLocks noGrp="1" noChangeArrowheads="1"/>
          </p:cNvSpPr>
          <p:nvPr>
            <p:ph type="sldNum" sz="quarter" idx="11"/>
          </p:nvPr>
        </p:nvSpPr>
        <p:spPr>
          <a:ln/>
        </p:spPr>
        <p:txBody>
          <a:bodyPr/>
          <a:lstStyle>
            <a:lvl1pPr>
              <a:defRPr/>
            </a:lvl1pPr>
          </a:lstStyle>
          <a:p>
            <a:fld id="{DBA22578-C430-49CC-B29B-ED22DD951084}" type="slidenum">
              <a:rPr lang="en-AU" smtClean="0"/>
              <a:pPr/>
              <a:t>‹#›</a:t>
            </a:fld>
            <a:endParaRPr lang="en-AU" dirty="0"/>
          </a:p>
        </p:txBody>
      </p:sp>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5"/>
          <p:cNvSpPr>
            <a:spLocks noGrp="1" noChangeArrowheads="1"/>
          </p:cNvSpPr>
          <p:nvPr>
            <p:ph type="ftr" sz="quarter" idx="10"/>
          </p:nvPr>
        </p:nvSpPr>
        <p:spPr>
          <a:ln/>
        </p:spPr>
        <p:txBody>
          <a:bodyPr/>
          <a:lstStyle>
            <a:lvl1pPr>
              <a:defRPr/>
            </a:lvl1pPr>
          </a:lstStyle>
          <a:p>
            <a:endParaRPr lang="en-AU" dirty="0"/>
          </a:p>
        </p:txBody>
      </p:sp>
      <p:sp>
        <p:nvSpPr>
          <p:cNvPr id="5" name="Rectangle 6"/>
          <p:cNvSpPr>
            <a:spLocks noGrp="1" noChangeArrowheads="1"/>
          </p:cNvSpPr>
          <p:nvPr>
            <p:ph type="sldNum" sz="quarter" idx="11"/>
          </p:nvPr>
        </p:nvSpPr>
        <p:spPr>
          <a:ln/>
        </p:spPr>
        <p:txBody>
          <a:bodyPr/>
          <a:lstStyle>
            <a:lvl1pPr>
              <a:defRPr/>
            </a:lvl1pPr>
          </a:lstStyle>
          <a:p>
            <a:fld id="{DBA22578-C430-49CC-B29B-ED22DD951084}" type="slidenum">
              <a:rPr lang="en-AU" smtClean="0"/>
              <a:pPr/>
              <a:t>‹#›</a:t>
            </a:fld>
            <a:endParaRPr lang="en-AU" dirty="0"/>
          </a:p>
        </p:txBody>
      </p:sp>
    </p:spTree>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11956" y="655647"/>
            <a:ext cx="1997075" cy="5322887"/>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719138" y="655647"/>
            <a:ext cx="5840412" cy="53228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5"/>
          <p:cNvSpPr>
            <a:spLocks noGrp="1" noChangeArrowheads="1"/>
          </p:cNvSpPr>
          <p:nvPr>
            <p:ph type="ftr" sz="quarter" idx="10"/>
          </p:nvPr>
        </p:nvSpPr>
        <p:spPr>
          <a:ln/>
        </p:spPr>
        <p:txBody>
          <a:bodyPr/>
          <a:lstStyle>
            <a:lvl1pPr>
              <a:defRPr/>
            </a:lvl1pPr>
          </a:lstStyle>
          <a:p>
            <a:endParaRPr lang="en-AU" dirty="0"/>
          </a:p>
        </p:txBody>
      </p:sp>
      <p:sp>
        <p:nvSpPr>
          <p:cNvPr id="5" name="Rectangle 6"/>
          <p:cNvSpPr>
            <a:spLocks noGrp="1" noChangeArrowheads="1"/>
          </p:cNvSpPr>
          <p:nvPr>
            <p:ph type="sldNum" sz="quarter" idx="11"/>
          </p:nvPr>
        </p:nvSpPr>
        <p:spPr>
          <a:ln/>
        </p:spPr>
        <p:txBody>
          <a:bodyPr/>
          <a:lstStyle>
            <a:lvl1pPr>
              <a:defRPr/>
            </a:lvl1pPr>
          </a:lstStyle>
          <a:p>
            <a:fld id="{DBA22578-C430-49CC-B29B-ED22DD951084}" type="slidenum">
              <a:rPr lang="en-AU" smtClean="0"/>
              <a:pPr/>
              <a:t>‹#›</a:t>
            </a:fld>
            <a:endParaRPr lang="en-AU" dirty="0"/>
          </a:p>
        </p:txBody>
      </p:sp>
    </p:spTree>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14" y="329185"/>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ounded Rectangle 9"/>
          <p:cNvSpPr/>
          <p:nvPr/>
        </p:nvSpPr>
        <p:spPr>
          <a:xfrm>
            <a:off x="418608" y="434163"/>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5" name="Title 4"/>
          <p:cNvSpPr>
            <a:spLocks noGrp="1"/>
          </p:cNvSpPr>
          <p:nvPr>
            <p:ph type="ctrTitle"/>
          </p:nvPr>
        </p:nvSpPr>
        <p:spPr>
          <a:xfrm>
            <a:off x="722376" y="1820207"/>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a:t>Click to edit Master title style</a:t>
            </a:r>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19" name="Date Placeholder 18"/>
          <p:cNvSpPr>
            <a:spLocks noGrp="1"/>
          </p:cNvSpPr>
          <p:nvPr>
            <p:ph type="dt" sz="half" idx="10"/>
          </p:nvPr>
        </p:nvSpPr>
        <p:spPr/>
        <p:txBody>
          <a:bodyPr/>
          <a:lstStyle/>
          <a:p>
            <a:fld id="{CB1BD2B9-DD7B-45A2-8419-1F36B740676B}" type="datetimeFigureOut">
              <a:rPr lang="en-US" smtClean="0"/>
              <a:pPr/>
              <a:t>8/8/24</a:t>
            </a:fld>
            <a:endParaRPr lang="en-AU" dirty="0"/>
          </a:p>
        </p:txBody>
      </p:sp>
      <p:sp>
        <p:nvSpPr>
          <p:cNvPr id="8" name="Footer Placeholder 7"/>
          <p:cNvSpPr>
            <a:spLocks noGrp="1"/>
          </p:cNvSpPr>
          <p:nvPr>
            <p:ph type="ftr" sz="quarter" idx="11"/>
          </p:nvPr>
        </p:nvSpPr>
        <p:spPr/>
        <p:txBody>
          <a:bodyPr/>
          <a:lstStyle/>
          <a:p>
            <a:endParaRPr lang="en-AU" dirty="0"/>
          </a:p>
        </p:txBody>
      </p:sp>
      <p:sp>
        <p:nvSpPr>
          <p:cNvPr id="11" name="Slide Number Placeholder 10"/>
          <p:cNvSpPr>
            <a:spLocks noGrp="1"/>
          </p:cNvSpPr>
          <p:nvPr>
            <p:ph type="sldNum" sz="quarter" idx="12"/>
          </p:nvPr>
        </p:nvSpPr>
        <p:spPr/>
        <p:txBody>
          <a:bodyPr/>
          <a:lstStyle/>
          <a:p>
            <a:fld id="{F078D308-0C15-4F16-A65F-B069BAEFA4A9}" type="slidenum">
              <a:rPr lang="en-AU" smtClean="0"/>
              <a:pPr/>
              <a:t>‹#›</a:t>
            </a:fld>
            <a:endParaRPr lang="en-AU" dirty="0"/>
          </a:p>
        </p:txBody>
      </p:sp>
      <p:grpSp>
        <p:nvGrpSpPr>
          <p:cNvPr id="9" name="Group 209"/>
          <p:cNvGrpSpPr>
            <a:grpSpLocks/>
          </p:cNvGrpSpPr>
          <p:nvPr userDrawn="1"/>
        </p:nvGrpSpPr>
        <p:grpSpPr bwMode="auto">
          <a:xfrm>
            <a:off x="14" y="3"/>
            <a:ext cx="9142413" cy="6859588"/>
            <a:chOff x="0" y="0"/>
            <a:chExt cx="5759" cy="4321"/>
          </a:xfrm>
        </p:grpSpPr>
        <p:pic>
          <p:nvPicPr>
            <p:cNvPr id="12" name="Picture 93" descr="P-01 BW 150dpi GY AA Q8"/>
            <p:cNvPicPr>
              <a:picLocks noChangeAspect="1" noChangeArrowheads="1"/>
            </p:cNvPicPr>
            <p:nvPr userDrawn="1"/>
          </p:nvPicPr>
          <p:blipFill>
            <a:blip r:embed="rId2" cstate="print"/>
            <a:srcRect/>
            <a:stretch>
              <a:fillRect/>
            </a:stretch>
          </p:blipFill>
          <p:spPr bwMode="auto">
            <a:xfrm>
              <a:off x="0" y="1916"/>
              <a:ext cx="2193" cy="2404"/>
            </a:xfrm>
            <a:prstGeom prst="rect">
              <a:avLst/>
            </a:prstGeom>
            <a:noFill/>
            <a:ln w="9525">
              <a:noFill/>
              <a:miter lim="800000"/>
              <a:headEnd/>
              <a:tailEnd/>
            </a:ln>
          </p:spPr>
        </p:pic>
        <p:pic>
          <p:nvPicPr>
            <p:cNvPr id="13" name="Picture 51" descr="P-01 Bac 150dpi 8bit AA"/>
            <p:cNvPicPr>
              <a:picLocks noChangeAspect="1" noChangeArrowheads="1"/>
            </p:cNvPicPr>
            <p:nvPr userDrawn="1"/>
          </p:nvPicPr>
          <p:blipFill>
            <a:blip r:embed="rId3" cstate="print"/>
            <a:srcRect/>
            <a:stretch>
              <a:fillRect/>
            </a:stretch>
          </p:blipFill>
          <p:spPr bwMode="hidden">
            <a:xfrm>
              <a:off x="1" y="0"/>
              <a:ext cx="5758" cy="4321"/>
            </a:xfrm>
            <a:prstGeom prst="rect">
              <a:avLst/>
            </a:prstGeom>
            <a:noFill/>
            <a:ln w="9525">
              <a:noFill/>
              <a:miter lim="800000"/>
              <a:headEnd/>
              <a:tailEnd/>
            </a:ln>
          </p:spPr>
        </p:pic>
        <p:grpSp>
          <p:nvGrpSpPr>
            <p:cNvPr id="14" name="Group 92"/>
            <p:cNvGrpSpPr>
              <a:grpSpLocks/>
            </p:cNvGrpSpPr>
            <p:nvPr userDrawn="1"/>
          </p:nvGrpSpPr>
          <p:grpSpPr bwMode="auto">
            <a:xfrm>
              <a:off x="4858" y="0"/>
              <a:ext cx="756" cy="1512"/>
              <a:chOff x="4858" y="0"/>
              <a:chExt cx="756" cy="1512"/>
            </a:xfrm>
          </p:grpSpPr>
          <p:sp>
            <p:nvSpPr>
              <p:cNvPr id="16" name="Rectangle 56"/>
              <p:cNvSpPr>
                <a:spLocks noChangeAspect="1" noChangeArrowheads="1"/>
              </p:cNvSpPr>
              <p:nvPr userDrawn="1"/>
            </p:nvSpPr>
            <p:spPr bwMode="auto">
              <a:xfrm>
                <a:off x="4858" y="756"/>
                <a:ext cx="756" cy="756"/>
              </a:xfrm>
              <a:prstGeom prst="rect">
                <a:avLst/>
              </a:prstGeom>
              <a:solidFill>
                <a:srgbClr val="F0F0F0"/>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sp>
            <p:nvSpPr>
              <p:cNvPr id="17" name="Rectangle 17"/>
              <p:cNvSpPr>
                <a:spLocks noChangeAspect="1" noChangeArrowheads="1"/>
              </p:cNvSpPr>
              <p:nvPr userDrawn="1"/>
            </p:nvSpPr>
            <p:spPr bwMode="hidden">
              <a:xfrm>
                <a:off x="4858" y="756"/>
                <a:ext cx="756" cy="756"/>
              </a:xfrm>
              <a:prstGeom prst="rect">
                <a:avLst/>
              </a:prstGeom>
              <a:solidFill>
                <a:srgbClr val="ED1C2E"/>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grpSp>
            <p:nvGrpSpPr>
              <p:cNvPr id="18" name="Group 52"/>
              <p:cNvGrpSpPr>
                <a:grpSpLocks/>
              </p:cNvGrpSpPr>
              <p:nvPr userDrawn="1"/>
            </p:nvGrpSpPr>
            <p:grpSpPr bwMode="auto">
              <a:xfrm>
                <a:off x="4946" y="975"/>
                <a:ext cx="576" cy="261"/>
                <a:chOff x="4946" y="975"/>
                <a:chExt cx="576" cy="261"/>
              </a:xfrm>
            </p:grpSpPr>
            <p:sp>
              <p:nvSpPr>
                <p:cNvPr id="23" name="Freeform 22"/>
                <p:cNvSpPr>
                  <a:spLocks noChangeAspect="1"/>
                </p:cNvSpPr>
                <p:nvPr userDrawn="1"/>
              </p:nvSpPr>
              <p:spPr bwMode="black">
                <a:xfrm>
                  <a:off x="4946" y="1076"/>
                  <a:ext cx="48" cy="59"/>
                </a:xfrm>
                <a:custGeom>
                  <a:avLst/>
                  <a:gdLst/>
                  <a:ahLst/>
                  <a:cxnLst>
                    <a:cxn ang="0">
                      <a:pos x="277" y="671"/>
                    </a:cxn>
                    <a:cxn ang="0">
                      <a:pos x="523" y="446"/>
                    </a:cxn>
                    <a:cxn ang="0">
                      <a:pos x="523" y="66"/>
                    </a:cxn>
                    <a:cxn ang="0">
                      <a:pos x="523" y="50"/>
                    </a:cxn>
                    <a:cxn ang="0">
                      <a:pos x="524" y="36"/>
                    </a:cxn>
                    <a:cxn ang="0">
                      <a:pos x="519" y="35"/>
                    </a:cxn>
                    <a:cxn ang="0">
                      <a:pos x="519" y="35"/>
                    </a:cxn>
                    <a:cxn ang="0">
                      <a:pos x="524" y="35"/>
                    </a:cxn>
                    <a:cxn ang="0">
                      <a:pos x="531" y="8"/>
                    </a:cxn>
                    <a:cxn ang="0">
                      <a:pos x="533" y="0"/>
                    </a:cxn>
                    <a:cxn ang="0">
                      <a:pos x="435" y="0"/>
                    </a:cxn>
                    <a:cxn ang="0">
                      <a:pos x="427" y="0"/>
                    </a:cxn>
                    <a:cxn ang="0">
                      <a:pos x="430" y="8"/>
                    </a:cxn>
                    <a:cxn ang="0">
                      <a:pos x="438" y="36"/>
                    </a:cxn>
                    <a:cxn ang="0">
                      <a:pos x="440" y="68"/>
                    </a:cxn>
                    <a:cxn ang="0">
                      <a:pos x="440" y="440"/>
                    </a:cxn>
                    <a:cxn ang="0">
                      <a:pos x="276" y="603"/>
                    </a:cxn>
                    <a:cxn ang="0">
                      <a:pos x="270" y="603"/>
                    </a:cxn>
                    <a:cxn ang="0">
                      <a:pos x="93" y="435"/>
                    </a:cxn>
                    <a:cxn ang="0">
                      <a:pos x="93" y="63"/>
                    </a:cxn>
                    <a:cxn ang="0">
                      <a:pos x="93" y="51"/>
                    </a:cxn>
                    <a:cxn ang="0">
                      <a:pos x="94" y="34"/>
                    </a:cxn>
                    <a:cxn ang="0">
                      <a:pos x="102" y="8"/>
                    </a:cxn>
                    <a:cxn ang="0">
                      <a:pos x="105" y="0"/>
                    </a:cxn>
                    <a:cxn ang="0">
                      <a:pos x="8" y="0"/>
                    </a:cxn>
                    <a:cxn ang="0">
                      <a:pos x="0" y="0"/>
                    </a:cxn>
                    <a:cxn ang="0">
                      <a:pos x="3" y="8"/>
                    </a:cxn>
                    <a:cxn ang="0">
                      <a:pos x="10" y="41"/>
                    </a:cxn>
                    <a:cxn ang="0">
                      <a:pos x="11" y="55"/>
                    </a:cxn>
                    <a:cxn ang="0">
                      <a:pos x="11" y="69"/>
                    </a:cxn>
                    <a:cxn ang="0">
                      <a:pos x="11" y="443"/>
                    </a:cxn>
                    <a:cxn ang="0">
                      <a:pos x="272" y="671"/>
                    </a:cxn>
                    <a:cxn ang="0">
                      <a:pos x="277" y="671"/>
                    </a:cxn>
                  </a:cxnLst>
                  <a:rect l="0" t="0" r="r" b="b"/>
                  <a:pathLst>
                    <a:path w="533" h="671">
                      <a:moveTo>
                        <a:pt x="277" y="671"/>
                      </a:moveTo>
                      <a:cubicBezTo>
                        <a:pt x="413" y="668"/>
                        <a:pt x="523" y="575"/>
                        <a:pt x="523" y="446"/>
                      </a:cubicBezTo>
                      <a:cubicBezTo>
                        <a:pt x="523" y="66"/>
                        <a:pt x="523" y="66"/>
                        <a:pt x="523" y="66"/>
                      </a:cubicBezTo>
                      <a:cubicBezTo>
                        <a:pt x="523" y="60"/>
                        <a:pt x="523" y="55"/>
                        <a:pt x="523" y="50"/>
                      </a:cubicBezTo>
                      <a:cubicBezTo>
                        <a:pt x="523" y="46"/>
                        <a:pt x="523" y="41"/>
                        <a:pt x="524" y="36"/>
                      </a:cubicBezTo>
                      <a:cubicBezTo>
                        <a:pt x="519" y="35"/>
                        <a:pt x="519" y="35"/>
                        <a:pt x="519" y="35"/>
                      </a:cubicBezTo>
                      <a:cubicBezTo>
                        <a:pt x="519" y="35"/>
                        <a:pt x="519" y="35"/>
                        <a:pt x="519" y="35"/>
                      </a:cubicBezTo>
                      <a:cubicBezTo>
                        <a:pt x="524" y="35"/>
                        <a:pt x="524" y="35"/>
                        <a:pt x="524" y="35"/>
                      </a:cubicBezTo>
                      <a:cubicBezTo>
                        <a:pt x="526" y="24"/>
                        <a:pt x="527" y="18"/>
                        <a:pt x="531" y="8"/>
                      </a:cubicBezTo>
                      <a:cubicBezTo>
                        <a:pt x="533" y="0"/>
                        <a:pt x="533" y="0"/>
                        <a:pt x="533" y="0"/>
                      </a:cubicBezTo>
                      <a:cubicBezTo>
                        <a:pt x="435" y="0"/>
                        <a:pt x="435" y="0"/>
                        <a:pt x="435" y="0"/>
                      </a:cubicBezTo>
                      <a:cubicBezTo>
                        <a:pt x="427" y="0"/>
                        <a:pt x="427" y="0"/>
                        <a:pt x="427" y="0"/>
                      </a:cubicBezTo>
                      <a:cubicBezTo>
                        <a:pt x="430" y="8"/>
                        <a:pt x="430" y="8"/>
                        <a:pt x="430" y="8"/>
                      </a:cubicBezTo>
                      <a:cubicBezTo>
                        <a:pt x="434" y="18"/>
                        <a:pt x="436" y="25"/>
                        <a:pt x="438" y="36"/>
                      </a:cubicBezTo>
                      <a:cubicBezTo>
                        <a:pt x="440" y="47"/>
                        <a:pt x="440" y="55"/>
                        <a:pt x="440" y="68"/>
                      </a:cubicBezTo>
                      <a:cubicBezTo>
                        <a:pt x="440" y="440"/>
                        <a:pt x="440" y="440"/>
                        <a:pt x="440" y="440"/>
                      </a:cubicBezTo>
                      <a:cubicBezTo>
                        <a:pt x="440" y="529"/>
                        <a:pt x="373" y="600"/>
                        <a:pt x="276" y="603"/>
                      </a:cubicBezTo>
                      <a:cubicBezTo>
                        <a:pt x="274" y="603"/>
                        <a:pt x="272" y="603"/>
                        <a:pt x="270" y="603"/>
                      </a:cubicBezTo>
                      <a:cubicBezTo>
                        <a:pt x="176" y="603"/>
                        <a:pt x="93" y="529"/>
                        <a:pt x="93" y="435"/>
                      </a:cubicBezTo>
                      <a:cubicBezTo>
                        <a:pt x="93" y="63"/>
                        <a:pt x="93" y="63"/>
                        <a:pt x="93" y="63"/>
                      </a:cubicBezTo>
                      <a:cubicBezTo>
                        <a:pt x="93" y="59"/>
                        <a:pt x="93" y="55"/>
                        <a:pt x="93" y="51"/>
                      </a:cubicBezTo>
                      <a:cubicBezTo>
                        <a:pt x="93" y="46"/>
                        <a:pt x="93" y="41"/>
                        <a:pt x="94" y="34"/>
                      </a:cubicBezTo>
                      <a:cubicBezTo>
                        <a:pt x="96" y="23"/>
                        <a:pt x="98" y="18"/>
                        <a:pt x="102" y="8"/>
                      </a:cubicBezTo>
                      <a:cubicBezTo>
                        <a:pt x="105" y="0"/>
                        <a:pt x="105" y="0"/>
                        <a:pt x="105" y="0"/>
                      </a:cubicBezTo>
                      <a:cubicBezTo>
                        <a:pt x="8" y="0"/>
                        <a:pt x="8" y="0"/>
                        <a:pt x="8" y="0"/>
                      </a:cubicBezTo>
                      <a:cubicBezTo>
                        <a:pt x="0" y="0"/>
                        <a:pt x="0" y="0"/>
                        <a:pt x="0" y="0"/>
                      </a:cubicBezTo>
                      <a:cubicBezTo>
                        <a:pt x="3" y="8"/>
                        <a:pt x="3" y="8"/>
                        <a:pt x="3" y="8"/>
                      </a:cubicBezTo>
                      <a:cubicBezTo>
                        <a:pt x="7" y="20"/>
                        <a:pt x="9" y="27"/>
                        <a:pt x="10" y="41"/>
                      </a:cubicBezTo>
                      <a:cubicBezTo>
                        <a:pt x="11" y="46"/>
                        <a:pt x="11" y="50"/>
                        <a:pt x="11" y="55"/>
                      </a:cubicBezTo>
                      <a:cubicBezTo>
                        <a:pt x="11" y="59"/>
                        <a:pt x="11" y="64"/>
                        <a:pt x="11" y="69"/>
                      </a:cubicBezTo>
                      <a:cubicBezTo>
                        <a:pt x="11" y="443"/>
                        <a:pt x="11" y="443"/>
                        <a:pt x="11" y="443"/>
                      </a:cubicBezTo>
                      <a:cubicBezTo>
                        <a:pt x="11" y="577"/>
                        <a:pt x="129" y="671"/>
                        <a:pt x="272" y="671"/>
                      </a:cubicBezTo>
                      <a:cubicBezTo>
                        <a:pt x="274" y="671"/>
                        <a:pt x="275" y="671"/>
                        <a:pt x="277" y="67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4" name="Freeform 23"/>
                <p:cNvSpPr>
                  <a:spLocks noChangeAspect="1"/>
                </p:cNvSpPr>
                <p:nvPr userDrawn="1"/>
              </p:nvSpPr>
              <p:spPr bwMode="black">
                <a:xfrm>
                  <a:off x="5009" y="975"/>
                  <a:ext cx="37" cy="61"/>
                </a:xfrm>
                <a:custGeom>
                  <a:avLst/>
                  <a:gdLst/>
                  <a:ahLst/>
                  <a:cxnLst>
                    <a:cxn ang="0">
                      <a:pos x="105" y="320"/>
                    </a:cxn>
                    <a:cxn ang="0">
                      <a:pos x="223" y="388"/>
                    </a:cxn>
                    <a:cxn ang="0">
                      <a:pos x="321" y="508"/>
                    </a:cxn>
                    <a:cxn ang="0">
                      <a:pos x="172" y="626"/>
                    </a:cxn>
                    <a:cxn ang="0">
                      <a:pos x="161" y="626"/>
                    </a:cxn>
                    <a:cxn ang="0">
                      <a:pos x="12" y="583"/>
                    </a:cxn>
                    <a:cxn ang="0">
                      <a:pos x="3" y="575"/>
                    </a:cxn>
                    <a:cxn ang="0">
                      <a:pos x="3" y="656"/>
                    </a:cxn>
                    <a:cxn ang="0">
                      <a:pos x="154" y="680"/>
                    </a:cxn>
                    <a:cxn ang="0">
                      <a:pos x="165" y="680"/>
                    </a:cxn>
                    <a:cxn ang="0">
                      <a:pos x="413" y="505"/>
                    </a:cxn>
                    <a:cxn ang="0">
                      <a:pos x="413" y="497"/>
                    </a:cxn>
                    <a:cxn ang="0">
                      <a:pos x="262" y="312"/>
                    </a:cxn>
                    <a:cxn ang="0">
                      <a:pos x="159" y="252"/>
                    </a:cxn>
                    <a:cxn ang="0">
                      <a:pos x="85" y="162"/>
                    </a:cxn>
                    <a:cxn ang="0">
                      <a:pos x="84" y="155"/>
                    </a:cxn>
                    <a:cxn ang="0">
                      <a:pos x="214" y="53"/>
                    </a:cxn>
                    <a:cxn ang="0">
                      <a:pos x="222" y="53"/>
                    </a:cxn>
                    <a:cxn ang="0">
                      <a:pos x="342" y="96"/>
                    </a:cxn>
                    <a:cxn ang="0">
                      <a:pos x="352" y="105"/>
                    </a:cxn>
                    <a:cxn ang="0">
                      <a:pos x="352" y="25"/>
                    </a:cxn>
                    <a:cxn ang="0">
                      <a:pos x="216" y="0"/>
                    </a:cxn>
                    <a:cxn ang="0">
                      <a:pos x="207" y="0"/>
                    </a:cxn>
                    <a:cxn ang="0">
                      <a:pos x="0" y="165"/>
                    </a:cxn>
                    <a:cxn ang="0">
                      <a:pos x="1" y="167"/>
                    </a:cxn>
                    <a:cxn ang="0">
                      <a:pos x="105" y="320"/>
                    </a:cxn>
                  </a:cxnLst>
                  <a:rect l="0" t="0" r="r" b="b"/>
                  <a:pathLst>
                    <a:path w="413" h="681">
                      <a:moveTo>
                        <a:pt x="105" y="320"/>
                      </a:moveTo>
                      <a:cubicBezTo>
                        <a:pt x="223" y="388"/>
                        <a:pt x="223" y="388"/>
                        <a:pt x="223" y="388"/>
                      </a:cubicBezTo>
                      <a:cubicBezTo>
                        <a:pt x="277" y="419"/>
                        <a:pt x="321" y="449"/>
                        <a:pt x="321" y="508"/>
                      </a:cubicBezTo>
                      <a:cubicBezTo>
                        <a:pt x="320" y="582"/>
                        <a:pt x="266" y="625"/>
                        <a:pt x="172" y="626"/>
                      </a:cubicBezTo>
                      <a:cubicBezTo>
                        <a:pt x="168" y="626"/>
                        <a:pt x="165" y="626"/>
                        <a:pt x="161" y="626"/>
                      </a:cubicBezTo>
                      <a:cubicBezTo>
                        <a:pt x="99" y="625"/>
                        <a:pt x="59" y="621"/>
                        <a:pt x="12" y="583"/>
                      </a:cubicBezTo>
                      <a:cubicBezTo>
                        <a:pt x="3" y="575"/>
                        <a:pt x="3" y="575"/>
                        <a:pt x="3" y="575"/>
                      </a:cubicBezTo>
                      <a:cubicBezTo>
                        <a:pt x="3" y="656"/>
                        <a:pt x="3" y="656"/>
                        <a:pt x="3" y="656"/>
                      </a:cubicBezTo>
                      <a:cubicBezTo>
                        <a:pt x="61" y="681"/>
                        <a:pt x="98" y="679"/>
                        <a:pt x="154" y="680"/>
                      </a:cubicBezTo>
                      <a:cubicBezTo>
                        <a:pt x="158" y="680"/>
                        <a:pt x="162" y="680"/>
                        <a:pt x="165" y="680"/>
                      </a:cubicBezTo>
                      <a:cubicBezTo>
                        <a:pt x="279" y="680"/>
                        <a:pt x="412" y="642"/>
                        <a:pt x="413" y="505"/>
                      </a:cubicBezTo>
                      <a:cubicBezTo>
                        <a:pt x="413" y="502"/>
                        <a:pt x="413" y="500"/>
                        <a:pt x="413" y="497"/>
                      </a:cubicBezTo>
                      <a:cubicBezTo>
                        <a:pt x="409" y="384"/>
                        <a:pt x="339" y="357"/>
                        <a:pt x="262" y="312"/>
                      </a:cubicBezTo>
                      <a:cubicBezTo>
                        <a:pt x="159" y="252"/>
                        <a:pt x="159" y="252"/>
                        <a:pt x="159" y="252"/>
                      </a:cubicBezTo>
                      <a:cubicBezTo>
                        <a:pt x="118" y="229"/>
                        <a:pt x="89" y="205"/>
                        <a:pt x="85" y="162"/>
                      </a:cubicBezTo>
                      <a:cubicBezTo>
                        <a:pt x="84" y="159"/>
                        <a:pt x="84" y="157"/>
                        <a:pt x="84" y="155"/>
                      </a:cubicBezTo>
                      <a:cubicBezTo>
                        <a:pt x="85" y="95"/>
                        <a:pt x="150" y="53"/>
                        <a:pt x="214" y="53"/>
                      </a:cubicBezTo>
                      <a:cubicBezTo>
                        <a:pt x="216" y="53"/>
                        <a:pt x="219" y="53"/>
                        <a:pt x="222" y="53"/>
                      </a:cubicBezTo>
                      <a:cubicBezTo>
                        <a:pt x="273" y="55"/>
                        <a:pt x="307" y="62"/>
                        <a:pt x="342" y="96"/>
                      </a:cubicBezTo>
                      <a:cubicBezTo>
                        <a:pt x="352" y="105"/>
                        <a:pt x="352" y="105"/>
                        <a:pt x="352" y="105"/>
                      </a:cubicBezTo>
                      <a:cubicBezTo>
                        <a:pt x="352" y="25"/>
                        <a:pt x="352" y="25"/>
                        <a:pt x="352" y="25"/>
                      </a:cubicBezTo>
                      <a:cubicBezTo>
                        <a:pt x="300" y="0"/>
                        <a:pt x="267" y="2"/>
                        <a:pt x="216" y="0"/>
                      </a:cubicBezTo>
                      <a:cubicBezTo>
                        <a:pt x="213" y="0"/>
                        <a:pt x="210" y="0"/>
                        <a:pt x="207" y="0"/>
                      </a:cubicBezTo>
                      <a:cubicBezTo>
                        <a:pt x="99" y="0"/>
                        <a:pt x="0" y="61"/>
                        <a:pt x="0" y="165"/>
                      </a:cubicBezTo>
                      <a:cubicBezTo>
                        <a:pt x="0" y="166"/>
                        <a:pt x="0" y="166"/>
                        <a:pt x="1" y="167"/>
                      </a:cubicBezTo>
                      <a:cubicBezTo>
                        <a:pt x="1" y="238"/>
                        <a:pt x="41" y="283"/>
                        <a:pt x="105" y="32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5" name="Freeform 24"/>
                <p:cNvSpPr>
                  <a:spLocks noChangeAspect="1"/>
                </p:cNvSpPr>
                <p:nvPr userDrawn="1"/>
              </p:nvSpPr>
              <p:spPr bwMode="black">
                <a:xfrm>
                  <a:off x="4962" y="1175"/>
                  <a:ext cx="47" cy="59"/>
                </a:xfrm>
                <a:custGeom>
                  <a:avLst/>
                  <a:gdLst/>
                  <a:ahLst/>
                  <a:cxnLst>
                    <a:cxn ang="0">
                      <a:pos x="23" y="0"/>
                    </a:cxn>
                    <a:cxn ang="0">
                      <a:pos x="3" y="71"/>
                    </a:cxn>
                    <a:cxn ang="0">
                      <a:pos x="0" y="84"/>
                    </a:cxn>
                    <a:cxn ang="0">
                      <a:pos x="12" y="77"/>
                    </a:cxn>
                    <a:cxn ang="0">
                      <a:pos x="44" y="64"/>
                    </a:cxn>
                    <a:cxn ang="0">
                      <a:pos x="65" y="60"/>
                    </a:cxn>
                    <a:cxn ang="0">
                      <a:pos x="223" y="60"/>
                    </a:cxn>
                    <a:cxn ang="0">
                      <a:pos x="223" y="598"/>
                    </a:cxn>
                    <a:cxn ang="0">
                      <a:pos x="223" y="618"/>
                    </a:cxn>
                    <a:cxn ang="0">
                      <a:pos x="222" y="632"/>
                    </a:cxn>
                    <a:cxn ang="0">
                      <a:pos x="214" y="651"/>
                    </a:cxn>
                    <a:cxn ang="0">
                      <a:pos x="209" y="660"/>
                    </a:cxn>
                    <a:cxn ang="0">
                      <a:pos x="320" y="660"/>
                    </a:cxn>
                    <a:cxn ang="0">
                      <a:pos x="330" y="660"/>
                    </a:cxn>
                    <a:cxn ang="0">
                      <a:pos x="325" y="651"/>
                    </a:cxn>
                    <a:cxn ang="0">
                      <a:pos x="316" y="630"/>
                    </a:cxn>
                    <a:cxn ang="0">
                      <a:pos x="312" y="604"/>
                    </a:cxn>
                    <a:cxn ang="0">
                      <a:pos x="313" y="596"/>
                    </a:cxn>
                    <a:cxn ang="0">
                      <a:pos x="313" y="58"/>
                    </a:cxn>
                    <a:cxn ang="0">
                      <a:pos x="449" y="58"/>
                    </a:cxn>
                    <a:cxn ang="0">
                      <a:pos x="485" y="64"/>
                    </a:cxn>
                    <a:cxn ang="0">
                      <a:pos x="487" y="59"/>
                    </a:cxn>
                    <a:cxn ang="0">
                      <a:pos x="486" y="64"/>
                    </a:cxn>
                    <a:cxn ang="0">
                      <a:pos x="514" y="74"/>
                    </a:cxn>
                    <a:cxn ang="0">
                      <a:pos x="523" y="79"/>
                    </a:cxn>
                    <a:cxn ang="0">
                      <a:pos x="516" y="5"/>
                    </a:cxn>
                    <a:cxn ang="0">
                      <a:pos x="23" y="0"/>
                    </a:cxn>
                  </a:cxnLst>
                  <a:rect l="0" t="0" r="r" b="b"/>
                  <a:pathLst>
                    <a:path w="523" h="660">
                      <a:moveTo>
                        <a:pt x="23" y="0"/>
                      </a:moveTo>
                      <a:cubicBezTo>
                        <a:pt x="3" y="71"/>
                        <a:pt x="3" y="71"/>
                        <a:pt x="3" y="71"/>
                      </a:cubicBezTo>
                      <a:cubicBezTo>
                        <a:pt x="0" y="84"/>
                        <a:pt x="0" y="84"/>
                        <a:pt x="0" y="84"/>
                      </a:cubicBezTo>
                      <a:cubicBezTo>
                        <a:pt x="12" y="77"/>
                        <a:pt x="12" y="77"/>
                        <a:pt x="12" y="77"/>
                      </a:cubicBezTo>
                      <a:cubicBezTo>
                        <a:pt x="23" y="70"/>
                        <a:pt x="30" y="66"/>
                        <a:pt x="44" y="64"/>
                      </a:cubicBezTo>
                      <a:cubicBezTo>
                        <a:pt x="53" y="61"/>
                        <a:pt x="57" y="61"/>
                        <a:pt x="65" y="60"/>
                      </a:cubicBezTo>
                      <a:cubicBezTo>
                        <a:pt x="223" y="60"/>
                        <a:pt x="223" y="60"/>
                        <a:pt x="223" y="60"/>
                      </a:cubicBezTo>
                      <a:cubicBezTo>
                        <a:pt x="223" y="598"/>
                        <a:pt x="223" y="598"/>
                        <a:pt x="223" y="598"/>
                      </a:cubicBezTo>
                      <a:cubicBezTo>
                        <a:pt x="223" y="606"/>
                        <a:pt x="223" y="612"/>
                        <a:pt x="223" y="618"/>
                      </a:cubicBezTo>
                      <a:cubicBezTo>
                        <a:pt x="223" y="623"/>
                        <a:pt x="223" y="627"/>
                        <a:pt x="222" y="632"/>
                      </a:cubicBezTo>
                      <a:cubicBezTo>
                        <a:pt x="220" y="639"/>
                        <a:pt x="218" y="644"/>
                        <a:pt x="214" y="651"/>
                      </a:cubicBezTo>
                      <a:cubicBezTo>
                        <a:pt x="209" y="660"/>
                        <a:pt x="209" y="660"/>
                        <a:pt x="209" y="660"/>
                      </a:cubicBezTo>
                      <a:cubicBezTo>
                        <a:pt x="320" y="660"/>
                        <a:pt x="320" y="660"/>
                        <a:pt x="320" y="660"/>
                      </a:cubicBezTo>
                      <a:cubicBezTo>
                        <a:pt x="330" y="660"/>
                        <a:pt x="330" y="660"/>
                        <a:pt x="330" y="660"/>
                      </a:cubicBezTo>
                      <a:cubicBezTo>
                        <a:pt x="325" y="651"/>
                        <a:pt x="325" y="651"/>
                        <a:pt x="325" y="651"/>
                      </a:cubicBezTo>
                      <a:cubicBezTo>
                        <a:pt x="320" y="642"/>
                        <a:pt x="317" y="637"/>
                        <a:pt x="316" y="630"/>
                      </a:cubicBezTo>
                      <a:cubicBezTo>
                        <a:pt x="313" y="612"/>
                        <a:pt x="312" y="609"/>
                        <a:pt x="312" y="604"/>
                      </a:cubicBezTo>
                      <a:cubicBezTo>
                        <a:pt x="312" y="602"/>
                        <a:pt x="313" y="600"/>
                        <a:pt x="313" y="596"/>
                      </a:cubicBezTo>
                      <a:cubicBezTo>
                        <a:pt x="313" y="58"/>
                        <a:pt x="313" y="58"/>
                        <a:pt x="313" y="58"/>
                      </a:cubicBezTo>
                      <a:cubicBezTo>
                        <a:pt x="449" y="58"/>
                        <a:pt x="449" y="58"/>
                        <a:pt x="449" y="58"/>
                      </a:cubicBezTo>
                      <a:cubicBezTo>
                        <a:pt x="463" y="58"/>
                        <a:pt x="472" y="59"/>
                        <a:pt x="485" y="64"/>
                      </a:cubicBezTo>
                      <a:cubicBezTo>
                        <a:pt x="487" y="59"/>
                        <a:pt x="487" y="59"/>
                        <a:pt x="487" y="59"/>
                      </a:cubicBezTo>
                      <a:cubicBezTo>
                        <a:pt x="486" y="64"/>
                        <a:pt x="486" y="64"/>
                        <a:pt x="486" y="64"/>
                      </a:cubicBezTo>
                      <a:cubicBezTo>
                        <a:pt x="497" y="66"/>
                        <a:pt x="504" y="69"/>
                        <a:pt x="514" y="74"/>
                      </a:cubicBezTo>
                      <a:cubicBezTo>
                        <a:pt x="523" y="79"/>
                        <a:pt x="523" y="79"/>
                        <a:pt x="523" y="79"/>
                      </a:cubicBezTo>
                      <a:cubicBezTo>
                        <a:pt x="516" y="5"/>
                        <a:pt x="516" y="5"/>
                        <a:pt x="516" y="5"/>
                      </a:cubicBezTo>
                      <a:lnTo>
                        <a:pt x="2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6" name="Freeform 25"/>
                <p:cNvSpPr>
                  <a:spLocks noChangeAspect="1"/>
                </p:cNvSpPr>
                <p:nvPr userDrawn="1"/>
              </p:nvSpPr>
              <p:spPr bwMode="black">
                <a:xfrm>
                  <a:off x="5130" y="976"/>
                  <a:ext cx="11" cy="59"/>
                </a:xfrm>
                <a:custGeom>
                  <a:avLst/>
                  <a:gdLst/>
                  <a:ahLst/>
                  <a:cxnLst>
                    <a:cxn ang="0">
                      <a:pos x="19" y="37"/>
                    </a:cxn>
                    <a:cxn ang="0">
                      <a:pos x="24" y="69"/>
                    </a:cxn>
                    <a:cxn ang="0">
                      <a:pos x="24" y="598"/>
                    </a:cxn>
                    <a:cxn ang="0">
                      <a:pos x="19" y="629"/>
                    </a:cxn>
                    <a:cxn ang="0">
                      <a:pos x="9" y="650"/>
                    </a:cxn>
                    <a:cxn ang="0">
                      <a:pos x="3" y="659"/>
                    </a:cxn>
                    <a:cxn ang="0">
                      <a:pos x="116" y="659"/>
                    </a:cxn>
                    <a:cxn ang="0">
                      <a:pos x="126" y="659"/>
                    </a:cxn>
                    <a:cxn ang="0">
                      <a:pos x="120" y="651"/>
                    </a:cxn>
                    <a:cxn ang="0">
                      <a:pos x="109" y="628"/>
                    </a:cxn>
                    <a:cxn ang="0">
                      <a:pos x="106" y="545"/>
                    </a:cxn>
                    <a:cxn ang="0">
                      <a:pos x="106" y="67"/>
                    </a:cxn>
                    <a:cxn ang="0">
                      <a:pos x="112" y="32"/>
                    </a:cxn>
                    <a:cxn ang="0">
                      <a:pos x="112" y="32"/>
                    </a:cxn>
                    <a:cxn ang="0">
                      <a:pos x="122" y="8"/>
                    </a:cxn>
                    <a:cxn ang="0">
                      <a:pos x="126" y="0"/>
                    </a:cxn>
                    <a:cxn ang="0">
                      <a:pos x="10" y="0"/>
                    </a:cxn>
                    <a:cxn ang="0">
                      <a:pos x="0" y="0"/>
                    </a:cxn>
                    <a:cxn ang="0">
                      <a:pos x="6" y="9"/>
                    </a:cxn>
                    <a:cxn ang="0">
                      <a:pos x="19" y="37"/>
                    </a:cxn>
                  </a:cxnLst>
                  <a:rect l="0" t="0" r="r" b="b"/>
                  <a:pathLst>
                    <a:path w="126" h="659">
                      <a:moveTo>
                        <a:pt x="19" y="37"/>
                      </a:moveTo>
                      <a:cubicBezTo>
                        <a:pt x="23" y="49"/>
                        <a:pt x="24" y="56"/>
                        <a:pt x="24" y="69"/>
                      </a:cubicBezTo>
                      <a:cubicBezTo>
                        <a:pt x="24" y="598"/>
                        <a:pt x="24" y="598"/>
                        <a:pt x="24" y="598"/>
                      </a:cubicBezTo>
                      <a:cubicBezTo>
                        <a:pt x="24" y="611"/>
                        <a:pt x="24" y="618"/>
                        <a:pt x="19" y="629"/>
                      </a:cubicBezTo>
                      <a:cubicBezTo>
                        <a:pt x="16" y="638"/>
                        <a:pt x="14" y="643"/>
                        <a:pt x="9" y="650"/>
                      </a:cubicBezTo>
                      <a:cubicBezTo>
                        <a:pt x="3" y="659"/>
                        <a:pt x="3" y="659"/>
                        <a:pt x="3" y="659"/>
                      </a:cubicBezTo>
                      <a:cubicBezTo>
                        <a:pt x="116" y="659"/>
                        <a:pt x="116" y="659"/>
                        <a:pt x="116" y="659"/>
                      </a:cubicBezTo>
                      <a:cubicBezTo>
                        <a:pt x="126" y="659"/>
                        <a:pt x="126" y="659"/>
                        <a:pt x="126" y="659"/>
                      </a:cubicBezTo>
                      <a:cubicBezTo>
                        <a:pt x="120" y="651"/>
                        <a:pt x="120" y="651"/>
                        <a:pt x="120" y="651"/>
                      </a:cubicBezTo>
                      <a:cubicBezTo>
                        <a:pt x="115" y="641"/>
                        <a:pt x="110" y="637"/>
                        <a:pt x="109" y="628"/>
                      </a:cubicBezTo>
                      <a:cubicBezTo>
                        <a:pt x="107" y="607"/>
                        <a:pt x="106" y="578"/>
                        <a:pt x="106" y="545"/>
                      </a:cubicBezTo>
                      <a:cubicBezTo>
                        <a:pt x="106" y="67"/>
                        <a:pt x="106" y="67"/>
                        <a:pt x="106" y="67"/>
                      </a:cubicBezTo>
                      <a:cubicBezTo>
                        <a:pt x="107" y="58"/>
                        <a:pt x="106" y="53"/>
                        <a:pt x="112" y="32"/>
                      </a:cubicBezTo>
                      <a:cubicBezTo>
                        <a:pt x="112" y="32"/>
                        <a:pt x="112" y="32"/>
                        <a:pt x="112" y="32"/>
                      </a:cubicBezTo>
                      <a:cubicBezTo>
                        <a:pt x="116" y="23"/>
                        <a:pt x="118" y="16"/>
                        <a:pt x="122" y="8"/>
                      </a:cubicBezTo>
                      <a:cubicBezTo>
                        <a:pt x="126" y="0"/>
                        <a:pt x="126" y="0"/>
                        <a:pt x="126" y="0"/>
                      </a:cubicBezTo>
                      <a:cubicBezTo>
                        <a:pt x="10" y="0"/>
                        <a:pt x="10" y="0"/>
                        <a:pt x="10" y="0"/>
                      </a:cubicBezTo>
                      <a:cubicBezTo>
                        <a:pt x="0" y="0"/>
                        <a:pt x="0" y="0"/>
                        <a:pt x="0" y="0"/>
                      </a:cubicBezTo>
                      <a:cubicBezTo>
                        <a:pt x="6" y="9"/>
                        <a:pt x="6" y="9"/>
                        <a:pt x="6" y="9"/>
                      </a:cubicBezTo>
                      <a:cubicBezTo>
                        <a:pt x="12" y="19"/>
                        <a:pt x="16" y="26"/>
                        <a:pt x="19" y="3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7" name="Freeform 26"/>
                <p:cNvSpPr>
                  <a:spLocks noChangeAspect="1"/>
                </p:cNvSpPr>
                <p:nvPr userDrawn="1"/>
              </p:nvSpPr>
              <p:spPr bwMode="black">
                <a:xfrm>
                  <a:off x="5016" y="1175"/>
                  <a:ext cx="38" cy="59"/>
                </a:xfrm>
                <a:custGeom>
                  <a:avLst/>
                  <a:gdLst/>
                  <a:ahLst/>
                  <a:cxnLst>
                    <a:cxn ang="0">
                      <a:pos x="384" y="589"/>
                    </a:cxn>
                    <a:cxn ang="0">
                      <a:pos x="314" y="599"/>
                    </a:cxn>
                    <a:cxn ang="0">
                      <a:pos x="111" y="599"/>
                    </a:cxn>
                    <a:cxn ang="0">
                      <a:pos x="111" y="320"/>
                    </a:cxn>
                    <a:cxn ang="0">
                      <a:pos x="280" y="320"/>
                    </a:cxn>
                    <a:cxn ang="0">
                      <a:pos x="308" y="321"/>
                    </a:cxn>
                    <a:cxn ang="0">
                      <a:pos x="343" y="333"/>
                    </a:cxn>
                    <a:cxn ang="0">
                      <a:pos x="350" y="337"/>
                    </a:cxn>
                    <a:cxn ang="0">
                      <a:pos x="350" y="266"/>
                    </a:cxn>
                    <a:cxn ang="0">
                      <a:pos x="350" y="260"/>
                    </a:cxn>
                    <a:cxn ang="0">
                      <a:pos x="109" y="260"/>
                    </a:cxn>
                    <a:cxn ang="0">
                      <a:pos x="109" y="58"/>
                    </a:cxn>
                    <a:cxn ang="0">
                      <a:pos x="280" y="58"/>
                    </a:cxn>
                    <a:cxn ang="0">
                      <a:pos x="300" y="57"/>
                    </a:cxn>
                    <a:cxn ang="0">
                      <a:pos x="318" y="60"/>
                    </a:cxn>
                    <a:cxn ang="0">
                      <a:pos x="341" y="75"/>
                    </a:cxn>
                    <a:cxn ang="0">
                      <a:pos x="350" y="84"/>
                    </a:cxn>
                    <a:cxn ang="0">
                      <a:pos x="350" y="5"/>
                    </a:cxn>
                    <a:cxn ang="0">
                      <a:pos x="350" y="0"/>
                    </a:cxn>
                    <a:cxn ang="0">
                      <a:pos x="0" y="0"/>
                    </a:cxn>
                    <a:cxn ang="0">
                      <a:pos x="10" y="9"/>
                    </a:cxn>
                    <a:cxn ang="0">
                      <a:pos x="21" y="26"/>
                    </a:cxn>
                    <a:cxn ang="0">
                      <a:pos x="25" y="51"/>
                    </a:cxn>
                    <a:cxn ang="0">
                      <a:pos x="25" y="596"/>
                    </a:cxn>
                    <a:cxn ang="0">
                      <a:pos x="26" y="612"/>
                    </a:cxn>
                    <a:cxn ang="0">
                      <a:pos x="24" y="627"/>
                    </a:cxn>
                    <a:cxn ang="0">
                      <a:pos x="13" y="650"/>
                    </a:cxn>
                    <a:cxn ang="0">
                      <a:pos x="7" y="659"/>
                    </a:cxn>
                    <a:cxn ang="0">
                      <a:pos x="393" y="659"/>
                    </a:cxn>
                    <a:cxn ang="0">
                      <a:pos x="393" y="653"/>
                    </a:cxn>
                    <a:cxn ang="0">
                      <a:pos x="393" y="653"/>
                    </a:cxn>
                    <a:cxn ang="0">
                      <a:pos x="398" y="655"/>
                    </a:cxn>
                    <a:cxn ang="0">
                      <a:pos x="421" y="582"/>
                    </a:cxn>
                    <a:cxn ang="0">
                      <a:pos x="425" y="566"/>
                    </a:cxn>
                    <a:cxn ang="0">
                      <a:pos x="412" y="575"/>
                    </a:cxn>
                    <a:cxn ang="0">
                      <a:pos x="384" y="589"/>
                    </a:cxn>
                  </a:cxnLst>
                  <a:rect l="0" t="0" r="r" b="b"/>
                  <a:pathLst>
                    <a:path w="425" h="659">
                      <a:moveTo>
                        <a:pt x="384" y="589"/>
                      </a:move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0" y="337"/>
                        <a:pt x="350" y="337"/>
                        <a:pt x="350" y="337"/>
                      </a:cubicBezTo>
                      <a:cubicBezTo>
                        <a:pt x="350" y="266"/>
                        <a:pt x="350" y="266"/>
                        <a:pt x="350" y="266"/>
                      </a:cubicBezTo>
                      <a:cubicBezTo>
                        <a:pt x="350" y="260"/>
                        <a:pt x="350" y="260"/>
                        <a:pt x="350" y="260"/>
                      </a:cubicBezTo>
                      <a:cubicBezTo>
                        <a:pt x="109" y="260"/>
                        <a:pt x="109" y="260"/>
                        <a:pt x="109" y="260"/>
                      </a:cubicBezTo>
                      <a:cubicBezTo>
                        <a:pt x="109" y="58"/>
                        <a:pt x="109" y="58"/>
                        <a:pt x="109" y="58"/>
                      </a:cubicBezTo>
                      <a:cubicBezTo>
                        <a:pt x="280" y="58"/>
                        <a:pt x="280" y="58"/>
                        <a:pt x="280" y="58"/>
                      </a:cubicBezTo>
                      <a:cubicBezTo>
                        <a:pt x="287" y="58"/>
                        <a:pt x="294" y="57"/>
                        <a:pt x="300" y="57"/>
                      </a:cubicBezTo>
                      <a:cubicBezTo>
                        <a:pt x="306" y="57"/>
                        <a:pt x="311" y="58"/>
                        <a:pt x="318" y="60"/>
                      </a:cubicBezTo>
                      <a:cubicBezTo>
                        <a:pt x="328" y="64"/>
                        <a:pt x="334" y="67"/>
                        <a:pt x="341" y="75"/>
                      </a:cubicBezTo>
                      <a:cubicBezTo>
                        <a:pt x="350" y="84"/>
                        <a:pt x="350" y="84"/>
                        <a:pt x="350" y="84"/>
                      </a:cubicBezTo>
                      <a:cubicBezTo>
                        <a:pt x="350" y="5"/>
                        <a:pt x="350" y="5"/>
                        <a:pt x="350" y="5"/>
                      </a:cubicBezTo>
                      <a:cubicBezTo>
                        <a:pt x="350" y="0"/>
                        <a:pt x="350" y="0"/>
                        <a:pt x="350" y="0"/>
                      </a:cubicBezTo>
                      <a:cubicBezTo>
                        <a:pt x="0" y="0"/>
                        <a:pt x="0" y="0"/>
                        <a:pt x="0" y="0"/>
                      </a:cubicBezTo>
                      <a:cubicBezTo>
                        <a:pt x="10" y="9"/>
                        <a:pt x="10" y="9"/>
                        <a:pt x="10" y="9"/>
                      </a:cubicBezTo>
                      <a:cubicBezTo>
                        <a:pt x="15" y="15"/>
                        <a:pt x="17" y="18"/>
                        <a:pt x="21" y="26"/>
                      </a:cubicBezTo>
                      <a:cubicBezTo>
                        <a:pt x="24" y="35"/>
                        <a:pt x="25" y="41"/>
                        <a:pt x="25" y="51"/>
                      </a:cubicBezTo>
                      <a:cubicBezTo>
                        <a:pt x="25" y="596"/>
                        <a:pt x="25" y="596"/>
                        <a:pt x="25" y="596"/>
                      </a:cubicBezTo>
                      <a:cubicBezTo>
                        <a:pt x="25" y="602"/>
                        <a:pt x="26" y="607"/>
                        <a:pt x="26" y="612"/>
                      </a:cubicBezTo>
                      <a:cubicBezTo>
                        <a:pt x="26" y="617"/>
                        <a:pt x="25" y="622"/>
                        <a:pt x="24" y="627"/>
                      </a:cubicBezTo>
                      <a:cubicBezTo>
                        <a:pt x="21" y="636"/>
                        <a:pt x="19" y="641"/>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6"/>
                        <a:pt x="425" y="566"/>
                        <a:pt x="425" y="566"/>
                      </a:cubicBezTo>
                      <a:cubicBezTo>
                        <a:pt x="412" y="575"/>
                        <a:pt x="412" y="575"/>
                        <a:pt x="412" y="575"/>
                      </a:cubicBezTo>
                      <a:cubicBezTo>
                        <a:pt x="402" y="582"/>
                        <a:pt x="396" y="585"/>
                        <a:pt x="384" y="58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8" name="Freeform 27"/>
                <p:cNvSpPr>
                  <a:spLocks noChangeAspect="1"/>
                </p:cNvSpPr>
                <p:nvPr userDrawn="1"/>
              </p:nvSpPr>
              <p:spPr bwMode="black">
                <a:xfrm>
                  <a:off x="5066" y="1076"/>
                  <a:ext cx="11" cy="58"/>
                </a:xfrm>
                <a:custGeom>
                  <a:avLst/>
                  <a:gdLst/>
                  <a:ahLst/>
                  <a:cxnLst>
                    <a:cxn ang="0">
                      <a:pos x="126" y="0"/>
                    </a:cxn>
                    <a:cxn ang="0">
                      <a:pos x="10" y="0"/>
                    </a:cxn>
                    <a:cxn ang="0">
                      <a:pos x="0" y="0"/>
                    </a:cxn>
                    <a:cxn ang="0">
                      <a:pos x="5" y="9"/>
                    </a:cxn>
                    <a:cxn ang="0">
                      <a:pos x="18" y="37"/>
                    </a:cxn>
                    <a:cxn ang="0">
                      <a:pos x="23" y="69"/>
                    </a:cxn>
                    <a:cxn ang="0">
                      <a:pos x="23" y="598"/>
                    </a:cxn>
                    <a:cxn ang="0">
                      <a:pos x="19" y="630"/>
                    </a:cxn>
                    <a:cxn ang="0">
                      <a:pos x="9" y="651"/>
                    </a:cxn>
                    <a:cxn ang="0">
                      <a:pos x="3" y="659"/>
                    </a:cxn>
                    <a:cxn ang="0">
                      <a:pos x="115" y="659"/>
                    </a:cxn>
                    <a:cxn ang="0">
                      <a:pos x="125" y="659"/>
                    </a:cxn>
                    <a:cxn ang="0">
                      <a:pos x="120" y="651"/>
                    </a:cxn>
                    <a:cxn ang="0">
                      <a:pos x="108" y="628"/>
                    </a:cxn>
                    <a:cxn ang="0">
                      <a:pos x="106" y="545"/>
                    </a:cxn>
                    <a:cxn ang="0">
                      <a:pos x="106" y="68"/>
                    </a:cxn>
                    <a:cxn ang="0">
                      <a:pos x="112" y="33"/>
                    </a:cxn>
                    <a:cxn ang="0">
                      <a:pos x="112" y="33"/>
                    </a:cxn>
                    <a:cxn ang="0">
                      <a:pos x="122" y="8"/>
                    </a:cxn>
                    <a:cxn ang="0">
                      <a:pos x="126" y="0"/>
                    </a:cxn>
                  </a:cxnLst>
                  <a:rect l="0" t="0" r="r" b="b"/>
                  <a:pathLst>
                    <a:path w="126" h="659">
                      <a:moveTo>
                        <a:pt x="126" y="0"/>
                      </a:moveTo>
                      <a:cubicBezTo>
                        <a:pt x="10" y="0"/>
                        <a:pt x="10" y="0"/>
                        <a:pt x="10" y="0"/>
                      </a:cubicBezTo>
                      <a:cubicBezTo>
                        <a:pt x="0" y="0"/>
                        <a:pt x="0" y="0"/>
                        <a:pt x="0" y="0"/>
                      </a:cubicBezTo>
                      <a:cubicBezTo>
                        <a:pt x="5" y="9"/>
                        <a:pt x="5" y="9"/>
                        <a:pt x="5" y="9"/>
                      </a:cubicBezTo>
                      <a:cubicBezTo>
                        <a:pt x="12" y="19"/>
                        <a:pt x="15" y="26"/>
                        <a:pt x="18" y="37"/>
                      </a:cubicBezTo>
                      <a:cubicBezTo>
                        <a:pt x="23" y="50"/>
                        <a:pt x="23" y="56"/>
                        <a:pt x="23" y="69"/>
                      </a:cubicBezTo>
                      <a:cubicBezTo>
                        <a:pt x="23" y="598"/>
                        <a:pt x="23" y="598"/>
                        <a:pt x="23" y="598"/>
                      </a:cubicBezTo>
                      <a:cubicBezTo>
                        <a:pt x="23" y="611"/>
                        <a:pt x="23"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4" y="642"/>
                        <a:pt x="110" y="637"/>
                        <a:pt x="108" y="628"/>
                      </a:cubicBezTo>
                      <a:cubicBezTo>
                        <a:pt x="106" y="608"/>
                        <a:pt x="106" y="578"/>
                        <a:pt x="106" y="545"/>
                      </a:cubicBezTo>
                      <a:cubicBezTo>
                        <a:pt x="106" y="68"/>
                        <a:pt x="106" y="68"/>
                        <a:pt x="106" y="68"/>
                      </a:cubicBezTo>
                      <a:cubicBezTo>
                        <a:pt x="106" y="58"/>
                        <a:pt x="106" y="53"/>
                        <a:pt x="112" y="33"/>
                      </a:cubicBezTo>
                      <a:cubicBezTo>
                        <a:pt x="112" y="33"/>
                        <a:pt x="112" y="33"/>
                        <a:pt x="112" y="33"/>
                      </a:cubicBezTo>
                      <a:cubicBezTo>
                        <a:pt x="115" y="23"/>
                        <a:pt x="118" y="17"/>
                        <a:pt x="122" y="8"/>
                      </a:cubicBezTo>
                      <a:lnTo>
                        <a:pt x="126"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9" name="Freeform 28"/>
                <p:cNvSpPr>
                  <a:spLocks noChangeAspect="1"/>
                </p:cNvSpPr>
                <p:nvPr userDrawn="1"/>
              </p:nvSpPr>
              <p:spPr bwMode="black">
                <a:xfrm>
                  <a:off x="5045" y="976"/>
                  <a:ext cx="79" cy="61"/>
                </a:xfrm>
                <a:custGeom>
                  <a:avLst/>
                  <a:gdLst/>
                  <a:ahLst/>
                  <a:cxnLst>
                    <a:cxn ang="0">
                      <a:pos x="39" y="31"/>
                    </a:cxn>
                    <a:cxn ang="0">
                      <a:pos x="51" y="53"/>
                    </a:cxn>
                    <a:cxn ang="0">
                      <a:pos x="286" y="686"/>
                    </a:cxn>
                    <a:cxn ang="0">
                      <a:pos x="453" y="224"/>
                    </a:cxn>
                    <a:cxn ang="0">
                      <a:pos x="625" y="683"/>
                    </a:cxn>
                    <a:cxn ang="0">
                      <a:pos x="847" y="65"/>
                    </a:cxn>
                    <a:cxn ang="0">
                      <a:pos x="859" y="40"/>
                    </a:cxn>
                    <a:cxn ang="0">
                      <a:pos x="859" y="40"/>
                    </a:cxn>
                    <a:cxn ang="0">
                      <a:pos x="881" y="9"/>
                    </a:cxn>
                    <a:cxn ang="0">
                      <a:pos x="889" y="0"/>
                    </a:cxn>
                    <a:cxn ang="0">
                      <a:pos x="781" y="0"/>
                    </a:cxn>
                    <a:cxn ang="0">
                      <a:pos x="771" y="0"/>
                    </a:cxn>
                    <a:cxn ang="0">
                      <a:pos x="777" y="9"/>
                    </a:cxn>
                    <a:cxn ang="0">
                      <a:pos x="783" y="30"/>
                    </a:cxn>
                    <a:cxn ang="0">
                      <a:pos x="783" y="33"/>
                    </a:cxn>
                    <a:cxn ang="0">
                      <a:pos x="776" y="57"/>
                    </a:cxn>
                    <a:cxn ang="0">
                      <a:pos x="633" y="482"/>
                    </a:cxn>
                    <a:cxn ang="0">
                      <a:pos x="479" y="53"/>
                    </a:cxn>
                    <a:cxn ang="0">
                      <a:pos x="475" y="34"/>
                    </a:cxn>
                    <a:cxn ang="0">
                      <a:pos x="476" y="25"/>
                    </a:cxn>
                    <a:cxn ang="0">
                      <a:pos x="483" y="10"/>
                    </a:cxn>
                    <a:cxn ang="0">
                      <a:pos x="488" y="1"/>
                    </a:cxn>
                    <a:cxn ang="0">
                      <a:pos x="346" y="1"/>
                    </a:cxn>
                    <a:cxn ang="0">
                      <a:pos x="356" y="11"/>
                    </a:cxn>
                    <a:cxn ang="0">
                      <a:pos x="373" y="30"/>
                    </a:cxn>
                    <a:cxn ang="0">
                      <a:pos x="390" y="54"/>
                    </a:cxn>
                    <a:cxn ang="0">
                      <a:pos x="422" y="136"/>
                    </a:cxn>
                    <a:cxn ang="0">
                      <a:pos x="291" y="481"/>
                    </a:cxn>
                    <a:cxn ang="0">
                      <a:pos x="137" y="43"/>
                    </a:cxn>
                    <a:cxn ang="0">
                      <a:pos x="136" y="36"/>
                    </a:cxn>
                    <a:cxn ang="0">
                      <a:pos x="137" y="27"/>
                    </a:cxn>
                    <a:cxn ang="0">
                      <a:pos x="144" y="10"/>
                    </a:cxn>
                    <a:cxn ang="0">
                      <a:pos x="149" y="1"/>
                    </a:cxn>
                    <a:cxn ang="0">
                      <a:pos x="0" y="1"/>
                    </a:cxn>
                    <a:cxn ang="0">
                      <a:pos x="17" y="11"/>
                    </a:cxn>
                    <a:cxn ang="0">
                      <a:pos x="39" y="31"/>
                    </a:cxn>
                  </a:cxnLst>
                  <a:rect l="0" t="0" r="r" b="b"/>
                  <a:pathLst>
                    <a:path w="889" h="686">
                      <a:moveTo>
                        <a:pt x="39" y="31"/>
                      </a:moveTo>
                      <a:cubicBezTo>
                        <a:pt x="46" y="39"/>
                        <a:pt x="48" y="44"/>
                        <a:pt x="51" y="53"/>
                      </a:cubicBezTo>
                      <a:cubicBezTo>
                        <a:pt x="286" y="686"/>
                        <a:pt x="286" y="686"/>
                        <a:pt x="286" y="686"/>
                      </a:cubicBezTo>
                      <a:cubicBezTo>
                        <a:pt x="453" y="224"/>
                        <a:pt x="453" y="224"/>
                        <a:pt x="453" y="224"/>
                      </a:cubicBezTo>
                      <a:cubicBezTo>
                        <a:pt x="625" y="683"/>
                        <a:pt x="625" y="683"/>
                        <a:pt x="625" y="683"/>
                      </a:cubicBezTo>
                      <a:cubicBezTo>
                        <a:pt x="847" y="65"/>
                        <a:pt x="847" y="65"/>
                        <a:pt x="847" y="65"/>
                      </a:cubicBezTo>
                      <a:cubicBezTo>
                        <a:pt x="850" y="55"/>
                        <a:pt x="854" y="50"/>
                        <a:pt x="859" y="40"/>
                      </a:cubicBezTo>
                      <a:cubicBezTo>
                        <a:pt x="859" y="40"/>
                        <a:pt x="859" y="40"/>
                        <a:pt x="859" y="40"/>
                      </a:cubicBezTo>
                      <a:cubicBezTo>
                        <a:pt x="867" y="28"/>
                        <a:pt x="872" y="20"/>
                        <a:pt x="881" y="9"/>
                      </a:cubicBezTo>
                      <a:cubicBezTo>
                        <a:pt x="889" y="0"/>
                        <a:pt x="889" y="0"/>
                        <a:pt x="889" y="0"/>
                      </a:cubicBezTo>
                      <a:cubicBezTo>
                        <a:pt x="781" y="0"/>
                        <a:pt x="781" y="0"/>
                        <a:pt x="781" y="0"/>
                      </a:cubicBezTo>
                      <a:cubicBezTo>
                        <a:pt x="771" y="0"/>
                        <a:pt x="771" y="0"/>
                        <a:pt x="771" y="0"/>
                      </a:cubicBezTo>
                      <a:cubicBezTo>
                        <a:pt x="777" y="9"/>
                        <a:pt x="777" y="9"/>
                        <a:pt x="777" y="9"/>
                      </a:cubicBezTo>
                      <a:cubicBezTo>
                        <a:pt x="781" y="16"/>
                        <a:pt x="783" y="21"/>
                        <a:pt x="783" y="30"/>
                      </a:cubicBezTo>
                      <a:cubicBezTo>
                        <a:pt x="783" y="30"/>
                        <a:pt x="783" y="32"/>
                        <a:pt x="783" y="33"/>
                      </a:cubicBezTo>
                      <a:cubicBezTo>
                        <a:pt x="783" y="41"/>
                        <a:pt x="781" y="47"/>
                        <a:pt x="776" y="57"/>
                      </a:cubicBezTo>
                      <a:cubicBezTo>
                        <a:pt x="633" y="482"/>
                        <a:pt x="633" y="482"/>
                        <a:pt x="633" y="482"/>
                      </a:cubicBezTo>
                      <a:cubicBezTo>
                        <a:pt x="479" y="53"/>
                        <a:pt x="479" y="53"/>
                        <a:pt x="479" y="53"/>
                      </a:cubicBezTo>
                      <a:cubicBezTo>
                        <a:pt x="476" y="45"/>
                        <a:pt x="475" y="40"/>
                        <a:pt x="475" y="34"/>
                      </a:cubicBezTo>
                      <a:cubicBezTo>
                        <a:pt x="475" y="31"/>
                        <a:pt x="475" y="28"/>
                        <a:pt x="476" y="25"/>
                      </a:cubicBezTo>
                      <a:cubicBezTo>
                        <a:pt x="478" y="18"/>
                        <a:pt x="479" y="16"/>
                        <a:pt x="483" y="10"/>
                      </a:cubicBezTo>
                      <a:cubicBezTo>
                        <a:pt x="488" y="1"/>
                        <a:pt x="488" y="1"/>
                        <a:pt x="488" y="1"/>
                      </a:cubicBezTo>
                      <a:cubicBezTo>
                        <a:pt x="346" y="1"/>
                        <a:pt x="346" y="1"/>
                        <a:pt x="346" y="1"/>
                      </a:cubicBezTo>
                      <a:cubicBezTo>
                        <a:pt x="356" y="11"/>
                        <a:pt x="356" y="11"/>
                        <a:pt x="356" y="11"/>
                      </a:cubicBezTo>
                      <a:cubicBezTo>
                        <a:pt x="363" y="17"/>
                        <a:pt x="367" y="22"/>
                        <a:pt x="373" y="30"/>
                      </a:cubicBezTo>
                      <a:cubicBezTo>
                        <a:pt x="381" y="39"/>
                        <a:pt x="386" y="44"/>
                        <a:pt x="390" y="54"/>
                      </a:cubicBezTo>
                      <a:cubicBezTo>
                        <a:pt x="422" y="136"/>
                        <a:pt x="422" y="136"/>
                        <a:pt x="422" y="136"/>
                      </a:cubicBezTo>
                      <a:cubicBezTo>
                        <a:pt x="291" y="481"/>
                        <a:pt x="291" y="481"/>
                        <a:pt x="291" y="481"/>
                      </a:cubicBezTo>
                      <a:cubicBezTo>
                        <a:pt x="137" y="43"/>
                        <a:pt x="137" y="43"/>
                        <a:pt x="137" y="43"/>
                      </a:cubicBezTo>
                      <a:cubicBezTo>
                        <a:pt x="136" y="40"/>
                        <a:pt x="136" y="38"/>
                        <a:pt x="136" y="36"/>
                      </a:cubicBezTo>
                      <a:cubicBezTo>
                        <a:pt x="136" y="34"/>
                        <a:pt x="136" y="31"/>
                        <a:pt x="137" y="27"/>
                      </a:cubicBezTo>
                      <a:cubicBezTo>
                        <a:pt x="138" y="20"/>
                        <a:pt x="140" y="17"/>
                        <a:pt x="144" y="10"/>
                      </a:cubicBezTo>
                      <a:cubicBezTo>
                        <a:pt x="149" y="1"/>
                        <a:pt x="149" y="1"/>
                        <a:pt x="149" y="1"/>
                      </a:cubicBezTo>
                      <a:cubicBezTo>
                        <a:pt x="0" y="1"/>
                        <a:pt x="0" y="1"/>
                        <a:pt x="0" y="1"/>
                      </a:cubicBezTo>
                      <a:cubicBezTo>
                        <a:pt x="17" y="11"/>
                        <a:pt x="17" y="11"/>
                        <a:pt x="17" y="11"/>
                      </a:cubicBezTo>
                      <a:cubicBezTo>
                        <a:pt x="27" y="17"/>
                        <a:pt x="32" y="22"/>
                        <a:pt x="39" y="3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0" name="Freeform 29"/>
                <p:cNvSpPr>
                  <a:spLocks noChangeAspect="1"/>
                </p:cNvSpPr>
                <p:nvPr userDrawn="1"/>
              </p:nvSpPr>
              <p:spPr bwMode="black">
                <a:xfrm>
                  <a:off x="5298" y="1076"/>
                  <a:ext cx="46" cy="58"/>
                </a:xfrm>
                <a:custGeom>
                  <a:avLst/>
                  <a:gdLst/>
                  <a:ahLst/>
                  <a:cxnLst>
                    <a:cxn ang="0">
                      <a:pos x="64" y="61"/>
                    </a:cxn>
                    <a:cxn ang="0">
                      <a:pos x="222" y="61"/>
                    </a:cxn>
                    <a:cxn ang="0">
                      <a:pos x="222" y="598"/>
                    </a:cxn>
                    <a:cxn ang="0">
                      <a:pos x="223" y="619"/>
                    </a:cxn>
                    <a:cxn ang="0">
                      <a:pos x="222" y="633"/>
                    </a:cxn>
                    <a:cxn ang="0">
                      <a:pos x="213" y="652"/>
                    </a:cxn>
                    <a:cxn ang="0">
                      <a:pos x="209" y="660"/>
                    </a:cxn>
                    <a:cxn ang="0">
                      <a:pos x="319" y="660"/>
                    </a:cxn>
                    <a:cxn ang="0">
                      <a:pos x="329" y="660"/>
                    </a:cxn>
                    <a:cxn ang="0">
                      <a:pos x="324" y="652"/>
                    </a:cxn>
                    <a:cxn ang="0">
                      <a:pos x="315" y="631"/>
                    </a:cxn>
                    <a:cxn ang="0">
                      <a:pos x="312" y="604"/>
                    </a:cxn>
                    <a:cxn ang="0">
                      <a:pos x="312" y="596"/>
                    </a:cxn>
                    <a:cxn ang="0">
                      <a:pos x="312" y="59"/>
                    </a:cxn>
                    <a:cxn ang="0">
                      <a:pos x="448" y="59"/>
                    </a:cxn>
                    <a:cxn ang="0">
                      <a:pos x="485" y="64"/>
                    </a:cxn>
                    <a:cxn ang="0">
                      <a:pos x="486" y="59"/>
                    </a:cxn>
                    <a:cxn ang="0">
                      <a:pos x="486" y="59"/>
                    </a:cxn>
                    <a:cxn ang="0">
                      <a:pos x="485" y="65"/>
                    </a:cxn>
                    <a:cxn ang="0">
                      <a:pos x="513" y="74"/>
                    </a:cxn>
                    <a:cxn ang="0">
                      <a:pos x="522" y="79"/>
                    </a:cxn>
                    <a:cxn ang="0">
                      <a:pos x="515" y="5"/>
                    </a:cxn>
                    <a:cxn ang="0">
                      <a:pos x="22" y="0"/>
                    </a:cxn>
                    <a:cxn ang="0">
                      <a:pos x="2" y="72"/>
                    </a:cxn>
                    <a:cxn ang="0">
                      <a:pos x="0" y="84"/>
                    </a:cxn>
                    <a:cxn ang="0">
                      <a:pos x="11" y="78"/>
                    </a:cxn>
                    <a:cxn ang="0">
                      <a:pos x="43" y="65"/>
                    </a:cxn>
                    <a:cxn ang="0">
                      <a:pos x="64" y="61"/>
                    </a:cxn>
                  </a:cxnLst>
                  <a:rect l="0" t="0" r="r" b="b"/>
                  <a:pathLst>
                    <a:path w="522" h="660">
                      <a:moveTo>
                        <a:pt x="64" y="61"/>
                      </a:moveTo>
                      <a:cubicBezTo>
                        <a:pt x="222" y="61"/>
                        <a:pt x="222" y="61"/>
                        <a:pt x="222" y="61"/>
                      </a:cubicBezTo>
                      <a:cubicBezTo>
                        <a:pt x="222" y="598"/>
                        <a:pt x="222" y="598"/>
                        <a:pt x="222" y="598"/>
                      </a:cubicBezTo>
                      <a:cubicBezTo>
                        <a:pt x="222" y="606"/>
                        <a:pt x="223" y="613"/>
                        <a:pt x="223" y="619"/>
                      </a:cubicBezTo>
                      <a:cubicBezTo>
                        <a:pt x="223" y="623"/>
                        <a:pt x="223" y="628"/>
                        <a:pt x="222" y="633"/>
                      </a:cubicBezTo>
                      <a:cubicBezTo>
                        <a:pt x="219" y="640"/>
                        <a:pt x="218" y="644"/>
                        <a:pt x="213" y="652"/>
                      </a:cubicBezTo>
                      <a:cubicBezTo>
                        <a:pt x="209" y="660"/>
                        <a:pt x="209" y="660"/>
                        <a:pt x="209" y="660"/>
                      </a:cubicBezTo>
                      <a:cubicBezTo>
                        <a:pt x="319" y="660"/>
                        <a:pt x="319" y="660"/>
                        <a:pt x="319" y="660"/>
                      </a:cubicBezTo>
                      <a:cubicBezTo>
                        <a:pt x="329" y="660"/>
                        <a:pt x="329" y="660"/>
                        <a:pt x="329" y="660"/>
                      </a:cubicBezTo>
                      <a:cubicBezTo>
                        <a:pt x="324" y="652"/>
                        <a:pt x="324" y="652"/>
                        <a:pt x="324" y="652"/>
                      </a:cubicBezTo>
                      <a:cubicBezTo>
                        <a:pt x="319" y="643"/>
                        <a:pt x="316" y="638"/>
                        <a:pt x="315" y="631"/>
                      </a:cubicBezTo>
                      <a:cubicBezTo>
                        <a:pt x="312" y="612"/>
                        <a:pt x="312" y="610"/>
                        <a:pt x="312" y="604"/>
                      </a:cubicBezTo>
                      <a:cubicBezTo>
                        <a:pt x="312" y="602"/>
                        <a:pt x="312" y="600"/>
                        <a:pt x="312" y="596"/>
                      </a:cubicBezTo>
                      <a:cubicBezTo>
                        <a:pt x="312" y="59"/>
                        <a:pt x="312" y="59"/>
                        <a:pt x="312" y="59"/>
                      </a:cubicBezTo>
                      <a:cubicBezTo>
                        <a:pt x="448" y="59"/>
                        <a:pt x="448" y="59"/>
                        <a:pt x="448" y="59"/>
                      </a:cubicBezTo>
                      <a:cubicBezTo>
                        <a:pt x="462" y="59"/>
                        <a:pt x="471" y="60"/>
                        <a:pt x="485" y="64"/>
                      </a:cubicBezTo>
                      <a:cubicBezTo>
                        <a:pt x="486" y="59"/>
                        <a:pt x="486" y="59"/>
                        <a:pt x="486" y="59"/>
                      </a:cubicBezTo>
                      <a:cubicBezTo>
                        <a:pt x="486" y="59"/>
                        <a:pt x="486" y="59"/>
                        <a:pt x="486" y="59"/>
                      </a:cubicBezTo>
                      <a:cubicBezTo>
                        <a:pt x="485" y="65"/>
                        <a:pt x="485" y="65"/>
                        <a:pt x="485" y="65"/>
                      </a:cubicBezTo>
                      <a:cubicBezTo>
                        <a:pt x="496" y="67"/>
                        <a:pt x="503" y="69"/>
                        <a:pt x="513" y="74"/>
                      </a:cubicBezTo>
                      <a:cubicBezTo>
                        <a:pt x="522" y="79"/>
                        <a:pt x="522" y="79"/>
                        <a:pt x="522" y="79"/>
                      </a:cubicBezTo>
                      <a:cubicBezTo>
                        <a:pt x="515" y="5"/>
                        <a:pt x="515" y="5"/>
                        <a:pt x="515" y="5"/>
                      </a:cubicBezTo>
                      <a:cubicBezTo>
                        <a:pt x="22" y="0"/>
                        <a:pt x="22" y="0"/>
                        <a:pt x="22" y="0"/>
                      </a:cubicBezTo>
                      <a:cubicBezTo>
                        <a:pt x="2" y="72"/>
                        <a:pt x="2" y="72"/>
                        <a:pt x="2" y="72"/>
                      </a:cubicBezTo>
                      <a:cubicBezTo>
                        <a:pt x="0" y="84"/>
                        <a:pt x="0" y="84"/>
                        <a:pt x="0" y="84"/>
                      </a:cubicBezTo>
                      <a:cubicBezTo>
                        <a:pt x="11" y="78"/>
                        <a:pt x="11" y="78"/>
                        <a:pt x="11" y="78"/>
                      </a:cubicBezTo>
                      <a:cubicBezTo>
                        <a:pt x="22" y="71"/>
                        <a:pt x="30" y="67"/>
                        <a:pt x="43" y="65"/>
                      </a:cubicBezTo>
                      <a:cubicBezTo>
                        <a:pt x="52" y="62"/>
                        <a:pt x="56" y="61"/>
                        <a:pt x="64" y="6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1" name="Freeform 30"/>
                <p:cNvSpPr>
                  <a:spLocks noChangeAspect="1"/>
                </p:cNvSpPr>
                <p:nvPr userDrawn="1"/>
              </p:nvSpPr>
              <p:spPr bwMode="black">
                <a:xfrm>
                  <a:off x="5082" y="1076"/>
                  <a:ext cx="61" cy="60"/>
                </a:xfrm>
                <a:custGeom>
                  <a:avLst/>
                  <a:gdLst/>
                  <a:ahLst/>
                  <a:cxnLst>
                    <a:cxn ang="0">
                      <a:pos x="657" y="42"/>
                    </a:cxn>
                    <a:cxn ang="0">
                      <a:pos x="678" y="10"/>
                    </a:cxn>
                    <a:cxn ang="0">
                      <a:pos x="684" y="1"/>
                    </a:cxn>
                    <a:cxn ang="0">
                      <a:pos x="583" y="1"/>
                    </a:cxn>
                    <a:cxn ang="0">
                      <a:pos x="575" y="1"/>
                    </a:cxn>
                    <a:cxn ang="0">
                      <a:pos x="577" y="9"/>
                    </a:cxn>
                    <a:cxn ang="0">
                      <a:pos x="581" y="30"/>
                    </a:cxn>
                    <a:cxn ang="0">
                      <a:pos x="571" y="58"/>
                    </a:cxn>
                    <a:cxn ang="0">
                      <a:pos x="357" y="517"/>
                    </a:cxn>
                    <a:cxn ang="0">
                      <a:pos x="129" y="38"/>
                    </a:cxn>
                    <a:cxn ang="0">
                      <a:pos x="125" y="22"/>
                    </a:cxn>
                    <a:cxn ang="0">
                      <a:pos x="128" y="9"/>
                    </a:cxn>
                    <a:cxn ang="0">
                      <a:pos x="133" y="0"/>
                    </a:cxn>
                    <a:cxn ang="0">
                      <a:pos x="19" y="0"/>
                    </a:cxn>
                    <a:cxn ang="0">
                      <a:pos x="0" y="0"/>
                    </a:cxn>
                    <a:cxn ang="0">
                      <a:pos x="16" y="11"/>
                    </a:cxn>
                    <a:cxn ang="0">
                      <a:pos x="35" y="30"/>
                    </a:cxn>
                    <a:cxn ang="0">
                      <a:pos x="45" y="51"/>
                    </a:cxn>
                    <a:cxn ang="0">
                      <a:pos x="354" y="682"/>
                    </a:cxn>
                    <a:cxn ang="0">
                      <a:pos x="644" y="67"/>
                    </a:cxn>
                    <a:cxn ang="0">
                      <a:pos x="657" y="42"/>
                    </a:cxn>
                    <a:cxn ang="0">
                      <a:pos x="652" y="39"/>
                    </a:cxn>
                    <a:cxn ang="0">
                      <a:pos x="652" y="39"/>
                    </a:cxn>
                    <a:cxn ang="0">
                      <a:pos x="657" y="42"/>
                    </a:cxn>
                  </a:cxnLst>
                  <a:rect l="0" t="0" r="r" b="b"/>
                  <a:pathLst>
                    <a:path w="684" h="682">
                      <a:moveTo>
                        <a:pt x="657" y="42"/>
                      </a:moveTo>
                      <a:cubicBezTo>
                        <a:pt x="664" y="29"/>
                        <a:pt x="669" y="22"/>
                        <a:pt x="678" y="10"/>
                      </a:cubicBezTo>
                      <a:cubicBezTo>
                        <a:pt x="684" y="1"/>
                        <a:pt x="684" y="1"/>
                        <a:pt x="684" y="1"/>
                      </a:cubicBezTo>
                      <a:cubicBezTo>
                        <a:pt x="583" y="1"/>
                        <a:pt x="583" y="1"/>
                        <a:pt x="583" y="1"/>
                      </a:cubicBezTo>
                      <a:cubicBezTo>
                        <a:pt x="575" y="1"/>
                        <a:pt x="575" y="1"/>
                        <a:pt x="575" y="1"/>
                      </a:cubicBezTo>
                      <a:cubicBezTo>
                        <a:pt x="577" y="9"/>
                        <a:pt x="577" y="9"/>
                        <a:pt x="577" y="9"/>
                      </a:cubicBezTo>
                      <a:cubicBezTo>
                        <a:pt x="580" y="17"/>
                        <a:pt x="581" y="22"/>
                        <a:pt x="581" y="30"/>
                      </a:cubicBezTo>
                      <a:cubicBezTo>
                        <a:pt x="580" y="41"/>
                        <a:pt x="575" y="47"/>
                        <a:pt x="571" y="58"/>
                      </a:cubicBezTo>
                      <a:cubicBezTo>
                        <a:pt x="357" y="517"/>
                        <a:pt x="357" y="517"/>
                        <a:pt x="357" y="517"/>
                      </a:cubicBezTo>
                      <a:cubicBezTo>
                        <a:pt x="129" y="38"/>
                        <a:pt x="129" y="38"/>
                        <a:pt x="129" y="38"/>
                      </a:cubicBezTo>
                      <a:cubicBezTo>
                        <a:pt x="126" y="31"/>
                        <a:pt x="125" y="28"/>
                        <a:pt x="125" y="22"/>
                      </a:cubicBezTo>
                      <a:cubicBezTo>
                        <a:pt x="125" y="17"/>
                        <a:pt x="126" y="15"/>
                        <a:pt x="128" y="9"/>
                      </a:cubicBezTo>
                      <a:cubicBezTo>
                        <a:pt x="133" y="0"/>
                        <a:pt x="133" y="0"/>
                        <a:pt x="133" y="0"/>
                      </a:cubicBezTo>
                      <a:cubicBezTo>
                        <a:pt x="19" y="0"/>
                        <a:pt x="19" y="0"/>
                        <a:pt x="19" y="0"/>
                      </a:cubicBezTo>
                      <a:cubicBezTo>
                        <a:pt x="0" y="0"/>
                        <a:pt x="0" y="0"/>
                        <a:pt x="0" y="0"/>
                      </a:cubicBezTo>
                      <a:cubicBezTo>
                        <a:pt x="16" y="11"/>
                        <a:pt x="16" y="11"/>
                        <a:pt x="16" y="11"/>
                      </a:cubicBezTo>
                      <a:cubicBezTo>
                        <a:pt x="25" y="17"/>
                        <a:pt x="30" y="21"/>
                        <a:pt x="35" y="30"/>
                      </a:cubicBezTo>
                      <a:cubicBezTo>
                        <a:pt x="40" y="37"/>
                        <a:pt x="42" y="43"/>
                        <a:pt x="45" y="51"/>
                      </a:cubicBezTo>
                      <a:cubicBezTo>
                        <a:pt x="354" y="682"/>
                        <a:pt x="354" y="682"/>
                        <a:pt x="354" y="682"/>
                      </a:cubicBezTo>
                      <a:cubicBezTo>
                        <a:pt x="644" y="67"/>
                        <a:pt x="644" y="67"/>
                        <a:pt x="644" y="67"/>
                      </a:cubicBezTo>
                      <a:cubicBezTo>
                        <a:pt x="648" y="57"/>
                        <a:pt x="651" y="52"/>
                        <a:pt x="657" y="42"/>
                      </a:cubicBezTo>
                      <a:cubicBezTo>
                        <a:pt x="652" y="39"/>
                        <a:pt x="652" y="39"/>
                        <a:pt x="652" y="39"/>
                      </a:cubicBezTo>
                      <a:cubicBezTo>
                        <a:pt x="653" y="39"/>
                        <a:pt x="652" y="39"/>
                        <a:pt x="652" y="39"/>
                      </a:cubicBezTo>
                      <a:lnTo>
                        <a:pt x="657" y="42"/>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2" name="Freeform 31"/>
                <p:cNvSpPr>
                  <a:spLocks noChangeAspect="1" noEditPoints="1"/>
                </p:cNvSpPr>
                <p:nvPr userDrawn="1"/>
              </p:nvSpPr>
              <p:spPr bwMode="black">
                <a:xfrm>
                  <a:off x="5193" y="1076"/>
                  <a:ext cx="45" cy="58"/>
                </a:xfrm>
                <a:custGeom>
                  <a:avLst/>
                  <a:gdLst/>
                  <a:ahLst/>
                  <a:cxnLst>
                    <a:cxn ang="0">
                      <a:pos x="490" y="663"/>
                    </a:cxn>
                    <a:cxn ang="0">
                      <a:pos x="507" y="663"/>
                    </a:cxn>
                    <a:cxn ang="0">
                      <a:pos x="493" y="653"/>
                    </a:cxn>
                    <a:cxn ang="0">
                      <a:pos x="460" y="627"/>
                    </a:cxn>
                    <a:cxn ang="0">
                      <a:pos x="405" y="564"/>
                    </a:cxn>
                    <a:cxn ang="0">
                      <a:pos x="251" y="367"/>
                    </a:cxn>
                    <a:cxn ang="0">
                      <a:pos x="205" y="317"/>
                    </a:cxn>
                    <a:cxn ang="0">
                      <a:pos x="204" y="316"/>
                    </a:cxn>
                    <a:cxn ang="0">
                      <a:pos x="211" y="316"/>
                    </a:cxn>
                    <a:cxn ang="0">
                      <a:pos x="370" y="156"/>
                    </a:cxn>
                    <a:cxn ang="0">
                      <a:pos x="370" y="151"/>
                    </a:cxn>
                    <a:cxn ang="0">
                      <a:pos x="205" y="0"/>
                    </a:cxn>
                    <a:cxn ang="0">
                      <a:pos x="0" y="0"/>
                    </a:cxn>
                    <a:cxn ang="0">
                      <a:pos x="5" y="9"/>
                    </a:cxn>
                    <a:cxn ang="0">
                      <a:pos x="16" y="34"/>
                    </a:cxn>
                    <a:cxn ang="0">
                      <a:pos x="21" y="96"/>
                    </a:cxn>
                    <a:cxn ang="0">
                      <a:pos x="21" y="562"/>
                    </a:cxn>
                    <a:cxn ang="0">
                      <a:pos x="19" y="627"/>
                    </a:cxn>
                    <a:cxn ang="0">
                      <a:pos x="9" y="652"/>
                    </a:cxn>
                    <a:cxn ang="0">
                      <a:pos x="5" y="661"/>
                    </a:cxn>
                    <a:cxn ang="0">
                      <a:pos x="110" y="661"/>
                    </a:cxn>
                    <a:cxn ang="0">
                      <a:pos x="117" y="661"/>
                    </a:cxn>
                    <a:cxn ang="0">
                      <a:pos x="115" y="653"/>
                    </a:cxn>
                    <a:cxn ang="0">
                      <a:pos x="105" y="623"/>
                    </a:cxn>
                    <a:cxn ang="0">
                      <a:pos x="103" y="601"/>
                    </a:cxn>
                    <a:cxn ang="0">
                      <a:pos x="103" y="588"/>
                    </a:cxn>
                    <a:cxn ang="0">
                      <a:pos x="103" y="300"/>
                    </a:cxn>
                    <a:cxn ang="0">
                      <a:pos x="105" y="302"/>
                    </a:cxn>
                    <a:cxn ang="0">
                      <a:pos x="122" y="322"/>
                    </a:cxn>
                    <a:cxn ang="0">
                      <a:pos x="383" y="661"/>
                    </a:cxn>
                    <a:cxn ang="0">
                      <a:pos x="387" y="658"/>
                    </a:cxn>
                    <a:cxn ang="0">
                      <a:pos x="387" y="658"/>
                    </a:cxn>
                    <a:cxn ang="0">
                      <a:pos x="387" y="663"/>
                    </a:cxn>
                    <a:cxn ang="0">
                      <a:pos x="490" y="663"/>
                    </a:cxn>
                    <a:cxn ang="0">
                      <a:pos x="104" y="57"/>
                    </a:cxn>
                    <a:cxn ang="0">
                      <a:pos x="167" y="51"/>
                    </a:cxn>
                    <a:cxn ang="0">
                      <a:pos x="288" y="158"/>
                    </a:cxn>
                    <a:cxn ang="0">
                      <a:pos x="288" y="167"/>
                    </a:cxn>
                    <a:cxn ang="0">
                      <a:pos x="154" y="278"/>
                    </a:cxn>
                    <a:cxn ang="0">
                      <a:pos x="138" y="278"/>
                    </a:cxn>
                    <a:cxn ang="0">
                      <a:pos x="104" y="277"/>
                    </a:cxn>
                    <a:cxn ang="0">
                      <a:pos x="104" y="57"/>
                    </a:cxn>
                  </a:cxnLst>
                  <a:rect l="0" t="0" r="r" b="b"/>
                  <a:pathLst>
                    <a:path w="507" h="663">
                      <a:moveTo>
                        <a:pt x="490" y="663"/>
                      </a:moveTo>
                      <a:cubicBezTo>
                        <a:pt x="507" y="663"/>
                        <a:pt x="507" y="663"/>
                        <a:pt x="507" y="663"/>
                      </a:cubicBezTo>
                      <a:cubicBezTo>
                        <a:pt x="493" y="653"/>
                        <a:pt x="493" y="653"/>
                        <a:pt x="493" y="653"/>
                      </a:cubicBezTo>
                      <a:cubicBezTo>
                        <a:pt x="480" y="643"/>
                        <a:pt x="472" y="637"/>
                        <a:pt x="460" y="627"/>
                      </a:cubicBezTo>
                      <a:cubicBezTo>
                        <a:pt x="441" y="610"/>
                        <a:pt x="425" y="590"/>
                        <a:pt x="405" y="564"/>
                      </a:cubicBezTo>
                      <a:cubicBezTo>
                        <a:pt x="251" y="367"/>
                        <a:pt x="251" y="367"/>
                        <a:pt x="251" y="367"/>
                      </a:cubicBezTo>
                      <a:cubicBezTo>
                        <a:pt x="234" y="346"/>
                        <a:pt x="223" y="334"/>
                        <a:pt x="205" y="317"/>
                      </a:cubicBezTo>
                      <a:cubicBezTo>
                        <a:pt x="204" y="317"/>
                        <a:pt x="204" y="316"/>
                        <a:pt x="204" y="316"/>
                      </a:cubicBezTo>
                      <a:cubicBezTo>
                        <a:pt x="206" y="316"/>
                        <a:pt x="209" y="316"/>
                        <a:pt x="211" y="316"/>
                      </a:cubicBezTo>
                      <a:cubicBezTo>
                        <a:pt x="300" y="316"/>
                        <a:pt x="368" y="242"/>
                        <a:pt x="370" y="156"/>
                      </a:cubicBezTo>
                      <a:cubicBezTo>
                        <a:pt x="370" y="154"/>
                        <a:pt x="370" y="153"/>
                        <a:pt x="370" y="151"/>
                      </a:cubicBezTo>
                      <a:cubicBezTo>
                        <a:pt x="370" y="57"/>
                        <a:pt x="291" y="1"/>
                        <a:pt x="205" y="0"/>
                      </a:cubicBezTo>
                      <a:cubicBezTo>
                        <a:pt x="0" y="0"/>
                        <a:pt x="0" y="0"/>
                        <a:pt x="0" y="0"/>
                      </a:cubicBezTo>
                      <a:cubicBezTo>
                        <a:pt x="5" y="9"/>
                        <a:pt x="5" y="9"/>
                        <a:pt x="5" y="9"/>
                      </a:cubicBezTo>
                      <a:cubicBezTo>
                        <a:pt x="10" y="19"/>
                        <a:pt x="14" y="24"/>
                        <a:pt x="16" y="34"/>
                      </a:cubicBezTo>
                      <a:cubicBezTo>
                        <a:pt x="21" y="58"/>
                        <a:pt x="21" y="71"/>
                        <a:pt x="21" y="96"/>
                      </a:cubicBezTo>
                      <a:cubicBezTo>
                        <a:pt x="21" y="562"/>
                        <a:pt x="21" y="562"/>
                        <a:pt x="21" y="562"/>
                      </a:cubicBezTo>
                      <a:cubicBezTo>
                        <a:pt x="21" y="586"/>
                        <a:pt x="21" y="615"/>
                        <a:pt x="19" y="627"/>
                      </a:cubicBezTo>
                      <a:cubicBezTo>
                        <a:pt x="18" y="636"/>
                        <a:pt x="14" y="641"/>
                        <a:pt x="9" y="652"/>
                      </a:cubicBezTo>
                      <a:cubicBezTo>
                        <a:pt x="5" y="661"/>
                        <a:pt x="5" y="661"/>
                        <a:pt x="5" y="661"/>
                      </a:cubicBezTo>
                      <a:cubicBezTo>
                        <a:pt x="110" y="661"/>
                        <a:pt x="110" y="661"/>
                        <a:pt x="110" y="661"/>
                      </a:cubicBezTo>
                      <a:cubicBezTo>
                        <a:pt x="117" y="661"/>
                        <a:pt x="117" y="661"/>
                        <a:pt x="117" y="661"/>
                      </a:cubicBezTo>
                      <a:cubicBezTo>
                        <a:pt x="115" y="653"/>
                        <a:pt x="115" y="653"/>
                        <a:pt x="115" y="653"/>
                      </a:cubicBezTo>
                      <a:cubicBezTo>
                        <a:pt x="110" y="640"/>
                        <a:pt x="107" y="634"/>
                        <a:pt x="105" y="623"/>
                      </a:cubicBezTo>
                      <a:cubicBezTo>
                        <a:pt x="103" y="614"/>
                        <a:pt x="103" y="608"/>
                        <a:pt x="103" y="601"/>
                      </a:cubicBezTo>
                      <a:cubicBezTo>
                        <a:pt x="103" y="597"/>
                        <a:pt x="103" y="593"/>
                        <a:pt x="103" y="588"/>
                      </a:cubicBezTo>
                      <a:cubicBezTo>
                        <a:pt x="103" y="300"/>
                        <a:pt x="103" y="300"/>
                        <a:pt x="103" y="300"/>
                      </a:cubicBezTo>
                      <a:cubicBezTo>
                        <a:pt x="104" y="301"/>
                        <a:pt x="104" y="301"/>
                        <a:pt x="105" y="302"/>
                      </a:cubicBezTo>
                      <a:cubicBezTo>
                        <a:pt x="112" y="307"/>
                        <a:pt x="114" y="313"/>
                        <a:pt x="122" y="322"/>
                      </a:cubicBezTo>
                      <a:cubicBezTo>
                        <a:pt x="383" y="661"/>
                        <a:pt x="383" y="661"/>
                        <a:pt x="383" y="661"/>
                      </a:cubicBezTo>
                      <a:cubicBezTo>
                        <a:pt x="387" y="658"/>
                        <a:pt x="387" y="658"/>
                        <a:pt x="387" y="658"/>
                      </a:cubicBezTo>
                      <a:cubicBezTo>
                        <a:pt x="387" y="658"/>
                        <a:pt x="387" y="658"/>
                        <a:pt x="387" y="658"/>
                      </a:cubicBezTo>
                      <a:cubicBezTo>
                        <a:pt x="387" y="663"/>
                        <a:pt x="387" y="663"/>
                        <a:pt x="387" y="663"/>
                      </a:cubicBezTo>
                      <a:lnTo>
                        <a:pt x="490" y="663"/>
                      </a:lnTo>
                      <a:close/>
                      <a:moveTo>
                        <a:pt x="104" y="57"/>
                      </a:moveTo>
                      <a:cubicBezTo>
                        <a:pt x="125" y="52"/>
                        <a:pt x="140" y="51"/>
                        <a:pt x="167" y="51"/>
                      </a:cubicBezTo>
                      <a:cubicBezTo>
                        <a:pt x="270" y="56"/>
                        <a:pt x="283" y="107"/>
                        <a:pt x="288" y="158"/>
                      </a:cubicBezTo>
                      <a:cubicBezTo>
                        <a:pt x="288" y="161"/>
                        <a:pt x="288" y="164"/>
                        <a:pt x="288" y="167"/>
                      </a:cubicBezTo>
                      <a:cubicBezTo>
                        <a:pt x="288" y="230"/>
                        <a:pt x="239" y="271"/>
                        <a:pt x="154" y="278"/>
                      </a:cubicBezTo>
                      <a:cubicBezTo>
                        <a:pt x="149" y="278"/>
                        <a:pt x="143" y="278"/>
                        <a:pt x="138" y="278"/>
                      </a:cubicBezTo>
                      <a:cubicBezTo>
                        <a:pt x="125" y="278"/>
                        <a:pt x="113" y="278"/>
                        <a:pt x="104" y="277"/>
                      </a:cubicBezTo>
                      <a:lnTo>
                        <a:pt x="104" y="57"/>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3" name="Freeform 32"/>
                <p:cNvSpPr>
                  <a:spLocks noChangeAspect="1" noEditPoints="1"/>
                </p:cNvSpPr>
                <p:nvPr userDrawn="1"/>
              </p:nvSpPr>
              <p:spPr bwMode="black">
                <a:xfrm>
                  <a:off x="5232" y="1174"/>
                  <a:ext cx="60" cy="60"/>
                </a:xfrm>
                <a:custGeom>
                  <a:avLst/>
                  <a:gdLst/>
                  <a:ahLst/>
                  <a:cxnLst>
                    <a:cxn ang="0">
                      <a:pos x="345" y="0"/>
                    </a:cxn>
                    <a:cxn ang="0">
                      <a:pos x="335" y="0"/>
                    </a:cxn>
                    <a:cxn ang="0">
                      <a:pos x="0" y="337"/>
                    </a:cxn>
                    <a:cxn ang="0">
                      <a:pos x="330" y="675"/>
                    </a:cxn>
                    <a:cxn ang="0">
                      <a:pos x="330" y="669"/>
                    </a:cxn>
                    <a:cxn ang="0">
                      <a:pos x="330" y="675"/>
                    </a:cxn>
                    <a:cxn ang="0">
                      <a:pos x="338" y="674"/>
                    </a:cxn>
                    <a:cxn ang="0">
                      <a:pos x="674" y="341"/>
                    </a:cxn>
                    <a:cxn ang="0">
                      <a:pos x="674" y="335"/>
                    </a:cxn>
                    <a:cxn ang="0">
                      <a:pos x="345" y="0"/>
                    </a:cxn>
                    <a:cxn ang="0">
                      <a:pos x="336" y="64"/>
                    </a:cxn>
                    <a:cxn ang="0">
                      <a:pos x="339" y="64"/>
                    </a:cxn>
                    <a:cxn ang="0">
                      <a:pos x="592" y="335"/>
                    </a:cxn>
                    <a:cxn ang="0">
                      <a:pos x="337" y="610"/>
                    </a:cxn>
                    <a:cxn ang="0">
                      <a:pos x="332" y="610"/>
                    </a:cxn>
                    <a:cxn ang="0">
                      <a:pos x="85" y="339"/>
                    </a:cxn>
                    <a:cxn ang="0">
                      <a:pos x="85" y="334"/>
                    </a:cxn>
                    <a:cxn ang="0">
                      <a:pos x="336" y="64"/>
                    </a:cxn>
                  </a:cxnLst>
                  <a:rect l="0" t="0" r="r" b="b"/>
                  <a:pathLst>
                    <a:path w="674" h="675">
                      <a:moveTo>
                        <a:pt x="345" y="0"/>
                      </a:moveTo>
                      <a:cubicBezTo>
                        <a:pt x="341"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4"/>
                        <a:pt x="338" y="674"/>
                      </a:cubicBezTo>
                      <a:cubicBezTo>
                        <a:pt x="520" y="674"/>
                        <a:pt x="674" y="533"/>
                        <a:pt x="674" y="341"/>
                      </a:cubicBezTo>
                      <a:cubicBezTo>
                        <a:pt x="674" y="339"/>
                        <a:pt x="674" y="337"/>
                        <a:pt x="674" y="335"/>
                      </a:cubicBezTo>
                      <a:cubicBezTo>
                        <a:pt x="670" y="154"/>
                        <a:pt x="533" y="7"/>
                        <a:pt x="345" y="0"/>
                      </a:cubicBezTo>
                      <a:close/>
                      <a:moveTo>
                        <a:pt x="336" y="64"/>
                      </a:moveTo>
                      <a:cubicBezTo>
                        <a:pt x="337" y="64"/>
                        <a:pt x="338" y="64"/>
                        <a:pt x="339" y="64"/>
                      </a:cubicBezTo>
                      <a:cubicBezTo>
                        <a:pt x="488" y="67"/>
                        <a:pt x="590" y="191"/>
                        <a:pt x="592" y="335"/>
                      </a:cubicBezTo>
                      <a:cubicBezTo>
                        <a:pt x="592" y="479"/>
                        <a:pt x="481" y="609"/>
                        <a:pt x="337" y="610"/>
                      </a:cubicBezTo>
                      <a:cubicBezTo>
                        <a:pt x="335" y="610"/>
                        <a:pt x="333" y="610"/>
                        <a:pt x="332" y="610"/>
                      </a:cubicBezTo>
                      <a:cubicBezTo>
                        <a:pt x="186" y="606"/>
                        <a:pt x="85" y="480"/>
                        <a:pt x="85" y="339"/>
                      </a:cubicBezTo>
                      <a:cubicBezTo>
                        <a:pt x="85" y="337"/>
                        <a:pt x="85" y="335"/>
                        <a:pt x="85" y="334"/>
                      </a:cubicBezTo>
                      <a:cubicBezTo>
                        <a:pt x="88" y="191"/>
                        <a:pt x="186" y="64"/>
                        <a:pt x="336" y="64"/>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4" name="Freeform 33"/>
                <p:cNvSpPr>
                  <a:spLocks noChangeAspect="1"/>
                </p:cNvSpPr>
                <p:nvPr userDrawn="1"/>
              </p:nvSpPr>
              <p:spPr bwMode="black">
                <a:xfrm>
                  <a:off x="5055" y="1174"/>
                  <a:ext cx="52" cy="61"/>
                </a:xfrm>
                <a:custGeom>
                  <a:avLst/>
                  <a:gdLst/>
                  <a:ahLst/>
                  <a:cxnLst>
                    <a:cxn ang="0">
                      <a:pos x="379" y="617"/>
                    </a:cxn>
                    <a:cxn ang="0">
                      <a:pos x="370" y="617"/>
                    </a:cxn>
                    <a:cxn ang="0">
                      <a:pos x="84" y="347"/>
                    </a:cxn>
                    <a:cxn ang="0">
                      <a:pos x="84" y="342"/>
                    </a:cxn>
                    <a:cxn ang="0">
                      <a:pos x="368" y="62"/>
                    </a:cxn>
                    <a:cxn ang="0">
                      <a:pos x="375" y="62"/>
                    </a:cxn>
                    <a:cxn ang="0">
                      <a:pos x="523" y="102"/>
                    </a:cxn>
                    <a:cxn ang="0">
                      <a:pos x="532" y="107"/>
                    </a:cxn>
                    <a:cxn ang="0">
                      <a:pos x="532" y="34"/>
                    </a:cxn>
                    <a:cxn ang="0">
                      <a:pos x="373" y="0"/>
                    </a:cxn>
                    <a:cxn ang="0">
                      <a:pos x="369" y="0"/>
                    </a:cxn>
                    <a:cxn ang="0">
                      <a:pos x="0" y="341"/>
                    </a:cxn>
                    <a:cxn ang="0">
                      <a:pos x="1" y="343"/>
                    </a:cxn>
                    <a:cxn ang="0">
                      <a:pos x="360" y="681"/>
                    </a:cxn>
                    <a:cxn ang="0">
                      <a:pos x="380" y="680"/>
                    </a:cxn>
                    <a:cxn ang="0">
                      <a:pos x="538" y="657"/>
                    </a:cxn>
                    <a:cxn ang="0">
                      <a:pos x="537" y="652"/>
                    </a:cxn>
                    <a:cxn ang="0">
                      <a:pos x="542" y="654"/>
                    </a:cxn>
                    <a:cxn ang="0">
                      <a:pos x="583" y="550"/>
                    </a:cxn>
                    <a:cxn ang="0">
                      <a:pos x="568" y="561"/>
                    </a:cxn>
                    <a:cxn ang="0">
                      <a:pos x="379" y="617"/>
                    </a:cxn>
                  </a:cxnLst>
                  <a:rect l="0" t="0" r="r" b="b"/>
                  <a:pathLst>
                    <a:path w="583" h="681">
                      <a:moveTo>
                        <a:pt x="379" y="617"/>
                      </a:moveTo>
                      <a:cubicBezTo>
                        <a:pt x="376" y="617"/>
                        <a:pt x="373" y="617"/>
                        <a:pt x="370" y="617"/>
                      </a:cubicBezTo>
                      <a:cubicBezTo>
                        <a:pt x="208" y="617"/>
                        <a:pt x="84" y="507"/>
                        <a:pt x="84" y="347"/>
                      </a:cubicBezTo>
                      <a:cubicBezTo>
                        <a:pt x="84" y="346"/>
                        <a:pt x="84" y="344"/>
                        <a:pt x="84" y="342"/>
                      </a:cubicBezTo>
                      <a:cubicBezTo>
                        <a:pt x="85" y="187"/>
                        <a:pt x="200" y="62"/>
                        <a:pt x="368" y="62"/>
                      </a:cubicBezTo>
                      <a:cubicBezTo>
                        <a:pt x="370" y="62"/>
                        <a:pt x="372" y="62"/>
                        <a:pt x="375" y="62"/>
                      </a:cubicBezTo>
                      <a:cubicBezTo>
                        <a:pt x="435" y="63"/>
                        <a:pt x="472" y="73"/>
                        <a:pt x="523" y="102"/>
                      </a:cubicBezTo>
                      <a:cubicBezTo>
                        <a:pt x="532" y="107"/>
                        <a:pt x="532" y="107"/>
                        <a:pt x="532" y="107"/>
                      </a:cubicBezTo>
                      <a:cubicBezTo>
                        <a:pt x="532" y="34"/>
                        <a:pt x="532" y="34"/>
                        <a:pt x="532" y="34"/>
                      </a:cubicBezTo>
                      <a:cubicBezTo>
                        <a:pt x="472" y="4"/>
                        <a:pt x="432" y="1"/>
                        <a:pt x="373" y="0"/>
                      </a:cubicBezTo>
                      <a:cubicBezTo>
                        <a:pt x="372" y="0"/>
                        <a:pt x="370" y="0"/>
                        <a:pt x="369" y="0"/>
                      </a:cubicBezTo>
                      <a:cubicBezTo>
                        <a:pt x="159" y="0"/>
                        <a:pt x="1" y="145"/>
                        <a:pt x="0" y="341"/>
                      </a:cubicBezTo>
                      <a:cubicBezTo>
                        <a:pt x="0" y="342"/>
                        <a:pt x="0" y="343"/>
                        <a:pt x="1" y="343"/>
                      </a:cubicBezTo>
                      <a:cubicBezTo>
                        <a:pt x="1" y="533"/>
                        <a:pt x="151" y="681"/>
                        <a:pt x="360" y="681"/>
                      </a:cubicBezTo>
                      <a:cubicBezTo>
                        <a:pt x="367" y="681"/>
                        <a:pt x="373" y="680"/>
                        <a:pt x="380" y="680"/>
                      </a:cubicBezTo>
                      <a:cubicBezTo>
                        <a:pt x="442" y="678"/>
                        <a:pt x="480" y="678"/>
                        <a:pt x="538" y="657"/>
                      </a:cubicBezTo>
                      <a:cubicBezTo>
                        <a:pt x="537" y="652"/>
                        <a:pt x="537" y="652"/>
                        <a:pt x="537" y="652"/>
                      </a:cubicBezTo>
                      <a:cubicBezTo>
                        <a:pt x="542" y="654"/>
                        <a:pt x="542" y="654"/>
                        <a:pt x="542" y="654"/>
                      </a:cubicBezTo>
                      <a:cubicBezTo>
                        <a:pt x="583" y="550"/>
                        <a:pt x="583" y="550"/>
                        <a:pt x="583" y="550"/>
                      </a:cubicBezTo>
                      <a:cubicBezTo>
                        <a:pt x="568" y="561"/>
                        <a:pt x="568" y="561"/>
                        <a:pt x="568" y="561"/>
                      </a:cubicBezTo>
                      <a:cubicBezTo>
                        <a:pt x="506" y="605"/>
                        <a:pt x="438" y="616"/>
                        <a:pt x="379" y="61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5" name="Freeform 34"/>
                <p:cNvSpPr>
                  <a:spLocks noChangeAspect="1"/>
                </p:cNvSpPr>
                <p:nvPr userDrawn="1"/>
              </p:nvSpPr>
              <p:spPr bwMode="black">
                <a:xfrm>
                  <a:off x="5112" y="1175"/>
                  <a:ext cx="48" cy="59"/>
                </a:xfrm>
                <a:custGeom>
                  <a:avLst/>
                  <a:gdLst/>
                  <a:ahLst/>
                  <a:cxnLst>
                    <a:cxn ang="0">
                      <a:pos x="529" y="626"/>
                    </a:cxn>
                    <a:cxn ang="0">
                      <a:pos x="526" y="598"/>
                    </a:cxn>
                    <a:cxn ang="0">
                      <a:pos x="526" y="90"/>
                    </a:cxn>
                    <a:cxn ang="0">
                      <a:pos x="525" y="66"/>
                    </a:cxn>
                    <a:cxn ang="0">
                      <a:pos x="529" y="35"/>
                    </a:cxn>
                    <a:cxn ang="0">
                      <a:pos x="538" y="9"/>
                    </a:cxn>
                    <a:cxn ang="0">
                      <a:pos x="542" y="1"/>
                    </a:cxn>
                    <a:cxn ang="0">
                      <a:pos x="432" y="1"/>
                    </a:cxn>
                    <a:cxn ang="0">
                      <a:pos x="419" y="1"/>
                    </a:cxn>
                    <a:cxn ang="0">
                      <a:pos x="427" y="10"/>
                    </a:cxn>
                    <a:cxn ang="0">
                      <a:pos x="443" y="38"/>
                    </a:cxn>
                    <a:cxn ang="0">
                      <a:pos x="445" y="56"/>
                    </a:cxn>
                    <a:cxn ang="0">
                      <a:pos x="445" y="72"/>
                    </a:cxn>
                    <a:cxn ang="0">
                      <a:pos x="445" y="259"/>
                    </a:cxn>
                    <a:cxn ang="0">
                      <a:pos x="103" y="259"/>
                    </a:cxn>
                    <a:cxn ang="0">
                      <a:pos x="103" y="81"/>
                    </a:cxn>
                    <a:cxn ang="0">
                      <a:pos x="103" y="67"/>
                    </a:cxn>
                    <a:cxn ang="0">
                      <a:pos x="108" y="30"/>
                    </a:cxn>
                    <a:cxn ang="0">
                      <a:pos x="118" y="8"/>
                    </a:cxn>
                    <a:cxn ang="0">
                      <a:pos x="123" y="0"/>
                    </a:cxn>
                    <a:cxn ang="0">
                      <a:pos x="11" y="0"/>
                    </a:cxn>
                    <a:cxn ang="0">
                      <a:pos x="0" y="0"/>
                    </a:cxn>
                    <a:cxn ang="0">
                      <a:pos x="7" y="9"/>
                    </a:cxn>
                    <a:cxn ang="0">
                      <a:pos x="21" y="34"/>
                    </a:cxn>
                    <a:cxn ang="0">
                      <a:pos x="24" y="65"/>
                    </a:cxn>
                    <a:cxn ang="0">
                      <a:pos x="24" y="603"/>
                    </a:cxn>
                    <a:cxn ang="0">
                      <a:pos x="24" y="613"/>
                    </a:cxn>
                    <a:cxn ang="0">
                      <a:pos x="21" y="635"/>
                    </a:cxn>
                    <a:cxn ang="0">
                      <a:pos x="10" y="652"/>
                    </a:cxn>
                    <a:cxn ang="0">
                      <a:pos x="4" y="661"/>
                    </a:cxn>
                    <a:cxn ang="0">
                      <a:pos x="115" y="661"/>
                    </a:cxn>
                    <a:cxn ang="0">
                      <a:pos x="126" y="661"/>
                    </a:cxn>
                    <a:cxn ang="0">
                      <a:pos x="120" y="652"/>
                    </a:cxn>
                    <a:cxn ang="0">
                      <a:pos x="108" y="632"/>
                    </a:cxn>
                    <a:cxn ang="0">
                      <a:pos x="103" y="598"/>
                    </a:cxn>
                    <a:cxn ang="0">
                      <a:pos x="104" y="575"/>
                    </a:cxn>
                    <a:cxn ang="0">
                      <a:pos x="104" y="318"/>
                    </a:cxn>
                    <a:cxn ang="0">
                      <a:pos x="445" y="318"/>
                    </a:cxn>
                    <a:cxn ang="0">
                      <a:pos x="445" y="603"/>
                    </a:cxn>
                    <a:cxn ang="0">
                      <a:pos x="445" y="618"/>
                    </a:cxn>
                    <a:cxn ang="0">
                      <a:pos x="445" y="625"/>
                    </a:cxn>
                    <a:cxn ang="0">
                      <a:pos x="433" y="650"/>
                    </a:cxn>
                    <a:cxn ang="0">
                      <a:pos x="426" y="659"/>
                    </a:cxn>
                    <a:cxn ang="0">
                      <a:pos x="438" y="659"/>
                    </a:cxn>
                    <a:cxn ang="0">
                      <a:pos x="534" y="659"/>
                    </a:cxn>
                    <a:cxn ang="0">
                      <a:pos x="544" y="659"/>
                    </a:cxn>
                    <a:cxn ang="0">
                      <a:pos x="539" y="651"/>
                    </a:cxn>
                    <a:cxn ang="0">
                      <a:pos x="529" y="626"/>
                    </a:cxn>
                  </a:cxnLst>
                  <a:rect l="0" t="0" r="r" b="b"/>
                  <a:pathLst>
                    <a:path w="544" h="661">
                      <a:moveTo>
                        <a:pt x="529" y="626"/>
                      </a:moveTo>
                      <a:cubicBezTo>
                        <a:pt x="527" y="615"/>
                        <a:pt x="526" y="608"/>
                        <a:pt x="526" y="598"/>
                      </a:cubicBezTo>
                      <a:cubicBezTo>
                        <a:pt x="526" y="90"/>
                        <a:pt x="526" y="90"/>
                        <a:pt x="526" y="90"/>
                      </a:cubicBezTo>
                      <a:cubicBezTo>
                        <a:pt x="526" y="81"/>
                        <a:pt x="525" y="73"/>
                        <a:pt x="525" y="66"/>
                      </a:cubicBezTo>
                      <a:cubicBezTo>
                        <a:pt x="525" y="56"/>
                        <a:pt x="526" y="46"/>
                        <a:pt x="529" y="35"/>
                      </a:cubicBezTo>
                      <a:cubicBezTo>
                        <a:pt x="532" y="24"/>
                        <a:pt x="534" y="18"/>
                        <a:pt x="538" y="9"/>
                      </a:cubicBezTo>
                      <a:cubicBezTo>
                        <a:pt x="542" y="1"/>
                        <a:pt x="542" y="1"/>
                        <a:pt x="542" y="1"/>
                      </a:cubicBezTo>
                      <a:cubicBezTo>
                        <a:pt x="432" y="1"/>
                        <a:pt x="432" y="1"/>
                        <a:pt x="432" y="1"/>
                      </a:cubicBezTo>
                      <a:cubicBezTo>
                        <a:pt x="419" y="1"/>
                        <a:pt x="419" y="1"/>
                        <a:pt x="419" y="1"/>
                      </a:cubicBezTo>
                      <a:cubicBezTo>
                        <a:pt x="427" y="10"/>
                        <a:pt x="427" y="10"/>
                        <a:pt x="427" y="10"/>
                      </a:cubicBezTo>
                      <a:cubicBezTo>
                        <a:pt x="436" y="19"/>
                        <a:pt x="439" y="26"/>
                        <a:pt x="443" y="38"/>
                      </a:cubicBezTo>
                      <a:cubicBezTo>
                        <a:pt x="445" y="44"/>
                        <a:pt x="445" y="49"/>
                        <a:pt x="445" y="56"/>
                      </a:cubicBezTo>
                      <a:cubicBezTo>
                        <a:pt x="445" y="61"/>
                        <a:pt x="445" y="66"/>
                        <a:pt x="445" y="72"/>
                      </a:cubicBezTo>
                      <a:cubicBezTo>
                        <a:pt x="445" y="259"/>
                        <a:pt x="445" y="259"/>
                        <a:pt x="445" y="259"/>
                      </a:cubicBezTo>
                      <a:cubicBezTo>
                        <a:pt x="103" y="259"/>
                        <a:pt x="103" y="259"/>
                        <a:pt x="103" y="259"/>
                      </a:cubicBezTo>
                      <a:cubicBezTo>
                        <a:pt x="103" y="81"/>
                        <a:pt x="103" y="81"/>
                        <a:pt x="103" y="81"/>
                      </a:cubicBezTo>
                      <a:cubicBezTo>
                        <a:pt x="103" y="76"/>
                        <a:pt x="103" y="71"/>
                        <a:pt x="103" y="67"/>
                      </a:cubicBezTo>
                      <a:cubicBezTo>
                        <a:pt x="103" y="54"/>
                        <a:pt x="104" y="43"/>
                        <a:pt x="108" y="30"/>
                      </a:cubicBezTo>
                      <a:cubicBezTo>
                        <a:pt x="111" y="21"/>
                        <a:pt x="113" y="16"/>
                        <a:pt x="118" y="8"/>
                      </a:cubicBezTo>
                      <a:cubicBezTo>
                        <a:pt x="123" y="0"/>
                        <a:pt x="123" y="0"/>
                        <a:pt x="123" y="0"/>
                      </a:cubicBezTo>
                      <a:cubicBezTo>
                        <a:pt x="11" y="0"/>
                        <a:pt x="11" y="0"/>
                        <a:pt x="11" y="0"/>
                      </a:cubicBezTo>
                      <a:cubicBezTo>
                        <a:pt x="0" y="0"/>
                        <a:pt x="0" y="0"/>
                        <a:pt x="0" y="0"/>
                      </a:cubicBezTo>
                      <a:cubicBezTo>
                        <a:pt x="7" y="9"/>
                        <a:pt x="7" y="9"/>
                        <a:pt x="7" y="9"/>
                      </a:cubicBezTo>
                      <a:cubicBezTo>
                        <a:pt x="14" y="18"/>
                        <a:pt x="17" y="23"/>
                        <a:pt x="21" y="34"/>
                      </a:cubicBezTo>
                      <a:cubicBezTo>
                        <a:pt x="24" y="44"/>
                        <a:pt x="24" y="52"/>
                        <a:pt x="24" y="65"/>
                      </a:cubicBezTo>
                      <a:cubicBezTo>
                        <a:pt x="24" y="603"/>
                        <a:pt x="24" y="603"/>
                        <a:pt x="24" y="603"/>
                      </a:cubicBezTo>
                      <a:cubicBezTo>
                        <a:pt x="24" y="606"/>
                        <a:pt x="24" y="610"/>
                        <a:pt x="24" y="613"/>
                      </a:cubicBezTo>
                      <a:cubicBezTo>
                        <a:pt x="24" y="621"/>
                        <a:pt x="24" y="627"/>
                        <a:pt x="21" y="635"/>
                      </a:cubicBezTo>
                      <a:cubicBezTo>
                        <a:pt x="18" y="641"/>
                        <a:pt x="15" y="645"/>
                        <a:pt x="10" y="652"/>
                      </a:cubicBezTo>
                      <a:cubicBezTo>
                        <a:pt x="4" y="661"/>
                        <a:pt x="4" y="661"/>
                        <a:pt x="4" y="661"/>
                      </a:cubicBezTo>
                      <a:cubicBezTo>
                        <a:pt x="115" y="661"/>
                        <a:pt x="115" y="661"/>
                        <a:pt x="115" y="661"/>
                      </a:cubicBezTo>
                      <a:cubicBezTo>
                        <a:pt x="126" y="661"/>
                        <a:pt x="126" y="661"/>
                        <a:pt x="126" y="661"/>
                      </a:cubicBezTo>
                      <a:cubicBezTo>
                        <a:pt x="120" y="652"/>
                        <a:pt x="120" y="652"/>
                        <a:pt x="120" y="652"/>
                      </a:cubicBezTo>
                      <a:cubicBezTo>
                        <a:pt x="114" y="644"/>
                        <a:pt x="110" y="639"/>
                        <a:pt x="108" y="632"/>
                      </a:cubicBezTo>
                      <a:cubicBezTo>
                        <a:pt x="104" y="616"/>
                        <a:pt x="104" y="607"/>
                        <a:pt x="103" y="598"/>
                      </a:cubicBezTo>
                      <a:cubicBezTo>
                        <a:pt x="103" y="592"/>
                        <a:pt x="104" y="585"/>
                        <a:pt x="104" y="575"/>
                      </a:cubicBezTo>
                      <a:cubicBezTo>
                        <a:pt x="104" y="318"/>
                        <a:pt x="104" y="318"/>
                        <a:pt x="104" y="318"/>
                      </a:cubicBezTo>
                      <a:cubicBezTo>
                        <a:pt x="445" y="318"/>
                        <a:pt x="445" y="318"/>
                        <a:pt x="445" y="318"/>
                      </a:cubicBezTo>
                      <a:cubicBezTo>
                        <a:pt x="445" y="603"/>
                        <a:pt x="445" y="603"/>
                        <a:pt x="445" y="603"/>
                      </a:cubicBezTo>
                      <a:cubicBezTo>
                        <a:pt x="445" y="609"/>
                        <a:pt x="445" y="614"/>
                        <a:pt x="445" y="618"/>
                      </a:cubicBezTo>
                      <a:cubicBezTo>
                        <a:pt x="445" y="620"/>
                        <a:pt x="445" y="622"/>
                        <a:pt x="445" y="625"/>
                      </a:cubicBezTo>
                      <a:cubicBezTo>
                        <a:pt x="443" y="635"/>
                        <a:pt x="440" y="641"/>
                        <a:pt x="433" y="650"/>
                      </a:cubicBezTo>
                      <a:cubicBezTo>
                        <a:pt x="426" y="659"/>
                        <a:pt x="426" y="659"/>
                        <a:pt x="426" y="659"/>
                      </a:cubicBezTo>
                      <a:cubicBezTo>
                        <a:pt x="438" y="659"/>
                        <a:pt x="438" y="659"/>
                        <a:pt x="438" y="659"/>
                      </a:cubicBezTo>
                      <a:cubicBezTo>
                        <a:pt x="534" y="659"/>
                        <a:pt x="534" y="659"/>
                        <a:pt x="534" y="659"/>
                      </a:cubicBezTo>
                      <a:cubicBezTo>
                        <a:pt x="544" y="659"/>
                        <a:pt x="544" y="659"/>
                        <a:pt x="544" y="659"/>
                      </a:cubicBezTo>
                      <a:cubicBezTo>
                        <a:pt x="539" y="651"/>
                        <a:pt x="539" y="651"/>
                        <a:pt x="539" y="651"/>
                      </a:cubicBezTo>
                      <a:cubicBezTo>
                        <a:pt x="534" y="641"/>
                        <a:pt x="532" y="635"/>
                        <a:pt x="529" y="626"/>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6" name="Freeform 35"/>
                <p:cNvSpPr>
                  <a:spLocks noChangeAspect="1"/>
                </p:cNvSpPr>
                <p:nvPr userDrawn="1"/>
              </p:nvSpPr>
              <p:spPr bwMode="black">
                <a:xfrm>
                  <a:off x="5300" y="1175"/>
                  <a:ext cx="38" cy="59"/>
                </a:xfrm>
                <a:custGeom>
                  <a:avLst/>
                  <a:gdLst/>
                  <a:ahLst/>
                  <a:cxnLst>
                    <a:cxn ang="0">
                      <a:pos x="387" y="590"/>
                    </a:cxn>
                    <a:cxn ang="0">
                      <a:pos x="351" y="596"/>
                    </a:cxn>
                    <a:cxn ang="0">
                      <a:pos x="106" y="597"/>
                    </a:cxn>
                    <a:cxn ang="0">
                      <a:pos x="105" y="84"/>
                    </a:cxn>
                    <a:cxn ang="0">
                      <a:pos x="104" y="61"/>
                    </a:cxn>
                    <a:cxn ang="0">
                      <a:pos x="108" y="31"/>
                    </a:cxn>
                    <a:cxn ang="0">
                      <a:pos x="117" y="8"/>
                    </a:cxn>
                    <a:cxn ang="0">
                      <a:pos x="121" y="0"/>
                    </a:cxn>
                    <a:cxn ang="0">
                      <a:pos x="11" y="0"/>
                    </a:cxn>
                    <a:cxn ang="0">
                      <a:pos x="0" y="0"/>
                    </a:cxn>
                    <a:cxn ang="0">
                      <a:pos x="7" y="9"/>
                    </a:cxn>
                    <a:cxn ang="0">
                      <a:pos x="20" y="36"/>
                    </a:cxn>
                    <a:cxn ang="0">
                      <a:pos x="24" y="67"/>
                    </a:cxn>
                    <a:cxn ang="0">
                      <a:pos x="24" y="599"/>
                    </a:cxn>
                    <a:cxn ang="0">
                      <a:pos x="24" y="609"/>
                    </a:cxn>
                    <a:cxn ang="0">
                      <a:pos x="20" y="632"/>
                    </a:cxn>
                    <a:cxn ang="0">
                      <a:pos x="10" y="649"/>
                    </a:cxn>
                    <a:cxn ang="0">
                      <a:pos x="4" y="658"/>
                    </a:cxn>
                    <a:cxn ang="0">
                      <a:pos x="391" y="658"/>
                    </a:cxn>
                    <a:cxn ang="0">
                      <a:pos x="391" y="652"/>
                    </a:cxn>
                    <a:cxn ang="0">
                      <a:pos x="392" y="652"/>
                    </a:cxn>
                    <a:cxn ang="0">
                      <a:pos x="392" y="652"/>
                    </a:cxn>
                    <a:cxn ang="0">
                      <a:pos x="397" y="654"/>
                    </a:cxn>
                    <a:cxn ang="0">
                      <a:pos x="425" y="580"/>
                    </a:cxn>
                    <a:cxn ang="0">
                      <a:pos x="415" y="573"/>
                    </a:cxn>
                    <a:cxn ang="0">
                      <a:pos x="387" y="590"/>
                    </a:cxn>
                  </a:cxnLst>
                  <a:rect l="0" t="0" r="r" b="b"/>
                  <a:pathLst>
                    <a:path w="425" h="658">
                      <a:moveTo>
                        <a:pt x="387" y="590"/>
                      </a:moveTo>
                      <a:cubicBezTo>
                        <a:pt x="372" y="596"/>
                        <a:pt x="365" y="596"/>
                        <a:pt x="351" y="596"/>
                      </a:cubicBezTo>
                      <a:cubicBezTo>
                        <a:pt x="106" y="597"/>
                        <a:pt x="106" y="597"/>
                        <a:pt x="106" y="597"/>
                      </a:cubicBezTo>
                      <a:cubicBezTo>
                        <a:pt x="105" y="84"/>
                        <a:pt x="105" y="84"/>
                        <a:pt x="105" y="84"/>
                      </a:cubicBezTo>
                      <a:cubicBezTo>
                        <a:pt x="105" y="75"/>
                        <a:pt x="104" y="68"/>
                        <a:pt x="104" y="61"/>
                      </a:cubicBezTo>
                      <a:cubicBezTo>
                        <a:pt x="104" y="51"/>
                        <a:pt x="105" y="42"/>
                        <a:pt x="108" y="31"/>
                      </a:cubicBezTo>
                      <a:cubicBezTo>
                        <a:pt x="111" y="22"/>
                        <a:pt x="113" y="16"/>
                        <a:pt x="117" y="8"/>
                      </a:cubicBezTo>
                      <a:cubicBezTo>
                        <a:pt x="121" y="0"/>
                        <a:pt x="121" y="0"/>
                        <a:pt x="121" y="0"/>
                      </a:cubicBezTo>
                      <a:cubicBezTo>
                        <a:pt x="11" y="0"/>
                        <a:pt x="11" y="0"/>
                        <a:pt x="11" y="0"/>
                      </a:cubicBezTo>
                      <a:cubicBezTo>
                        <a:pt x="0" y="0"/>
                        <a:pt x="0" y="0"/>
                        <a:pt x="0" y="0"/>
                      </a:cubicBezTo>
                      <a:cubicBezTo>
                        <a:pt x="7" y="9"/>
                        <a:pt x="7" y="9"/>
                        <a:pt x="7" y="9"/>
                      </a:cubicBezTo>
                      <a:cubicBezTo>
                        <a:pt x="14" y="18"/>
                        <a:pt x="16" y="25"/>
                        <a:pt x="20" y="36"/>
                      </a:cubicBezTo>
                      <a:cubicBezTo>
                        <a:pt x="23" y="48"/>
                        <a:pt x="24" y="54"/>
                        <a:pt x="24" y="67"/>
                      </a:cubicBezTo>
                      <a:cubicBezTo>
                        <a:pt x="24" y="599"/>
                        <a:pt x="24" y="599"/>
                        <a:pt x="24" y="599"/>
                      </a:cubicBezTo>
                      <a:cubicBezTo>
                        <a:pt x="24" y="603"/>
                        <a:pt x="24" y="606"/>
                        <a:pt x="24" y="609"/>
                      </a:cubicBezTo>
                      <a:cubicBezTo>
                        <a:pt x="24" y="618"/>
                        <a:pt x="24" y="624"/>
                        <a:pt x="20" y="632"/>
                      </a:cubicBezTo>
                      <a:cubicBezTo>
                        <a:pt x="18" y="638"/>
                        <a:pt x="15" y="643"/>
                        <a:pt x="10" y="649"/>
                      </a:cubicBezTo>
                      <a:cubicBezTo>
                        <a:pt x="4" y="658"/>
                        <a:pt x="4" y="658"/>
                        <a:pt x="4" y="658"/>
                      </a:cubicBezTo>
                      <a:cubicBezTo>
                        <a:pt x="391" y="658"/>
                        <a:pt x="391" y="658"/>
                        <a:pt x="391" y="658"/>
                      </a:cubicBezTo>
                      <a:cubicBezTo>
                        <a:pt x="391" y="652"/>
                        <a:pt x="391" y="652"/>
                        <a:pt x="391" y="652"/>
                      </a:cubicBezTo>
                      <a:cubicBezTo>
                        <a:pt x="392" y="652"/>
                        <a:pt x="392" y="652"/>
                        <a:pt x="392" y="652"/>
                      </a:cubicBezTo>
                      <a:cubicBezTo>
                        <a:pt x="392" y="652"/>
                        <a:pt x="392" y="652"/>
                        <a:pt x="392" y="652"/>
                      </a:cubicBezTo>
                      <a:cubicBezTo>
                        <a:pt x="397" y="654"/>
                        <a:pt x="397" y="654"/>
                        <a:pt x="397" y="654"/>
                      </a:cubicBezTo>
                      <a:cubicBezTo>
                        <a:pt x="425" y="580"/>
                        <a:pt x="425" y="580"/>
                        <a:pt x="425" y="580"/>
                      </a:cubicBezTo>
                      <a:cubicBezTo>
                        <a:pt x="415" y="573"/>
                        <a:pt x="415" y="573"/>
                        <a:pt x="415" y="573"/>
                      </a:cubicBezTo>
                      <a:cubicBezTo>
                        <a:pt x="393" y="593"/>
                        <a:pt x="402" y="585"/>
                        <a:pt x="387" y="59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7" name="Freeform 36"/>
                <p:cNvSpPr>
                  <a:spLocks noChangeAspect="1"/>
                </p:cNvSpPr>
                <p:nvPr userDrawn="1"/>
              </p:nvSpPr>
              <p:spPr bwMode="black">
                <a:xfrm>
                  <a:off x="5168" y="1175"/>
                  <a:ext cx="57" cy="61"/>
                </a:xfrm>
                <a:custGeom>
                  <a:avLst/>
                  <a:gdLst/>
                  <a:ahLst/>
                  <a:cxnLst>
                    <a:cxn ang="0">
                      <a:pos x="553" y="0"/>
                    </a:cxn>
                    <a:cxn ang="0">
                      <a:pos x="555" y="7"/>
                    </a:cxn>
                    <a:cxn ang="0">
                      <a:pos x="561" y="32"/>
                    </a:cxn>
                    <a:cxn ang="0">
                      <a:pos x="565" y="82"/>
                    </a:cxn>
                    <a:cxn ang="0">
                      <a:pos x="565" y="113"/>
                    </a:cxn>
                    <a:cxn ang="0">
                      <a:pos x="565" y="511"/>
                    </a:cxn>
                    <a:cxn ang="0">
                      <a:pos x="120" y="3"/>
                    </a:cxn>
                    <a:cxn ang="0">
                      <a:pos x="20" y="1"/>
                    </a:cxn>
                    <a:cxn ang="0">
                      <a:pos x="0" y="1"/>
                    </a:cxn>
                    <a:cxn ang="0">
                      <a:pos x="17" y="11"/>
                    </a:cxn>
                    <a:cxn ang="0">
                      <a:pos x="33" y="29"/>
                    </a:cxn>
                    <a:cxn ang="0">
                      <a:pos x="40" y="54"/>
                    </a:cxn>
                    <a:cxn ang="0">
                      <a:pos x="40" y="597"/>
                    </a:cxn>
                    <a:cxn ang="0">
                      <a:pos x="37" y="630"/>
                    </a:cxn>
                    <a:cxn ang="0">
                      <a:pos x="26" y="652"/>
                    </a:cxn>
                    <a:cxn ang="0">
                      <a:pos x="19" y="661"/>
                    </a:cxn>
                    <a:cxn ang="0">
                      <a:pos x="113" y="661"/>
                    </a:cxn>
                    <a:cxn ang="0">
                      <a:pos x="121" y="661"/>
                    </a:cxn>
                    <a:cxn ang="0">
                      <a:pos x="119" y="653"/>
                    </a:cxn>
                    <a:cxn ang="0">
                      <a:pos x="111" y="626"/>
                    </a:cxn>
                    <a:cxn ang="0">
                      <a:pos x="105" y="579"/>
                    </a:cxn>
                    <a:cxn ang="0">
                      <a:pos x="105" y="111"/>
                    </a:cxn>
                    <a:cxn ang="0">
                      <a:pos x="630" y="692"/>
                    </a:cxn>
                    <a:cxn ang="0">
                      <a:pos x="629" y="69"/>
                    </a:cxn>
                    <a:cxn ang="0">
                      <a:pos x="632" y="35"/>
                    </a:cxn>
                    <a:cxn ang="0">
                      <a:pos x="626" y="34"/>
                    </a:cxn>
                    <a:cxn ang="0">
                      <a:pos x="626" y="34"/>
                    </a:cxn>
                    <a:cxn ang="0">
                      <a:pos x="632" y="35"/>
                    </a:cxn>
                    <a:cxn ang="0">
                      <a:pos x="639" y="7"/>
                    </a:cxn>
                    <a:cxn ang="0">
                      <a:pos x="641" y="0"/>
                    </a:cxn>
                    <a:cxn ang="0">
                      <a:pos x="560" y="0"/>
                    </a:cxn>
                    <a:cxn ang="0">
                      <a:pos x="553" y="0"/>
                    </a:cxn>
                  </a:cxnLst>
                  <a:rect l="0" t="0" r="r" b="b"/>
                  <a:pathLst>
                    <a:path w="641" h="692">
                      <a:moveTo>
                        <a:pt x="553" y="0"/>
                      </a:moveTo>
                      <a:cubicBezTo>
                        <a:pt x="555" y="7"/>
                        <a:pt x="555" y="7"/>
                        <a:pt x="555" y="7"/>
                      </a:cubicBezTo>
                      <a:cubicBezTo>
                        <a:pt x="557" y="17"/>
                        <a:pt x="559" y="22"/>
                        <a:pt x="561" y="32"/>
                      </a:cubicBezTo>
                      <a:cubicBezTo>
                        <a:pt x="565" y="51"/>
                        <a:pt x="565" y="66"/>
                        <a:pt x="565" y="82"/>
                      </a:cubicBezTo>
                      <a:cubicBezTo>
                        <a:pt x="565" y="92"/>
                        <a:pt x="565" y="102"/>
                        <a:pt x="565" y="113"/>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ubicBezTo>
                        <a:pt x="38" y="38"/>
                        <a:pt x="40" y="44"/>
                        <a:pt x="40" y="54"/>
                      </a:cubicBezTo>
                      <a:cubicBezTo>
                        <a:pt x="40" y="597"/>
                        <a:pt x="40" y="597"/>
                        <a:pt x="40" y="597"/>
                      </a:cubicBezTo>
                      <a:cubicBezTo>
                        <a:pt x="40" y="610"/>
                        <a:pt x="40" y="618"/>
                        <a:pt x="37" y="630"/>
                      </a:cubicBezTo>
                      <a:cubicBezTo>
                        <a:pt x="35" y="639"/>
                        <a:pt x="32" y="643"/>
                        <a:pt x="26" y="652"/>
                      </a:cubicBezTo>
                      <a:cubicBezTo>
                        <a:pt x="19" y="661"/>
                        <a:pt x="19" y="661"/>
                        <a:pt x="19" y="661"/>
                      </a:cubicBezTo>
                      <a:cubicBezTo>
                        <a:pt x="113" y="661"/>
                        <a:pt x="113" y="661"/>
                        <a:pt x="113" y="661"/>
                      </a:cubicBezTo>
                      <a:cubicBezTo>
                        <a:pt x="121" y="661"/>
                        <a:pt x="121" y="661"/>
                        <a:pt x="121" y="661"/>
                      </a:cubicBezTo>
                      <a:cubicBezTo>
                        <a:pt x="119" y="653"/>
                        <a:pt x="119" y="653"/>
                        <a:pt x="119" y="653"/>
                      </a:cubicBezTo>
                      <a:cubicBezTo>
                        <a:pt x="115" y="642"/>
                        <a:pt x="113" y="636"/>
                        <a:pt x="111" y="626"/>
                      </a:cubicBezTo>
                      <a:cubicBezTo>
                        <a:pt x="105" y="597"/>
                        <a:pt x="105" y="599"/>
                        <a:pt x="105" y="579"/>
                      </a:cubicBezTo>
                      <a:cubicBezTo>
                        <a:pt x="105" y="111"/>
                        <a:pt x="105" y="111"/>
                        <a:pt x="105" y="111"/>
                      </a:cubicBezTo>
                      <a:cubicBezTo>
                        <a:pt x="630" y="692"/>
                        <a:pt x="630" y="692"/>
                        <a:pt x="630" y="692"/>
                      </a:cubicBezTo>
                      <a:cubicBezTo>
                        <a:pt x="629" y="69"/>
                        <a:pt x="629" y="69"/>
                        <a:pt x="629" y="69"/>
                      </a:cubicBezTo>
                      <a:cubicBezTo>
                        <a:pt x="629" y="56"/>
                        <a:pt x="629" y="49"/>
                        <a:pt x="632" y="35"/>
                      </a:cubicBezTo>
                      <a:cubicBezTo>
                        <a:pt x="626" y="34"/>
                        <a:pt x="626" y="34"/>
                        <a:pt x="626" y="34"/>
                      </a:cubicBezTo>
                      <a:cubicBezTo>
                        <a:pt x="626" y="34"/>
                        <a:pt x="626" y="34"/>
                        <a:pt x="626" y="34"/>
                      </a:cubicBezTo>
                      <a:cubicBezTo>
                        <a:pt x="632" y="35"/>
                        <a:pt x="632" y="35"/>
                        <a:pt x="632" y="35"/>
                      </a:cubicBezTo>
                      <a:cubicBezTo>
                        <a:pt x="634" y="24"/>
                        <a:pt x="635" y="17"/>
                        <a:pt x="639" y="7"/>
                      </a:cubicBezTo>
                      <a:cubicBezTo>
                        <a:pt x="641" y="0"/>
                        <a:pt x="641" y="0"/>
                        <a:pt x="641" y="0"/>
                      </a:cubicBezTo>
                      <a:cubicBezTo>
                        <a:pt x="560" y="0"/>
                        <a:pt x="560" y="0"/>
                        <a:pt x="560" y="0"/>
                      </a:cubicBezTo>
                      <a:lnTo>
                        <a:pt x="55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8" name="Freeform 37"/>
                <p:cNvSpPr>
                  <a:spLocks noChangeAspect="1"/>
                </p:cNvSpPr>
                <p:nvPr userDrawn="1"/>
              </p:nvSpPr>
              <p:spPr bwMode="black">
                <a:xfrm>
                  <a:off x="5000" y="1076"/>
                  <a:ext cx="57" cy="61"/>
                </a:xfrm>
                <a:custGeom>
                  <a:avLst/>
                  <a:gdLst/>
                  <a:ahLst/>
                  <a:cxnLst>
                    <a:cxn ang="0">
                      <a:pos x="111" y="627"/>
                    </a:cxn>
                    <a:cxn ang="0">
                      <a:pos x="105" y="580"/>
                    </a:cxn>
                    <a:cxn ang="0">
                      <a:pos x="105" y="112"/>
                    </a:cxn>
                    <a:cxn ang="0">
                      <a:pos x="630" y="693"/>
                    </a:cxn>
                    <a:cxn ang="0">
                      <a:pos x="629" y="70"/>
                    </a:cxn>
                    <a:cxn ang="0">
                      <a:pos x="632" y="36"/>
                    </a:cxn>
                    <a:cxn ang="0">
                      <a:pos x="627" y="35"/>
                    </a:cxn>
                    <a:cxn ang="0">
                      <a:pos x="627" y="35"/>
                    </a:cxn>
                    <a:cxn ang="0">
                      <a:pos x="632" y="36"/>
                    </a:cxn>
                    <a:cxn ang="0">
                      <a:pos x="639" y="8"/>
                    </a:cxn>
                    <a:cxn ang="0">
                      <a:pos x="641" y="0"/>
                    </a:cxn>
                    <a:cxn ang="0">
                      <a:pos x="560" y="0"/>
                    </a:cxn>
                    <a:cxn ang="0">
                      <a:pos x="553" y="0"/>
                    </a:cxn>
                    <a:cxn ang="0">
                      <a:pos x="555" y="8"/>
                    </a:cxn>
                    <a:cxn ang="0">
                      <a:pos x="561" y="32"/>
                    </a:cxn>
                    <a:cxn ang="0">
                      <a:pos x="565" y="83"/>
                    </a:cxn>
                    <a:cxn ang="0">
                      <a:pos x="565" y="114"/>
                    </a:cxn>
                    <a:cxn ang="0">
                      <a:pos x="565" y="511"/>
                    </a:cxn>
                    <a:cxn ang="0">
                      <a:pos x="120" y="3"/>
                    </a:cxn>
                    <a:cxn ang="0">
                      <a:pos x="20" y="1"/>
                    </a:cxn>
                    <a:cxn ang="0">
                      <a:pos x="0" y="1"/>
                    </a:cxn>
                    <a:cxn ang="0">
                      <a:pos x="18" y="12"/>
                    </a:cxn>
                    <a:cxn ang="0">
                      <a:pos x="33" y="29"/>
                    </a:cxn>
                    <a:cxn ang="0">
                      <a:pos x="40" y="55"/>
                    </a:cxn>
                    <a:cxn ang="0">
                      <a:pos x="40" y="597"/>
                    </a:cxn>
                    <a:cxn ang="0">
                      <a:pos x="37" y="631"/>
                    </a:cxn>
                    <a:cxn ang="0">
                      <a:pos x="26" y="652"/>
                    </a:cxn>
                    <a:cxn ang="0">
                      <a:pos x="20" y="661"/>
                    </a:cxn>
                    <a:cxn ang="0">
                      <a:pos x="113" y="661"/>
                    </a:cxn>
                    <a:cxn ang="0">
                      <a:pos x="121" y="661"/>
                    </a:cxn>
                    <a:cxn ang="0">
                      <a:pos x="119" y="654"/>
                    </a:cxn>
                    <a:cxn ang="0">
                      <a:pos x="111" y="627"/>
                    </a:cxn>
                  </a:cxnLst>
                  <a:rect l="0" t="0" r="r" b="b"/>
                  <a:pathLst>
                    <a:path w="641" h="693">
                      <a:moveTo>
                        <a:pt x="111" y="627"/>
                      </a:moveTo>
                      <a:cubicBezTo>
                        <a:pt x="105" y="598"/>
                        <a:pt x="105" y="599"/>
                        <a:pt x="105" y="580"/>
                      </a:cubicBezTo>
                      <a:cubicBezTo>
                        <a:pt x="105" y="112"/>
                        <a:pt x="105" y="112"/>
                        <a:pt x="105" y="112"/>
                      </a:cubicBezTo>
                      <a:cubicBezTo>
                        <a:pt x="630" y="693"/>
                        <a:pt x="630" y="693"/>
                        <a:pt x="630" y="693"/>
                      </a:cubicBezTo>
                      <a:cubicBezTo>
                        <a:pt x="629" y="70"/>
                        <a:pt x="629" y="70"/>
                        <a:pt x="629" y="70"/>
                      </a:cubicBezTo>
                      <a:cubicBezTo>
                        <a:pt x="629" y="57"/>
                        <a:pt x="629" y="49"/>
                        <a:pt x="632" y="36"/>
                      </a:cubicBezTo>
                      <a:cubicBezTo>
                        <a:pt x="627" y="35"/>
                        <a:pt x="627" y="35"/>
                        <a:pt x="627" y="35"/>
                      </a:cubicBezTo>
                      <a:cubicBezTo>
                        <a:pt x="627" y="35"/>
                        <a:pt x="627" y="35"/>
                        <a:pt x="627" y="35"/>
                      </a:cubicBezTo>
                      <a:cubicBezTo>
                        <a:pt x="632" y="36"/>
                        <a:pt x="632" y="36"/>
                        <a:pt x="632" y="36"/>
                      </a:cubicBezTo>
                      <a:cubicBezTo>
                        <a:pt x="634" y="25"/>
                        <a:pt x="635" y="18"/>
                        <a:pt x="639" y="8"/>
                      </a:cubicBezTo>
                      <a:cubicBezTo>
                        <a:pt x="641" y="0"/>
                        <a:pt x="641" y="0"/>
                        <a:pt x="641" y="0"/>
                      </a:cubicBezTo>
                      <a:cubicBezTo>
                        <a:pt x="560" y="0"/>
                        <a:pt x="560" y="0"/>
                        <a:pt x="560" y="0"/>
                      </a:cubicBezTo>
                      <a:cubicBezTo>
                        <a:pt x="553" y="0"/>
                        <a:pt x="553" y="0"/>
                        <a:pt x="553" y="0"/>
                      </a:cubicBezTo>
                      <a:cubicBezTo>
                        <a:pt x="555" y="8"/>
                        <a:pt x="555" y="8"/>
                        <a:pt x="555" y="8"/>
                      </a:cubicBezTo>
                      <a:cubicBezTo>
                        <a:pt x="558" y="17"/>
                        <a:pt x="559" y="23"/>
                        <a:pt x="561" y="32"/>
                      </a:cubicBezTo>
                      <a:cubicBezTo>
                        <a:pt x="564" y="52"/>
                        <a:pt x="565" y="67"/>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8" y="12"/>
                        <a:pt x="18" y="12"/>
                        <a:pt x="18" y="12"/>
                      </a:cubicBezTo>
                      <a:cubicBezTo>
                        <a:pt x="25" y="17"/>
                        <a:pt x="29" y="20"/>
                        <a:pt x="33" y="29"/>
                      </a:cubicBezTo>
                      <a:cubicBezTo>
                        <a:pt x="38" y="39"/>
                        <a:pt x="40" y="45"/>
                        <a:pt x="40" y="55"/>
                      </a:cubicBezTo>
                      <a:cubicBezTo>
                        <a:pt x="40" y="597"/>
                        <a:pt x="40" y="597"/>
                        <a:pt x="40" y="597"/>
                      </a:cubicBezTo>
                      <a:cubicBezTo>
                        <a:pt x="40" y="611"/>
                        <a:pt x="40" y="618"/>
                        <a:pt x="37" y="631"/>
                      </a:cubicBezTo>
                      <a:cubicBezTo>
                        <a:pt x="35" y="640"/>
                        <a:pt x="32" y="644"/>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3"/>
                        <a:pt x="113" y="637"/>
                        <a:pt x="111" y="62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9" name="Freeform 38"/>
                <p:cNvSpPr>
                  <a:spLocks noChangeAspect="1"/>
                </p:cNvSpPr>
                <p:nvPr userDrawn="1"/>
              </p:nvSpPr>
              <p:spPr bwMode="black">
                <a:xfrm>
                  <a:off x="5424" y="976"/>
                  <a:ext cx="37" cy="59"/>
                </a:xfrm>
                <a:custGeom>
                  <a:avLst/>
                  <a:gdLst/>
                  <a:ahLst/>
                  <a:cxnLst>
                    <a:cxn ang="0">
                      <a:pos x="21" y="26"/>
                    </a:cxn>
                    <a:cxn ang="0">
                      <a:pos x="26" y="52"/>
                    </a:cxn>
                    <a:cxn ang="0">
                      <a:pos x="26" y="596"/>
                    </a:cxn>
                    <a:cxn ang="0">
                      <a:pos x="26" y="612"/>
                    </a:cxn>
                    <a:cxn ang="0">
                      <a:pos x="24" y="628"/>
                    </a:cxn>
                    <a:cxn ang="0">
                      <a:pos x="13" y="650"/>
                    </a:cxn>
                    <a:cxn ang="0">
                      <a:pos x="7" y="659"/>
                    </a:cxn>
                    <a:cxn ang="0">
                      <a:pos x="393" y="659"/>
                    </a:cxn>
                    <a:cxn ang="0">
                      <a:pos x="393" y="653"/>
                    </a:cxn>
                    <a:cxn ang="0">
                      <a:pos x="393" y="653"/>
                    </a:cxn>
                    <a:cxn ang="0">
                      <a:pos x="393" y="653"/>
                    </a:cxn>
                    <a:cxn ang="0">
                      <a:pos x="398" y="655"/>
                    </a:cxn>
                    <a:cxn ang="0">
                      <a:pos x="421" y="582"/>
                    </a:cxn>
                    <a:cxn ang="0">
                      <a:pos x="425" y="567"/>
                    </a:cxn>
                    <a:cxn ang="0">
                      <a:pos x="412" y="576"/>
                    </a:cxn>
                    <a:cxn ang="0">
                      <a:pos x="384" y="589"/>
                    </a:cxn>
                    <a:cxn ang="0">
                      <a:pos x="314" y="599"/>
                    </a:cxn>
                    <a:cxn ang="0">
                      <a:pos x="111" y="599"/>
                    </a:cxn>
                    <a:cxn ang="0">
                      <a:pos x="111" y="320"/>
                    </a:cxn>
                    <a:cxn ang="0">
                      <a:pos x="280" y="320"/>
                    </a:cxn>
                    <a:cxn ang="0">
                      <a:pos x="308" y="321"/>
                    </a:cxn>
                    <a:cxn ang="0">
                      <a:pos x="343" y="333"/>
                    </a:cxn>
                    <a:cxn ang="0">
                      <a:pos x="351" y="337"/>
                    </a:cxn>
                    <a:cxn ang="0">
                      <a:pos x="351" y="266"/>
                    </a:cxn>
                    <a:cxn ang="0">
                      <a:pos x="351" y="261"/>
                    </a:cxn>
                    <a:cxn ang="0">
                      <a:pos x="109" y="261"/>
                    </a:cxn>
                    <a:cxn ang="0">
                      <a:pos x="109" y="58"/>
                    </a:cxn>
                    <a:cxn ang="0">
                      <a:pos x="280" y="58"/>
                    </a:cxn>
                    <a:cxn ang="0">
                      <a:pos x="300" y="57"/>
                    </a:cxn>
                    <a:cxn ang="0">
                      <a:pos x="318" y="60"/>
                    </a:cxn>
                    <a:cxn ang="0">
                      <a:pos x="341" y="75"/>
                    </a:cxn>
                    <a:cxn ang="0">
                      <a:pos x="351" y="85"/>
                    </a:cxn>
                    <a:cxn ang="0">
                      <a:pos x="351" y="6"/>
                    </a:cxn>
                    <a:cxn ang="0">
                      <a:pos x="351" y="0"/>
                    </a:cxn>
                    <a:cxn ang="0">
                      <a:pos x="0" y="0"/>
                    </a:cxn>
                    <a:cxn ang="0">
                      <a:pos x="10" y="9"/>
                    </a:cxn>
                    <a:cxn ang="0">
                      <a:pos x="21" y="26"/>
                    </a:cxn>
                  </a:cxnLst>
                  <a:rect l="0" t="0" r="r" b="b"/>
                  <a:pathLst>
                    <a:path w="425" h="659">
                      <a:moveTo>
                        <a:pt x="21" y="26"/>
                      </a:moveTo>
                      <a:cubicBezTo>
                        <a:pt x="24" y="35"/>
                        <a:pt x="26" y="41"/>
                        <a:pt x="26" y="52"/>
                      </a:cubicBezTo>
                      <a:cubicBezTo>
                        <a:pt x="26" y="596"/>
                        <a:pt x="26" y="596"/>
                        <a:pt x="26" y="596"/>
                      </a:cubicBezTo>
                      <a:cubicBezTo>
                        <a:pt x="26" y="602"/>
                        <a:pt x="26" y="607"/>
                        <a:pt x="26" y="612"/>
                      </a:cubicBezTo>
                      <a:cubicBezTo>
                        <a:pt x="26" y="617"/>
                        <a:pt x="26" y="622"/>
                        <a:pt x="24" y="628"/>
                      </a:cubicBezTo>
                      <a:cubicBezTo>
                        <a:pt x="21" y="637"/>
                        <a:pt x="19" y="642"/>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1" y="337"/>
                        <a:pt x="351" y="337"/>
                        <a:pt x="351" y="337"/>
                      </a:cubicBezTo>
                      <a:cubicBezTo>
                        <a:pt x="351" y="266"/>
                        <a:pt x="351" y="266"/>
                        <a:pt x="351" y="266"/>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8" y="58"/>
                        <a:pt x="294" y="57"/>
                        <a:pt x="300" y="57"/>
                      </a:cubicBezTo>
                      <a:cubicBezTo>
                        <a:pt x="306" y="57"/>
                        <a:pt x="311" y="58"/>
                        <a:pt x="318" y="60"/>
                      </a:cubicBezTo>
                      <a:cubicBezTo>
                        <a:pt x="328" y="64"/>
                        <a:pt x="334" y="67"/>
                        <a:pt x="341" y="75"/>
                      </a:cubicBezTo>
                      <a:cubicBezTo>
                        <a:pt x="351" y="85"/>
                        <a:pt x="351" y="85"/>
                        <a:pt x="351" y="85"/>
                      </a:cubicBezTo>
                      <a:cubicBezTo>
                        <a:pt x="351" y="6"/>
                        <a:pt x="351" y="6"/>
                        <a:pt x="351" y="6"/>
                      </a:cubicBezTo>
                      <a:cubicBezTo>
                        <a:pt x="351" y="0"/>
                        <a:pt x="351" y="0"/>
                        <a:pt x="351" y="0"/>
                      </a:cubicBezTo>
                      <a:cubicBezTo>
                        <a:pt x="0" y="0"/>
                        <a:pt x="0" y="0"/>
                        <a:pt x="0" y="0"/>
                      </a:cubicBezTo>
                      <a:cubicBezTo>
                        <a:pt x="10" y="9"/>
                        <a:pt x="10" y="9"/>
                        <a:pt x="10" y="9"/>
                      </a:cubicBezTo>
                      <a:cubicBezTo>
                        <a:pt x="16" y="15"/>
                        <a:pt x="17" y="18"/>
                        <a:pt x="21" y="26"/>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0" name="Freeform 39"/>
                <p:cNvSpPr>
                  <a:spLocks noChangeAspect="1"/>
                </p:cNvSpPr>
                <p:nvPr userDrawn="1"/>
              </p:nvSpPr>
              <p:spPr bwMode="black">
                <a:xfrm>
                  <a:off x="5359" y="976"/>
                  <a:ext cx="57" cy="62"/>
                </a:xfrm>
                <a:custGeom>
                  <a:avLst/>
                  <a:gdLst/>
                  <a:ahLst/>
                  <a:cxnLst>
                    <a:cxn ang="0">
                      <a:pos x="33" y="29"/>
                    </a:cxn>
                    <a:cxn ang="0">
                      <a:pos x="40" y="54"/>
                    </a:cxn>
                    <a:cxn ang="0">
                      <a:pos x="40" y="597"/>
                    </a:cxn>
                    <a:cxn ang="0">
                      <a:pos x="36" y="631"/>
                    </a:cxn>
                    <a:cxn ang="0">
                      <a:pos x="26" y="652"/>
                    </a:cxn>
                    <a:cxn ang="0">
                      <a:pos x="20" y="661"/>
                    </a:cxn>
                    <a:cxn ang="0">
                      <a:pos x="113" y="661"/>
                    </a:cxn>
                    <a:cxn ang="0">
                      <a:pos x="121" y="661"/>
                    </a:cxn>
                    <a:cxn ang="0">
                      <a:pos x="119" y="654"/>
                    </a:cxn>
                    <a:cxn ang="0">
                      <a:pos x="111" y="627"/>
                    </a:cxn>
                    <a:cxn ang="0">
                      <a:pos x="105" y="580"/>
                    </a:cxn>
                    <a:cxn ang="0">
                      <a:pos x="105" y="112"/>
                    </a:cxn>
                    <a:cxn ang="0">
                      <a:pos x="630" y="692"/>
                    </a:cxn>
                    <a:cxn ang="0">
                      <a:pos x="629" y="69"/>
                    </a:cxn>
                    <a:cxn ang="0">
                      <a:pos x="632" y="36"/>
                    </a:cxn>
                    <a:cxn ang="0">
                      <a:pos x="626" y="34"/>
                    </a:cxn>
                    <a:cxn ang="0">
                      <a:pos x="626" y="34"/>
                    </a:cxn>
                    <a:cxn ang="0">
                      <a:pos x="632" y="35"/>
                    </a:cxn>
                    <a:cxn ang="0">
                      <a:pos x="638" y="7"/>
                    </a:cxn>
                    <a:cxn ang="0">
                      <a:pos x="641" y="0"/>
                    </a:cxn>
                    <a:cxn ang="0">
                      <a:pos x="560" y="0"/>
                    </a:cxn>
                    <a:cxn ang="0">
                      <a:pos x="553" y="0"/>
                    </a:cxn>
                    <a:cxn ang="0">
                      <a:pos x="555" y="7"/>
                    </a:cxn>
                    <a:cxn ang="0">
                      <a:pos x="561" y="32"/>
                    </a:cxn>
                    <a:cxn ang="0">
                      <a:pos x="565" y="83"/>
                    </a:cxn>
                    <a:cxn ang="0">
                      <a:pos x="565" y="114"/>
                    </a:cxn>
                    <a:cxn ang="0">
                      <a:pos x="565" y="511"/>
                    </a:cxn>
                    <a:cxn ang="0">
                      <a:pos x="120" y="3"/>
                    </a:cxn>
                    <a:cxn ang="0">
                      <a:pos x="20" y="1"/>
                    </a:cxn>
                    <a:cxn ang="0">
                      <a:pos x="0" y="1"/>
                    </a:cxn>
                    <a:cxn ang="0">
                      <a:pos x="17" y="11"/>
                    </a:cxn>
                    <a:cxn ang="0">
                      <a:pos x="33" y="29"/>
                    </a:cxn>
                  </a:cxnLst>
                  <a:rect l="0" t="0" r="r" b="b"/>
                  <a:pathLst>
                    <a:path w="641" h="692">
                      <a:moveTo>
                        <a:pt x="33" y="29"/>
                      </a:moveTo>
                      <a:cubicBezTo>
                        <a:pt x="38" y="38"/>
                        <a:pt x="40" y="45"/>
                        <a:pt x="40" y="54"/>
                      </a:cubicBezTo>
                      <a:cubicBezTo>
                        <a:pt x="40" y="597"/>
                        <a:pt x="40" y="597"/>
                        <a:pt x="40" y="597"/>
                      </a:cubicBezTo>
                      <a:cubicBezTo>
                        <a:pt x="40" y="610"/>
                        <a:pt x="40" y="618"/>
                        <a:pt x="36" y="631"/>
                      </a:cubicBezTo>
                      <a:cubicBezTo>
                        <a:pt x="34" y="639"/>
                        <a:pt x="32" y="643"/>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2"/>
                        <a:pt x="112" y="637"/>
                        <a:pt x="111" y="627"/>
                      </a:cubicBezTo>
                      <a:cubicBezTo>
                        <a:pt x="105" y="597"/>
                        <a:pt x="105" y="599"/>
                        <a:pt x="105" y="580"/>
                      </a:cubicBezTo>
                      <a:cubicBezTo>
                        <a:pt x="105" y="112"/>
                        <a:pt x="105" y="112"/>
                        <a:pt x="105" y="112"/>
                      </a:cubicBezTo>
                      <a:cubicBezTo>
                        <a:pt x="630" y="692"/>
                        <a:pt x="630" y="692"/>
                        <a:pt x="630" y="692"/>
                      </a:cubicBezTo>
                      <a:cubicBezTo>
                        <a:pt x="629" y="69"/>
                        <a:pt x="629" y="69"/>
                        <a:pt x="629" y="69"/>
                      </a:cubicBezTo>
                      <a:cubicBezTo>
                        <a:pt x="629" y="56"/>
                        <a:pt x="629" y="49"/>
                        <a:pt x="632" y="36"/>
                      </a:cubicBezTo>
                      <a:cubicBezTo>
                        <a:pt x="626" y="34"/>
                        <a:pt x="626" y="34"/>
                        <a:pt x="626" y="34"/>
                      </a:cubicBezTo>
                      <a:cubicBezTo>
                        <a:pt x="626" y="34"/>
                        <a:pt x="626" y="34"/>
                        <a:pt x="626" y="34"/>
                      </a:cubicBezTo>
                      <a:cubicBezTo>
                        <a:pt x="632" y="35"/>
                        <a:pt x="632" y="35"/>
                        <a:pt x="632" y="35"/>
                      </a:cubicBezTo>
                      <a:cubicBezTo>
                        <a:pt x="633" y="24"/>
                        <a:pt x="635" y="18"/>
                        <a:pt x="638" y="7"/>
                      </a:cubicBezTo>
                      <a:cubicBezTo>
                        <a:pt x="641" y="0"/>
                        <a:pt x="641" y="0"/>
                        <a:pt x="641" y="0"/>
                      </a:cubicBezTo>
                      <a:cubicBezTo>
                        <a:pt x="560" y="0"/>
                        <a:pt x="560" y="0"/>
                        <a:pt x="560" y="0"/>
                      </a:cubicBezTo>
                      <a:cubicBezTo>
                        <a:pt x="553" y="0"/>
                        <a:pt x="553" y="0"/>
                        <a:pt x="553" y="0"/>
                      </a:cubicBezTo>
                      <a:cubicBezTo>
                        <a:pt x="555" y="7"/>
                        <a:pt x="555" y="7"/>
                        <a:pt x="555" y="7"/>
                      </a:cubicBezTo>
                      <a:cubicBezTo>
                        <a:pt x="557" y="17"/>
                        <a:pt x="559" y="23"/>
                        <a:pt x="561" y="32"/>
                      </a:cubicBezTo>
                      <a:cubicBezTo>
                        <a:pt x="564" y="52"/>
                        <a:pt x="565" y="66"/>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1" name="Freeform 40"/>
                <p:cNvSpPr>
                  <a:spLocks noChangeAspect="1"/>
                </p:cNvSpPr>
                <p:nvPr userDrawn="1"/>
              </p:nvSpPr>
              <p:spPr bwMode="black">
                <a:xfrm>
                  <a:off x="5348" y="1076"/>
                  <a:ext cx="48" cy="58"/>
                </a:xfrm>
                <a:custGeom>
                  <a:avLst/>
                  <a:gdLst/>
                  <a:ahLst/>
                  <a:cxnLst>
                    <a:cxn ang="0">
                      <a:pos x="481" y="62"/>
                    </a:cxn>
                    <a:cxn ang="0">
                      <a:pos x="500" y="34"/>
                    </a:cxn>
                    <a:cxn ang="0">
                      <a:pos x="522" y="10"/>
                    </a:cxn>
                    <a:cxn ang="0">
                      <a:pos x="532" y="0"/>
                    </a:cxn>
                    <a:cxn ang="0">
                      <a:pos x="429" y="0"/>
                    </a:cxn>
                    <a:cxn ang="0">
                      <a:pos x="423" y="0"/>
                    </a:cxn>
                    <a:cxn ang="0">
                      <a:pos x="423" y="7"/>
                    </a:cxn>
                    <a:cxn ang="0">
                      <a:pos x="424" y="14"/>
                    </a:cxn>
                    <a:cxn ang="0">
                      <a:pos x="423" y="22"/>
                    </a:cxn>
                    <a:cxn ang="0">
                      <a:pos x="415" y="40"/>
                    </a:cxn>
                    <a:cxn ang="0">
                      <a:pos x="272" y="266"/>
                    </a:cxn>
                    <a:cxn ang="0">
                      <a:pos x="141" y="54"/>
                    </a:cxn>
                    <a:cxn ang="0">
                      <a:pos x="127" y="28"/>
                    </a:cxn>
                    <a:cxn ang="0">
                      <a:pos x="125" y="14"/>
                    </a:cxn>
                    <a:cxn ang="0">
                      <a:pos x="126" y="8"/>
                    </a:cxn>
                    <a:cxn ang="0">
                      <a:pos x="126" y="1"/>
                    </a:cxn>
                    <a:cxn ang="0">
                      <a:pos x="16" y="1"/>
                    </a:cxn>
                    <a:cxn ang="0">
                      <a:pos x="0" y="1"/>
                    </a:cxn>
                    <a:cxn ang="0">
                      <a:pos x="12" y="11"/>
                    </a:cxn>
                    <a:cxn ang="0">
                      <a:pos x="31" y="30"/>
                    </a:cxn>
                    <a:cxn ang="0">
                      <a:pos x="47" y="53"/>
                    </a:cxn>
                    <a:cxn ang="0">
                      <a:pos x="223" y="331"/>
                    </a:cxn>
                    <a:cxn ang="0">
                      <a:pos x="223" y="619"/>
                    </a:cxn>
                    <a:cxn ang="0">
                      <a:pos x="223" y="628"/>
                    </a:cxn>
                    <a:cxn ang="0">
                      <a:pos x="222" y="635"/>
                    </a:cxn>
                    <a:cxn ang="0">
                      <a:pos x="216" y="654"/>
                    </a:cxn>
                    <a:cxn ang="0">
                      <a:pos x="212" y="662"/>
                    </a:cxn>
                    <a:cxn ang="0">
                      <a:pos x="306" y="662"/>
                    </a:cxn>
                    <a:cxn ang="0">
                      <a:pos x="313" y="662"/>
                    </a:cxn>
                    <a:cxn ang="0">
                      <a:pos x="311" y="655"/>
                    </a:cxn>
                    <a:cxn ang="0">
                      <a:pos x="306" y="636"/>
                    </a:cxn>
                    <a:cxn ang="0">
                      <a:pos x="303" y="616"/>
                    </a:cxn>
                    <a:cxn ang="0">
                      <a:pos x="303" y="328"/>
                    </a:cxn>
                    <a:cxn ang="0">
                      <a:pos x="481" y="62"/>
                    </a:cxn>
                  </a:cxnLst>
                  <a:rect l="0" t="0" r="r" b="b"/>
                  <a:pathLst>
                    <a:path w="532" h="662">
                      <a:moveTo>
                        <a:pt x="481" y="62"/>
                      </a:moveTo>
                      <a:cubicBezTo>
                        <a:pt x="489" y="51"/>
                        <a:pt x="493" y="44"/>
                        <a:pt x="500" y="34"/>
                      </a:cubicBezTo>
                      <a:cubicBezTo>
                        <a:pt x="507" y="24"/>
                        <a:pt x="512" y="19"/>
                        <a:pt x="522" y="10"/>
                      </a:cubicBezTo>
                      <a:cubicBezTo>
                        <a:pt x="532" y="0"/>
                        <a:pt x="532" y="0"/>
                        <a:pt x="532" y="0"/>
                      </a:cubicBezTo>
                      <a:cubicBezTo>
                        <a:pt x="429" y="0"/>
                        <a:pt x="429" y="0"/>
                        <a:pt x="429" y="0"/>
                      </a:cubicBezTo>
                      <a:cubicBezTo>
                        <a:pt x="423" y="0"/>
                        <a:pt x="423" y="0"/>
                        <a:pt x="423" y="0"/>
                      </a:cubicBezTo>
                      <a:cubicBezTo>
                        <a:pt x="423" y="7"/>
                        <a:pt x="423" y="7"/>
                        <a:pt x="423" y="7"/>
                      </a:cubicBezTo>
                      <a:cubicBezTo>
                        <a:pt x="424" y="10"/>
                        <a:pt x="424" y="12"/>
                        <a:pt x="424" y="14"/>
                      </a:cubicBezTo>
                      <a:cubicBezTo>
                        <a:pt x="424" y="17"/>
                        <a:pt x="424" y="19"/>
                        <a:pt x="423" y="22"/>
                      </a:cubicBezTo>
                      <a:cubicBezTo>
                        <a:pt x="422" y="28"/>
                        <a:pt x="419" y="33"/>
                        <a:pt x="415" y="40"/>
                      </a:cubicBezTo>
                      <a:cubicBezTo>
                        <a:pt x="272" y="266"/>
                        <a:pt x="272" y="266"/>
                        <a:pt x="272" y="266"/>
                      </a:cubicBezTo>
                      <a:cubicBezTo>
                        <a:pt x="141" y="54"/>
                        <a:pt x="141" y="54"/>
                        <a:pt x="141" y="54"/>
                      </a:cubicBezTo>
                      <a:cubicBezTo>
                        <a:pt x="135" y="44"/>
                        <a:pt x="131" y="38"/>
                        <a:pt x="127" y="28"/>
                      </a:cubicBezTo>
                      <a:cubicBezTo>
                        <a:pt x="126" y="23"/>
                        <a:pt x="125" y="19"/>
                        <a:pt x="125" y="14"/>
                      </a:cubicBezTo>
                      <a:cubicBezTo>
                        <a:pt x="125" y="12"/>
                        <a:pt x="126" y="10"/>
                        <a:pt x="126" y="8"/>
                      </a:cubicBezTo>
                      <a:cubicBezTo>
                        <a:pt x="126" y="1"/>
                        <a:pt x="126" y="1"/>
                        <a:pt x="126" y="1"/>
                      </a:cubicBezTo>
                      <a:cubicBezTo>
                        <a:pt x="16" y="1"/>
                        <a:pt x="16" y="1"/>
                        <a:pt x="16" y="1"/>
                      </a:cubicBezTo>
                      <a:cubicBezTo>
                        <a:pt x="0" y="1"/>
                        <a:pt x="0" y="1"/>
                        <a:pt x="0" y="1"/>
                      </a:cubicBezTo>
                      <a:cubicBezTo>
                        <a:pt x="12" y="11"/>
                        <a:pt x="12" y="11"/>
                        <a:pt x="12" y="11"/>
                      </a:cubicBezTo>
                      <a:cubicBezTo>
                        <a:pt x="21" y="18"/>
                        <a:pt x="25" y="23"/>
                        <a:pt x="31" y="30"/>
                      </a:cubicBezTo>
                      <a:cubicBezTo>
                        <a:pt x="37" y="39"/>
                        <a:pt x="41" y="44"/>
                        <a:pt x="47" y="53"/>
                      </a:cubicBezTo>
                      <a:cubicBezTo>
                        <a:pt x="223" y="331"/>
                        <a:pt x="223" y="331"/>
                        <a:pt x="223" y="331"/>
                      </a:cubicBezTo>
                      <a:cubicBezTo>
                        <a:pt x="223" y="619"/>
                        <a:pt x="223" y="619"/>
                        <a:pt x="223" y="619"/>
                      </a:cubicBezTo>
                      <a:cubicBezTo>
                        <a:pt x="223" y="623"/>
                        <a:pt x="223" y="626"/>
                        <a:pt x="223" y="628"/>
                      </a:cubicBezTo>
                      <a:cubicBezTo>
                        <a:pt x="223" y="631"/>
                        <a:pt x="223" y="633"/>
                        <a:pt x="222" y="635"/>
                      </a:cubicBezTo>
                      <a:cubicBezTo>
                        <a:pt x="221" y="642"/>
                        <a:pt x="219" y="647"/>
                        <a:pt x="216" y="654"/>
                      </a:cubicBezTo>
                      <a:cubicBezTo>
                        <a:pt x="212" y="662"/>
                        <a:pt x="212" y="662"/>
                        <a:pt x="212" y="662"/>
                      </a:cubicBezTo>
                      <a:cubicBezTo>
                        <a:pt x="306" y="662"/>
                        <a:pt x="306" y="662"/>
                        <a:pt x="306" y="662"/>
                      </a:cubicBezTo>
                      <a:cubicBezTo>
                        <a:pt x="313" y="662"/>
                        <a:pt x="313" y="662"/>
                        <a:pt x="313" y="662"/>
                      </a:cubicBezTo>
                      <a:cubicBezTo>
                        <a:pt x="311" y="655"/>
                        <a:pt x="311" y="655"/>
                        <a:pt x="311" y="655"/>
                      </a:cubicBezTo>
                      <a:cubicBezTo>
                        <a:pt x="308" y="647"/>
                        <a:pt x="308" y="643"/>
                        <a:pt x="306" y="636"/>
                      </a:cubicBezTo>
                      <a:cubicBezTo>
                        <a:pt x="304" y="628"/>
                        <a:pt x="303" y="623"/>
                        <a:pt x="303" y="616"/>
                      </a:cubicBezTo>
                      <a:cubicBezTo>
                        <a:pt x="303" y="328"/>
                        <a:pt x="303" y="328"/>
                        <a:pt x="303" y="328"/>
                      </a:cubicBezTo>
                      <a:lnTo>
                        <a:pt x="481" y="62"/>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2" name="Freeform 41"/>
                <p:cNvSpPr>
                  <a:spLocks noChangeAspect="1" noEditPoints="1"/>
                </p:cNvSpPr>
                <p:nvPr userDrawn="1"/>
              </p:nvSpPr>
              <p:spPr bwMode="black">
                <a:xfrm>
                  <a:off x="5424" y="1074"/>
                  <a:ext cx="60" cy="60"/>
                </a:xfrm>
                <a:custGeom>
                  <a:avLst/>
                  <a:gdLst/>
                  <a:ahLst/>
                  <a:cxnLst>
                    <a:cxn ang="0">
                      <a:pos x="336" y="0"/>
                    </a:cxn>
                    <a:cxn ang="0">
                      <a:pos x="0" y="338"/>
                    </a:cxn>
                    <a:cxn ang="0">
                      <a:pos x="330" y="675"/>
                    </a:cxn>
                    <a:cxn ang="0">
                      <a:pos x="330" y="670"/>
                    </a:cxn>
                    <a:cxn ang="0">
                      <a:pos x="330" y="675"/>
                    </a:cxn>
                    <a:cxn ang="0">
                      <a:pos x="338" y="675"/>
                    </a:cxn>
                    <a:cxn ang="0">
                      <a:pos x="674" y="342"/>
                    </a:cxn>
                    <a:cxn ang="0">
                      <a:pos x="674" y="336"/>
                    </a:cxn>
                    <a:cxn ang="0">
                      <a:pos x="345" y="0"/>
                    </a:cxn>
                    <a:cxn ang="0">
                      <a:pos x="336" y="0"/>
                    </a:cxn>
                    <a:cxn ang="0">
                      <a:pos x="336" y="65"/>
                    </a:cxn>
                    <a:cxn ang="0">
                      <a:pos x="339" y="65"/>
                    </a:cxn>
                    <a:cxn ang="0">
                      <a:pos x="340" y="59"/>
                    </a:cxn>
                    <a:cxn ang="0">
                      <a:pos x="340" y="59"/>
                    </a:cxn>
                    <a:cxn ang="0">
                      <a:pos x="340" y="65"/>
                    </a:cxn>
                    <a:cxn ang="0">
                      <a:pos x="592" y="336"/>
                    </a:cxn>
                    <a:cxn ang="0">
                      <a:pos x="337" y="610"/>
                    </a:cxn>
                    <a:cxn ang="0">
                      <a:pos x="332" y="610"/>
                    </a:cxn>
                    <a:cxn ang="0">
                      <a:pos x="85" y="339"/>
                    </a:cxn>
                    <a:cxn ang="0">
                      <a:pos x="85" y="334"/>
                    </a:cxn>
                    <a:cxn ang="0">
                      <a:pos x="336" y="65"/>
                    </a:cxn>
                  </a:cxnLst>
                  <a:rect l="0" t="0" r="r" b="b"/>
                  <a:pathLst>
                    <a:path w="674" h="675">
                      <a:moveTo>
                        <a:pt x="336" y="0"/>
                      </a:moveTo>
                      <a:cubicBezTo>
                        <a:pt x="151" y="0"/>
                        <a:pt x="0" y="154"/>
                        <a:pt x="0" y="338"/>
                      </a:cubicBezTo>
                      <a:cubicBezTo>
                        <a:pt x="0" y="521"/>
                        <a:pt x="148" y="669"/>
                        <a:pt x="330" y="675"/>
                      </a:cubicBezTo>
                      <a:cubicBezTo>
                        <a:pt x="330" y="670"/>
                        <a:pt x="330" y="670"/>
                        <a:pt x="330" y="670"/>
                      </a:cubicBezTo>
                      <a:cubicBezTo>
                        <a:pt x="330" y="675"/>
                        <a:pt x="330" y="675"/>
                        <a:pt x="330" y="675"/>
                      </a:cubicBezTo>
                      <a:cubicBezTo>
                        <a:pt x="333" y="675"/>
                        <a:pt x="336" y="675"/>
                        <a:pt x="338" y="675"/>
                      </a:cubicBezTo>
                      <a:cubicBezTo>
                        <a:pt x="520" y="675"/>
                        <a:pt x="674" y="534"/>
                        <a:pt x="674" y="342"/>
                      </a:cubicBezTo>
                      <a:cubicBezTo>
                        <a:pt x="674" y="340"/>
                        <a:pt x="674" y="338"/>
                        <a:pt x="674" y="336"/>
                      </a:cubicBezTo>
                      <a:cubicBezTo>
                        <a:pt x="671" y="154"/>
                        <a:pt x="533" y="7"/>
                        <a:pt x="345" y="0"/>
                      </a:cubicBezTo>
                      <a:cubicBezTo>
                        <a:pt x="342" y="0"/>
                        <a:pt x="338" y="0"/>
                        <a:pt x="336" y="0"/>
                      </a:cubicBezTo>
                      <a:close/>
                      <a:moveTo>
                        <a:pt x="336" y="65"/>
                      </a:moveTo>
                      <a:cubicBezTo>
                        <a:pt x="337" y="65"/>
                        <a:pt x="338" y="65"/>
                        <a:pt x="339" y="65"/>
                      </a:cubicBezTo>
                      <a:cubicBezTo>
                        <a:pt x="340" y="59"/>
                        <a:pt x="340" y="59"/>
                        <a:pt x="340" y="59"/>
                      </a:cubicBezTo>
                      <a:cubicBezTo>
                        <a:pt x="340" y="59"/>
                        <a:pt x="340" y="59"/>
                        <a:pt x="340" y="59"/>
                      </a:cubicBezTo>
                      <a:cubicBezTo>
                        <a:pt x="340" y="65"/>
                        <a:pt x="340" y="65"/>
                        <a:pt x="340" y="65"/>
                      </a:cubicBezTo>
                      <a:cubicBezTo>
                        <a:pt x="488" y="67"/>
                        <a:pt x="591" y="191"/>
                        <a:pt x="592" y="336"/>
                      </a:cubicBezTo>
                      <a:cubicBezTo>
                        <a:pt x="592" y="480"/>
                        <a:pt x="481" y="610"/>
                        <a:pt x="337" y="610"/>
                      </a:cubicBezTo>
                      <a:cubicBezTo>
                        <a:pt x="336" y="610"/>
                        <a:pt x="334" y="610"/>
                        <a:pt x="332" y="610"/>
                      </a:cubicBezTo>
                      <a:cubicBezTo>
                        <a:pt x="186" y="607"/>
                        <a:pt x="85" y="481"/>
                        <a:pt x="85" y="339"/>
                      </a:cubicBezTo>
                      <a:cubicBezTo>
                        <a:pt x="85" y="338"/>
                        <a:pt x="85" y="336"/>
                        <a:pt x="85" y="334"/>
                      </a:cubicBezTo>
                      <a:cubicBezTo>
                        <a:pt x="88" y="191"/>
                        <a:pt x="186" y="65"/>
                        <a:pt x="336" y="65"/>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3" name="Freeform 42"/>
                <p:cNvSpPr>
                  <a:spLocks noChangeAspect="1"/>
                </p:cNvSpPr>
                <p:nvPr userDrawn="1"/>
              </p:nvSpPr>
              <p:spPr bwMode="black">
                <a:xfrm>
                  <a:off x="5282" y="1076"/>
                  <a:ext cx="11" cy="58"/>
                </a:xfrm>
                <a:custGeom>
                  <a:avLst/>
                  <a:gdLst/>
                  <a:ahLst/>
                  <a:cxnLst>
                    <a:cxn ang="0">
                      <a:pos x="112" y="33"/>
                    </a:cxn>
                    <a:cxn ang="0">
                      <a:pos x="122" y="8"/>
                    </a:cxn>
                    <a:cxn ang="0">
                      <a:pos x="126" y="0"/>
                    </a:cxn>
                    <a:cxn ang="0">
                      <a:pos x="10" y="0"/>
                    </a:cxn>
                    <a:cxn ang="0">
                      <a:pos x="0" y="0"/>
                    </a:cxn>
                    <a:cxn ang="0">
                      <a:pos x="5" y="9"/>
                    </a:cxn>
                    <a:cxn ang="0">
                      <a:pos x="19" y="37"/>
                    </a:cxn>
                    <a:cxn ang="0">
                      <a:pos x="24" y="69"/>
                    </a:cxn>
                    <a:cxn ang="0">
                      <a:pos x="24" y="598"/>
                    </a:cxn>
                    <a:cxn ang="0">
                      <a:pos x="19" y="630"/>
                    </a:cxn>
                    <a:cxn ang="0">
                      <a:pos x="9" y="651"/>
                    </a:cxn>
                    <a:cxn ang="0">
                      <a:pos x="3" y="659"/>
                    </a:cxn>
                    <a:cxn ang="0">
                      <a:pos x="115" y="659"/>
                    </a:cxn>
                    <a:cxn ang="0">
                      <a:pos x="125" y="659"/>
                    </a:cxn>
                    <a:cxn ang="0">
                      <a:pos x="120" y="651"/>
                    </a:cxn>
                    <a:cxn ang="0">
                      <a:pos x="109" y="628"/>
                    </a:cxn>
                    <a:cxn ang="0">
                      <a:pos x="106" y="545"/>
                    </a:cxn>
                    <a:cxn ang="0">
                      <a:pos x="106" y="68"/>
                    </a:cxn>
                    <a:cxn ang="0">
                      <a:pos x="112" y="33"/>
                    </a:cxn>
                  </a:cxnLst>
                  <a:rect l="0" t="0" r="r" b="b"/>
                  <a:pathLst>
                    <a:path w="126" h="659">
                      <a:moveTo>
                        <a:pt x="112" y="33"/>
                      </a:moveTo>
                      <a:cubicBezTo>
                        <a:pt x="116" y="23"/>
                        <a:pt x="118" y="17"/>
                        <a:pt x="122" y="8"/>
                      </a:cubicBezTo>
                      <a:cubicBezTo>
                        <a:pt x="126" y="0"/>
                        <a:pt x="126" y="0"/>
                        <a:pt x="126" y="0"/>
                      </a:cubicBezTo>
                      <a:cubicBezTo>
                        <a:pt x="10" y="0"/>
                        <a:pt x="10" y="0"/>
                        <a:pt x="10" y="0"/>
                      </a:cubicBezTo>
                      <a:cubicBezTo>
                        <a:pt x="0" y="0"/>
                        <a:pt x="0" y="0"/>
                        <a:pt x="0" y="0"/>
                      </a:cubicBezTo>
                      <a:cubicBezTo>
                        <a:pt x="5" y="9"/>
                        <a:pt x="5" y="9"/>
                        <a:pt x="5" y="9"/>
                      </a:cubicBezTo>
                      <a:cubicBezTo>
                        <a:pt x="12" y="19"/>
                        <a:pt x="15" y="26"/>
                        <a:pt x="19" y="37"/>
                      </a:cubicBezTo>
                      <a:cubicBezTo>
                        <a:pt x="23" y="50"/>
                        <a:pt x="24" y="57"/>
                        <a:pt x="24" y="69"/>
                      </a:cubicBezTo>
                      <a:cubicBezTo>
                        <a:pt x="24" y="598"/>
                        <a:pt x="24" y="598"/>
                        <a:pt x="24" y="598"/>
                      </a:cubicBezTo>
                      <a:cubicBezTo>
                        <a:pt x="24" y="611"/>
                        <a:pt x="24"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5" y="642"/>
                        <a:pt x="110" y="637"/>
                        <a:pt x="109" y="628"/>
                      </a:cubicBezTo>
                      <a:cubicBezTo>
                        <a:pt x="106" y="608"/>
                        <a:pt x="106" y="578"/>
                        <a:pt x="106" y="545"/>
                      </a:cubicBezTo>
                      <a:cubicBezTo>
                        <a:pt x="106" y="68"/>
                        <a:pt x="106" y="68"/>
                        <a:pt x="106" y="68"/>
                      </a:cubicBezTo>
                      <a:cubicBezTo>
                        <a:pt x="106" y="58"/>
                        <a:pt x="106" y="53"/>
                        <a:pt x="112" y="33"/>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4" name="Freeform 43"/>
                <p:cNvSpPr>
                  <a:spLocks noChangeAspect="1"/>
                </p:cNvSpPr>
                <p:nvPr userDrawn="1"/>
              </p:nvSpPr>
              <p:spPr bwMode="black">
                <a:xfrm>
                  <a:off x="5461" y="1175"/>
                  <a:ext cx="47" cy="59"/>
                </a:xfrm>
                <a:custGeom>
                  <a:avLst/>
                  <a:gdLst/>
                  <a:ahLst/>
                  <a:cxnLst>
                    <a:cxn ang="0">
                      <a:pos x="423" y="0"/>
                    </a:cxn>
                    <a:cxn ang="0">
                      <a:pos x="424" y="6"/>
                    </a:cxn>
                    <a:cxn ang="0">
                      <a:pos x="424" y="14"/>
                    </a:cxn>
                    <a:cxn ang="0">
                      <a:pos x="424" y="21"/>
                    </a:cxn>
                    <a:cxn ang="0">
                      <a:pos x="415" y="39"/>
                    </a:cxn>
                    <a:cxn ang="0">
                      <a:pos x="272" y="265"/>
                    </a:cxn>
                    <a:cxn ang="0">
                      <a:pos x="141" y="53"/>
                    </a:cxn>
                    <a:cxn ang="0">
                      <a:pos x="127" y="27"/>
                    </a:cxn>
                    <a:cxn ang="0">
                      <a:pos x="125" y="13"/>
                    </a:cxn>
                    <a:cxn ang="0">
                      <a:pos x="126" y="7"/>
                    </a:cxn>
                    <a:cxn ang="0">
                      <a:pos x="127" y="1"/>
                    </a:cxn>
                    <a:cxn ang="0">
                      <a:pos x="16" y="1"/>
                    </a:cxn>
                    <a:cxn ang="0">
                      <a:pos x="0" y="1"/>
                    </a:cxn>
                    <a:cxn ang="0">
                      <a:pos x="13" y="11"/>
                    </a:cxn>
                    <a:cxn ang="0">
                      <a:pos x="31" y="29"/>
                    </a:cxn>
                    <a:cxn ang="0">
                      <a:pos x="47" y="53"/>
                    </a:cxn>
                    <a:cxn ang="0">
                      <a:pos x="224" y="330"/>
                    </a:cxn>
                    <a:cxn ang="0">
                      <a:pos x="223" y="619"/>
                    </a:cxn>
                    <a:cxn ang="0">
                      <a:pos x="223" y="628"/>
                    </a:cxn>
                    <a:cxn ang="0">
                      <a:pos x="222" y="634"/>
                    </a:cxn>
                    <a:cxn ang="0">
                      <a:pos x="216" y="654"/>
                    </a:cxn>
                    <a:cxn ang="0">
                      <a:pos x="213" y="662"/>
                    </a:cxn>
                    <a:cxn ang="0">
                      <a:pos x="306" y="662"/>
                    </a:cxn>
                    <a:cxn ang="0">
                      <a:pos x="314" y="662"/>
                    </a:cxn>
                    <a:cxn ang="0">
                      <a:pos x="311" y="654"/>
                    </a:cxn>
                    <a:cxn ang="0">
                      <a:pos x="306" y="635"/>
                    </a:cxn>
                    <a:cxn ang="0">
                      <a:pos x="303" y="615"/>
                    </a:cxn>
                    <a:cxn ang="0">
                      <a:pos x="303" y="327"/>
                    </a:cxn>
                    <a:cxn ang="0">
                      <a:pos x="482" y="62"/>
                    </a:cxn>
                    <a:cxn ang="0">
                      <a:pos x="501" y="33"/>
                    </a:cxn>
                    <a:cxn ang="0">
                      <a:pos x="496" y="30"/>
                    </a:cxn>
                    <a:cxn ang="0">
                      <a:pos x="496" y="30"/>
                    </a:cxn>
                    <a:cxn ang="0">
                      <a:pos x="501" y="33"/>
                    </a:cxn>
                    <a:cxn ang="0">
                      <a:pos x="522" y="10"/>
                    </a:cxn>
                    <a:cxn ang="0">
                      <a:pos x="533" y="0"/>
                    </a:cxn>
                    <a:cxn ang="0">
                      <a:pos x="429" y="0"/>
                    </a:cxn>
                    <a:cxn ang="0">
                      <a:pos x="423" y="0"/>
                    </a:cxn>
                  </a:cxnLst>
                  <a:rect l="0" t="0" r="r" b="b"/>
                  <a:pathLst>
                    <a:path w="533" h="662">
                      <a:moveTo>
                        <a:pt x="423" y="0"/>
                      </a:moveTo>
                      <a:cubicBezTo>
                        <a:pt x="424" y="6"/>
                        <a:pt x="424" y="6"/>
                        <a:pt x="424" y="6"/>
                      </a:cubicBezTo>
                      <a:cubicBezTo>
                        <a:pt x="424" y="9"/>
                        <a:pt x="424" y="11"/>
                        <a:pt x="424" y="14"/>
                      </a:cubicBezTo>
                      <a:cubicBezTo>
                        <a:pt x="424" y="16"/>
                        <a:pt x="424" y="18"/>
                        <a:pt x="424" y="21"/>
                      </a:cubicBezTo>
                      <a:cubicBezTo>
                        <a:pt x="422" y="27"/>
                        <a:pt x="419" y="32"/>
                        <a:pt x="415" y="39"/>
                      </a:cubicBezTo>
                      <a:cubicBezTo>
                        <a:pt x="272" y="265"/>
                        <a:pt x="272" y="265"/>
                        <a:pt x="272" y="265"/>
                      </a:cubicBezTo>
                      <a:cubicBezTo>
                        <a:pt x="141" y="53"/>
                        <a:pt x="141" y="53"/>
                        <a:pt x="141" y="53"/>
                      </a:cubicBezTo>
                      <a:cubicBezTo>
                        <a:pt x="135" y="43"/>
                        <a:pt x="131" y="38"/>
                        <a:pt x="127" y="27"/>
                      </a:cubicBezTo>
                      <a:cubicBezTo>
                        <a:pt x="126" y="22"/>
                        <a:pt x="125" y="18"/>
                        <a:pt x="125" y="13"/>
                      </a:cubicBezTo>
                      <a:cubicBezTo>
                        <a:pt x="125" y="11"/>
                        <a:pt x="126" y="9"/>
                        <a:pt x="126" y="7"/>
                      </a:cubicBezTo>
                      <a:cubicBezTo>
                        <a:pt x="127" y="1"/>
                        <a:pt x="127" y="1"/>
                        <a:pt x="127" y="1"/>
                      </a:cubicBezTo>
                      <a:cubicBezTo>
                        <a:pt x="16" y="1"/>
                        <a:pt x="16" y="1"/>
                        <a:pt x="16" y="1"/>
                      </a:cubicBezTo>
                      <a:cubicBezTo>
                        <a:pt x="0" y="1"/>
                        <a:pt x="0" y="1"/>
                        <a:pt x="0" y="1"/>
                      </a:cubicBezTo>
                      <a:cubicBezTo>
                        <a:pt x="13" y="11"/>
                        <a:pt x="13" y="11"/>
                        <a:pt x="13" y="11"/>
                      </a:cubicBezTo>
                      <a:cubicBezTo>
                        <a:pt x="21" y="17"/>
                        <a:pt x="25" y="22"/>
                        <a:pt x="31" y="29"/>
                      </a:cubicBezTo>
                      <a:cubicBezTo>
                        <a:pt x="38" y="38"/>
                        <a:pt x="41" y="43"/>
                        <a:pt x="47" y="53"/>
                      </a:cubicBezTo>
                      <a:cubicBezTo>
                        <a:pt x="224" y="330"/>
                        <a:pt x="224" y="330"/>
                        <a:pt x="224" y="330"/>
                      </a:cubicBezTo>
                      <a:cubicBezTo>
                        <a:pt x="223" y="619"/>
                        <a:pt x="223" y="619"/>
                        <a:pt x="223" y="619"/>
                      </a:cubicBezTo>
                      <a:cubicBezTo>
                        <a:pt x="223" y="622"/>
                        <a:pt x="223" y="625"/>
                        <a:pt x="223" y="628"/>
                      </a:cubicBezTo>
                      <a:cubicBezTo>
                        <a:pt x="223" y="630"/>
                        <a:pt x="223" y="632"/>
                        <a:pt x="222" y="634"/>
                      </a:cubicBezTo>
                      <a:cubicBezTo>
                        <a:pt x="221" y="642"/>
                        <a:pt x="219" y="646"/>
                        <a:pt x="216" y="654"/>
                      </a:cubicBezTo>
                      <a:cubicBezTo>
                        <a:pt x="213" y="662"/>
                        <a:pt x="213" y="662"/>
                        <a:pt x="213" y="662"/>
                      </a:cubicBezTo>
                      <a:cubicBezTo>
                        <a:pt x="306" y="662"/>
                        <a:pt x="306" y="662"/>
                        <a:pt x="306" y="662"/>
                      </a:cubicBezTo>
                      <a:cubicBezTo>
                        <a:pt x="314" y="662"/>
                        <a:pt x="314" y="662"/>
                        <a:pt x="314" y="662"/>
                      </a:cubicBezTo>
                      <a:cubicBezTo>
                        <a:pt x="311" y="654"/>
                        <a:pt x="311" y="654"/>
                        <a:pt x="311" y="654"/>
                      </a:cubicBezTo>
                      <a:cubicBezTo>
                        <a:pt x="308" y="647"/>
                        <a:pt x="308" y="642"/>
                        <a:pt x="306" y="635"/>
                      </a:cubicBezTo>
                      <a:cubicBezTo>
                        <a:pt x="304" y="627"/>
                        <a:pt x="303" y="623"/>
                        <a:pt x="303" y="615"/>
                      </a:cubicBezTo>
                      <a:cubicBezTo>
                        <a:pt x="303" y="327"/>
                        <a:pt x="303" y="327"/>
                        <a:pt x="303" y="327"/>
                      </a:cubicBezTo>
                      <a:cubicBezTo>
                        <a:pt x="482" y="62"/>
                        <a:pt x="482" y="62"/>
                        <a:pt x="482" y="62"/>
                      </a:cubicBezTo>
                      <a:cubicBezTo>
                        <a:pt x="489" y="50"/>
                        <a:pt x="493" y="44"/>
                        <a:pt x="501" y="33"/>
                      </a:cubicBezTo>
                      <a:cubicBezTo>
                        <a:pt x="496" y="30"/>
                        <a:pt x="496" y="30"/>
                        <a:pt x="496" y="30"/>
                      </a:cubicBezTo>
                      <a:cubicBezTo>
                        <a:pt x="496" y="30"/>
                        <a:pt x="496" y="30"/>
                        <a:pt x="496" y="30"/>
                      </a:cubicBezTo>
                      <a:cubicBezTo>
                        <a:pt x="501" y="33"/>
                        <a:pt x="501" y="33"/>
                        <a:pt x="501" y="33"/>
                      </a:cubicBezTo>
                      <a:cubicBezTo>
                        <a:pt x="508" y="24"/>
                        <a:pt x="512" y="18"/>
                        <a:pt x="522" y="10"/>
                      </a:cubicBezTo>
                      <a:cubicBezTo>
                        <a:pt x="533" y="0"/>
                        <a:pt x="533" y="0"/>
                        <a:pt x="533" y="0"/>
                      </a:cubicBezTo>
                      <a:cubicBezTo>
                        <a:pt x="429" y="0"/>
                        <a:pt x="429" y="0"/>
                        <a:pt x="429" y="0"/>
                      </a:cubicBezTo>
                      <a:lnTo>
                        <a:pt x="42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5" name="Freeform 44"/>
                <p:cNvSpPr>
                  <a:spLocks noChangeAspect="1"/>
                </p:cNvSpPr>
                <p:nvPr userDrawn="1"/>
              </p:nvSpPr>
              <p:spPr bwMode="black">
                <a:xfrm>
                  <a:off x="5492" y="1076"/>
                  <a:ext cx="30" cy="58"/>
                </a:xfrm>
                <a:custGeom>
                  <a:avLst/>
                  <a:gdLst/>
                  <a:ahLst/>
                  <a:cxnLst>
                    <a:cxn ang="0">
                      <a:pos x="102" y="261"/>
                    </a:cxn>
                    <a:cxn ang="0">
                      <a:pos x="102" y="59"/>
                    </a:cxn>
                    <a:cxn ang="0">
                      <a:pos x="273" y="59"/>
                    </a:cxn>
                    <a:cxn ang="0">
                      <a:pos x="288" y="59"/>
                    </a:cxn>
                    <a:cxn ang="0">
                      <a:pos x="313" y="62"/>
                    </a:cxn>
                    <a:cxn ang="0">
                      <a:pos x="335" y="76"/>
                    </a:cxn>
                    <a:cxn ang="0">
                      <a:pos x="344" y="83"/>
                    </a:cxn>
                    <a:cxn ang="0">
                      <a:pos x="344" y="6"/>
                    </a:cxn>
                    <a:cxn ang="0">
                      <a:pos x="344" y="0"/>
                    </a:cxn>
                    <a:cxn ang="0">
                      <a:pos x="0" y="0"/>
                    </a:cxn>
                    <a:cxn ang="0">
                      <a:pos x="6" y="9"/>
                    </a:cxn>
                    <a:cxn ang="0">
                      <a:pos x="16" y="27"/>
                    </a:cxn>
                    <a:cxn ang="0">
                      <a:pos x="21" y="52"/>
                    </a:cxn>
                    <a:cxn ang="0">
                      <a:pos x="21" y="596"/>
                    </a:cxn>
                    <a:cxn ang="0">
                      <a:pos x="21" y="616"/>
                    </a:cxn>
                    <a:cxn ang="0">
                      <a:pos x="20" y="629"/>
                    </a:cxn>
                    <a:cxn ang="0">
                      <a:pos x="10" y="653"/>
                    </a:cxn>
                    <a:cxn ang="0">
                      <a:pos x="5" y="661"/>
                    </a:cxn>
                    <a:cxn ang="0">
                      <a:pos x="110" y="661"/>
                    </a:cxn>
                    <a:cxn ang="0">
                      <a:pos x="117" y="661"/>
                    </a:cxn>
                    <a:cxn ang="0">
                      <a:pos x="115" y="654"/>
                    </a:cxn>
                    <a:cxn ang="0">
                      <a:pos x="109" y="636"/>
                    </a:cxn>
                    <a:cxn ang="0">
                      <a:pos x="104" y="552"/>
                    </a:cxn>
                    <a:cxn ang="0">
                      <a:pos x="104" y="320"/>
                    </a:cxn>
                    <a:cxn ang="0">
                      <a:pos x="273" y="320"/>
                    </a:cxn>
                    <a:cxn ang="0">
                      <a:pos x="297" y="320"/>
                    </a:cxn>
                    <a:cxn ang="0">
                      <a:pos x="310" y="320"/>
                    </a:cxn>
                    <a:cxn ang="0">
                      <a:pos x="310" y="315"/>
                    </a:cxn>
                    <a:cxn ang="0">
                      <a:pos x="310" y="320"/>
                    </a:cxn>
                    <a:cxn ang="0">
                      <a:pos x="338" y="325"/>
                    </a:cxn>
                    <a:cxn ang="0">
                      <a:pos x="345" y="327"/>
                    </a:cxn>
                    <a:cxn ang="0">
                      <a:pos x="345" y="267"/>
                    </a:cxn>
                    <a:cxn ang="0">
                      <a:pos x="345" y="261"/>
                    </a:cxn>
                    <a:cxn ang="0">
                      <a:pos x="102" y="261"/>
                    </a:cxn>
                  </a:cxnLst>
                  <a:rect l="0" t="0" r="r" b="b"/>
                  <a:pathLst>
                    <a:path w="345" h="661">
                      <a:moveTo>
                        <a:pt x="102" y="261"/>
                      </a:moveTo>
                      <a:cubicBezTo>
                        <a:pt x="102" y="59"/>
                        <a:pt x="102" y="59"/>
                        <a:pt x="102" y="59"/>
                      </a:cubicBezTo>
                      <a:cubicBezTo>
                        <a:pt x="273" y="59"/>
                        <a:pt x="273" y="59"/>
                        <a:pt x="273" y="59"/>
                      </a:cubicBezTo>
                      <a:cubicBezTo>
                        <a:pt x="278" y="59"/>
                        <a:pt x="283" y="59"/>
                        <a:pt x="288" y="59"/>
                      </a:cubicBezTo>
                      <a:cubicBezTo>
                        <a:pt x="297" y="59"/>
                        <a:pt x="305" y="60"/>
                        <a:pt x="313" y="62"/>
                      </a:cubicBezTo>
                      <a:cubicBezTo>
                        <a:pt x="322" y="65"/>
                        <a:pt x="326" y="68"/>
                        <a:pt x="335" y="76"/>
                      </a:cubicBezTo>
                      <a:cubicBezTo>
                        <a:pt x="344" y="83"/>
                        <a:pt x="344" y="83"/>
                        <a:pt x="344" y="83"/>
                      </a:cubicBezTo>
                      <a:cubicBezTo>
                        <a:pt x="344" y="6"/>
                        <a:pt x="344" y="6"/>
                        <a:pt x="344" y="6"/>
                      </a:cubicBezTo>
                      <a:cubicBezTo>
                        <a:pt x="344" y="0"/>
                        <a:pt x="344" y="0"/>
                        <a:pt x="344" y="0"/>
                      </a:cubicBezTo>
                      <a:cubicBezTo>
                        <a:pt x="0" y="0"/>
                        <a:pt x="0" y="0"/>
                        <a:pt x="0" y="0"/>
                      </a:cubicBezTo>
                      <a:cubicBezTo>
                        <a:pt x="6" y="9"/>
                        <a:pt x="6" y="9"/>
                        <a:pt x="6" y="9"/>
                      </a:cubicBezTo>
                      <a:cubicBezTo>
                        <a:pt x="10" y="15"/>
                        <a:pt x="14" y="20"/>
                        <a:pt x="16" y="27"/>
                      </a:cubicBezTo>
                      <a:cubicBezTo>
                        <a:pt x="19" y="36"/>
                        <a:pt x="21" y="42"/>
                        <a:pt x="21" y="52"/>
                      </a:cubicBezTo>
                      <a:cubicBezTo>
                        <a:pt x="21" y="596"/>
                        <a:pt x="21" y="596"/>
                        <a:pt x="21" y="596"/>
                      </a:cubicBezTo>
                      <a:cubicBezTo>
                        <a:pt x="21" y="604"/>
                        <a:pt x="21" y="610"/>
                        <a:pt x="21" y="616"/>
                      </a:cubicBezTo>
                      <a:cubicBezTo>
                        <a:pt x="21" y="620"/>
                        <a:pt x="21" y="624"/>
                        <a:pt x="20" y="629"/>
                      </a:cubicBezTo>
                      <a:cubicBezTo>
                        <a:pt x="18" y="638"/>
                        <a:pt x="15" y="644"/>
                        <a:pt x="10" y="653"/>
                      </a:cubicBezTo>
                      <a:cubicBezTo>
                        <a:pt x="5" y="661"/>
                        <a:pt x="5" y="661"/>
                        <a:pt x="5" y="661"/>
                      </a:cubicBezTo>
                      <a:cubicBezTo>
                        <a:pt x="110" y="661"/>
                        <a:pt x="110" y="661"/>
                        <a:pt x="110" y="661"/>
                      </a:cubicBezTo>
                      <a:cubicBezTo>
                        <a:pt x="117" y="661"/>
                        <a:pt x="117" y="661"/>
                        <a:pt x="117" y="661"/>
                      </a:cubicBezTo>
                      <a:cubicBezTo>
                        <a:pt x="115" y="654"/>
                        <a:pt x="115" y="654"/>
                        <a:pt x="115" y="654"/>
                      </a:cubicBezTo>
                      <a:cubicBezTo>
                        <a:pt x="113" y="645"/>
                        <a:pt x="110" y="643"/>
                        <a:pt x="109" y="636"/>
                      </a:cubicBezTo>
                      <a:cubicBezTo>
                        <a:pt x="105" y="598"/>
                        <a:pt x="104" y="584"/>
                        <a:pt x="104" y="552"/>
                      </a:cubicBezTo>
                      <a:cubicBezTo>
                        <a:pt x="104" y="320"/>
                        <a:pt x="104" y="320"/>
                        <a:pt x="104" y="320"/>
                      </a:cubicBezTo>
                      <a:cubicBezTo>
                        <a:pt x="273" y="320"/>
                        <a:pt x="273" y="320"/>
                        <a:pt x="273" y="320"/>
                      </a:cubicBezTo>
                      <a:cubicBezTo>
                        <a:pt x="282" y="320"/>
                        <a:pt x="289" y="320"/>
                        <a:pt x="297" y="320"/>
                      </a:cubicBezTo>
                      <a:cubicBezTo>
                        <a:pt x="300" y="320"/>
                        <a:pt x="305" y="320"/>
                        <a:pt x="310" y="320"/>
                      </a:cubicBezTo>
                      <a:cubicBezTo>
                        <a:pt x="310" y="315"/>
                        <a:pt x="310" y="315"/>
                        <a:pt x="310" y="315"/>
                      </a:cubicBezTo>
                      <a:cubicBezTo>
                        <a:pt x="310" y="320"/>
                        <a:pt x="310" y="320"/>
                        <a:pt x="310" y="320"/>
                      </a:cubicBezTo>
                      <a:cubicBezTo>
                        <a:pt x="320" y="320"/>
                        <a:pt x="326" y="323"/>
                        <a:pt x="338" y="325"/>
                      </a:cubicBezTo>
                      <a:cubicBezTo>
                        <a:pt x="345" y="327"/>
                        <a:pt x="345" y="327"/>
                        <a:pt x="345" y="327"/>
                      </a:cubicBezTo>
                      <a:cubicBezTo>
                        <a:pt x="345" y="267"/>
                        <a:pt x="345" y="267"/>
                        <a:pt x="345" y="267"/>
                      </a:cubicBezTo>
                      <a:cubicBezTo>
                        <a:pt x="345" y="261"/>
                        <a:pt x="345" y="261"/>
                        <a:pt x="345" y="261"/>
                      </a:cubicBezTo>
                      <a:lnTo>
                        <a:pt x="102" y="261"/>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6" name="Freeform 45"/>
                <p:cNvSpPr>
                  <a:spLocks noChangeAspect="1" noEditPoints="1"/>
                </p:cNvSpPr>
                <p:nvPr userDrawn="1"/>
              </p:nvSpPr>
              <p:spPr bwMode="black">
                <a:xfrm>
                  <a:off x="5338" y="1174"/>
                  <a:ext cx="60" cy="60"/>
                </a:xfrm>
                <a:custGeom>
                  <a:avLst/>
                  <a:gdLst/>
                  <a:ahLst/>
                  <a:cxnLst>
                    <a:cxn ang="0">
                      <a:pos x="345" y="0"/>
                    </a:cxn>
                    <a:cxn ang="0">
                      <a:pos x="335" y="0"/>
                    </a:cxn>
                    <a:cxn ang="0">
                      <a:pos x="0" y="337"/>
                    </a:cxn>
                    <a:cxn ang="0">
                      <a:pos x="330" y="675"/>
                    </a:cxn>
                    <a:cxn ang="0">
                      <a:pos x="330" y="669"/>
                    </a:cxn>
                    <a:cxn ang="0">
                      <a:pos x="330" y="675"/>
                    </a:cxn>
                    <a:cxn ang="0">
                      <a:pos x="338" y="675"/>
                    </a:cxn>
                    <a:cxn ang="0">
                      <a:pos x="674" y="341"/>
                    </a:cxn>
                    <a:cxn ang="0">
                      <a:pos x="674" y="335"/>
                    </a:cxn>
                    <a:cxn ang="0">
                      <a:pos x="345" y="0"/>
                    </a:cxn>
                    <a:cxn ang="0">
                      <a:pos x="85" y="334"/>
                    </a:cxn>
                    <a:cxn ang="0">
                      <a:pos x="336" y="64"/>
                    </a:cxn>
                    <a:cxn ang="0">
                      <a:pos x="339" y="64"/>
                    </a:cxn>
                    <a:cxn ang="0">
                      <a:pos x="592" y="335"/>
                    </a:cxn>
                    <a:cxn ang="0">
                      <a:pos x="337" y="610"/>
                    </a:cxn>
                    <a:cxn ang="0">
                      <a:pos x="332" y="610"/>
                    </a:cxn>
                    <a:cxn ang="0">
                      <a:pos x="85" y="339"/>
                    </a:cxn>
                    <a:cxn ang="0">
                      <a:pos x="85" y="334"/>
                    </a:cxn>
                  </a:cxnLst>
                  <a:rect l="0" t="0" r="r" b="b"/>
                  <a:pathLst>
                    <a:path w="674" h="675">
                      <a:moveTo>
                        <a:pt x="345" y="0"/>
                      </a:moveTo>
                      <a:cubicBezTo>
                        <a:pt x="342"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5"/>
                        <a:pt x="338" y="675"/>
                      </a:cubicBezTo>
                      <a:cubicBezTo>
                        <a:pt x="520" y="674"/>
                        <a:pt x="674" y="533"/>
                        <a:pt x="674" y="341"/>
                      </a:cubicBezTo>
                      <a:cubicBezTo>
                        <a:pt x="674" y="339"/>
                        <a:pt x="674" y="337"/>
                        <a:pt x="674" y="335"/>
                      </a:cubicBezTo>
                      <a:cubicBezTo>
                        <a:pt x="670" y="154"/>
                        <a:pt x="533" y="7"/>
                        <a:pt x="345" y="0"/>
                      </a:cubicBezTo>
                      <a:close/>
                      <a:moveTo>
                        <a:pt x="85" y="334"/>
                      </a:moveTo>
                      <a:cubicBezTo>
                        <a:pt x="88" y="191"/>
                        <a:pt x="186" y="64"/>
                        <a:pt x="336" y="64"/>
                      </a:cubicBezTo>
                      <a:cubicBezTo>
                        <a:pt x="337" y="64"/>
                        <a:pt x="338" y="64"/>
                        <a:pt x="339" y="64"/>
                      </a:cubicBezTo>
                      <a:cubicBezTo>
                        <a:pt x="488" y="67"/>
                        <a:pt x="591" y="191"/>
                        <a:pt x="592" y="335"/>
                      </a:cubicBezTo>
                      <a:cubicBezTo>
                        <a:pt x="592" y="479"/>
                        <a:pt x="481" y="609"/>
                        <a:pt x="337" y="610"/>
                      </a:cubicBezTo>
                      <a:cubicBezTo>
                        <a:pt x="335" y="610"/>
                        <a:pt x="334" y="610"/>
                        <a:pt x="332" y="610"/>
                      </a:cubicBezTo>
                      <a:cubicBezTo>
                        <a:pt x="186" y="606"/>
                        <a:pt x="85" y="480"/>
                        <a:pt x="85" y="339"/>
                      </a:cubicBezTo>
                      <a:cubicBezTo>
                        <a:pt x="85" y="337"/>
                        <a:pt x="85" y="335"/>
                        <a:pt x="85" y="334"/>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7" name="Freeform 46"/>
                <p:cNvSpPr>
                  <a:spLocks noChangeAspect="1" noEditPoints="1"/>
                </p:cNvSpPr>
                <p:nvPr userDrawn="1"/>
              </p:nvSpPr>
              <p:spPr bwMode="black">
                <a:xfrm>
                  <a:off x="5213" y="976"/>
                  <a:ext cx="36" cy="59"/>
                </a:xfrm>
                <a:custGeom>
                  <a:avLst/>
                  <a:gdLst/>
                  <a:ahLst/>
                  <a:cxnLst>
                    <a:cxn ang="0">
                      <a:pos x="20" y="32"/>
                    </a:cxn>
                    <a:cxn ang="0">
                      <a:pos x="28" y="68"/>
                    </a:cxn>
                    <a:cxn ang="0">
                      <a:pos x="28" y="603"/>
                    </a:cxn>
                    <a:cxn ang="0">
                      <a:pos x="22" y="635"/>
                    </a:cxn>
                    <a:cxn ang="0">
                      <a:pos x="13" y="652"/>
                    </a:cxn>
                    <a:cxn ang="0">
                      <a:pos x="6" y="661"/>
                    </a:cxn>
                    <a:cxn ang="0">
                      <a:pos x="191" y="661"/>
                    </a:cxn>
                    <a:cxn ang="0">
                      <a:pos x="192" y="661"/>
                    </a:cxn>
                    <a:cxn ang="0">
                      <a:pos x="411" y="470"/>
                    </a:cxn>
                    <a:cxn ang="0">
                      <a:pos x="295" y="302"/>
                    </a:cxn>
                    <a:cxn ang="0">
                      <a:pos x="280" y="297"/>
                    </a:cxn>
                    <a:cxn ang="0">
                      <a:pos x="294" y="288"/>
                    </a:cxn>
                    <a:cxn ang="0">
                      <a:pos x="367" y="167"/>
                    </a:cxn>
                    <a:cxn ang="0">
                      <a:pos x="367" y="161"/>
                    </a:cxn>
                    <a:cxn ang="0">
                      <a:pos x="208" y="0"/>
                    </a:cxn>
                    <a:cxn ang="0">
                      <a:pos x="0" y="0"/>
                    </a:cxn>
                    <a:cxn ang="0">
                      <a:pos x="7" y="9"/>
                    </a:cxn>
                    <a:cxn ang="0">
                      <a:pos x="20" y="32"/>
                    </a:cxn>
                    <a:cxn ang="0">
                      <a:pos x="159" y="277"/>
                    </a:cxn>
                    <a:cxn ang="0">
                      <a:pos x="108" y="277"/>
                    </a:cxn>
                    <a:cxn ang="0">
                      <a:pos x="108" y="55"/>
                    </a:cxn>
                    <a:cxn ang="0">
                      <a:pos x="166" y="55"/>
                    </a:cxn>
                    <a:cxn ang="0">
                      <a:pos x="289" y="162"/>
                    </a:cxn>
                    <a:cxn ang="0">
                      <a:pos x="289" y="167"/>
                    </a:cxn>
                    <a:cxn ang="0">
                      <a:pos x="159" y="277"/>
                    </a:cxn>
                    <a:cxn ang="0">
                      <a:pos x="156" y="611"/>
                    </a:cxn>
                    <a:cxn ang="0">
                      <a:pos x="108" y="603"/>
                    </a:cxn>
                    <a:cxn ang="0">
                      <a:pos x="112" y="330"/>
                    </a:cxn>
                    <a:cxn ang="0">
                      <a:pos x="163" y="330"/>
                    </a:cxn>
                    <a:cxn ang="0">
                      <a:pos x="330" y="469"/>
                    </a:cxn>
                    <a:cxn ang="0">
                      <a:pos x="330" y="473"/>
                    </a:cxn>
                    <a:cxn ang="0">
                      <a:pos x="169" y="611"/>
                    </a:cxn>
                    <a:cxn ang="0">
                      <a:pos x="156" y="611"/>
                    </a:cxn>
                  </a:cxnLst>
                  <a:rect l="0" t="0" r="r" b="b"/>
                  <a:pathLst>
                    <a:path w="411" h="661">
                      <a:moveTo>
                        <a:pt x="20" y="32"/>
                      </a:moveTo>
                      <a:cubicBezTo>
                        <a:pt x="26" y="46"/>
                        <a:pt x="28" y="54"/>
                        <a:pt x="28" y="68"/>
                      </a:cubicBezTo>
                      <a:cubicBezTo>
                        <a:pt x="28" y="603"/>
                        <a:pt x="28" y="603"/>
                        <a:pt x="28" y="603"/>
                      </a:cubicBezTo>
                      <a:cubicBezTo>
                        <a:pt x="28" y="616"/>
                        <a:pt x="27" y="623"/>
                        <a:pt x="22" y="635"/>
                      </a:cubicBezTo>
                      <a:cubicBezTo>
                        <a:pt x="19" y="642"/>
                        <a:pt x="18" y="645"/>
                        <a:pt x="13" y="652"/>
                      </a:cubicBezTo>
                      <a:cubicBezTo>
                        <a:pt x="6" y="661"/>
                        <a:pt x="6" y="661"/>
                        <a:pt x="6" y="661"/>
                      </a:cubicBezTo>
                      <a:cubicBezTo>
                        <a:pt x="191" y="661"/>
                        <a:pt x="191" y="661"/>
                        <a:pt x="191" y="661"/>
                      </a:cubicBezTo>
                      <a:cubicBezTo>
                        <a:pt x="191" y="661"/>
                        <a:pt x="191" y="661"/>
                        <a:pt x="192" y="661"/>
                      </a:cubicBezTo>
                      <a:cubicBezTo>
                        <a:pt x="325" y="661"/>
                        <a:pt x="410" y="588"/>
                        <a:pt x="411" y="470"/>
                      </a:cubicBezTo>
                      <a:cubicBezTo>
                        <a:pt x="411" y="383"/>
                        <a:pt x="369" y="327"/>
                        <a:pt x="295" y="302"/>
                      </a:cubicBezTo>
                      <a:cubicBezTo>
                        <a:pt x="280" y="297"/>
                        <a:pt x="280" y="297"/>
                        <a:pt x="280" y="297"/>
                      </a:cubicBezTo>
                      <a:cubicBezTo>
                        <a:pt x="294" y="288"/>
                        <a:pt x="294" y="288"/>
                        <a:pt x="294" y="288"/>
                      </a:cubicBezTo>
                      <a:cubicBezTo>
                        <a:pt x="340" y="261"/>
                        <a:pt x="368" y="227"/>
                        <a:pt x="367" y="167"/>
                      </a:cubicBezTo>
                      <a:cubicBezTo>
                        <a:pt x="367" y="165"/>
                        <a:pt x="367" y="163"/>
                        <a:pt x="367" y="161"/>
                      </a:cubicBezTo>
                      <a:cubicBezTo>
                        <a:pt x="363" y="74"/>
                        <a:pt x="296" y="0"/>
                        <a:pt x="208" y="0"/>
                      </a:cubicBezTo>
                      <a:cubicBezTo>
                        <a:pt x="0" y="0"/>
                        <a:pt x="0" y="0"/>
                        <a:pt x="0" y="0"/>
                      </a:cubicBezTo>
                      <a:cubicBezTo>
                        <a:pt x="7" y="9"/>
                        <a:pt x="7" y="9"/>
                        <a:pt x="7" y="9"/>
                      </a:cubicBezTo>
                      <a:cubicBezTo>
                        <a:pt x="13" y="17"/>
                        <a:pt x="16" y="23"/>
                        <a:pt x="20" y="32"/>
                      </a:cubicBezTo>
                      <a:close/>
                      <a:moveTo>
                        <a:pt x="159" y="277"/>
                      </a:moveTo>
                      <a:cubicBezTo>
                        <a:pt x="108" y="277"/>
                        <a:pt x="108" y="277"/>
                        <a:pt x="108" y="277"/>
                      </a:cubicBezTo>
                      <a:cubicBezTo>
                        <a:pt x="108" y="55"/>
                        <a:pt x="108" y="55"/>
                        <a:pt x="108" y="55"/>
                      </a:cubicBezTo>
                      <a:cubicBezTo>
                        <a:pt x="166" y="55"/>
                        <a:pt x="166" y="55"/>
                        <a:pt x="166" y="55"/>
                      </a:cubicBezTo>
                      <a:cubicBezTo>
                        <a:pt x="245" y="55"/>
                        <a:pt x="285" y="99"/>
                        <a:pt x="289" y="162"/>
                      </a:cubicBezTo>
                      <a:cubicBezTo>
                        <a:pt x="289" y="163"/>
                        <a:pt x="289" y="166"/>
                        <a:pt x="289" y="167"/>
                      </a:cubicBezTo>
                      <a:cubicBezTo>
                        <a:pt x="289" y="232"/>
                        <a:pt x="249" y="277"/>
                        <a:pt x="159" y="277"/>
                      </a:cubicBezTo>
                      <a:close/>
                      <a:moveTo>
                        <a:pt x="156" y="611"/>
                      </a:moveTo>
                      <a:cubicBezTo>
                        <a:pt x="139" y="611"/>
                        <a:pt x="126" y="608"/>
                        <a:pt x="108" y="603"/>
                      </a:cubicBezTo>
                      <a:cubicBezTo>
                        <a:pt x="112" y="330"/>
                        <a:pt x="112" y="330"/>
                        <a:pt x="112" y="330"/>
                      </a:cubicBezTo>
                      <a:cubicBezTo>
                        <a:pt x="129" y="330"/>
                        <a:pt x="141" y="330"/>
                        <a:pt x="163" y="330"/>
                      </a:cubicBezTo>
                      <a:cubicBezTo>
                        <a:pt x="248" y="334"/>
                        <a:pt x="327" y="362"/>
                        <a:pt x="330" y="469"/>
                      </a:cubicBezTo>
                      <a:cubicBezTo>
                        <a:pt x="330" y="470"/>
                        <a:pt x="330" y="472"/>
                        <a:pt x="330" y="473"/>
                      </a:cubicBezTo>
                      <a:cubicBezTo>
                        <a:pt x="330" y="560"/>
                        <a:pt x="252" y="605"/>
                        <a:pt x="169" y="611"/>
                      </a:cubicBezTo>
                      <a:cubicBezTo>
                        <a:pt x="164" y="611"/>
                        <a:pt x="160" y="611"/>
                        <a:pt x="156" y="61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8" name="Freeform 47"/>
                <p:cNvSpPr>
                  <a:spLocks noChangeAspect="1"/>
                </p:cNvSpPr>
                <p:nvPr userDrawn="1"/>
              </p:nvSpPr>
              <p:spPr bwMode="black">
                <a:xfrm>
                  <a:off x="5406" y="1174"/>
                  <a:ext cx="54" cy="61"/>
                </a:xfrm>
                <a:custGeom>
                  <a:avLst/>
                  <a:gdLst/>
                  <a:ahLst/>
                  <a:cxnLst>
                    <a:cxn ang="0">
                      <a:pos x="484" y="336"/>
                    </a:cxn>
                    <a:cxn ang="0">
                      <a:pos x="493" y="345"/>
                    </a:cxn>
                    <a:cxn ang="0">
                      <a:pos x="512" y="374"/>
                    </a:cxn>
                    <a:cxn ang="0">
                      <a:pos x="518" y="426"/>
                    </a:cxn>
                    <a:cxn ang="0">
                      <a:pos x="518" y="449"/>
                    </a:cxn>
                    <a:cxn ang="0">
                      <a:pos x="518" y="574"/>
                    </a:cxn>
                    <a:cxn ang="0">
                      <a:pos x="377" y="609"/>
                    </a:cxn>
                    <a:cxn ang="0">
                      <a:pos x="362" y="609"/>
                    </a:cxn>
                    <a:cxn ang="0">
                      <a:pos x="82" y="340"/>
                    </a:cxn>
                    <a:cxn ang="0">
                      <a:pos x="82" y="333"/>
                    </a:cxn>
                    <a:cxn ang="0">
                      <a:pos x="346" y="63"/>
                    </a:cxn>
                    <a:cxn ang="0">
                      <a:pos x="525" y="105"/>
                    </a:cxn>
                    <a:cxn ang="0">
                      <a:pos x="533" y="111"/>
                    </a:cxn>
                    <a:cxn ang="0">
                      <a:pos x="533" y="34"/>
                    </a:cxn>
                    <a:cxn ang="0">
                      <a:pos x="359" y="1"/>
                    </a:cxn>
                    <a:cxn ang="0">
                      <a:pos x="355" y="1"/>
                    </a:cxn>
                    <a:cxn ang="0">
                      <a:pos x="0" y="341"/>
                    </a:cxn>
                    <a:cxn ang="0">
                      <a:pos x="0" y="346"/>
                    </a:cxn>
                    <a:cxn ang="0">
                      <a:pos x="357" y="678"/>
                    </a:cxn>
                    <a:cxn ang="0">
                      <a:pos x="375" y="678"/>
                    </a:cxn>
                    <a:cxn ang="0">
                      <a:pos x="594" y="612"/>
                    </a:cxn>
                    <a:cxn ang="0">
                      <a:pos x="596" y="391"/>
                    </a:cxn>
                    <a:cxn ang="0">
                      <a:pos x="595" y="381"/>
                    </a:cxn>
                    <a:cxn ang="0">
                      <a:pos x="598" y="366"/>
                    </a:cxn>
                    <a:cxn ang="0">
                      <a:pos x="593" y="364"/>
                    </a:cxn>
                    <a:cxn ang="0">
                      <a:pos x="598" y="365"/>
                    </a:cxn>
                    <a:cxn ang="0">
                      <a:pos x="609" y="345"/>
                    </a:cxn>
                    <a:cxn ang="0">
                      <a:pos x="616" y="336"/>
                    </a:cxn>
                    <a:cxn ang="0">
                      <a:pos x="497" y="336"/>
                    </a:cxn>
                    <a:cxn ang="0">
                      <a:pos x="484" y="336"/>
                    </a:cxn>
                  </a:cxnLst>
                  <a:rect l="0" t="0" r="r" b="b"/>
                  <a:pathLst>
                    <a:path w="616" h="678">
                      <a:moveTo>
                        <a:pt x="484" y="336"/>
                      </a:moveTo>
                      <a:cubicBezTo>
                        <a:pt x="493" y="345"/>
                        <a:pt x="493" y="345"/>
                        <a:pt x="493" y="345"/>
                      </a:cubicBezTo>
                      <a:cubicBezTo>
                        <a:pt x="503" y="356"/>
                        <a:pt x="508" y="361"/>
                        <a:pt x="512" y="374"/>
                      </a:cubicBezTo>
                      <a:cubicBezTo>
                        <a:pt x="517" y="393"/>
                        <a:pt x="518" y="408"/>
                        <a:pt x="518" y="426"/>
                      </a:cubicBezTo>
                      <a:cubicBezTo>
                        <a:pt x="518" y="433"/>
                        <a:pt x="518" y="441"/>
                        <a:pt x="518" y="449"/>
                      </a:cubicBezTo>
                      <a:cubicBezTo>
                        <a:pt x="518" y="574"/>
                        <a:pt x="518" y="574"/>
                        <a:pt x="518" y="574"/>
                      </a:cubicBezTo>
                      <a:cubicBezTo>
                        <a:pt x="470" y="598"/>
                        <a:pt x="431" y="606"/>
                        <a:pt x="377" y="609"/>
                      </a:cubicBezTo>
                      <a:cubicBezTo>
                        <a:pt x="372" y="609"/>
                        <a:pt x="366" y="609"/>
                        <a:pt x="362" y="609"/>
                      </a:cubicBezTo>
                      <a:cubicBezTo>
                        <a:pt x="202" y="609"/>
                        <a:pt x="87" y="493"/>
                        <a:pt x="82" y="340"/>
                      </a:cubicBezTo>
                      <a:cubicBezTo>
                        <a:pt x="82" y="338"/>
                        <a:pt x="82" y="335"/>
                        <a:pt x="82" y="333"/>
                      </a:cubicBezTo>
                      <a:cubicBezTo>
                        <a:pt x="82" y="200"/>
                        <a:pt x="169" y="66"/>
                        <a:pt x="346" y="63"/>
                      </a:cubicBezTo>
                      <a:cubicBezTo>
                        <a:pt x="400" y="63"/>
                        <a:pt x="464" y="69"/>
                        <a:pt x="525" y="105"/>
                      </a:cubicBezTo>
                      <a:cubicBezTo>
                        <a:pt x="533" y="111"/>
                        <a:pt x="533" y="111"/>
                        <a:pt x="533" y="111"/>
                      </a:cubicBezTo>
                      <a:cubicBezTo>
                        <a:pt x="533" y="34"/>
                        <a:pt x="533" y="34"/>
                        <a:pt x="533" y="34"/>
                      </a:cubicBezTo>
                      <a:cubicBezTo>
                        <a:pt x="468" y="4"/>
                        <a:pt x="425" y="2"/>
                        <a:pt x="359" y="1"/>
                      </a:cubicBezTo>
                      <a:cubicBezTo>
                        <a:pt x="357" y="1"/>
                        <a:pt x="356" y="1"/>
                        <a:pt x="355" y="1"/>
                      </a:cubicBezTo>
                      <a:cubicBezTo>
                        <a:pt x="155" y="0"/>
                        <a:pt x="3" y="126"/>
                        <a:pt x="0" y="341"/>
                      </a:cubicBezTo>
                      <a:cubicBezTo>
                        <a:pt x="0" y="343"/>
                        <a:pt x="0" y="344"/>
                        <a:pt x="0" y="346"/>
                      </a:cubicBezTo>
                      <a:cubicBezTo>
                        <a:pt x="0" y="531"/>
                        <a:pt x="157" y="678"/>
                        <a:pt x="357" y="678"/>
                      </a:cubicBezTo>
                      <a:cubicBezTo>
                        <a:pt x="363" y="678"/>
                        <a:pt x="369" y="678"/>
                        <a:pt x="375" y="678"/>
                      </a:cubicBezTo>
                      <a:cubicBezTo>
                        <a:pt x="463" y="674"/>
                        <a:pt x="547" y="643"/>
                        <a:pt x="594" y="612"/>
                      </a:cubicBezTo>
                      <a:cubicBezTo>
                        <a:pt x="596" y="391"/>
                        <a:pt x="596" y="391"/>
                        <a:pt x="596" y="391"/>
                      </a:cubicBezTo>
                      <a:cubicBezTo>
                        <a:pt x="596" y="387"/>
                        <a:pt x="595" y="384"/>
                        <a:pt x="595" y="381"/>
                      </a:cubicBezTo>
                      <a:cubicBezTo>
                        <a:pt x="595" y="376"/>
                        <a:pt x="596" y="372"/>
                        <a:pt x="598" y="366"/>
                      </a:cubicBezTo>
                      <a:cubicBezTo>
                        <a:pt x="593" y="364"/>
                        <a:pt x="593" y="364"/>
                        <a:pt x="593" y="364"/>
                      </a:cubicBezTo>
                      <a:cubicBezTo>
                        <a:pt x="598" y="365"/>
                        <a:pt x="598" y="365"/>
                        <a:pt x="598" y="365"/>
                      </a:cubicBezTo>
                      <a:cubicBezTo>
                        <a:pt x="601" y="357"/>
                        <a:pt x="603" y="353"/>
                        <a:pt x="609" y="345"/>
                      </a:cubicBezTo>
                      <a:cubicBezTo>
                        <a:pt x="616" y="336"/>
                        <a:pt x="616" y="336"/>
                        <a:pt x="616" y="336"/>
                      </a:cubicBezTo>
                      <a:cubicBezTo>
                        <a:pt x="497" y="336"/>
                        <a:pt x="497" y="336"/>
                        <a:pt x="497" y="336"/>
                      </a:cubicBezTo>
                      <a:lnTo>
                        <a:pt x="484" y="336"/>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9" name="Freeform 48"/>
                <p:cNvSpPr>
                  <a:spLocks noChangeAspect="1"/>
                </p:cNvSpPr>
                <p:nvPr userDrawn="1"/>
              </p:nvSpPr>
              <p:spPr bwMode="black">
                <a:xfrm>
                  <a:off x="5148" y="976"/>
                  <a:ext cx="57" cy="62"/>
                </a:xfrm>
                <a:custGeom>
                  <a:avLst/>
                  <a:gdLst/>
                  <a:ahLst/>
                  <a:cxnLst>
                    <a:cxn ang="0">
                      <a:pos x="33" y="29"/>
                    </a:cxn>
                    <a:cxn ang="0">
                      <a:pos x="40" y="54"/>
                    </a:cxn>
                    <a:cxn ang="0">
                      <a:pos x="40" y="597"/>
                    </a:cxn>
                    <a:cxn ang="0">
                      <a:pos x="37" y="630"/>
                    </a:cxn>
                    <a:cxn ang="0">
                      <a:pos x="26" y="652"/>
                    </a:cxn>
                    <a:cxn ang="0">
                      <a:pos x="20" y="661"/>
                    </a:cxn>
                    <a:cxn ang="0">
                      <a:pos x="114" y="661"/>
                    </a:cxn>
                    <a:cxn ang="0">
                      <a:pos x="121" y="661"/>
                    </a:cxn>
                    <a:cxn ang="0">
                      <a:pos x="119" y="654"/>
                    </a:cxn>
                    <a:cxn ang="0">
                      <a:pos x="111" y="627"/>
                    </a:cxn>
                    <a:cxn ang="0">
                      <a:pos x="105" y="580"/>
                    </a:cxn>
                    <a:cxn ang="0">
                      <a:pos x="105" y="112"/>
                    </a:cxn>
                    <a:cxn ang="0">
                      <a:pos x="630" y="692"/>
                    </a:cxn>
                    <a:cxn ang="0">
                      <a:pos x="630" y="69"/>
                    </a:cxn>
                    <a:cxn ang="0">
                      <a:pos x="632" y="36"/>
                    </a:cxn>
                    <a:cxn ang="0">
                      <a:pos x="627" y="34"/>
                    </a:cxn>
                    <a:cxn ang="0">
                      <a:pos x="632" y="35"/>
                    </a:cxn>
                    <a:cxn ang="0">
                      <a:pos x="639" y="7"/>
                    </a:cxn>
                    <a:cxn ang="0">
                      <a:pos x="641" y="0"/>
                    </a:cxn>
                    <a:cxn ang="0">
                      <a:pos x="560" y="0"/>
                    </a:cxn>
                    <a:cxn ang="0">
                      <a:pos x="553" y="0"/>
                    </a:cxn>
                    <a:cxn ang="0">
                      <a:pos x="555" y="7"/>
                    </a:cxn>
                    <a:cxn ang="0">
                      <a:pos x="561" y="32"/>
                    </a:cxn>
                    <a:cxn ang="0">
                      <a:pos x="565" y="83"/>
                    </a:cxn>
                    <a:cxn ang="0">
                      <a:pos x="565" y="114"/>
                    </a:cxn>
                    <a:cxn ang="0">
                      <a:pos x="565" y="511"/>
                    </a:cxn>
                    <a:cxn ang="0">
                      <a:pos x="120" y="3"/>
                    </a:cxn>
                    <a:cxn ang="0">
                      <a:pos x="21" y="1"/>
                    </a:cxn>
                    <a:cxn ang="0">
                      <a:pos x="0" y="1"/>
                    </a:cxn>
                    <a:cxn ang="0">
                      <a:pos x="18" y="11"/>
                    </a:cxn>
                    <a:cxn ang="0">
                      <a:pos x="33" y="29"/>
                    </a:cxn>
                  </a:cxnLst>
                  <a:rect l="0" t="0" r="r" b="b"/>
                  <a:pathLst>
                    <a:path w="641" h="692">
                      <a:moveTo>
                        <a:pt x="33" y="29"/>
                      </a:moveTo>
                      <a:cubicBezTo>
                        <a:pt x="39" y="38"/>
                        <a:pt x="40" y="45"/>
                        <a:pt x="40" y="54"/>
                      </a:cubicBezTo>
                      <a:cubicBezTo>
                        <a:pt x="40" y="597"/>
                        <a:pt x="40" y="597"/>
                        <a:pt x="40" y="597"/>
                      </a:cubicBezTo>
                      <a:cubicBezTo>
                        <a:pt x="40" y="610"/>
                        <a:pt x="40" y="618"/>
                        <a:pt x="37" y="630"/>
                      </a:cubicBezTo>
                      <a:cubicBezTo>
                        <a:pt x="35" y="639"/>
                        <a:pt x="32" y="643"/>
                        <a:pt x="26" y="652"/>
                      </a:cubicBezTo>
                      <a:cubicBezTo>
                        <a:pt x="20" y="661"/>
                        <a:pt x="20" y="661"/>
                        <a:pt x="20" y="661"/>
                      </a:cubicBezTo>
                      <a:cubicBezTo>
                        <a:pt x="114" y="661"/>
                        <a:pt x="114" y="661"/>
                        <a:pt x="114" y="661"/>
                      </a:cubicBezTo>
                      <a:cubicBezTo>
                        <a:pt x="121" y="661"/>
                        <a:pt x="121" y="661"/>
                        <a:pt x="121" y="661"/>
                      </a:cubicBezTo>
                      <a:cubicBezTo>
                        <a:pt x="119" y="654"/>
                        <a:pt x="119" y="654"/>
                        <a:pt x="119" y="654"/>
                      </a:cubicBezTo>
                      <a:cubicBezTo>
                        <a:pt x="115" y="642"/>
                        <a:pt x="113" y="637"/>
                        <a:pt x="111" y="627"/>
                      </a:cubicBezTo>
                      <a:cubicBezTo>
                        <a:pt x="105" y="597"/>
                        <a:pt x="105" y="599"/>
                        <a:pt x="105" y="580"/>
                      </a:cubicBezTo>
                      <a:cubicBezTo>
                        <a:pt x="105" y="112"/>
                        <a:pt x="105" y="112"/>
                        <a:pt x="105" y="112"/>
                      </a:cubicBezTo>
                      <a:cubicBezTo>
                        <a:pt x="630" y="692"/>
                        <a:pt x="630" y="692"/>
                        <a:pt x="630" y="692"/>
                      </a:cubicBezTo>
                      <a:cubicBezTo>
                        <a:pt x="630" y="69"/>
                        <a:pt x="630" y="69"/>
                        <a:pt x="630" y="69"/>
                      </a:cubicBezTo>
                      <a:cubicBezTo>
                        <a:pt x="630" y="56"/>
                        <a:pt x="630" y="49"/>
                        <a:pt x="632" y="36"/>
                      </a:cubicBezTo>
                      <a:cubicBezTo>
                        <a:pt x="627" y="34"/>
                        <a:pt x="627" y="34"/>
                        <a:pt x="627" y="34"/>
                      </a:cubicBezTo>
                      <a:cubicBezTo>
                        <a:pt x="632" y="35"/>
                        <a:pt x="632" y="35"/>
                        <a:pt x="632" y="35"/>
                      </a:cubicBezTo>
                      <a:cubicBezTo>
                        <a:pt x="634" y="24"/>
                        <a:pt x="635" y="18"/>
                        <a:pt x="639" y="7"/>
                      </a:cubicBezTo>
                      <a:cubicBezTo>
                        <a:pt x="641" y="0"/>
                        <a:pt x="641" y="0"/>
                        <a:pt x="641" y="0"/>
                      </a:cubicBezTo>
                      <a:cubicBezTo>
                        <a:pt x="560" y="0"/>
                        <a:pt x="560" y="0"/>
                        <a:pt x="560" y="0"/>
                      </a:cubicBezTo>
                      <a:cubicBezTo>
                        <a:pt x="553" y="0"/>
                        <a:pt x="553" y="0"/>
                        <a:pt x="553" y="0"/>
                      </a:cubicBezTo>
                      <a:cubicBezTo>
                        <a:pt x="555" y="7"/>
                        <a:pt x="555" y="7"/>
                        <a:pt x="555" y="7"/>
                      </a:cubicBezTo>
                      <a:cubicBezTo>
                        <a:pt x="558" y="17"/>
                        <a:pt x="559" y="23"/>
                        <a:pt x="561" y="32"/>
                      </a:cubicBezTo>
                      <a:cubicBezTo>
                        <a:pt x="565" y="51"/>
                        <a:pt x="565" y="66"/>
                        <a:pt x="565" y="83"/>
                      </a:cubicBezTo>
                      <a:cubicBezTo>
                        <a:pt x="565" y="92"/>
                        <a:pt x="565" y="102"/>
                        <a:pt x="565" y="114"/>
                      </a:cubicBezTo>
                      <a:cubicBezTo>
                        <a:pt x="565" y="511"/>
                        <a:pt x="565" y="511"/>
                        <a:pt x="565" y="511"/>
                      </a:cubicBezTo>
                      <a:cubicBezTo>
                        <a:pt x="120" y="3"/>
                        <a:pt x="120" y="3"/>
                        <a:pt x="120" y="3"/>
                      </a:cubicBezTo>
                      <a:cubicBezTo>
                        <a:pt x="21" y="1"/>
                        <a:pt x="21" y="1"/>
                        <a:pt x="21" y="1"/>
                      </a:cubicBezTo>
                      <a:cubicBezTo>
                        <a:pt x="0" y="1"/>
                        <a:pt x="0" y="1"/>
                        <a:pt x="0" y="1"/>
                      </a:cubicBezTo>
                      <a:cubicBezTo>
                        <a:pt x="18" y="11"/>
                        <a:pt x="18" y="11"/>
                        <a:pt x="18" y="11"/>
                      </a:cubicBezTo>
                      <a:cubicBezTo>
                        <a:pt x="26" y="16"/>
                        <a:pt x="29" y="20"/>
                        <a:pt x="33" y="2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0" name="Freeform 49"/>
                <p:cNvSpPr>
                  <a:spLocks noChangeAspect="1"/>
                </p:cNvSpPr>
                <p:nvPr userDrawn="1"/>
              </p:nvSpPr>
              <p:spPr bwMode="black">
                <a:xfrm>
                  <a:off x="5149" y="1076"/>
                  <a:ext cx="38" cy="58"/>
                </a:xfrm>
                <a:custGeom>
                  <a:avLst/>
                  <a:gdLst/>
                  <a:ahLst/>
                  <a:cxnLst>
                    <a:cxn ang="0">
                      <a:pos x="13" y="650"/>
                    </a:cxn>
                    <a:cxn ang="0">
                      <a:pos x="7" y="659"/>
                    </a:cxn>
                    <a:cxn ang="0">
                      <a:pos x="393" y="659"/>
                    </a:cxn>
                    <a:cxn ang="0">
                      <a:pos x="393" y="654"/>
                    </a:cxn>
                    <a:cxn ang="0">
                      <a:pos x="393" y="654"/>
                    </a:cxn>
                    <a:cxn ang="0">
                      <a:pos x="393" y="654"/>
                    </a:cxn>
                    <a:cxn ang="0">
                      <a:pos x="398" y="655"/>
                    </a:cxn>
                    <a:cxn ang="0">
                      <a:pos x="421" y="582"/>
                    </a:cxn>
                    <a:cxn ang="0">
                      <a:pos x="425" y="567"/>
                    </a:cxn>
                    <a:cxn ang="0">
                      <a:pos x="412" y="576"/>
                    </a:cxn>
                    <a:cxn ang="0">
                      <a:pos x="384" y="589"/>
                    </a:cxn>
                    <a:cxn ang="0">
                      <a:pos x="314" y="599"/>
                    </a:cxn>
                    <a:cxn ang="0">
                      <a:pos x="111" y="599"/>
                    </a:cxn>
                    <a:cxn ang="0">
                      <a:pos x="111" y="320"/>
                    </a:cxn>
                    <a:cxn ang="0">
                      <a:pos x="280" y="320"/>
                    </a:cxn>
                    <a:cxn ang="0">
                      <a:pos x="307" y="322"/>
                    </a:cxn>
                    <a:cxn ang="0">
                      <a:pos x="343" y="334"/>
                    </a:cxn>
                    <a:cxn ang="0">
                      <a:pos x="351" y="337"/>
                    </a:cxn>
                    <a:cxn ang="0">
                      <a:pos x="351" y="267"/>
                    </a:cxn>
                    <a:cxn ang="0">
                      <a:pos x="351" y="261"/>
                    </a:cxn>
                    <a:cxn ang="0">
                      <a:pos x="109" y="261"/>
                    </a:cxn>
                    <a:cxn ang="0">
                      <a:pos x="109" y="58"/>
                    </a:cxn>
                    <a:cxn ang="0">
                      <a:pos x="280" y="58"/>
                    </a:cxn>
                    <a:cxn ang="0">
                      <a:pos x="300" y="58"/>
                    </a:cxn>
                    <a:cxn ang="0">
                      <a:pos x="318" y="61"/>
                    </a:cxn>
                    <a:cxn ang="0">
                      <a:pos x="341" y="75"/>
                    </a:cxn>
                    <a:cxn ang="0">
                      <a:pos x="351" y="84"/>
                    </a:cxn>
                    <a:cxn ang="0">
                      <a:pos x="351" y="6"/>
                    </a:cxn>
                    <a:cxn ang="0">
                      <a:pos x="351" y="0"/>
                    </a:cxn>
                    <a:cxn ang="0">
                      <a:pos x="0" y="0"/>
                    </a:cxn>
                    <a:cxn ang="0">
                      <a:pos x="10" y="10"/>
                    </a:cxn>
                    <a:cxn ang="0">
                      <a:pos x="21" y="26"/>
                    </a:cxn>
                    <a:cxn ang="0">
                      <a:pos x="25" y="52"/>
                    </a:cxn>
                    <a:cxn ang="0">
                      <a:pos x="25" y="596"/>
                    </a:cxn>
                    <a:cxn ang="0">
                      <a:pos x="26" y="613"/>
                    </a:cxn>
                    <a:cxn ang="0">
                      <a:pos x="24" y="628"/>
                    </a:cxn>
                    <a:cxn ang="0">
                      <a:pos x="13" y="650"/>
                    </a:cxn>
                  </a:cxnLst>
                  <a:rect l="0" t="0" r="r" b="b"/>
                  <a:pathLst>
                    <a:path w="425" h="659">
                      <a:moveTo>
                        <a:pt x="13" y="650"/>
                      </a:moveTo>
                      <a:cubicBezTo>
                        <a:pt x="7" y="659"/>
                        <a:pt x="7" y="659"/>
                        <a:pt x="7" y="659"/>
                      </a:cubicBezTo>
                      <a:cubicBezTo>
                        <a:pt x="393" y="659"/>
                        <a:pt x="393" y="659"/>
                        <a:pt x="393" y="659"/>
                      </a:cubicBezTo>
                      <a:cubicBezTo>
                        <a:pt x="393" y="654"/>
                        <a:pt x="393" y="654"/>
                        <a:pt x="393" y="654"/>
                      </a:cubicBezTo>
                      <a:cubicBezTo>
                        <a:pt x="393" y="654"/>
                        <a:pt x="393" y="654"/>
                        <a:pt x="393" y="654"/>
                      </a:cubicBezTo>
                      <a:cubicBezTo>
                        <a:pt x="393" y="654"/>
                        <a:pt x="393" y="654"/>
                        <a:pt x="393" y="654"/>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8"/>
                        <a:pt x="342" y="599"/>
                        <a:pt x="314" y="599"/>
                      </a:cubicBezTo>
                      <a:cubicBezTo>
                        <a:pt x="111" y="599"/>
                        <a:pt x="111" y="599"/>
                        <a:pt x="111" y="599"/>
                      </a:cubicBezTo>
                      <a:cubicBezTo>
                        <a:pt x="111" y="320"/>
                        <a:pt x="111" y="320"/>
                        <a:pt x="111" y="320"/>
                      </a:cubicBezTo>
                      <a:cubicBezTo>
                        <a:pt x="280" y="320"/>
                        <a:pt x="280" y="320"/>
                        <a:pt x="280" y="320"/>
                      </a:cubicBezTo>
                      <a:cubicBezTo>
                        <a:pt x="290" y="320"/>
                        <a:pt x="297" y="320"/>
                        <a:pt x="307" y="322"/>
                      </a:cubicBezTo>
                      <a:cubicBezTo>
                        <a:pt x="322" y="325"/>
                        <a:pt x="330" y="328"/>
                        <a:pt x="343" y="334"/>
                      </a:cubicBezTo>
                      <a:cubicBezTo>
                        <a:pt x="351" y="337"/>
                        <a:pt x="351" y="337"/>
                        <a:pt x="351" y="337"/>
                      </a:cubicBezTo>
                      <a:cubicBezTo>
                        <a:pt x="351" y="267"/>
                        <a:pt x="351" y="267"/>
                        <a:pt x="351" y="267"/>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7" y="58"/>
                        <a:pt x="294" y="58"/>
                        <a:pt x="300" y="58"/>
                      </a:cubicBezTo>
                      <a:cubicBezTo>
                        <a:pt x="306" y="58"/>
                        <a:pt x="311" y="58"/>
                        <a:pt x="318" y="61"/>
                      </a:cubicBezTo>
                      <a:cubicBezTo>
                        <a:pt x="328" y="64"/>
                        <a:pt x="334" y="68"/>
                        <a:pt x="341" y="75"/>
                      </a:cubicBezTo>
                      <a:cubicBezTo>
                        <a:pt x="351" y="84"/>
                        <a:pt x="351" y="84"/>
                        <a:pt x="351" y="84"/>
                      </a:cubicBezTo>
                      <a:cubicBezTo>
                        <a:pt x="351" y="6"/>
                        <a:pt x="351" y="6"/>
                        <a:pt x="351" y="6"/>
                      </a:cubicBezTo>
                      <a:cubicBezTo>
                        <a:pt x="351" y="0"/>
                        <a:pt x="351" y="0"/>
                        <a:pt x="351" y="0"/>
                      </a:cubicBezTo>
                      <a:cubicBezTo>
                        <a:pt x="0" y="0"/>
                        <a:pt x="0" y="0"/>
                        <a:pt x="0" y="0"/>
                      </a:cubicBezTo>
                      <a:cubicBezTo>
                        <a:pt x="10" y="10"/>
                        <a:pt x="10" y="10"/>
                        <a:pt x="10" y="10"/>
                      </a:cubicBezTo>
                      <a:cubicBezTo>
                        <a:pt x="15" y="16"/>
                        <a:pt x="17" y="19"/>
                        <a:pt x="21" y="26"/>
                      </a:cubicBezTo>
                      <a:cubicBezTo>
                        <a:pt x="24" y="35"/>
                        <a:pt x="25" y="41"/>
                        <a:pt x="25" y="52"/>
                      </a:cubicBezTo>
                      <a:cubicBezTo>
                        <a:pt x="25" y="596"/>
                        <a:pt x="25" y="596"/>
                        <a:pt x="25" y="596"/>
                      </a:cubicBezTo>
                      <a:cubicBezTo>
                        <a:pt x="25" y="603"/>
                        <a:pt x="26" y="608"/>
                        <a:pt x="26" y="613"/>
                      </a:cubicBezTo>
                      <a:cubicBezTo>
                        <a:pt x="26" y="618"/>
                        <a:pt x="25" y="622"/>
                        <a:pt x="24" y="628"/>
                      </a:cubicBezTo>
                      <a:cubicBezTo>
                        <a:pt x="21" y="637"/>
                        <a:pt x="19" y="642"/>
                        <a:pt x="13" y="65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1" name="Freeform 50"/>
                <p:cNvSpPr>
                  <a:spLocks noChangeAspect="1" noEditPoints="1"/>
                </p:cNvSpPr>
                <p:nvPr userDrawn="1"/>
              </p:nvSpPr>
              <p:spPr bwMode="black">
                <a:xfrm>
                  <a:off x="5313" y="976"/>
                  <a:ext cx="45" cy="59"/>
                </a:xfrm>
                <a:custGeom>
                  <a:avLst/>
                  <a:gdLst/>
                  <a:ahLst/>
                  <a:cxnLst>
                    <a:cxn ang="0">
                      <a:pos x="17" y="34"/>
                    </a:cxn>
                    <a:cxn ang="0">
                      <a:pos x="22" y="95"/>
                    </a:cxn>
                    <a:cxn ang="0">
                      <a:pos x="22" y="561"/>
                    </a:cxn>
                    <a:cxn ang="0">
                      <a:pos x="19" y="626"/>
                    </a:cxn>
                    <a:cxn ang="0">
                      <a:pos x="9" y="652"/>
                    </a:cxn>
                    <a:cxn ang="0">
                      <a:pos x="5" y="660"/>
                    </a:cxn>
                    <a:cxn ang="0">
                      <a:pos x="110" y="660"/>
                    </a:cxn>
                    <a:cxn ang="0">
                      <a:pos x="118" y="660"/>
                    </a:cxn>
                    <a:cxn ang="0">
                      <a:pos x="115" y="653"/>
                    </a:cxn>
                    <a:cxn ang="0">
                      <a:pos x="106" y="622"/>
                    </a:cxn>
                    <a:cxn ang="0">
                      <a:pos x="103" y="600"/>
                    </a:cxn>
                    <a:cxn ang="0">
                      <a:pos x="103" y="588"/>
                    </a:cxn>
                    <a:cxn ang="0">
                      <a:pos x="103" y="299"/>
                    </a:cxn>
                    <a:cxn ang="0">
                      <a:pos x="105" y="301"/>
                    </a:cxn>
                    <a:cxn ang="0">
                      <a:pos x="122" y="322"/>
                    </a:cxn>
                    <a:cxn ang="0">
                      <a:pos x="383" y="661"/>
                    </a:cxn>
                    <a:cxn ang="0">
                      <a:pos x="387" y="657"/>
                    </a:cxn>
                    <a:cxn ang="0">
                      <a:pos x="387" y="657"/>
                    </a:cxn>
                    <a:cxn ang="0">
                      <a:pos x="387" y="663"/>
                    </a:cxn>
                    <a:cxn ang="0">
                      <a:pos x="490" y="663"/>
                    </a:cxn>
                    <a:cxn ang="0">
                      <a:pos x="507" y="663"/>
                    </a:cxn>
                    <a:cxn ang="0">
                      <a:pos x="493" y="653"/>
                    </a:cxn>
                    <a:cxn ang="0">
                      <a:pos x="460" y="627"/>
                    </a:cxn>
                    <a:cxn ang="0">
                      <a:pos x="406" y="563"/>
                    </a:cxn>
                    <a:cxn ang="0">
                      <a:pos x="251" y="367"/>
                    </a:cxn>
                    <a:cxn ang="0">
                      <a:pos x="205" y="316"/>
                    </a:cxn>
                    <a:cxn ang="0">
                      <a:pos x="204" y="316"/>
                    </a:cxn>
                    <a:cxn ang="0">
                      <a:pos x="211" y="316"/>
                    </a:cxn>
                    <a:cxn ang="0">
                      <a:pos x="370" y="155"/>
                    </a:cxn>
                    <a:cxn ang="0">
                      <a:pos x="370" y="151"/>
                    </a:cxn>
                    <a:cxn ang="0">
                      <a:pos x="206" y="0"/>
                    </a:cxn>
                    <a:cxn ang="0">
                      <a:pos x="0" y="0"/>
                    </a:cxn>
                    <a:cxn ang="0">
                      <a:pos x="5" y="8"/>
                    </a:cxn>
                    <a:cxn ang="0">
                      <a:pos x="17" y="34"/>
                    </a:cxn>
                    <a:cxn ang="0">
                      <a:pos x="138" y="278"/>
                    </a:cxn>
                    <a:cxn ang="0">
                      <a:pos x="104" y="276"/>
                    </a:cxn>
                    <a:cxn ang="0">
                      <a:pos x="104" y="57"/>
                    </a:cxn>
                    <a:cxn ang="0">
                      <a:pos x="167" y="50"/>
                    </a:cxn>
                    <a:cxn ang="0">
                      <a:pos x="288" y="158"/>
                    </a:cxn>
                    <a:cxn ang="0">
                      <a:pos x="288" y="166"/>
                    </a:cxn>
                    <a:cxn ang="0">
                      <a:pos x="155" y="277"/>
                    </a:cxn>
                    <a:cxn ang="0">
                      <a:pos x="138" y="278"/>
                    </a:cxn>
                  </a:cxnLst>
                  <a:rect l="0" t="0" r="r" b="b"/>
                  <a:pathLst>
                    <a:path w="507" h="663">
                      <a:moveTo>
                        <a:pt x="17" y="34"/>
                      </a:moveTo>
                      <a:cubicBezTo>
                        <a:pt x="21" y="58"/>
                        <a:pt x="22" y="71"/>
                        <a:pt x="22" y="95"/>
                      </a:cubicBezTo>
                      <a:cubicBezTo>
                        <a:pt x="22" y="561"/>
                        <a:pt x="22" y="561"/>
                        <a:pt x="22" y="561"/>
                      </a:cubicBezTo>
                      <a:cubicBezTo>
                        <a:pt x="22" y="586"/>
                        <a:pt x="22" y="615"/>
                        <a:pt x="19" y="626"/>
                      </a:cubicBezTo>
                      <a:cubicBezTo>
                        <a:pt x="18" y="636"/>
                        <a:pt x="15" y="641"/>
                        <a:pt x="9" y="652"/>
                      </a:cubicBezTo>
                      <a:cubicBezTo>
                        <a:pt x="5" y="660"/>
                        <a:pt x="5" y="660"/>
                        <a:pt x="5" y="660"/>
                      </a:cubicBezTo>
                      <a:cubicBezTo>
                        <a:pt x="110" y="660"/>
                        <a:pt x="110" y="660"/>
                        <a:pt x="110" y="660"/>
                      </a:cubicBezTo>
                      <a:cubicBezTo>
                        <a:pt x="118" y="660"/>
                        <a:pt x="118" y="660"/>
                        <a:pt x="118" y="660"/>
                      </a:cubicBezTo>
                      <a:cubicBezTo>
                        <a:pt x="115" y="653"/>
                        <a:pt x="115" y="653"/>
                        <a:pt x="115" y="653"/>
                      </a:cubicBezTo>
                      <a:cubicBezTo>
                        <a:pt x="111" y="640"/>
                        <a:pt x="107" y="634"/>
                        <a:pt x="106" y="622"/>
                      </a:cubicBezTo>
                      <a:cubicBezTo>
                        <a:pt x="103" y="613"/>
                        <a:pt x="103" y="607"/>
                        <a:pt x="103" y="600"/>
                      </a:cubicBezTo>
                      <a:cubicBezTo>
                        <a:pt x="103" y="596"/>
                        <a:pt x="103" y="592"/>
                        <a:pt x="103" y="588"/>
                      </a:cubicBezTo>
                      <a:cubicBezTo>
                        <a:pt x="103" y="299"/>
                        <a:pt x="103" y="299"/>
                        <a:pt x="103" y="299"/>
                      </a:cubicBezTo>
                      <a:cubicBezTo>
                        <a:pt x="104" y="300"/>
                        <a:pt x="104" y="300"/>
                        <a:pt x="105" y="301"/>
                      </a:cubicBezTo>
                      <a:cubicBezTo>
                        <a:pt x="112" y="307"/>
                        <a:pt x="115" y="312"/>
                        <a:pt x="122" y="322"/>
                      </a:cubicBezTo>
                      <a:cubicBezTo>
                        <a:pt x="383" y="661"/>
                        <a:pt x="383" y="661"/>
                        <a:pt x="383" y="661"/>
                      </a:cubicBezTo>
                      <a:cubicBezTo>
                        <a:pt x="387" y="657"/>
                        <a:pt x="387" y="657"/>
                        <a:pt x="387" y="657"/>
                      </a:cubicBezTo>
                      <a:cubicBezTo>
                        <a:pt x="387" y="657"/>
                        <a:pt x="387" y="657"/>
                        <a:pt x="387" y="657"/>
                      </a:cubicBezTo>
                      <a:cubicBezTo>
                        <a:pt x="387" y="663"/>
                        <a:pt x="387" y="663"/>
                        <a:pt x="387" y="663"/>
                      </a:cubicBezTo>
                      <a:cubicBezTo>
                        <a:pt x="490" y="663"/>
                        <a:pt x="490" y="663"/>
                        <a:pt x="490" y="663"/>
                      </a:cubicBezTo>
                      <a:cubicBezTo>
                        <a:pt x="507" y="663"/>
                        <a:pt x="507" y="663"/>
                        <a:pt x="507" y="663"/>
                      </a:cubicBezTo>
                      <a:cubicBezTo>
                        <a:pt x="493" y="653"/>
                        <a:pt x="493" y="653"/>
                        <a:pt x="493" y="653"/>
                      </a:cubicBezTo>
                      <a:cubicBezTo>
                        <a:pt x="480" y="643"/>
                        <a:pt x="473" y="637"/>
                        <a:pt x="460" y="627"/>
                      </a:cubicBezTo>
                      <a:cubicBezTo>
                        <a:pt x="441" y="610"/>
                        <a:pt x="426" y="589"/>
                        <a:pt x="406" y="563"/>
                      </a:cubicBezTo>
                      <a:cubicBezTo>
                        <a:pt x="251" y="367"/>
                        <a:pt x="251" y="367"/>
                        <a:pt x="251" y="367"/>
                      </a:cubicBezTo>
                      <a:cubicBezTo>
                        <a:pt x="234" y="346"/>
                        <a:pt x="223" y="334"/>
                        <a:pt x="205" y="316"/>
                      </a:cubicBezTo>
                      <a:cubicBezTo>
                        <a:pt x="205" y="316"/>
                        <a:pt x="204" y="316"/>
                        <a:pt x="204" y="316"/>
                      </a:cubicBezTo>
                      <a:cubicBezTo>
                        <a:pt x="207" y="316"/>
                        <a:pt x="209" y="316"/>
                        <a:pt x="211" y="316"/>
                      </a:cubicBezTo>
                      <a:cubicBezTo>
                        <a:pt x="300" y="316"/>
                        <a:pt x="369" y="241"/>
                        <a:pt x="370" y="155"/>
                      </a:cubicBezTo>
                      <a:cubicBezTo>
                        <a:pt x="370" y="154"/>
                        <a:pt x="370" y="152"/>
                        <a:pt x="370" y="151"/>
                      </a:cubicBezTo>
                      <a:cubicBezTo>
                        <a:pt x="370" y="57"/>
                        <a:pt x="292" y="0"/>
                        <a:pt x="206" y="0"/>
                      </a:cubicBezTo>
                      <a:cubicBezTo>
                        <a:pt x="0" y="0"/>
                        <a:pt x="0" y="0"/>
                        <a:pt x="0" y="0"/>
                      </a:cubicBezTo>
                      <a:cubicBezTo>
                        <a:pt x="5" y="8"/>
                        <a:pt x="5" y="8"/>
                        <a:pt x="5" y="8"/>
                      </a:cubicBezTo>
                      <a:cubicBezTo>
                        <a:pt x="10" y="18"/>
                        <a:pt x="14" y="24"/>
                        <a:pt x="17" y="34"/>
                      </a:cubicBezTo>
                      <a:close/>
                      <a:moveTo>
                        <a:pt x="138" y="278"/>
                      </a:moveTo>
                      <a:cubicBezTo>
                        <a:pt x="125" y="278"/>
                        <a:pt x="113" y="277"/>
                        <a:pt x="104" y="276"/>
                      </a:cubicBezTo>
                      <a:cubicBezTo>
                        <a:pt x="104" y="57"/>
                        <a:pt x="104" y="57"/>
                        <a:pt x="104" y="57"/>
                      </a:cubicBezTo>
                      <a:cubicBezTo>
                        <a:pt x="125" y="51"/>
                        <a:pt x="140" y="51"/>
                        <a:pt x="167" y="50"/>
                      </a:cubicBezTo>
                      <a:cubicBezTo>
                        <a:pt x="270" y="56"/>
                        <a:pt x="283" y="106"/>
                        <a:pt x="288" y="158"/>
                      </a:cubicBezTo>
                      <a:cubicBezTo>
                        <a:pt x="288" y="160"/>
                        <a:pt x="288" y="164"/>
                        <a:pt x="288" y="166"/>
                      </a:cubicBezTo>
                      <a:cubicBezTo>
                        <a:pt x="288" y="230"/>
                        <a:pt x="239" y="271"/>
                        <a:pt x="155" y="277"/>
                      </a:cubicBezTo>
                      <a:cubicBezTo>
                        <a:pt x="149" y="278"/>
                        <a:pt x="143" y="278"/>
                        <a:pt x="138" y="278"/>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2" name="Freeform 51"/>
                <p:cNvSpPr>
                  <a:spLocks noChangeAspect="1"/>
                </p:cNvSpPr>
                <p:nvPr userDrawn="1"/>
              </p:nvSpPr>
              <p:spPr bwMode="black">
                <a:xfrm>
                  <a:off x="5258" y="976"/>
                  <a:ext cx="47" cy="60"/>
                </a:xfrm>
                <a:custGeom>
                  <a:avLst/>
                  <a:gdLst/>
                  <a:ahLst/>
                  <a:cxnLst>
                    <a:cxn ang="0">
                      <a:pos x="11" y="40"/>
                    </a:cxn>
                    <a:cxn ang="0">
                      <a:pos x="12" y="54"/>
                    </a:cxn>
                    <a:cxn ang="0">
                      <a:pos x="11" y="69"/>
                    </a:cxn>
                    <a:cxn ang="0">
                      <a:pos x="11" y="442"/>
                    </a:cxn>
                    <a:cxn ang="0">
                      <a:pos x="273" y="670"/>
                    </a:cxn>
                    <a:cxn ang="0">
                      <a:pos x="277" y="670"/>
                    </a:cxn>
                    <a:cxn ang="0">
                      <a:pos x="524" y="446"/>
                    </a:cxn>
                    <a:cxn ang="0">
                      <a:pos x="524" y="66"/>
                    </a:cxn>
                    <a:cxn ang="0">
                      <a:pos x="523" y="50"/>
                    </a:cxn>
                    <a:cxn ang="0">
                      <a:pos x="525" y="35"/>
                    </a:cxn>
                    <a:cxn ang="0">
                      <a:pos x="519" y="34"/>
                    </a:cxn>
                    <a:cxn ang="0">
                      <a:pos x="525" y="35"/>
                    </a:cxn>
                    <a:cxn ang="0">
                      <a:pos x="531" y="7"/>
                    </a:cxn>
                    <a:cxn ang="0">
                      <a:pos x="534" y="0"/>
                    </a:cxn>
                    <a:cxn ang="0">
                      <a:pos x="436" y="0"/>
                    </a:cxn>
                    <a:cxn ang="0">
                      <a:pos x="427" y="0"/>
                    </a:cxn>
                    <a:cxn ang="0">
                      <a:pos x="430" y="8"/>
                    </a:cxn>
                    <a:cxn ang="0">
                      <a:pos x="439" y="36"/>
                    </a:cxn>
                    <a:cxn ang="0">
                      <a:pos x="440" y="67"/>
                    </a:cxn>
                    <a:cxn ang="0">
                      <a:pos x="440" y="440"/>
                    </a:cxn>
                    <a:cxn ang="0">
                      <a:pos x="277" y="603"/>
                    </a:cxn>
                    <a:cxn ang="0">
                      <a:pos x="271" y="603"/>
                    </a:cxn>
                    <a:cxn ang="0">
                      <a:pos x="93" y="434"/>
                    </a:cxn>
                    <a:cxn ang="0">
                      <a:pos x="93" y="63"/>
                    </a:cxn>
                    <a:cxn ang="0">
                      <a:pos x="93" y="51"/>
                    </a:cxn>
                    <a:cxn ang="0">
                      <a:pos x="95" y="34"/>
                    </a:cxn>
                    <a:cxn ang="0">
                      <a:pos x="102" y="8"/>
                    </a:cxn>
                    <a:cxn ang="0">
                      <a:pos x="106" y="0"/>
                    </a:cxn>
                    <a:cxn ang="0">
                      <a:pos x="9" y="0"/>
                    </a:cxn>
                    <a:cxn ang="0">
                      <a:pos x="0" y="0"/>
                    </a:cxn>
                    <a:cxn ang="0">
                      <a:pos x="3" y="8"/>
                    </a:cxn>
                    <a:cxn ang="0">
                      <a:pos x="11" y="40"/>
                    </a:cxn>
                  </a:cxnLst>
                  <a:rect l="0" t="0" r="r" b="b"/>
                  <a:pathLst>
                    <a:path w="534" h="670">
                      <a:moveTo>
                        <a:pt x="11" y="40"/>
                      </a:moveTo>
                      <a:cubicBezTo>
                        <a:pt x="11" y="46"/>
                        <a:pt x="12" y="50"/>
                        <a:pt x="12" y="54"/>
                      </a:cubicBezTo>
                      <a:cubicBezTo>
                        <a:pt x="12" y="59"/>
                        <a:pt x="11" y="63"/>
                        <a:pt x="11" y="69"/>
                      </a:cubicBezTo>
                      <a:cubicBezTo>
                        <a:pt x="11" y="442"/>
                        <a:pt x="11" y="442"/>
                        <a:pt x="11" y="442"/>
                      </a:cubicBezTo>
                      <a:cubicBezTo>
                        <a:pt x="11" y="577"/>
                        <a:pt x="129" y="670"/>
                        <a:pt x="273" y="670"/>
                      </a:cubicBezTo>
                      <a:cubicBezTo>
                        <a:pt x="274" y="670"/>
                        <a:pt x="276" y="670"/>
                        <a:pt x="277" y="670"/>
                      </a:cubicBezTo>
                      <a:cubicBezTo>
                        <a:pt x="414" y="668"/>
                        <a:pt x="524" y="574"/>
                        <a:pt x="524" y="446"/>
                      </a:cubicBezTo>
                      <a:cubicBezTo>
                        <a:pt x="524" y="66"/>
                        <a:pt x="524" y="66"/>
                        <a:pt x="524" y="66"/>
                      </a:cubicBezTo>
                      <a:cubicBezTo>
                        <a:pt x="524" y="59"/>
                        <a:pt x="523" y="54"/>
                        <a:pt x="523" y="50"/>
                      </a:cubicBezTo>
                      <a:cubicBezTo>
                        <a:pt x="523" y="45"/>
                        <a:pt x="524" y="41"/>
                        <a:pt x="525" y="35"/>
                      </a:cubicBezTo>
                      <a:cubicBezTo>
                        <a:pt x="519" y="34"/>
                        <a:pt x="519" y="34"/>
                        <a:pt x="519" y="34"/>
                      </a:cubicBezTo>
                      <a:cubicBezTo>
                        <a:pt x="525" y="35"/>
                        <a:pt x="525" y="35"/>
                        <a:pt x="525" y="35"/>
                      </a:cubicBezTo>
                      <a:cubicBezTo>
                        <a:pt x="526" y="24"/>
                        <a:pt x="528" y="18"/>
                        <a:pt x="531" y="7"/>
                      </a:cubicBezTo>
                      <a:cubicBezTo>
                        <a:pt x="534" y="0"/>
                        <a:pt x="534" y="0"/>
                        <a:pt x="534" y="0"/>
                      </a:cubicBezTo>
                      <a:cubicBezTo>
                        <a:pt x="436" y="0"/>
                        <a:pt x="436" y="0"/>
                        <a:pt x="436" y="0"/>
                      </a:cubicBezTo>
                      <a:cubicBezTo>
                        <a:pt x="427" y="0"/>
                        <a:pt x="427" y="0"/>
                        <a:pt x="427" y="0"/>
                      </a:cubicBezTo>
                      <a:cubicBezTo>
                        <a:pt x="430" y="8"/>
                        <a:pt x="430" y="8"/>
                        <a:pt x="430" y="8"/>
                      </a:cubicBezTo>
                      <a:cubicBezTo>
                        <a:pt x="435" y="18"/>
                        <a:pt x="436" y="24"/>
                        <a:pt x="439" y="36"/>
                      </a:cubicBezTo>
                      <a:cubicBezTo>
                        <a:pt x="440" y="47"/>
                        <a:pt x="440" y="54"/>
                        <a:pt x="440" y="67"/>
                      </a:cubicBezTo>
                      <a:cubicBezTo>
                        <a:pt x="440" y="440"/>
                        <a:pt x="440" y="440"/>
                        <a:pt x="440" y="440"/>
                      </a:cubicBezTo>
                      <a:cubicBezTo>
                        <a:pt x="440" y="529"/>
                        <a:pt x="373" y="600"/>
                        <a:pt x="277" y="603"/>
                      </a:cubicBezTo>
                      <a:cubicBezTo>
                        <a:pt x="275" y="603"/>
                        <a:pt x="273" y="603"/>
                        <a:pt x="271" y="603"/>
                      </a:cubicBezTo>
                      <a:cubicBezTo>
                        <a:pt x="176" y="603"/>
                        <a:pt x="93" y="529"/>
                        <a:pt x="93" y="434"/>
                      </a:cubicBezTo>
                      <a:cubicBezTo>
                        <a:pt x="93" y="63"/>
                        <a:pt x="93" y="63"/>
                        <a:pt x="93" y="63"/>
                      </a:cubicBezTo>
                      <a:cubicBezTo>
                        <a:pt x="93" y="58"/>
                        <a:pt x="93" y="54"/>
                        <a:pt x="93" y="51"/>
                      </a:cubicBezTo>
                      <a:cubicBezTo>
                        <a:pt x="93" y="45"/>
                        <a:pt x="93" y="40"/>
                        <a:pt x="95" y="34"/>
                      </a:cubicBezTo>
                      <a:cubicBezTo>
                        <a:pt x="97" y="22"/>
                        <a:pt x="98" y="17"/>
                        <a:pt x="102" y="8"/>
                      </a:cubicBezTo>
                      <a:cubicBezTo>
                        <a:pt x="106" y="0"/>
                        <a:pt x="106" y="0"/>
                        <a:pt x="106" y="0"/>
                      </a:cubicBezTo>
                      <a:cubicBezTo>
                        <a:pt x="9" y="0"/>
                        <a:pt x="9" y="0"/>
                        <a:pt x="9" y="0"/>
                      </a:cubicBezTo>
                      <a:cubicBezTo>
                        <a:pt x="0" y="0"/>
                        <a:pt x="0" y="0"/>
                        <a:pt x="0" y="0"/>
                      </a:cubicBezTo>
                      <a:cubicBezTo>
                        <a:pt x="3" y="8"/>
                        <a:pt x="3" y="8"/>
                        <a:pt x="3" y="8"/>
                      </a:cubicBezTo>
                      <a:cubicBezTo>
                        <a:pt x="7" y="20"/>
                        <a:pt x="9" y="26"/>
                        <a:pt x="11" y="4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3" name="Freeform 52"/>
                <p:cNvSpPr>
                  <a:spLocks noChangeAspect="1"/>
                </p:cNvSpPr>
                <p:nvPr userDrawn="1"/>
              </p:nvSpPr>
              <p:spPr bwMode="black">
                <a:xfrm>
                  <a:off x="5237" y="1075"/>
                  <a:ext cx="37" cy="60"/>
                </a:xfrm>
                <a:custGeom>
                  <a:avLst/>
                  <a:gdLst/>
                  <a:ahLst/>
                  <a:cxnLst>
                    <a:cxn ang="0">
                      <a:pos x="0" y="165"/>
                    </a:cxn>
                    <a:cxn ang="0">
                      <a:pos x="1" y="167"/>
                    </a:cxn>
                    <a:cxn ang="0">
                      <a:pos x="105" y="321"/>
                    </a:cxn>
                    <a:cxn ang="0">
                      <a:pos x="223" y="389"/>
                    </a:cxn>
                    <a:cxn ang="0">
                      <a:pos x="320" y="508"/>
                    </a:cxn>
                    <a:cxn ang="0">
                      <a:pos x="171" y="626"/>
                    </a:cxn>
                    <a:cxn ang="0">
                      <a:pos x="161" y="626"/>
                    </a:cxn>
                    <a:cxn ang="0">
                      <a:pos x="12" y="583"/>
                    </a:cxn>
                    <a:cxn ang="0">
                      <a:pos x="3" y="576"/>
                    </a:cxn>
                    <a:cxn ang="0">
                      <a:pos x="3" y="656"/>
                    </a:cxn>
                    <a:cxn ang="0">
                      <a:pos x="154" y="681"/>
                    </a:cxn>
                    <a:cxn ang="0">
                      <a:pos x="154" y="675"/>
                    </a:cxn>
                    <a:cxn ang="0">
                      <a:pos x="154" y="675"/>
                    </a:cxn>
                    <a:cxn ang="0">
                      <a:pos x="154" y="681"/>
                    </a:cxn>
                    <a:cxn ang="0">
                      <a:pos x="165" y="681"/>
                    </a:cxn>
                    <a:cxn ang="0">
                      <a:pos x="413" y="505"/>
                    </a:cxn>
                    <a:cxn ang="0">
                      <a:pos x="413" y="497"/>
                    </a:cxn>
                    <a:cxn ang="0">
                      <a:pos x="262" y="313"/>
                    </a:cxn>
                    <a:cxn ang="0">
                      <a:pos x="159" y="253"/>
                    </a:cxn>
                    <a:cxn ang="0">
                      <a:pos x="85" y="162"/>
                    </a:cxn>
                    <a:cxn ang="0">
                      <a:pos x="84" y="155"/>
                    </a:cxn>
                    <a:cxn ang="0">
                      <a:pos x="214" y="53"/>
                    </a:cxn>
                    <a:cxn ang="0">
                      <a:pos x="222" y="54"/>
                    </a:cxn>
                    <a:cxn ang="0">
                      <a:pos x="342" y="96"/>
                    </a:cxn>
                    <a:cxn ang="0">
                      <a:pos x="352" y="105"/>
                    </a:cxn>
                    <a:cxn ang="0">
                      <a:pos x="352" y="25"/>
                    </a:cxn>
                    <a:cxn ang="0">
                      <a:pos x="216" y="1"/>
                    </a:cxn>
                    <a:cxn ang="0">
                      <a:pos x="207" y="0"/>
                    </a:cxn>
                    <a:cxn ang="0">
                      <a:pos x="0" y="165"/>
                    </a:cxn>
                  </a:cxnLst>
                  <a:rect l="0" t="0" r="r" b="b"/>
                  <a:pathLst>
                    <a:path w="413" h="682">
                      <a:moveTo>
                        <a:pt x="0" y="165"/>
                      </a:moveTo>
                      <a:cubicBezTo>
                        <a:pt x="0" y="166"/>
                        <a:pt x="1" y="167"/>
                        <a:pt x="1" y="167"/>
                      </a:cubicBezTo>
                      <a:cubicBezTo>
                        <a:pt x="1" y="238"/>
                        <a:pt x="41" y="283"/>
                        <a:pt x="105" y="321"/>
                      </a:cubicBezTo>
                      <a:cubicBezTo>
                        <a:pt x="223" y="389"/>
                        <a:pt x="223" y="389"/>
                        <a:pt x="223" y="389"/>
                      </a:cubicBezTo>
                      <a:cubicBezTo>
                        <a:pt x="277" y="419"/>
                        <a:pt x="320" y="450"/>
                        <a:pt x="320" y="508"/>
                      </a:cubicBezTo>
                      <a:cubicBezTo>
                        <a:pt x="320" y="583"/>
                        <a:pt x="266" y="626"/>
                        <a:pt x="171" y="626"/>
                      </a:cubicBezTo>
                      <a:cubicBezTo>
                        <a:pt x="168" y="626"/>
                        <a:pt x="165" y="626"/>
                        <a:pt x="161" y="626"/>
                      </a:cubicBezTo>
                      <a:cubicBezTo>
                        <a:pt x="99" y="625"/>
                        <a:pt x="59" y="621"/>
                        <a:pt x="12" y="583"/>
                      </a:cubicBezTo>
                      <a:cubicBezTo>
                        <a:pt x="3" y="576"/>
                        <a:pt x="3" y="576"/>
                        <a:pt x="3" y="576"/>
                      </a:cubicBezTo>
                      <a:cubicBezTo>
                        <a:pt x="3" y="656"/>
                        <a:pt x="3" y="656"/>
                        <a:pt x="3" y="656"/>
                      </a:cubicBezTo>
                      <a:cubicBezTo>
                        <a:pt x="61" y="682"/>
                        <a:pt x="98" y="680"/>
                        <a:pt x="154" y="681"/>
                      </a:cubicBezTo>
                      <a:cubicBezTo>
                        <a:pt x="154" y="675"/>
                        <a:pt x="154" y="675"/>
                        <a:pt x="154" y="675"/>
                      </a:cubicBezTo>
                      <a:cubicBezTo>
                        <a:pt x="154" y="675"/>
                        <a:pt x="154" y="675"/>
                        <a:pt x="154" y="675"/>
                      </a:cubicBezTo>
                      <a:cubicBezTo>
                        <a:pt x="154" y="681"/>
                        <a:pt x="154" y="681"/>
                        <a:pt x="154" y="681"/>
                      </a:cubicBezTo>
                      <a:cubicBezTo>
                        <a:pt x="157" y="681"/>
                        <a:pt x="161" y="681"/>
                        <a:pt x="165" y="681"/>
                      </a:cubicBezTo>
                      <a:cubicBezTo>
                        <a:pt x="278" y="680"/>
                        <a:pt x="412" y="643"/>
                        <a:pt x="413" y="505"/>
                      </a:cubicBezTo>
                      <a:cubicBezTo>
                        <a:pt x="413" y="503"/>
                        <a:pt x="413" y="500"/>
                        <a:pt x="413" y="497"/>
                      </a:cubicBezTo>
                      <a:cubicBezTo>
                        <a:pt x="408" y="384"/>
                        <a:pt x="339" y="357"/>
                        <a:pt x="262" y="313"/>
                      </a:cubicBezTo>
                      <a:cubicBezTo>
                        <a:pt x="159" y="253"/>
                        <a:pt x="159" y="253"/>
                        <a:pt x="159" y="253"/>
                      </a:cubicBezTo>
                      <a:cubicBezTo>
                        <a:pt x="118" y="229"/>
                        <a:pt x="89" y="206"/>
                        <a:pt x="85" y="162"/>
                      </a:cubicBezTo>
                      <a:cubicBezTo>
                        <a:pt x="84" y="160"/>
                        <a:pt x="84" y="158"/>
                        <a:pt x="84" y="155"/>
                      </a:cubicBezTo>
                      <a:cubicBezTo>
                        <a:pt x="84" y="95"/>
                        <a:pt x="149" y="53"/>
                        <a:pt x="214" y="53"/>
                      </a:cubicBezTo>
                      <a:cubicBezTo>
                        <a:pt x="216" y="53"/>
                        <a:pt x="219" y="53"/>
                        <a:pt x="222" y="54"/>
                      </a:cubicBezTo>
                      <a:cubicBezTo>
                        <a:pt x="273" y="55"/>
                        <a:pt x="307" y="63"/>
                        <a:pt x="342" y="96"/>
                      </a:cubicBezTo>
                      <a:cubicBezTo>
                        <a:pt x="352" y="105"/>
                        <a:pt x="352" y="105"/>
                        <a:pt x="352" y="105"/>
                      </a:cubicBezTo>
                      <a:cubicBezTo>
                        <a:pt x="352" y="25"/>
                        <a:pt x="352" y="25"/>
                        <a:pt x="352" y="25"/>
                      </a:cubicBezTo>
                      <a:cubicBezTo>
                        <a:pt x="300" y="1"/>
                        <a:pt x="267" y="2"/>
                        <a:pt x="216" y="1"/>
                      </a:cubicBezTo>
                      <a:cubicBezTo>
                        <a:pt x="213" y="0"/>
                        <a:pt x="209" y="0"/>
                        <a:pt x="207" y="0"/>
                      </a:cubicBezTo>
                      <a:cubicBezTo>
                        <a:pt x="99" y="1"/>
                        <a:pt x="1" y="62"/>
                        <a:pt x="0" y="165"/>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grpSp>
          <p:sp>
            <p:nvSpPr>
              <p:cNvPr id="21" name="Rectangle 49"/>
              <p:cNvSpPr>
                <a:spLocks noChangeAspect="1" noChangeArrowheads="1"/>
              </p:cNvSpPr>
              <p:nvPr userDrawn="1"/>
            </p:nvSpPr>
            <p:spPr bwMode="auto">
              <a:xfrm>
                <a:off x="4858" y="0"/>
                <a:ext cx="756" cy="756"/>
              </a:xfrm>
              <a:prstGeom prst="rect">
                <a:avLst/>
              </a:prstGeom>
              <a:solidFill>
                <a:srgbClr val="000000"/>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sp>
            <p:nvSpPr>
              <p:cNvPr id="22" name="Freeform 50"/>
              <p:cNvSpPr>
                <a:spLocks noChangeAspect="1" noEditPoints="1"/>
              </p:cNvSpPr>
              <p:nvPr userDrawn="1"/>
            </p:nvSpPr>
            <p:spPr bwMode="white">
              <a:xfrm>
                <a:off x="4936" y="53"/>
                <a:ext cx="587" cy="637"/>
              </a:xfrm>
              <a:custGeom>
                <a:avLst/>
                <a:gdLst/>
                <a:ahLst/>
                <a:cxnLst>
                  <a:cxn ang="0">
                    <a:pos x="743" y="1280"/>
                  </a:cxn>
                  <a:cxn ang="0">
                    <a:pos x="731" y="152"/>
                  </a:cxn>
                  <a:cxn ang="0">
                    <a:pos x="4037" y="252"/>
                  </a:cxn>
                  <a:cxn ang="0">
                    <a:pos x="1456" y="222"/>
                  </a:cxn>
                  <a:cxn ang="0">
                    <a:pos x="2677" y="560"/>
                  </a:cxn>
                  <a:cxn ang="0">
                    <a:pos x="2824" y="308"/>
                  </a:cxn>
                  <a:cxn ang="0">
                    <a:pos x="4037" y="252"/>
                  </a:cxn>
                  <a:cxn ang="0">
                    <a:pos x="4146" y="906"/>
                  </a:cxn>
                  <a:cxn ang="0">
                    <a:pos x="4105" y="2222"/>
                  </a:cxn>
                  <a:cxn ang="0">
                    <a:pos x="4326" y="2160"/>
                  </a:cxn>
                  <a:cxn ang="0">
                    <a:pos x="4350" y="756"/>
                  </a:cxn>
                  <a:cxn ang="0">
                    <a:pos x="4920" y="2133"/>
                  </a:cxn>
                  <a:cxn ang="0">
                    <a:pos x="4707" y="219"/>
                  </a:cxn>
                  <a:cxn ang="0">
                    <a:pos x="6369" y="153"/>
                  </a:cxn>
                  <a:cxn ang="0">
                    <a:pos x="965" y="4496"/>
                  </a:cxn>
                  <a:cxn ang="0">
                    <a:pos x="1785" y="3476"/>
                  </a:cxn>
                  <a:cxn ang="0">
                    <a:pos x="1184" y="2731"/>
                  </a:cxn>
                  <a:cxn ang="0">
                    <a:pos x="1195" y="3626"/>
                  </a:cxn>
                  <a:cxn ang="0">
                    <a:pos x="4080" y="2784"/>
                  </a:cxn>
                  <a:cxn ang="0">
                    <a:pos x="2457" y="2593"/>
                  </a:cxn>
                  <a:cxn ang="0">
                    <a:pos x="3850" y="3975"/>
                  </a:cxn>
                  <a:cxn ang="0">
                    <a:pos x="5713" y="4665"/>
                  </a:cxn>
                  <a:cxn ang="0">
                    <a:pos x="4830" y="4656"/>
                  </a:cxn>
                  <a:cxn ang="0">
                    <a:pos x="4511" y="2590"/>
                  </a:cxn>
                  <a:cxn ang="0">
                    <a:pos x="5758" y="4377"/>
                  </a:cxn>
                  <a:cxn ang="0">
                    <a:pos x="4794" y="3468"/>
                  </a:cxn>
                  <a:cxn ang="0">
                    <a:pos x="3545" y="7166"/>
                  </a:cxn>
                  <a:cxn ang="0">
                    <a:pos x="1689" y="7022"/>
                  </a:cxn>
                  <a:cxn ang="0">
                    <a:pos x="3374" y="6684"/>
                  </a:cxn>
                  <a:cxn ang="0">
                    <a:pos x="5212" y="7097"/>
                  </a:cxn>
                  <a:cxn ang="0">
                    <a:pos x="4005" y="5033"/>
                  </a:cxn>
                  <a:cxn ang="0">
                    <a:pos x="4290" y="5864"/>
                  </a:cxn>
                  <a:cxn ang="0">
                    <a:pos x="4298" y="6942"/>
                  </a:cxn>
                  <a:cxn ang="0">
                    <a:pos x="334" y="5755"/>
                  </a:cxn>
                  <a:cxn ang="0">
                    <a:pos x="484" y="5969"/>
                  </a:cxn>
                  <a:cxn ang="0">
                    <a:pos x="371" y="5959"/>
                  </a:cxn>
                  <a:cxn ang="0">
                    <a:pos x="228" y="6106"/>
                  </a:cxn>
                  <a:cxn ang="0">
                    <a:pos x="450" y="6090"/>
                  </a:cxn>
                  <a:cxn ang="0">
                    <a:pos x="454" y="6205"/>
                  </a:cxn>
                  <a:cxn ang="0">
                    <a:pos x="655" y="6210"/>
                  </a:cxn>
                  <a:cxn ang="0">
                    <a:pos x="587" y="6053"/>
                  </a:cxn>
                  <a:cxn ang="0">
                    <a:pos x="877" y="6081"/>
                  </a:cxn>
                  <a:cxn ang="0">
                    <a:pos x="713" y="5963"/>
                  </a:cxn>
                  <a:cxn ang="0">
                    <a:pos x="764" y="5880"/>
                  </a:cxn>
                  <a:cxn ang="0">
                    <a:pos x="671" y="5717"/>
                  </a:cxn>
                  <a:cxn ang="0">
                    <a:pos x="528" y="5859"/>
                  </a:cxn>
                  <a:cxn ang="0">
                    <a:pos x="388" y="5708"/>
                  </a:cxn>
                  <a:cxn ang="0">
                    <a:pos x="6357" y="5708"/>
                  </a:cxn>
                  <a:cxn ang="0">
                    <a:pos x="6217" y="5859"/>
                  </a:cxn>
                  <a:cxn ang="0">
                    <a:pos x="6073" y="5717"/>
                  </a:cxn>
                  <a:cxn ang="0">
                    <a:pos x="5981" y="5880"/>
                  </a:cxn>
                  <a:cxn ang="0">
                    <a:pos x="6032" y="5963"/>
                  </a:cxn>
                  <a:cxn ang="0">
                    <a:pos x="5867" y="6081"/>
                  </a:cxn>
                  <a:cxn ang="0">
                    <a:pos x="6157" y="6053"/>
                  </a:cxn>
                  <a:cxn ang="0">
                    <a:pos x="6090" y="6210"/>
                  </a:cxn>
                  <a:cxn ang="0">
                    <a:pos x="6291" y="6205"/>
                  </a:cxn>
                  <a:cxn ang="0">
                    <a:pos x="6294" y="6090"/>
                  </a:cxn>
                  <a:cxn ang="0">
                    <a:pos x="6516" y="6106"/>
                  </a:cxn>
                  <a:cxn ang="0">
                    <a:pos x="6374" y="5959"/>
                  </a:cxn>
                  <a:cxn ang="0">
                    <a:pos x="6261" y="5969"/>
                  </a:cxn>
                  <a:cxn ang="0">
                    <a:pos x="6410" y="5755"/>
                  </a:cxn>
                </a:cxnLst>
                <a:rect l="0" t="0" r="r" b="b"/>
                <a:pathLst>
                  <a:path w="6602" h="7166">
                    <a:moveTo>
                      <a:pt x="500" y="2260"/>
                    </a:moveTo>
                    <a:cubicBezTo>
                      <a:pt x="310" y="2257"/>
                      <a:pt x="190" y="2263"/>
                      <a:pt x="12" y="2195"/>
                    </a:cubicBezTo>
                    <a:cubicBezTo>
                      <a:pt x="12" y="1965"/>
                      <a:pt x="12" y="1965"/>
                      <a:pt x="12" y="1965"/>
                    </a:cubicBezTo>
                    <a:cubicBezTo>
                      <a:pt x="172" y="2096"/>
                      <a:pt x="316" y="2111"/>
                      <a:pt x="523" y="2114"/>
                    </a:cubicBezTo>
                    <a:cubicBezTo>
                      <a:pt x="868" y="2125"/>
                      <a:pt x="1079" y="1970"/>
                      <a:pt x="1079" y="1698"/>
                    </a:cubicBezTo>
                    <a:cubicBezTo>
                      <a:pt x="1079" y="1491"/>
                      <a:pt x="924" y="1383"/>
                      <a:pt x="743" y="1280"/>
                    </a:cubicBezTo>
                    <a:cubicBezTo>
                      <a:pt x="345" y="1052"/>
                      <a:pt x="345" y="1052"/>
                      <a:pt x="345" y="1052"/>
                    </a:cubicBezTo>
                    <a:cubicBezTo>
                      <a:pt x="131" y="927"/>
                      <a:pt x="6" y="783"/>
                      <a:pt x="3" y="550"/>
                    </a:cubicBezTo>
                    <a:cubicBezTo>
                      <a:pt x="0" y="205"/>
                      <a:pt x="339" y="0"/>
                      <a:pt x="707" y="12"/>
                    </a:cubicBezTo>
                    <a:cubicBezTo>
                      <a:pt x="880" y="17"/>
                      <a:pt x="988" y="12"/>
                      <a:pt x="1146" y="76"/>
                    </a:cubicBezTo>
                    <a:cubicBezTo>
                      <a:pt x="1146" y="301"/>
                      <a:pt x="1146" y="301"/>
                      <a:pt x="1146" y="301"/>
                    </a:cubicBezTo>
                    <a:cubicBezTo>
                      <a:pt x="1023" y="184"/>
                      <a:pt x="900" y="158"/>
                      <a:pt x="731" y="152"/>
                    </a:cubicBezTo>
                    <a:cubicBezTo>
                      <a:pt x="491" y="137"/>
                      <a:pt x="228" y="298"/>
                      <a:pt x="248" y="538"/>
                    </a:cubicBezTo>
                    <a:cubicBezTo>
                      <a:pt x="263" y="693"/>
                      <a:pt x="368" y="778"/>
                      <a:pt x="506" y="856"/>
                    </a:cubicBezTo>
                    <a:cubicBezTo>
                      <a:pt x="854" y="1058"/>
                      <a:pt x="854" y="1058"/>
                      <a:pt x="854" y="1058"/>
                    </a:cubicBezTo>
                    <a:cubicBezTo>
                      <a:pt x="1117" y="1210"/>
                      <a:pt x="1336" y="1292"/>
                      <a:pt x="1351" y="1663"/>
                    </a:cubicBezTo>
                    <a:cubicBezTo>
                      <a:pt x="1368" y="2146"/>
                      <a:pt x="895" y="2269"/>
                      <a:pt x="500" y="2260"/>
                    </a:cubicBezTo>
                    <a:close/>
                    <a:moveTo>
                      <a:pt x="4037" y="252"/>
                    </a:moveTo>
                    <a:cubicBezTo>
                      <a:pt x="4020" y="283"/>
                      <a:pt x="4007" y="302"/>
                      <a:pt x="3996" y="335"/>
                    </a:cubicBezTo>
                    <a:cubicBezTo>
                      <a:pt x="3306" y="2258"/>
                      <a:pt x="3306" y="2258"/>
                      <a:pt x="3306" y="2258"/>
                    </a:cubicBezTo>
                    <a:cubicBezTo>
                      <a:pt x="2760" y="795"/>
                      <a:pt x="2760" y="795"/>
                      <a:pt x="2760" y="795"/>
                    </a:cubicBezTo>
                    <a:cubicBezTo>
                      <a:pt x="2226" y="2269"/>
                      <a:pt x="2226" y="2269"/>
                      <a:pt x="2226" y="2269"/>
                    </a:cubicBezTo>
                    <a:cubicBezTo>
                      <a:pt x="1494" y="299"/>
                      <a:pt x="1494" y="299"/>
                      <a:pt x="1494" y="299"/>
                    </a:cubicBezTo>
                    <a:cubicBezTo>
                      <a:pt x="1486" y="269"/>
                      <a:pt x="1478" y="250"/>
                      <a:pt x="1456" y="222"/>
                    </a:cubicBezTo>
                    <a:cubicBezTo>
                      <a:pt x="1431" y="191"/>
                      <a:pt x="1414" y="175"/>
                      <a:pt x="1381" y="155"/>
                    </a:cubicBezTo>
                    <a:cubicBezTo>
                      <a:pt x="1760" y="155"/>
                      <a:pt x="1760" y="155"/>
                      <a:pt x="1760" y="155"/>
                    </a:cubicBezTo>
                    <a:cubicBezTo>
                      <a:pt x="1746" y="177"/>
                      <a:pt x="1738" y="191"/>
                      <a:pt x="1735" y="216"/>
                    </a:cubicBezTo>
                    <a:cubicBezTo>
                      <a:pt x="1730" y="238"/>
                      <a:pt x="1727" y="255"/>
                      <a:pt x="1735" y="277"/>
                    </a:cubicBezTo>
                    <a:cubicBezTo>
                      <a:pt x="2242" y="1717"/>
                      <a:pt x="2242" y="1717"/>
                      <a:pt x="2242" y="1717"/>
                    </a:cubicBezTo>
                    <a:cubicBezTo>
                      <a:pt x="2677" y="560"/>
                      <a:pt x="2677" y="560"/>
                      <a:pt x="2677" y="560"/>
                    </a:cubicBezTo>
                    <a:cubicBezTo>
                      <a:pt x="2575" y="299"/>
                      <a:pt x="2575" y="299"/>
                      <a:pt x="2575" y="299"/>
                    </a:cubicBezTo>
                    <a:cubicBezTo>
                      <a:pt x="2561" y="263"/>
                      <a:pt x="2541" y="247"/>
                      <a:pt x="2519" y="219"/>
                    </a:cubicBezTo>
                    <a:cubicBezTo>
                      <a:pt x="2500" y="194"/>
                      <a:pt x="2483" y="177"/>
                      <a:pt x="2461" y="155"/>
                    </a:cubicBezTo>
                    <a:cubicBezTo>
                      <a:pt x="2838" y="155"/>
                      <a:pt x="2838" y="155"/>
                      <a:pt x="2838" y="155"/>
                    </a:cubicBezTo>
                    <a:cubicBezTo>
                      <a:pt x="2827" y="175"/>
                      <a:pt x="2821" y="186"/>
                      <a:pt x="2816" y="208"/>
                    </a:cubicBezTo>
                    <a:cubicBezTo>
                      <a:pt x="2807" y="247"/>
                      <a:pt x="2813" y="272"/>
                      <a:pt x="2824" y="308"/>
                    </a:cubicBezTo>
                    <a:cubicBezTo>
                      <a:pt x="3334" y="1723"/>
                      <a:pt x="3334" y="1723"/>
                      <a:pt x="3334" y="1723"/>
                    </a:cubicBezTo>
                    <a:cubicBezTo>
                      <a:pt x="3804" y="324"/>
                      <a:pt x="3804" y="324"/>
                      <a:pt x="3804" y="324"/>
                    </a:cubicBezTo>
                    <a:cubicBezTo>
                      <a:pt x="3821" y="288"/>
                      <a:pt x="3832" y="263"/>
                      <a:pt x="3829" y="227"/>
                    </a:cubicBezTo>
                    <a:cubicBezTo>
                      <a:pt x="3827" y="197"/>
                      <a:pt x="3821" y="177"/>
                      <a:pt x="3804" y="153"/>
                    </a:cubicBezTo>
                    <a:cubicBezTo>
                      <a:pt x="4109" y="153"/>
                      <a:pt x="4109" y="153"/>
                      <a:pt x="4109" y="153"/>
                    </a:cubicBezTo>
                    <a:cubicBezTo>
                      <a:pt x="4079" y="189"/>
                      <a:pt x="4062" y="213"/>
                      <a:pt x="4037" y="252"/>
                    </a:cubicBezTo>
                    <a:close/>
                    <a:moveTo>
                      <a:pt x="4350" y="756"/>
                    </a:moveTo>
                    <a:cubicBezTo>
                      <a:pt x="4110" y="756"/>
                      <a:pt x="4110" y="756"/>
                      <a:pt x="4110" y="756"/>
                    </a:cubicBezTo>
                    <a:cubicBezTo>
                      <a:pt x="4097" y="756"/>
                      <a:pt x="4097" y="756"/>
                      <a:pt x="4097" y="756"/>
                    </a:cubicBezTo>
                    <a:cubicBezTo>
                      <a:pt x="4104" y="767"/>
                      <a:pt x="4104" y="767"/>
                      <a:pt x="4104" y="767"/>
                    </a:cubicBezTo>
                    <a:cubicBezTo>
                      <a:pt x="4119" y="789"/>
                      <a:pt x="4127" y="806"/>
                      <a:pt x="4135" y="832"/>
                    </a:cubicBezTo>
                    <a:cubicBezTo>
                      <a:pt x="4145" y="861"/>
                      <a:pt x="4146" y="878"/>
                      <a:pt x="4146" y="906"/>
                    </a:cubicBezTo>
                    <a:cubicBezTo>
                      <a:pt x="4146" y="2091"/>
                      <a:pt x="4146" y="2091"/>
                      <a:pt x="4146" y="2091"/>
                    </a:cubicBezTo>
                    <a:cubicBezTo>
                      <a:pt x="4146" y="2119"/>
                      <a:pt x="4146" y="2138"/>
                      <a:pt x="4135" y="2164"/>
                    </a:cubicBezTo>
                    <a:cubicBezTo>
                      <a:pt x="4135" y="2164"/>
                      <a:pt x="4135" y="2164"/>
                      <a:pt x="4135" y="2164"/>
                    </a:cubicBezTo>
                    <a:cubicBezTo>
                      <a:pt x="4135" y="2165"/>
                      <a:pt x="4135" y="2165"/>
                      <a:pt x="4135" y="2165"/>
                    </a:cubicBezTo>
                    <a:cubicBezTo>
                      <a:pt x="4129" y="2183"/>
                      <a:pt x="4124" y="2194"/>
                      <a:pt x="4112" y="2211"/>
                    </a:cubicBezTo>
                    <a:cubicBezTo>
                      <a:pt x="4105" y="2222"/>
                      <a:pt x="4105" y="2222"/>
                      <a:pt x="4105" y="2222"/>
                    </a:cubicBezTo>
                    <a:cubicBezTo>
                      <a:pt x="4118" y="2222"/>
                      <a:pt x="4118" y="2222"/>
                      <a:pt x="4118" y="2222"/>
                    </a:cubicBezTo>
                    <a:cubicBezTo>
                      <a:pt x="4346" y="2222"/>
                      <a:pt x="4346" y="2222"/>
                      <a:pt x="4346" y="2222"/>
                    </a:cubicBezTo>
                    <a:cubicBezTo>
                      <a:pt x="4359" y="2222"/>
                      <a:pt x="4359" y="2222"/>
                      <a:pt x="4359" y="2222"/>
                    </a:cubicBezTo>
                    <a:cubicBezTo>
                      <a:pt x="4352" y="2212"/>
                      <a:pt x="4352" y="2212"/>
                      <a:pt x="4352" y="2212"/>
                    </a:cubicBezTo>
                    <a:cubicBezTo>
                      <a:pt x="4349" y="2207"/>
                      <a:pt x="4346" y="2202"/>
                      <a:pt x="4343" y="2198"/>
                    </a:cubicBezTo>
                    <a:cubicBezTo>
                      <a:pt x="4335" y="2185"/>
                      <a:pt x="4328" y="2176"/>
                      <a:pt x="4326" y="2160"/>
                    </a:cubicBezTo>
                    <a:cubicBezTo>
                      <a:pt x="4320" y="2112"/>
                      <a:pt x="4320" y="2047"/>
                      <a:pt x="4320" y="1972"/>
                    </a:cubicBezTo>
                    <a:cubicBezTo>
                      <a:pt x="4320" y="902"/>
                      <a:pt x="4320" y="902"/>
                      <a:pt x="4320" y="902"/>
                    </a:cubicBezTo>
                    <a:cubicBezTo>
                      <a:pt x="4320" y="880"/>
                      <a:pt x="4320" y="868"/>
                      <a:pt x="4333" y="822"/>
                    </a:cubicBezTo>
                    <a:cubicBezTo>
                      <a:pt x="4341" y="801"/>
                      <a:pt x="4347" y="786"/>
                      <a:pt x="4356" y="766"/>
                    </a:cubicBezTo>
                    <a:cubicBezTo>
                      <a:pt x="4361" y="756"/>
                      <a:pt x="4361" y="756"/>
                      <a:pt x="4361" y="756"/>
                    </a:cubicBezTo>
                    <a:lnTo>
                      <a:pt x="4350" y="756"/>
                    </a:lnTo>
                    <a:close/>
                    <a:moveTo>
                      <a:pt x="6579" y="244"/>
                    </a:moveTo>
                    <a:cubicBezTo>
                      <a:pt x="6571" y="288"/>
                      <a:pt x="6571" y="313"/>
                      <a:pt x="6571" y="355"/>
                    </a:cubicBezTo>
                    <a:cubicBezTo>
                      <a:pt x="6574" y="2291"/>
                      <a:pt x="6574" y="2291"/>
                      <a:pt x="6574" y="2291"/>
                    </a:cubicBezTo>
                    <a:cubicBezTo>
                      <a:pt x="4901" y="443"/>
                      <a:pt x="4901" y="443"/>
                      <a:pt x="4901" y="443"/>
                    </a:cubicBezTo>
                    <a:cubicBezTo>
                      <a:pt x="4901" y="1981"/>
                      <a:pt x="4901" y="1981"/>
                      <a:pt x="4901" y="1981"/>
                    </a:cubicBezTo>
                    <a:cubicBezTo>
                      <a:pt x="4901" y="2042"/>
                      <a:pt x="4901" y="2042"/>
                      <a:pt x="4920" y="2133"/>
                    </a:cubicBezTo>
                    <a:cubicBezTo>
                      <a:pt x="4926" y="2166"/>
                      <a:pt x="4934" y="2186"/>
                      <a:pt x="4945" y="2222"/>
                    </a:cubicBezTo>
                    <a:cubicBezTo>
                      <a:pt x="4682" y="2222"/>
                      <a:pt x="4682" y="2222"/>
                      <a:pt x="4682" y="2222"/>
                    </a:cubicBezTo>
                    <a:cubicBezTo>
                      <a:pt x="4702" y="2194"/>
                      <a:pt x="4713" y="2177"/>
                      <a:pt x="4718" y="2147"/>
                    </a:cubicBezTo>
                    <a:cubicBezTo>
                      <a:pt x="4729" y="2105"/>
                      <a:pt x="4729" y="2078"/>
                      <a:pt x="4729" y="2036"/>
                    </a:cubicBezTo>
                    <a:cubicBezTo>
                      <a:pt x="4729" y="308"/>
                      <a:pt x="4729" y="308"/>
                      <a:pt x="4729" y="308"/>
                    </a:cubicBezTo>
                    <a:cubicBezTo>
                      <a:pt x="4729" y="274"/>
                      <a:pt x="4724" y="250"/>
                      <a:pt x="4707" y="219"/>
                    </a:cubicBezTo>
                    <a:cubicBezTo>
                      <a:pt x="4693" y="189"/>
                      <a:pt x="4677" y="172"/>
                      <a:pt x="4649" y="155"/>
                    </a:cubicBezTo>
                    <a:cubicBezTo>
                      <a:pt x="4954" y="155"/>
                      <a:pt x="4954" y="155"/>
                      <a:pt x="4954" y="155"/>
                    </a:cubicBezTo>
                    <a:cubicBezTo>
                      <a:pt x="6402" y="1809"/>
                      <a:pt x="6402" y="1809"/>
                      <a:pt x="6402" y="1809"/>
                    </a:cubicBezTo>
                    <a:cubicBezTo>
                      <a:pt x="6402" y="496"/>
                      <a:pt x="6402" y="496"/>
                      <a:pt x="6402" y="496"/>
                    </a:cubicBezTo>
                    <a:cubicBezTo>
                      <a:pt x="6402" y="396"/>
                      <a:pt x="6408" y="333"/>
                      <a:pt x="6388" y="233"/>
                    </a:cubicBezTo>
                    <a:cubicBezTo>
                      <a:pt x="6383" y="202"/>
                      <a:pt x="6377" y="183"/>
                      <a:pt x="6369" y="153"/>
                    </a:cubicBezTo>
                    <a:cubicBezTo>
                      <a:pt x="6602" y="153"/>
                      <a:pt x="6602" y="153"/>
                      <a:pt x="6602" y="153"/>
                    </a:cubicBezTo>
                    <a:cubicBezTo>
                      <a:pt x="6591" y="186"/>
                      <a:pt x="6585" y="208"/>
                      <a:pt x="6579" y="244"/>
                    </a:cubicBezTo>
                    <a:close/>
                    <a:moveTo>
                      <a:pt x="1464" y="4662"/>
                    </a:moveTo>
                    <a:cubicBezTo>
                      <a:pt x="913" y="4662"/>
                      <a:pt x="913" y="4662"/>
                      <a:pt x="913" y="4662"/>
                    </a:cubicBezTo>
                    <a:cubicBezTo>
                      <a:pt x="929" y="4640"/>
                      <a:pt x="935" y="4626"/>
                      <a:pt x="946" y="4604"/>
                    </a:cubicBezTo>
                    <a:cubicBezTo>
                      <a:pt x="960" y="4565"/>
                      <a:pt x="965" y="4537"/>
                      <a:pt x="965" y="4496"/>
                    </a:cubicBezTo>
                    <a:cubicBezTo>
                      <a:pt x="965" y="2792"/>
                      <a:pt x="965" y="2792"/>
                      <a:pt x="965" y="2792"/>
                    </a:cubicBezTo>
                    <a:cubicBezTo>
                      <a:pt x="965" y="2745"/>
                      <a:pt x="957" y="2715"/>
                      <a:pt x="938" y="2670"/>
                    </a:cubicBezTo>
                    <a:cubicBezTo>
                      <a:pt x="924" y="2640"/>
                      <a:pt x="913" y="2621"/>
                      <a:pt x="893" y="2593"/>
                    </a:cubicBezTo>
                    <a:cubicBezTo>
                      <a:pt x="1519" y="2593"/>
                      <a:pt x="1519" y="2593"/>
                      <a:pt x="1519" y="2593"/>
                    </a:cubicBezTo>
                    <a:cubicBezTo>
                      <a:pt x="1788" y="2593"/>
                      <a:pt x="1996" y="2820"/>
                      <a:pt x="2010" y="3089"/>
                    </a:cubicBezTo>
                    <a:cubicBezTo>
                      <a:pt x="2015" y="3285"/>
                      <a:pt x="1935" y="3391"/>
                      <a:pt x="1785" y="3476"/>
                    </a:cubicBezTo>
                    <a:cubicBezTo>
                      <a:pt x="1708" y="3524"/>
                      <a:pt x="1708" y="3524"/>
                      <a:pt x="1708" y="3524"/>
                    </a:cubicBezTo>
                    <a:cubicBezTo>
                      <a:pt x="1791" y="3554"/>
                      <a:pt x="1791" y="3554"/>
                      <a:pt x="1791" y="3554"/>
                    </a:cubicBezTo>
                    <a:cubicBezTo>
                      <a:pt x="2021" y="3632"/>
                      <a:pt x="2148" y="3801"/>
                      <a:pt x="2148" y="4072"/>
                    </a:cubicBezTo>
                    <a:cubicBezTo>
                      <a:pt x="2145" y="4438"/>
                      <a:pt x="1885" y="4662"/>
                      <a:pt x="1464" y="4662"/>
                    </a:cubicBezTo>
                    <a:close/>
                    <a:moveTo>
                      <a:pt x="1386" y="2731"/>
                    </a:moveTo>
                    <a:cubicBezTo>
                      <a:pt x="1184" y="2731"/>
                      <a:pt x="1184" y="2731"/>
                      <a:pt x="1184" y="2731"/>
                    </a:cubicBezTo>
                    <a:cubicBezTo>
                      <a:pt x="1184" y="3476"/>
                      <a:pt x="1184" y="3476"/>
                      <a:pt x="1184" y="3476"/>
                    </a:cubicBezTo>
                    <a:cubicBezTo>
                      <a:pt x="1364" y="3476"/>
                      <a:pt x="1364" y="3476"/>
                      <a:pt x="1364" y="3476"/>
                    </a:cubicBezTo>
                    <a:cubicBezTo>
                      <a:pt x="1666" y="3476"/>
                      <a:pt x="1805" y="3313"/>
                      <a:pt x="1796" y="3089"/>
                    </a:cubicBezTo>
                    <a:cubicBezTo>
                      <a:pt x="1785" y="2881"/>
                      <a:pt x="1644" y="2731"/>
                      <a:pt x="1386" y="2731"/>
                    </a:cubicBezTo>
                    <a:close/>
                    <a:moveTo>
                      <a:pt x="1375" y="3609"/>
                    </a:moveTo>
                    <a:cubicBezTo>
                      <a:pt x="1306" y="3609"/>
                      <a:pt x="1264" y="3609"/>
                      <a:pt x="1195" y="3626"/>
                    </a:cubicBezTo>
                    <a:cubicBezTo>
                      <a:pt x="1195" y="4512"/>
                      <a:pt x="1195" y="4512"/>
                      <a:pt x="1195" y="4512"/>
                    </a:cubicBezTo>
                    <a:cubicBezTo>
                      <a:pt x="1270" y="4534"/>
                      <a:pt x="1320" y="4543"/>
                      <a:pt x="1397" y="4537"/>
                    </a:cubicBezTo>
                    <a:cubicBezTo>
                      <a:pt x="1669" y="4521"/>
                      <a:pt x="1935" y="4368"/>
                      <a:pt x="1926" y="4069"/>
                    </a:cubicBezTo>
                    <a:cubicBezTo>
                      <a:pt x="1918" y="3715"/>
                      <a:pt x="1649" y="3618"/>
                      <a:pt x="1375" y="3609"/>
                    </a:cubicBezTo>
                    <a:close/>
                    <a:moveTo>
                      <a:pt x="4083" y="2684"/>
                    </a:moveTo>
                    <a:cubicBezTo>
                      <a:pt x="4077" y="2723"/>
                      <a:pt x="4080" y="2745"/>
                      <a:pt x="4080" y="2784"/>
                    </a:cubicBezTo>
                    <a:cubicBezTo>
                      <a:pt x="4080" y="3994"/>
                      <a:pt x="4080" y="3994"/>
                      <a:pt x="4080" y="3994"/>
                    </a:cubicBezTo>
                    <a:cubicBezTo>
                      <a:pt x="4080" y="4393"/>
                      <a:pt x="3739" y="4684"/>
                      <a:pt x="3313" y="4692"/>
                    </a:cubicBezTo>
                    <a:cubicBezTo>
                      <a:pt x="2856" y="4698"/>
                      <a:pt x="2485" y="4404"/>
                      <a:pt x="2485" y="3983"/>
                    </a:cubicBezTo>
                    <a:cubicBezTo>
                      <a:pt x="2485" y="2795"/>
                      <a:pt x="2485" y="2795"/>
                      <a:pt x="2485" y="2795"/>
                    </a:cubicBezTo>
                    <a:cubicBezTo>
                      <a:pt x="2485" y="2759"/>
                      <a:pt x="2487" y="2737"/>
                      <a:pt x="2482" y="2701"/>
                    </a:cubicBezTo>
                    <a:cubicBezTo>
                      <a:pt x="2476" y="2657"/>
                      <a:pt x="2471" y="2632"/>
                      <a:pt x="2457" y="2593"/>
                    </a:cubicBezTo>
                    <a:cubicBezTo>
                      <a:pt x="2740" y="2593"/>
                      <a:pt x="2740" y="2593"/>
                      <a:pt x="2740" y="2593"/>
                    </a:cubicBezTo>
                    <a:cubicBezTo>
                      <a:pt x="2726" y="2623"/>
                      <a:pt x="2720" y="2643"/>
                      <a:pt x="2715" y="2679"/>
                    </a:cubicBezTo>
                    <a:cubicBezTo>
                      <a:pt x="2706" y="2715"/>
                      <a:pt x="2709" y="2740"/>
                      <a:pt x="2709" y="2776"/>
                    </a:cubicBezTo>
                    <a:cubicBezTo>
                      <a:pt x="2709" y="3958"/>
                      <a:pt x="2709" y="3958"/>
                      <a:pt x="2709" y="3958"/>
                    </a:cubicBezTo>
                    <a:cubicBezTo>
                      <a:pt x="2709" y="4277"/>
                      <a:pt x="2994" y="4523"/>
                      <a:pt x="3313" y="4512"/>
                    </a:cubicBezTo>
                    <a:cubicBezTo>
                      <a:pt x="3629" y="4504"/>
                      <a:pt x="3850" y="4269"/>
                      <a:pt x="3850" y="3975"/>
                    </a:cubicBezTo>
                    <a:cubicBezTo>
                      <a:pt x="3850" y="2789"/>
                      <a:pt x="3850" y="2789"/>
                      <a:pt x="3850" y="2789"/>
                    </a:cubicBezTo>
                    <a:cubicBezTo>
                      <a:pt x="3850" y="2748"/>
                      <a:pt x="3850" y="2723"/>
                      <a:pt x="3845" y="2684"/>
                    </a:cubicBezTo>
                    <a:cubicBezTo>
                      <a:pt x="3836" y="2648"/>
                      <a:pt x="3831" y="2626"/>
                      <a:pt x="3817" y="2593"/>
                    </a:cubicBezTo>
                    <a:cubicBezTo>
                      <a:pt x="4105" y="2593"/>
                      <a:pt x="4105" y="2593"/>
                      <a:pt x="4105" y="2593"/>
                    </a:cubicBezTo>
                    <a:cubicBezTo>
                      <a:pt x="4094" y="2626"/>
                      <a:pt x="4088" y="2648"/>
                      <a:pt x="4083" y="2684"/>
                    </a:cubicBezTo>
                    <a:close/>
                    <a:moveTo>
                      <a:pt x="5713" y="4665"/>
                    </a:moveTo>
                    <a:cubicBezTo>
                      <a:pt x="4882" y="3584"/>
                      <a:pt x="4882" y="3584"/>
                      <a:pt x="4882" y="3584"/>
                    </a:cubicBezTo>
                    <a:cubicBezTo>
                      <a:pt x="4860" y="3557"/>
                      <a:pt x="4852" y="3537"/>
                      <a:pt x="4827" y="3518"/>
                    </a:cubicBezTo>
                    <a:cubicBezTo>
                      <a:pt x="4816" y="3507"/>
                      <a:pt x="4805" y="3501"/>
                      <a:pt x="4791" y="3493"/>
                    </a:cubicBezTo>
                    <a:cubicBezTo>
                      <a:pt x="4791" y="4443"/>
                      <a:pt x="4791" y="4443"/>
                      <a:pt x="4791" y="4443"/>
                    </a:cubicBezTo>
                    <a:cubicBezTo>
                      <a:pt x="4791" y="4487"/>
                      <a:pt x="4788" y="4512"/>
                      <a:pt x="4799" y="4557"/>
                    </a:cubicBezTo>
                    <a:cubicBezTo>
                      <a:pt x="4805" y="4595"/>
                      <a:pt x="4816" y="4618"/>
                      <a:pt x="4830" y="4656"/>
                    </a:cubicBezTo>
                    <a:cubicBezTo>
                      <a:pt x="4525" y="4656"/>
                      <a:pt x="4525" y="4656"/>
                      <a:pt x="4525" y="4656"/>
                    </a:cubicBezTo>
                    <a:cubicBezTo>
                      <a:pt x="4542" y="4623"/>
                      <a:pt x="4555" y="4604"/>
                      <a:pt x="4558" y="4570"/>
                    </a:cubicBezTo>
                    <a:cubicBezTo>
                      <a:pt x="4567" y="4529"/>
                      <a:pt x="4567" y="4438"/>
                      <a:pt x="4567" y="4360"/>
                    </a:cubicBezTo>
                    <a:cubicBezTo>
                      <a:pt x="4567" y="2875"/>
                      <a:pt x="4567" y="2875"/>
                      <a:pt x="4567" y="2875"/>
                    </a:cubicBezTo>
                    <a:cubicBezTo>
                      <a:pt x="4567" y="2798"/>
                      <a:pt x="4564" y="2754"/>
                      <a:pt x="4550" y="2676"/>
                    </a:cubicBezTo>
                    <a:cubicBezTo>
                      <a:pt x="4542" y="2640"/>
                      <a:pt x="4528" y="2621"/>
                      <a:pt x="4511" y="2590"/>
                    </a:cubicBezTo>
                    <a:cubicBezTo>
                      <a:pt x="5134" y="2590"/>
                      <a:pt x="5134" y="2590"/>
                      <a:pt x="5134" y="2590"/>
                    </a:cubicBezTo>
                    <a:cubicBezTo>
                      <a:pt x="5406" y="2590"/>
                      <a:pt x="5650" y="2770"/>
                      <a:pt x="5641" y="3066"/>
                    </a:cubicBezTo>
                    <a:cubicBezTo>
                      <a:pt x="5636" y="3355"/>
                      <a:pt x="5384" y="3601"/>
                      <a:pt x="5079" y="3554"/>
                    </a:cubicBezTo>
                    <a:cubicBezTo>
                      <a:pt x="5096" y="3568"/>
                      <a:pt x="5104" y="3579"/>
                      <a:pt x="5121" y="3593"/>
                    </a:cubicBezTo>
                    <a:cubicBezTo>
                      <a:pt x="5179" y="3648"/>
                      <a:pt x="5212" y="3684"/>
                      <a:pt x="5265" y="3751"/>
                    </a:cubicBezTo>
                    <a:cubicBezTo>
                      <a:pt x="5758" y="4377"/>
                      <a:pt x="5758" y="4377"/>
                      <a:pt x="5758" y="4377"/>
                    </a:cubicBezTo>
                    <a:cubicBezTo>
                      <a:pt x="5821" y="4460"/>
                      <a:pt x="5871" y="4526"/>
                      <a:pt x="5935" y="4582"/>
                    </a:cubicBezTo>
                    <a:cubicBezTo>
                      <a:pt x="5974" y="4615"/>
                      <a:pt x="5999" y="4634"/>
                      <a:pt x="6040" y="4665"/>
                    </a:cubicBezTo>
                    <a:lnTo>
                      <a:pt x="5713" y="4665"/>
                    </a:lnTo>
                    <a:close/>
                    <a:moveTo>
                      <a:pt x="5013" y="2715"/>
                    </a:moveTo>
                    <a:cubicBezTo>
                      <a:pt x="4927" y="2715"/>
                      <a:pt x="4874" y="2718"/>
                      <a:pt x="4794" y="2754"/>
                    </a:cubicBezTo>
                    <a:cubicBezTo>
                      <a:pt x="4794" y="3468"/>
                      <a:pt x="4794" y="3468"/>
                      <a:pt x="4794" y="3468"/>
                    </a:cubicBezTo>
                    <a:cubicBezTo>
                      <a:pt x="4833" y="3474"/>
                      <a:pt x="4907" y="3476"/>
                      <a:pt x="4974" y="3474"/>
                    </a:cubicBezTo>
                    <a:cubicBezTo>
                      <a:pt x="5259" y="3451"/>
                      <a:pt x="5431" y="3302"/>
                      <a:pt x="5414" y="3072"/>
                    </a:cubicBezTo>
                    <a:cubicBezTo>
                      <a:pt x="5403" y="2906"/>
                      <a:pt x="5348" y="2729"/>
                      <a:pt x="5013" y="2715"/>
                    </a:cubicBezTo>
                    <a:close/>
                    <a:moveTo>
                      <a:pt x="3551" y="5119"/>
                    </a:moveTo>
                    <a:cubicBezTo>
                      <a:pt x="3542" y="5163"/>
                      <a:pt x="3542" y="5188"/>
                      <a:pt x="3542" y="5230"/>
                    </a:cubicBezTo>
                    <a:cubicBezTo>
                      <a:pt x="3545" y="7166"/>
                      <a:pt x="3545" y="7166"/>
                      <a:pt x="3545" y="7166"/>
                    </a:cubicBezTo>
                    <a:cubicBezTo>
                      <a:pt x="1872" y="5318"/>
                      <a:pt x="1872" y="5318"/>
                      <a:pt x="1872" y="5318"/>
                    </a:cubicBezTo>
                    <a:cubicBezTo>
                      <a:pt x="1872" y="6856"/>
                      <a:pt x="1872" y="6856"/>
                      <a:pt x="1872" y="6856"/>
                    </a:cubicBezTo>
                    <a:cubicBezTo>
                      <a:pt x="1872" y="6917"/>
                      <a:pt x="1872" y="6917"/>
                      <a:pt x="1892" y="7008"/>
                    </a:cubicBezTo>
                    <a:cubicBezTo>
                      <a:pt x="1897" y="7041"/>
                      <a:pt x="1905" y="7061"/>
                      <a:pt x="1917" y="7097"/>
                    </a:cubicBezTo>
                    <a:cubicBezTo>
                      <a:pt x="1654" y="7097"/>
                      <a:pt x="1654" y="7097"/>
                      <a:pt x="1654" y="7097"/>
                    </a:cubicBezTo>
                    <a:cubicBezTo>
                      <a:pt x="1673" y="7069"/>
                      <a:pt x="1684" y="7052"/>
                      <a:pt x="1689" y="7022"/>
                    </a:cubicBezTo>
                    <a:cubicBezTo>
                      <a:pt x="1701" y="6980"/>
                      <a:pt x="1701" y="6953"/>
                      <a:pt x="1701" y="6911"/>
                    </a:cubicBezTo>
                    <a:cubicBezTo>
                      <a:pt x="1701" y="5183"/>
                      <a:pt x="1701" y="5183"/>
                      <a:pt x="1701" y="5183"/>
                    </a:cubicBezTo>
                    <a:cubicBezTo>
                      <a:pt x="1701" y="5150"/>
                      <a:pt x="1695" y="5125"/>
                      <a:pt x="1678" y="5094"/>
                    </a:cubicBezTo>
                    <a:cubicBezTo>
                      <a:pt x="1665" y="5064"/>
                      <a:pt x="1648" y="5047"/>
                      <a:pt x="1620" y="5030"/>
                    </a:cubicBezTo>
                    <a:cubicBezTo>
                      <a:pt x="1925" y="5030"/>
                      <a:pt x="1925" y="5030"/>
                      <a:pt x="1925" y="5030"/>
                    </a:cubicBezTo>
                    <a:cubicBezTo>
                      <a:pt x="3374" y="6684"/>
                      <a:pt x="3374" y="6684"/>
                      <a:pt x="3374" y="6684"/>
                    </a:cubicBezTo>
                    <a:cubicBezTo>
                      <a:pt x="3374" y="5371"/>
                      <a:pt x="3374" y="5371"/>
                      <a:pt x="3374" y="5371"/>
                    </a:cubicBezTo>
                    <a:cubicBezTo>
                      <a:pt x="3374" y="5271"/>
                      <a:pt x="3379" y="5208"/>
                      <a:pt x="3360" y="5108"/>
                    </a:cubicBezTo>
                    <a:cubicBezTo>
                      <a:pt x="3354" y="5077"/>
                      <a:pt x="3349" y="5058"/>
                      <a:pt x="3340" y="5028"/>
                    </a:cubicBezTo>
                    <a:cubicBezTo>
                      <a:pt x="3573" y="5028"/>
                      <a:pt x="3573" y="5028"/>
                      <a:pt x="3573" y="5028"/>
                    </a:cubicBezTo>
                    <a:cubicBezTo>
                      <a:pt x="3562" y="5061"/>
                      <a:pt x="3556" y="5083"/>
                      <a:pt x="3551" y="5119"/>
                    </a:cubicBezTo>
                    <a:close/>
                    <a:moveTo>
                      <a:pt x="5212" y="7097"/>
                    </a:moveTo>
                    <a:cubicBezTo>
                      <a:pt x="4019" y="7097"/>
                      <a:pt x="4019" y="7097"/>
                      <a:pt x="4019" y="7097"/>
                    </a:cubicBezTo>
                    <a:cubicBezTo>
                      <a:pt x="4038" y="7069"/>
                      <a:pt x="4046" y="7050"/>
                      <a:pt x="4055" y="7019"/>
                    </a:cubicBezTo>
                    <a:cubicBezTo>
                      <a:pt x="4066" y="6980"/>
                      <a:pt x="4060" y="6953"/>
                      <a:pt x="4060" y="6914"/>
                    </a:cubicBezTo>
                    <a:cubicBezTo>
                      <a:pt x="4060" y="5180"/>
                      <a:pt x="4060" y="5180"/>
                      <a:pt x="4060" y="5180"/>
                    </a:cubicBezTo>
                    <a:cubicBezTo>
                      <a:pt x="4060" y="5144"/>
                      <a:pt x="4055" y="5122"/>
                      <a:pt x="4044" y="5091"/>
                    </a:cubicBezTo>
                    <a:cubicBezTo>
                      <a:pt x="4032" y="5066"/>
                      <a:pt x="4024" y="5053"/>
                      <a:pt x="4005" y="5033"/>
                    </a:cubicBezTo>
                    <a:cubicBezTo>
                      <a:pt x="5060" y="5033"/>
                      <a:pt x="5060" y="5033"/>
                      <a:pt x="5060" y="5033"/>
                    </a:cubicBezTo>
                    <a:cubicBezTo>
                      <a:pt x="5060" y="5241"/>
                      <a:pt x="5060" y="5241"/>
                      <a:pt x="5060" y="5241"/>
                    </a:cubicBezTo>
                    <a:cubicBezTo>
                      <a:pt x="5035" y="5216"/>
                      <a:pt x="5013" y="5202"/>
                      <a:pt x="4980" y="5191"/>
                    </a:cubicBezTo>
                    <a:cubicBezTo>
                      <a:pt x="4933" y="5174"/>
                      <a:pt x="4899" y="5183"/>
                      <a:pt x="4852" y="5183"/>
                    </a:cubicBezTo>
                    <a:cubicBezTo>
                      <a:pt x="4290" y="5183"/>
                      <a:pt x="4290" y="5183"/>
                      <a:pt x="4290" y="5183"/>
                    </a:cubicBezTo>
                    <a:cubicBezTo>
                      <a:pt x="4290" y="5864"/>
                      <a:pt x="4290" y="5864"/>
                      <a:pt x="4290" y="5864"/>
                    </a:cubicBezTo>
                    <a:cubicBezTo>
                      <a:pt x="5060" y="5864"/>
                      <a:pt x="5060" y="5864"/>
                      <a:pt x="5060" y="5864"/>
                    </a:cubicBezTo>
                    <a:cubicBezTo>
                      <a:pt x="5060" y="6061"/>
                      <a:pt x="5060" y="6061"/>
                      <a:pt x="5060" y="6061"/>
                    </a:cubicBezTo>
                    <a:cubicBezTo>
                      <a:pt x="5019" y="6041"/>
                      <a:pt x="4991" y="6033"/>
                      <a:pt x="4944" y="6022"/>
                    </a:cubicBezTo>
                    <a:cubicBezTo>
                      <a:pt x="4911" y="6016"/>
                      <a:pt x="4886" y="6016"/>
                      <a:pt x="4852" y="6016"/>
                    </a:cubicBezTo>
                    <a:cubicBezTo>
                      <a:pt x="4298" y="6016"/>
                      <a:pt x="4298" y="6016"/>
                      <a:pt x="4298" y="6016"/>
                    </a:cubicBezTo>
                    <a:cubicBezTo>
                      <a:pt x="4298" y="6942"/>
                      <a:pt x="4298" y="6942"/>
                      <a:pt x="4298" y="6942"/>
                    </a:cubicBezTo>
                    <a:cubicBezTo>
                      <a:pt x="4960" y="6942"/>
                      <a:pt x="4960" y="6942"/>
                      <a:pt x="4960" y="6942"/>
                    </a:cubicBezTo>
                    <a:cubicBezTo>
                      <a:pt x="5052" y="6942"/>
                      <a:pt x="5104" y="6936"/>
                      <a:pt x="5190" y="6908"/>
                    </a:cubicBezTo>
                    <a:cubicBezTo>
                      <a:pt x="5229" y="6897"/>
                      <a:pt x="5251" y="6886"/>
                      <a:pt x="5284" y="6864"/>
                    </a:cubicBezTo>
                    <a:lnTo>
                      <a:pt x="5212" y="7097"/>
                    </a:lnTo>
                    <a:close/>
                    <a:moveTo>
                      <a:pt x="326" y="5704"/>
                    </a:moveTo>
                    <a:cubicBezTo>
                      <a:pt x="327" y="5723"/>
                      <a:pt x="339" y="5734"/>
                      <a:pt x="334" y="5755"/>
                    </a:cubicBezTo>
                    <a:cubicBezTo>
                      <a:pt x="329" y="5776"/>
                      <a:pt x="317" y="5800"/>
                      <a:pt x="317" y="5823"/>
                    </a:cubicBezTo>
                    <a:cubicBezTo>
                      <a:pt x="317" y="5853"/>
                      <a:pt x="343" y="5892"/>
                      <a:pt x="369" y="5910"/>
                    </a:cubicBezTo>
                    <a:cubicBezTo>
                      <a:pt x="374" y="5913"/>
                      <a:pt x="384" y="5915"/>
                      <a:pt x="389" y="5917"/>
                    </a:cubicBezTo>
                    <a:cubicBezTo>
                      <a:pt x="398" y="5922"/>
                      <a:pt x="402" y="5929"/>
                      <a:pt x="410" y="5931"/>
                    </a:cubicBezTo>
                    <a:cubicBezTo>
                      <a:pt x="415" y="5933"/>
                      <a:pt x="424" y="5930"/>
                      <a:pt x="428" y="5931"/>
                    </a:cubicBezTo>
                    <a:cubicBezTo>
                      <a:pt x="431" y="5932"/>
                      <a:pt x="482" y="5965"/>
                      <a:pt x="484" y="5969"/>
                    </a:cubicBezTo>
                    <a:cubicBezTo>
                      <a:pt x="486" y="5974"/>
                      <a:pt x="482" y="5986"/>
                      <a:pt x="478" y="5990"/>
                    </a:cubicBezTo>
                    <a:cubicBezTo>
                      <a:pt x="468" y="6003"/>
                      <a:pt x="454" y="6003"/>
                      <a:pt x="442" y="6001"/>
                    </a:cubicBezTo>
                    <a:cubicBezTo>
                      <a:pt x="438" y="6004"/>
                      <a:pt x="438" y="6004"/>
                      <a:pt x="438" y="6004"/>
                    </a:cubicBezTo>
                    <a:cubicBezTo>
                      <a:pt x="432" y="6001"/>
                      <a:pt x="424" y="5997"/>
                      <a:pt x="422" y="5994"/>
                    </a:cubicBezTo>
                    <a:cubicBezTo>
                      <a:pt x="417" y="5990"/>
                      <a:pt x="415" y="5982"/>
                      <a:pt x="411" y="5978"/>
                    </a:cubicBezTo>
                    <a:cubicBezTo>
                      <a:pt x="407" y="5975"/>
                      <a:pt x="378" y="5962"/>
                      <a:pt x="371" y="5959"/>
                    </a:cubicBezTo>
                    <a:cubicBezTo>
                      <a:pt x="357" y="5954"/>
                      <a:pt x="323" y="5954"/>
                      <a:pt x="308" y="5962"/>
                    </a:cubicBezTo>
                    <a:cubicBezTo>
                      <a:pt x="299" y="5966"/>
                      <a:pt x="285" y="5982"/>
                      <a:pt x="279" y="5988"/>
                    </a:cubicBezTo>
                    <a:cubicBezTo>
                      <a:pt x="275" y="5991"/>
                      <a:pt x="270" y="5993"/>
                      <a:pt x="267" y="5996"/>
                    </a:cubicBezTo>
                    <a:cubicBezTo>
                      <a:pt x="255" y="6011"/>
                      <a:pt x="251" y="6036"/>
                      <a:pt x="243" y="6051"/>
                    </a:cubicBezTo>
                    <a:cubicBezTo>
                      <a:pt x="237" y="6062"/>
                      <a:pt x="226" y="6069"/>
                      <a:pt x="222" y="6080"/>
                    </a:cubicBezTo>
                    <a:cubicBezTo>
                      <a:pt x="219" y="6091"/>
                      <a:pt x="223" y="6093"/>
                      <a:pt x="228" y="6106"/>
                    </a:cubicBezTo>
                    <a:cubicBezTo>
                      <a:pt x="229" y="6106"/>
                      <a:pt x="233" y="6105"/>
                      <a:pt x="233" y="6105"/>
                    </a:cubicBezTo>
                    <a:cubicBezTo>
                      <a:pt x="233" y="6105"/>
                      <a:pt x="262" y="6125"/>
                      <a:pt x="274" y="6138"/>
                    </a:cubicBezTo>
                    <a:cubicBezTo>
                      <a:pt x="287" y="6152"/>
                      <a:pt x="322" y="6169"/>
                      <a:pt x="337" y="6169"/>
                    </a:cubicBezTo>
                    <a:cubicBezTo>
                      <a:pt x="344" y="6168"/>
                      <a:pt x="370" y="6164"/>
                      <a:pt x="374" y="6163"/>
                    </a:cubicBezTo>
                    <a:cubicBezTo>
                      <a:pt x="386" y="6161"/>
                      <a:pt x="405" y="6152"/>
                      <a:pt x="416" y="6143"/>
                    </a:cubicBezTo>
                    <a:cubicBezTo>
                      <a:pt x="420" y="6139"/>
                      <a:pt x="448" y="6094"/>
                      <a:pt x="450" y="6090"/>
                    </a:cubicBezTo>
                    <a:cubicBezTo>
                      <a:pt x="451" y="6087"/>
                      <a:pt x="484" y="6048"/>
                      <a:pt x="498" y="6057"/>
                    </a:cubicBezTo>
                    <a:cubicBezTo>
                      <a:pt x="499" y="6057"/>
                      <a:pt x="518" y="6074"/>
                      <a:pt x="521" y="6082"/>
                    </a:cubicBezTo>
                    <a:cubicBezTo>
                      <a:pt x="523" y="6086"/>
                      <a:pt x="520" y="6102"/>
                      <a:pt x="518" y="6107"/>
                    </a:cubicBezTo>
                    <a:cubicBezTo>
                      <a:pt x="512" y="6120"/>
                      <a:pt x="494" y="6125"/>
                      <a:pt x="481" y="6139"/>
                    </a:cubicBezTo>
                    <a:cubicBezTo>
                      <a:pt x="478" y="6143"/>
                      <a:pt x="458" y="6171"/>
                      <a:pt x="455" y="6181"/>
                    </a:cubicBezTo>
                    <a:cubicBezTo>
                      <a:pt x="452" y="6188"/>
                      <a:pt x="454" y="6197"/>
                      <a:pt x="454" y="6205"/>
                    </a:cubicBezTo>
                    <a:cubicBezTo>
                      <a:pt x="453" y="6227"/>
                      <a:pt x="455" y="6253"/>
                      <a:pt x="479" y="6279"/>
                    </a:cubicBezTo>
                    <a:cubicBezTo>
                      <a:pt x="483" y="6283"/>
                      <a:pt x="495" y="6291"/>
                      <a:pt x="499" y="6295"/>
                    </a:cubicBezTo>
                    <a:cubicBezTo>
                      <a:pt x="515" y="6311"/>
                      <a:pt x="533" y="6341"/>
                      <a:pt x="552" y="6337"/>
                    </a:cubicBezTo>
                    <a:cubicBezTo>
                      <a:pt x="570" y="6334"/>
                      <a:pt x="580" y="6313"/>
                      <a:pt x="600" y="6301"/>
                    </a:cubicBezTo>
                    <a:cubicBezTo>
                      <a:pt x="621" y="6288"/>
                      <a:pt x="643" y="6268"/>
                      <a:pt x="651" y="6247"/>
                    </a:cubicBezTo>
                    <a:cubicBezTo>
                      <a:pt x="655" y="6238"/>
                      <a:pt x="654" y="6220"/>
                      <a:pt x="655" y="6210"/>
                    </a:cubicBezTo>
                    <a:cubicBezTo>
                      <a:pt x="655" y="6208"/>
                      <a:pt x="648" y="6179"/>
                      <a:pt x="643" y="6168"/>
                    </a:cubicBezTo>
                    <a:cubicBezTo>
                      <a:pt x="639" y="6159"/>
                      <a:pt x="635" y="6146"/>
                      <a:pt x="626" y="6135"/>
                    </a:cubicBezTo>
                    <a:cubicBezTo>
                      <a:pt x="615" y="6122"/>
                      <a:pt x="587" y="6115"/>
                      <a:pt x="581" y="6099"/>
                    </a:cubicBezTo>
                    <a:cubicBezTo>
                      <a:pt x="580" y="6098"/>
                      <a:pt x="584" y="6092"/>
                      <a:pt x="584" y="6091"/>
                    </a:cubicBezTo>
                    <a:cubicBezTo>
                      <a:pt x="583" y="6086"/>
                      <a:pt x="579" y="6085"/>
                      <a:pt x="579" y="6080"/>
                    </a:cubicBezTo>
                    <a:cubicBezTo>
                      <a:pt x="578" y="6076"/>
                      <a:pt x="585" y="6056"/>
                      <a:pt x="587" y="6053"/>
                    </a:cubicBezTo>
                    <a:cubicBezTo>
                      <a:pt x="603" y="6036"/>
                      <a:pt x="635" y="6042"/>
                      <a:pt x="646" y="6053"/>
                    </a:cubicBezTo>
                    <a:cubicBezTo>
                      <a:pt x="661" y="6069"/>
                      <a:pt x="658" y="6089"/>
                      <a:pt x="667" y="6104"/>
                    </a:cubicBezTo>
                    <a:cubicBezTo>
                      <a:pt x="686" y="6139"/>
                      <a:pt x="737" y="6162"/>
                      <a:pt x="763" y="6158"/>
                    </a:cubicBezTo>
                    <a:cubicBezTo>
                      <a:pt x="769" y="6157"/>
                      <a:pt x="788" y="6154"/>
                      <a:pt x="794" y="6151"/>
                    </a:cubicBezTo>
                    <a:cubicBezTo>
                      <a:pt x="810" y="6143"/>
                      <a:pt x="822" y="6128"/>
                      <a:pt x="831" y="6119"/>
                    </a:cubicBezTo>
                    <a:cubicBezTo>
                      <a:pt x="843" y="6107"/>
                      <a:pt x="870" y="6095"/>
                      <a:pt x="877" y="6081"/>
                    </a:cubicBezTo>
                    <a:cubicBezTo>
                      <a:pt x="884" y="6069"/>
                      <a:pt x="865" y="6036"/>
                      <a:pt x="860" y="6022"/>
                    </a:cubicBezTo>
                    <a:cubicBezTo>
                      <a:pt x="854" y="6006"/>
                      <a:pt x="839" y="5970"/>
                      <a:pt x="821" y="5958"/>
                    </a:cubicBezTo>
                    <a:cubicBezTo>
                      <a:pt x="819" y="5956"/>
                      <a:pt x="798" y="5950"/>
                      <a:pt x="791" y="5949"/>
                    </a:cubicBezTo>
                    <a:cubicBezTo>
                      <a:pt x="787" y="5948"/>
                      <a:pt x="778" y="5952"/>
                      <a:pt x="774" y="5949"/>
                    </a:cubicBezTo>
                    <a:cubicBezTo>
                      <a:pt x="771" y="5945"/>
                      <a:pt x="771" y="5945"/>
                      <a:pt x="771" y="5945"/>
                    </a:cubicBezTo>
                    <a:cubicBezTo>
                      <a:pt x="759" y="5946"/>
                      <a:pt x="724" y="5957"/>
                      <a:pt x="713" y="5963"/>
                    </a:cubicBezTo>
                    <a:cubicBezTo>
                      <a:pt x="686" y="5977"/>
                      <a:pt x="675" y="5991"/>
                      <a:pt x="651" y="5994"/>
                    </a:cubicBezTo>
                    <a:cubicBezTo>
                      <a:pt x="651" y="5994"/>
                      <a:pt x="647" y="5994"/>
                      <a:pt x="646" y="5994"/>
                    </a:cubicBezTo>
                    <a:cubicBezTo>
                      <a:pt x="643" y="5994"/>
                      <a:pt x="624" y="5981"/>
                      <a:pt x="621" y="5976"/>
                    </a:cubicBezTo>
                    <a:cubicBezTo>
                      <a:pt x="619" y="5972"/>
                      <a:pt x="622" y="5962"/>
                      <a:pt x="623" y="5957"/>
                    </a:cubicBezTo>
                    <a:cubicBezTo>
                      <a:pt x="633" y="5910"/>
                      <a:pt x="703" y="5925"/>
                      <a:pt x="730" y="5912"/>
                    </a:cubicBezTo>
                    <a:cubicBezTo>
                      <a:pt x="746" y="5905"/>
                      <a:pt x="757" y="5890"/>
                      <a:pt x="764" y="5880"/>
                    </a:cubicBezTo>
                    <a:cubicBezTo>
                      <a:pt x="771" y="5868"/>
                      <a:pt x="782" y="5821"/>
                      <a:pt x="778" y="5808"/>
                    </a:cubicBezTo>
                    <a:cubicBezTo>
                      <a:pt x="777" y="5804"/>
                      <a:pt x="761" y="5754"/>
                      <a:pt x="767" y="5733"/>
                    </a:cubicBezTo>
                    <a:cubicBezTo>
                      <a:pt x="769" y="5727"/>
                      <a:pt x="774" y="5715"/>
                      <a:pt x="772" y="5709"/>
                    </a:cubicBezTo>
                    <a:cubicBezTo>
                      <a:pt x="770" y="5706"/>
                      <a:pt x="761" y="5699"/>
                      <a:pt x="761" y="5699"/>
                    </a:cubicBezTo>
                    <a:cubicBezTo>
                      <a:pt x="747" y="5704"/>
                      <a:pt x="735" y="5713"/>
                      <a:pt x="720" y="5716"/>
                    </a:cubicBezTo>
                    <a:cubicBezTo>
                      <a:pt x="704" y="5719"/>
                      <a:pt x="686" y="5715"/>
                      <a:pt x="671" y="5717"/>
                    </a:cubicBezTo>
                    <a:cubicBezTo>
                      <a:pt x="642" y="5721"/>
                      <a:pt x="605" y="5739"/>
                      <a:pt x="590" y="5771"/>
                    </a:cubicBezTo>
                    <a:cubicBezTo>
                      <a:pt x="561" y="5834"/>
                      <a:pt x="591" y="5873"/>
                      <a:pt x="593" y="5884"/>
                    </a:cubicBezTo>
                    <a:cubicBezTo>
                      <a:pt x="593" y="5889"/>
                      <a:pt x="596" y="5888"/>
                      <a:pt x="596" y="5893"/>
                    </a:cubicBezTo>
                    <a:cubicBezTo>
                      <a:pt x="597" y="5908"/>
                      <a:pt x="568" y="5928"/>
                      <a:pt x="554" y="5926"/>
                    </a:cubicBezTo>
                    <a:cubicBezTo>
                      <a:pt x="544" y="5924"/>
                      <a:pt x="525" y="5905"/>
                      <a:pt x="524" y="5891"/>
                    </a:cubicBezTo>
                    <a:cubicBezTo>
                      <a:pt x="524" y="5890"/>
                      <a:pt x="525" y="5865"/>
                      <a:pt x="528" y="5859"/>
                    </a:cubicBezTo>
                    <a:cubicBezTo>
                      <a:pt x="529" y="5854"/>
                      <a:pt x="532" y="5839"/>
                      <a:pt x="532" y="5835"/>
                    </a:cubicBezTo>
                    <a:cubicBezTo>
                      <a:pt x="531" y="5821"/>
                      <a:pt x="535" y="5798"/>
                      <a:pt x="529" y="5784"/>
                    </a:cubicBezTo>
                    <a:cubicBezTo>
                      <a:pt x="526" y="5778"/>
                      <a:pt x="513" y="5751"/>
                      <a:pt x="508" y="5746"/>
                    </a:cubicBezTo>
                    <a:cubicBezTo>
                      <a:pt x="506" y="5744"/>
                      <a:pt x="459" y="5714"/>
                      <a:pt x="456" y="5714"/>
                    </a:cubicBezTo>
                    <a:cubicBezTo>
                      <a:pt x="453" y="5713"/>
                      <a:pt x="434" y="5711"/>
                      <a:pt x="431" y="5711"/>
                    </a:cubicBezTo>
                    <a:cubicBezTo>
                      <a:pt x="421" y="5710"/>
                      <a:pt x="388" y="5708"/>
                      <a:pt x="388" y="5708"/>
                    </a:cubicBezTo>
                    <a:cubicBezTo>
                      <a:pt x="388" y="5708"/>
                      <a:pt x="351" y="5687"/>
                      <a:pt x="348" y="5686"/>
                    </a:cubicBezTo>
                    <a:cubicBezTo>
                      <a:pt x="346" y="5684"/>
                      <a:pt x="333" y="5688"/>
                      <a:pt x="332" y="5688"/>
                    </a:cubicBezTo>
                    <a:cubicBezTo>
                      <a:pt x="330" y="5693"/>
                      <a:pt x="325" y="5699"/>
                      <a:pt x="326" y="5704"/>
                    </a:cubicBezTo>
                    <a:close/>
                    <a:moveTo>
                      <a:pt x="6412" y="5688"/>
                    </a:moveTo>
                    <a:cubicBezTo>
                      <a:pt x="6411" y="5688"/>
                      <a:pt x="6399" y="5684"/>
                      <a:pt x="6396" y="5686"/>
                    </a:cubicBezTo>
                    <a:cubicBezTo>
                      <a:pt x="6394" y="5687"/>
                      <a:pt x="6357" y="5708"/>
                      <a:pt x="6357" y="5708"/>
                    </a:cubicBezTo>
                    <a:cubicBezTo>
                      <a:pt x="6356" y="5708"/>
                      <a:pt x="6323" y="5710"/>
                      <a:pt x="6314" y="5711"/>
                    </a:cubicBezTo>
                    <a:cubicBezTo>
                      <a:pt x="6311" y="5711"/>
                      <a:pt x="6291" y="5713"/>
                      <a:pt x="6288" y="5714"/>
                    </a:cubicBezTo>
                    <a:cubicBezTo>
                      <a:pt x="6285" y="5714"/>
                      <a:pt x="6238" y="5744"/>
                      <a:pt x="6237" y="5746"/>
                    </a:cubicBezTo>
                    <a:cubicBezTo>
                      <a:pt x="6232" y="5751"/>
                      <a:pt x="6218" y="5778"/>
                      <a:pt x="6216" y="5784"/>
                    </a:cubicBezTo>
                    <a:cubicBezTo>
                      <a:pt x="6209" y="5798"/>
                      <a:pt x="6213" y="5821"/>
                      <a:pt x="6212" y="5835"/>
                    </a:cubicBezTo>
                    <a:cubicBezTo>
                      <a:pt x="6212" y="5840"/>
                      <a:pt x="6215" y="5854"/>
                      <a:pt x="6217" y="5859"/>
                    </a:cubicBezTo>
                    <a:cubicBezTo>
                      <a:pt x="6219" y="5865"/>
                      <a:pt x="6221" y="5890"/>
                      <a:pt x="6221" y="5891"/>
                    </a:cubicBezTo>
                    <a:cubicBezTo>
                      <a:pt x="6220" y="5905"/>
                      <a:pt x="6201" y="5924"/>
                      <a:pt x="6190" y="5926"/>
                    </a:cubicBezTo>
                    <a:cubicBezTo>
                      <a:pt x="6176" y="5928"/>
                      <a:pt x="6147" y="5908"/>
                      <a:pt x="6148" y="5893"/>
                    </a:cubicBezTo>
                    <a:cubicBezTo>
                      <a:pt x="6148" y="5888"/>
                      <a:pt x="6151" y="5889"/>
                      <a:pt x="6152" y="5884"/>
                    </a:cubicBezTo>
                    <a:cubicBezTo>
                      <a:pt x="6153" y="5873"/>
                      <a:pt x="6183" y="5834"/>
                      <a:pt x="6154" y="5771"/>
                    </a:cubicBezTo>
                    <a:cubicBezTo>
                      <a:pt x="6139" y="5739"/>
                      <a:pt x="6102" y="5721"/>
                      <a:pt x="6073" y="5717"/>
                    </a:cubicBezTo>
                    <a:cubicBezTo>
                      <a:pt x="6058" y="5715"/>
                      <a:pt x="6040" y="5719"/>
                      <a:pt x="6024" y="5716"/>
                    </a:cubicBezTo>
                    <a:cubicBezTo>
                      <a:pt x="6010" y="5713"/>
                      <a:pt x="5998" y="5704"/>
                      <a:pt x="5983" y="5699"/>
                    </a:cubicBezTo>
                    <a:cubicBezTo>
                      <a:pt x="5983" y="5699"/>
                      <a:pt x="5974" y="5706"/>
                      <a:pt x="5973" y="5709"/>
                    </a:cubicBezTo>
                    <a:cubicBezTo>
                      <a:pt x="5971" y="5715"/>
                      <a:pt x="5975" y="5727"/>
                      <a:pt x="5977" y="5733"/>
                    </a:cubicBezTo>
                    <a:cubicBezTo>
                      <a:pt x="5984" y="5754"/>
                      <a:pt x="5967" y="5804"/>
                      <a:pt x="5966" y="5808"/>
                    </a:cubicBezTo>
                    <a:cubicBezTo>
                      <a:pt x="5962" y="5821"/>
                      <a:pt x="5973" y="5868"/>
                      <a:pt x="5981" y="5880"/>
                    </a:cubicBezTo>
                    <a:cubicBezTo>
                      <a:pt x="5987" y="5890"/>
                      <a:pt x="5998" y="5905"/>
                      <a:pt x="6014" y="5912"/>
                    </a:cubicBezTo>
                    <a:cubicBezTo>
                      <a:pt x="6042" y="5925"/>
                      <a:pt x="6111" y="5910"/>
                      <a:pt x="6121" y="5957"/>
                    </a:cubicBezTo>
                    <a:cubicBezTo>
                      <a:pt x="6122" y="5962"/>
                      <a:pt x="6125" y="5972"/>
                      <a:pt x="6123" y="5976"/>
                    </a:cubicBezTo>
                    <a:cubicBezTo>
                      <a:pt x="6121" y="5981"/>
                      <a:pt x="6101" y="5994"/>
                      <a:pt x="6098" y="5994"/>
                    </a:cubicBezTo>
                    <a:cubicBezTo>
                      <a:pt x="6098" y="5994"/>
                      <a:pt x="6093" y="5994"/>
                      <a:pt x="6093" y="5994"/>
                    </a:cubicBezTo>
                    <a:cubicBezTo>
                      <a:pt x="6069" y="5991"/>
                      <a:pt x="6059" y="5977"/>
                      <a:pt x="6032" y="5963"/>
                    </a:cubicBezTo>
                    <a:cubicBezTo>
                      <a:pt x="6021" y="5957"/>
                      <a:pt x="5985" y="5946"/>
                      <a:pt x="5973" y="5945"/>
                    </a:cubicBezTo>
                    <a:cubicBezTo>
                      <a:pt x="5970" y="5949"/>
                      <a:pt x="5970" y="5949"/>
                      <a:pt x="5970" y="5949"/>
                    </a:cubicBezTo>
                    <a:cubicBezTo>
                      <a:pt x="5967" y="5952"/>
                      <a:pt x="5957" y="5948"/>
                      <a:pt x="5953" y="5949"/>
                    </a:cubicBezTo>
                    <a:cubicBezTo>
                      <a:pt x="5947" y="5950"/>
                      <a:pt x="5925" y="5956"/>
                      <a:pt x="5923" y="5958"/>
                    </a:cubicBezTo>
                    <a:cubicBezTo>
                      <a:pt x="5906" y="5970"/>
                      <a:pt x="5891" y="6006"/>
                      <a:pt x="5884" y="6022"/>
                    </a:cubicBezTo>
                    <a:cubicBezTo>
                      <a:pt x="5879" y="6036"/>
                      <a:pt x="5861" y="6069"/>
                      <a:pt x="5867" y="6081"/>
                    </a:cubicBezTo>
                    <a:cubicBezTo>
                      <a:pt x="5875" y="6096"/>
                      <a:pt x="5902" y="6107"/>
                      <a:pt x="5914" y="6119"/>
                    </a:cubicBezTo>
                    <a:cubicBezTo>
                      <a:pt x="5922" y="6128"/>
                      <a:pt x="5935" y="6143"/>
                      <a:pt x="5951" y="6151"/>
                    </a:cubicBezTo>
                    <a:cubicBezTo>
                      <a:pt x="5956" y="6154"/>
                      <a:pt x="5976" y="6157"/>
                      <a:pt x="5981" y="6158"/>
                    </a:cubicBezTo>
                    <a:cubicBezTo>
                      <a:pt x="6008" y="6162"/>
                      <a:pt x="6058" y="6139"/>
                      <a:pt x="6078" y="6104"/>
                    </a:cubicBezTo>
                    <a:cubicBezTo>
                      <a:pt x="6087" y="6089"/>
                      <a:pt x="6083" y="6069"/>
                      <a:pt x="6098" y="6054"/>
                    </a:cubicBezTo>
                    <a:cubicBezTo>
                      <a:pt x="6109" y="6042"/>
                      <a:pt x="6142" y="6036"/>
                      <a:pt x="6157" y="6053"/>
                    </a:cubicBezTo>
                    <a:cubicBezTo>
                      <a:pt x="6160" y="6056"/>
                      <a:pt x="6166" y="6076"/>
                      <a:pt x="6166" y="6080"/>
                    </a:cubicBezTo>
                    <a:cubicBezTo>
                      <a:pt x="6165" y="6085"/>
                      <a:pt x="6161" y="6086"/>
                      <a:pt x="6161" y="6091"/>
                    </a:cubicBezTo>
                    <a:cubicBezTo>
                      <a:pt x="6161" y="6092"/>
                      <a:pt x="6164" y="6098"/>
                      <a:pt x="6164" y="6099"/>
                    </a:cubicBezTo>
                    <a:cubicBezTo>
                      <a:pt x="6157" y="6116"/>
                      <a:pt x="6130" y="6122"/>
                      <a:pt x="6118" y="6135"/>
                    </a:cubicBezTo>
                    <a:cubicBezTo>
                      <a:pt x="6109" y="6146"/>
                      <a:pt x="6106" y="6159"/>
                      <a:pt x="6101" y="6168"/>
                    </a:cubicBezTo>
                    <a:cubicBezTo>
                      <a:pt x="6096" y="6179"/>
                      <a:pt x="6090" y="6208"/>
                      <a:pt x="6090" y="6210"/>
                    </a:cubicBezTo>
                    <a:cubicBezTo>
                      <a:pt x="6091" y="6220"/>
                      <a:pt x="6089" y="6239"/>
                      <a:pt x="6093" y="6247"/>
                    </a:cubicBezTo>
                    <a:cubicBezTo>
                      <a:pt x="6101" y="6268"/>
                      <a:pt x="6123" y="6288"/>
                      <a:pt x="6144" y="6301"/>
                    </a:cubicBezTo>
                    <a:cubicBezTo>
                      <a:pt x="6164" y="6313"/>
                      <a:pt x="6174" y="6334"/>
                      <a:pt x="6193" y="6337"/>
                    </a:cubicBezTo>
                    <a:cubicBezTo>
                      <a:pt x="6212" y="6341"/>
                      <a:pt x="6230" y="6311"/>
                      <a:pt x="6246" y="6295"/>
                    </a:cubicBezTo>
                    <a:cubicBezTo>
                      <a:pt x="6250" y="6291"/>
                      <a:pt x="6262" y="6283"/>
                      <a:pt x="6266" y="6279"/>
                    </a:cubicBezTo>
                    <a:cubicBezTo>
                      <a:pt x="6289" y="6253"/>
                      <a:pt x="6291" y="6227"/>
                      <a:pt x="6291" y="6205"/>
                    </a:cubicBezTo>
                    <a:cubicBezTo>
                      <a:pt x="6291" y="6197"/>
                      <a:pt x="6293" y="6188"/>
                      <a:pt x="6290" y="6181"/>
                    </a:cubicBezTo>
                    <a:cubicBezTo>
                      <a:pt x="6286" y="6171"/>
                      <a:pt x="6267" y="6143"/>
                      <a:pt x="6263" y="6139"/>
                    </a:cubicBezTo>
                    <a:cubicBezTo>
                      <a:pt x="6250" y="6125"/>
                      <a:pt x="6232" y="6120"/>
                      <a:pt x="6226" y="6107"/>
                    </a:cubicBezTo>
                    <a:cubicBezTo>
                      <a:pt x="6224" y="6102"/>
                      <a:pt x="6221" y="6086"/>
                      <a:pt x="6223" y="6082"/>
                    </a:cubicBezTo>
                    <a:cubicBezTo>
                      <a:pt x="6227" y="6074"/>
                      <a:pt x="6246" y="6057"/>
                      <a:pt x="6247" y="6057"/>
                    </a:cubicBezTo>
                    <a:cubicBezTo>
                      <a:pt x="6261" y="6048"/>
                      <a:pt x="6294" y="6087"/>
                      <a:pt x="6294" y="6090"/>
                    </a:cubicBezTo>
                    <a:cubicBezTo>
                      <a:pt x="6296" y="6094"/>
                      <a:pt x="6324" y="6139"/>
                      <a:pt x="6328" y="6143"/>
                    </a:cubicBezTo>
                    <a:cubicBezTo>
                      <a:pt x="6339" y="6152"/>
                      <a:pt x="6358" y="6161"/>
                      <a:pt x="6370" y="6163"/>
                    </a:cubicBezTo>
                    <a:cubicBezTo>
                      <a:pt x="6375" y="6164"/>
                      <a:pt x="6401" y="6168"/>
                      <a:pt x="6408" y="6169"/>
                    </a:cubicBezTo>
                    <a:cubicBezTo>
                      <a:pt x="6423" y="6169"/>
                      <a:pt x="6457" y="6152"/>
                      <a:pt x="6470" y="6139"/>
                    </a:cubicBezTo>
                    <a:cubicBezTo>
                      <a:pt x="6483" y="6125"/>
                      <a:pt x="6511" y="6105"/>
                      <a:pt x="6511" y="6105"/>
                    </a:cubicBezTo>
                    <a:cubicBezTo>
                      <a:pt x="6511" y="6105"/>
                      <a:pt x="6516" y="6106"/>
                      <a:pt x="6516" y="6106"/>
                    </a:cubicBezTo>
                    <a:cubicBezTo>
                      <a:pt x="6522" y="6093"/>
                      <a:pt x="6526" y="6091"/>
                      <a:pt x="6522" y="6080"/>
                    </a:cubicBezTo>
                    <a:cubicBezTo>
                      <a:pt x="6519" y="6069"/>
                      <a:pt x="6507" y="6062"/>
                      <a:pt x="6501" y="6051"/>
                    </a:cubicBezTo>
                    <a:cubicBezTo>
                      <a:pt x="6493" y="6036"/>
                      <a:pt x="6489" y="6011"/>
                      <a:pt x="6478" y="5996"/>
                    </a:cubicBezTo>
                    <a:cubicBezTo>
                      <a:pt x="6475" y="5993"/>
                      <a:pt x="6469" y="5991"/>
                      <a:pt x="6466" y="5988"/>
                    </a:cubicBezTo>
                    <a:cubicBezTo>
                      <a:pt x="6459" y="5982"/>
                      <a:pt x="6445" y="5966"/>
                      <a:pt x="6437" y="5962"/>
                    </a:cubicBezTo>
                    <a:cubicBezTo>
                      <a:pt x="6422" y="5954"/>
                      <a:pt x="6387" y="5954"/>
                      <a:pt x="6374" y="5959"/>
                    </a:cubicBezTo>
                    <a:cubicBezTo>
                      <a:pt x="6366" y="5962"/>
                      <a:pt x="6338" y="5975"/>
                      <a:pt x="6334" y="5979"/>
                    </a:cubicBezTo>
                    <a:cubicBezTo>
                      <a:pt x="6329" y="5982"/>
                      <a:pt x="6327" y="5990"/>
                      <a:pt x="6322" y="5994"/>
                    </a:cubicBezTo>
                    <a:cubicBezTo>
                      <a:pt x="6320" y="5997"/>
                      <a:pt x="6312" y="6001"/>
                      <a:pt x="6307" y="6004"/>
                    </a:cubicBezTo>
                    <a:cubicBezTo>
                      <a:pt x="6303" y="6001"/>
                      <a:pt x="6303" y="6001"/>
                      <a:pt x="6303" y="6001"/>
                    </a:cubicBezTo>
                    <a:cubicBezTo>
                      <a:pt x="6291" y="6003"/>
                      <a:pt x="6276" y="6003"/>
                      <a:pt x="6266" y="5991"/>
                    </a:cubicBezTo>
                    <a:cubicBezTo>
                      <a:pt x="6263" y="5986"/>
                      <a:pt x="6258" y="5974"/>
                      <a:pt x="6261" y="5969"/>
                    </a:cubicBezTo>
                    <a:cubicBezTo>
                      <a:pt x="6263" y="5965"/>
                      <a:pt x="6313" y="5932"/>
                      <a:pt x="6317" y="5931"/>
                    </a:cubicBezTo>
                    <a:cubicBezTo>
                      <a:pt x="6320" y="5930"/>
                      <a:pt x="6330" y="5933"/>
                      <a:pt x="6334" y="5932"/>
                    </a:cubicBezTo>
                    <a:cubicBezTo>
                      <a:pt x="6343" y="5929"/>
                      <a:pt x="6347" y="5922"/>
                      <a:pt x="6356" y="5917"/>
                    </a:cubicBezTo>
                    <a:cubicBezTo>
                      <a:pt x="6360" y="5915"/>
                      <a:pt x="6371" y="5913"/>
                      <a:pt x="6375" y="5910"/>
                    </a:cubicBezTo>
                    <a:cubicBezTo>
                      <a:pt x="6402" y="5892"/>
                      <a:pt x="6427" y="5853"/>
                      <a:pt x="6428" y="5823"/>
                    </a:cubicBezTo>
                    <a:cubicBezTo>
                      <a:pt x="6428" y="5800"/>
                      <a:pt x="6416" y="5776"/>
                      <a:pt x="6410" y="5755"/>
                    </a:cubicBezTo>
                    <a:cubicBezTo>
                      <a:pt x="6405" y="5734"/>
                      <a:pt x="6418" y="5723"/>
                      <a:pt x="6419" y="5704"/>
                    </a:cubicBezTo>
                    <a:cubicBezTo>
                      <a:pt x="6419" y="5699"/>
                      <a:pt x="6414" y="5693"/>
                      <a:pt x="6412" y="5688"/>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grpSp>
      </p:grpSp>
      <p:grpSp>
        <p:nvGrpSpPr>
          <p:cNvPr id="54" name="Group 207"/>
          <p:cNvGrpSpPr>
            <a:grpSpLocks/>
          </p:cNvGrpSpPr>
          <p:nvPr userDrawn="1"/>
        </p:nvGrpSpPr>
        <p:grpSpPr bwMode="auto">
          <a:xfrm>
            <a:off x="7712075" y="3"/>
            <a:ext cx="1200150" cy="2400300"/>
            <a:chOff x="2790" y="0"/>
            <a:chExt cx="756" cy="1512"/>
          </a:xfrm>
        </p:grpSpPr>
        <p:sp>
          <p:nvSpPr>
            <p:cNvPr id="55" name="Rectangle 171"/>
            <p:cNvSpPr>
              <a:spLocks noChangeAspect="1" noChangeArrowheads="1"/>
            </p:cNvSpPr>
            <p:nvPr userDrawn="1"/>
          </p:nvSpPr>
          <p:spPr bwMode="auto">
            <a:xfrm>
              <a:off x="2790" y="756"/>
              <a:ext cx="756" cy="756"/>
            </a:xfrm>
            <a:prstGeom prst="rect">
              <a:avLst/>
            </a:prstGeom>
            <a:solidFill>
              <a:srgbClr val="DCDCDC"/>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sp>
          <p:nvSpPr>
            <p:cNvPr id="56" name="Rectangle 172"/>
            <p:cNvSpPr>
              <a:spLocks noChangeAspect="1" noChangeArrowheads="1"/>
            </p:cNvSpPr>
            <p:nvPr userDrawn="1"/>
          </p:nvSpPr>
          <p:spPr bwMode="hidden">
            <a:xfrm>
              <a:off x="2790" y="756"/>
              <a:ext cx="756" cy="756"/>
            </a:xfrm>
            <a:prstGeom prst="rect">
              <a:avLst/>
            </a:prstGeom>
            <a:solidFill>
              <a:srgbClr val="ED1C2E"/>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grpSp>
          <p:nvGrpSpPr>
            <p:cNvPr id="57" name="Group 173"/>
            <p:cNvGrpSpPr>
              <a:grpSpLocks/>
            </p:cNvGrpSpPr>
            <p:nvPr userDrawn="1"/>
          </p:nvGrpSpPr>
          <p:grpSpPr bwMode="auto">
            <a:xfrm>
              <a:off x="2878" y="975"/>
              <a:ext cx="576" cy="261"/>
              <a:chOff x="4946" y="975"/>
              <a:chExt cx="576" cy="261"/>
            </a:xfrm>
          </p:grpSpPr>
          <p:sp>
            <p:nvSpPr>
              <p:cNvPr id="60" name="Freeform 174"/>
              <p:cNvSpPr>
                <a:spLocks noChangeAspect="1"/>
              </p:cNvSpPr>
              <p:nvPr userDrawn="1"/>
            </p:nvSpPr>
            <p:spPr bwMode="black">
              <a:xfrm>
                <a:off x="4946" y="1076"/>
                <a:ext cx="48" cy="59"/>
              </a:xfrm>
              <a:custGeom>
                <a:avLst/>
                <a:gdLst/>
                <a:ahLst/>
                <a:cxnLst>
                  <a:cxn ang="0">
                    <a:pos x="277" y="671"/>
                  </a:cxn>
                  <a:cxn ang="0">
                    <a:pos x="523" y="446"/>
                  </a:cxn>
                  <a:cxn ang="0">
                    <a:pos x="523" y="66"/>
                  </a:cxn>
                  <a:cxn ang="0">
                    <a:pos x="523" y="50"/>
                  </a:cxn>
                  <a:cxn ang="0">
                    <a:pos x="524" y="36"/>
                  </a:cxn>
                  <a:cxn ang="0">
                    <a:pos x="519" y="35"/>
                  </a:cxn>
                  <a:cxn ang="0">
                    <a:pos x="519" y="35"/>
                  </a:cxn>
                  <a:cxn ang="0">
                    <a:pos x="524" y="35"/>
                  </a:cxn>
                  <a:cxn ang="0">
                    <a:pos x="531" y="8"/>
                  </a:cxn>
                  <a:cxn ang="0">
                    <a:pos x="533" y="0"/>
                  </a:cxn>
                  <a:cxn ang="0">
                    <a:pos x="435" y="0"/>
                  </a:cxn>
                  <a:cxn ang="0">
                    <a:pos x="427" y="0"/>
                  </a:cxn>
                  <a:cxn ang="0">
                    <a:pos x="430" y="8"/>
                  </a:cxn>
                  <a:cxn ang="0">
                    <a:pos x="438" y="36"/>
                  </a:cxn>
                  <a:cxn ang="0">
                    <a:pos x="440" y="68"/>
                  </a:cxn>
                  <a:cxn ang="0">
                    <a:pos x="440" y="440"/>
                  </a:cxn>
                  <a:cxn ang="0">
                    <a:pos x="276" y="603"/>
                  </a:cxn>
                  <a:cxn ang="0">
                    <a:pos x="270" y="603"/>
                  </a:cxn>
                  <a:cxn ang="0">
                    <a:pos x="93" y="435"/>
                  </a:cxn>
                  <a:cxn ang="0">
                    <a:pos x="93" y="63"/>
                  </a:cxn>
                  <a:cxn ang="0">
                    <a:pos x="93" y="51"/>
                  </a:cxn>
                  <a:cxn ang="0">
                    <a:pos x="94" y="34"/>
                  </a:cxn>
                  <a:cxn ang="0">
                    <a:pos x="102" y="8"/>
                  </a:cxn>
                  <a:cxn ang="0">
                    <a:pos x="105" y="0"/>
                  </a:cxn>
                  <a:cxn ang="0">
                    <a:pos x="8" y="0"/>
                  </a:cxn>
                  <a:cxn ang="0">
                    <a:pos x="0" y="0"/>
                  </a:cxn>
                  <a:cxn ang="0">
                    <a:pos x="3" y="8"/>
                  </a:cxn>
                  <a:cxn ang="0">
                    <a:pos x="10" y="41"/>
                  </a:cxn>
                  <a:cxn ang="0">
                    <a:pos x="11" y="55"/>
                  </a:cxn>
                  <a:cxn ang="0">
                    <a:pos x="11" y="69"/>
                  </a:cxn>
                  <a:cxn ang="0">
                    <a:pos x="11" y="443"/>
                  </a:cxn>
                  <a:cxn ang="0">
                    <a:pos x="272" y="671"/>
                  </a:cxn>
                  <a:cxn ang="0">
                    <a:pos x="277" y="671"/>
                  </a:cxn>
                </a:cxnLst>
                <a:rect l="0" t="0" r="r" b="b"/>
                <a:pathLst>
                  <a:path w="533" h="671">
                    <a:moveTo>
                      <a:pt x="277" y="671"/>
                    </a:moveTo>
                    <a:cubicBezTo>
                      <a:pt x="413" y="668"/>
                      <a:pt x="523" y="575"/>
                      <a:pt x="523" y="446"/>
                    </a:cubicBezTo>
                    <a:cubicBezTo>
                      <a:pt x="523" y="66"/>
                      <a:pt x="523" y="66"/>
                      <a:pt x="523" y="66"/>
                    </a:cubicBezTo>
                    <a:cubicBezTo>
                      <a:pt x="523" y="60"/>
                      <a:pt x="523" y="55"/>
                      <a:pt x="523" y="50"/>
                    </a:cubicBezTo>
                    <a:cubicBezTo>
                      <a:pt x="523" y="46"/>
                      <a:pt x="523" y="41"/>
                      <a:pt x="524" y="36"/>
                    </a:cubicBezTo>
                    <a:cubicBezTo>
                      <a:pt x="519" y="35"/>
                      <a:pt x="519" y="35"/>
                      <a:pt x="519" y="35"/>
                    </a:cubicBezTo>
                    <a:cubicBezTo>
                      <a:pt x="519" y="35"/>
                      <a:pt x="519" y="35"/>
                      <a:pt x="519" y="35"/>
                    </a:cubicBezTo>
                    <a:cubicBezTo>
                      <a:pt x="524" y="35"/>
                      <a:pt x="524" y="35"/>
                      <a:pt x="524" y="35"/>
                    </a:cubicBezTo>
                    <a:cubicBezTo>
                      <a:pt x="526" y="24"/>
                      <a:pt x="527" y="18"/>
                      <a:pt x="531" y="8"/>
                    </a:cubicBezTo>
                    <a:cubicBezTo>
                      <a:pt x="533" y="0"/>
                      <a:pt x="533" y="0"/>
                      <a:pt x="533" y="0"/>
                    </a:cubicBezTo>
                    <a:cubicBezTo>
                      <a:pt x="435" y="0"/>
                      <a:pt x="435" y="0"/>
                      <a:pt x="435" y="0"/>
                    </a:cubicBezTo>
                    <a:cubicBezTo>
                      <a:pt x="427" y="0"/>
                      <a:pt x="427" y="0"/>
                      <a:pt x="427" y="0"/>
                    </a:cubicBezTo>
                    <a:cubicBezTo>
                      <a:pt x="430" y="8"/>
                      <a:pt x="430" y="8"/>
                      <a:pt x="430" y="8"/>
                    </a:cubicBezTo>
                    <a:cubicBezTo>
                      <a:pt x="434" y="18"/>
                      <a:pt x="436" y="25"/>
                      <a:pt x="438" y="36"/>
                    </a:cubicBezTo>
                    <a:cubicBezTo>
                      <a:pt x="440" y="47"/>
                      <a:pt x="440" y="55"/>
                      <a:pt x="440" y="68"/>
                    </a:cubicBezTo>
                    <a:cubicBezTo>
                      <a:pt x="440" y="440"/>
                      <a:pt x="440" y="440"/>
                      <a:pt x="440" y="440"/>
                    </a:cubicBezTo>
                    <a:cubicBezTo>
                      <a:pt x="440" y="529"/>
                      <a:pt x="373" y="600"/>
                      <a:pt x="276" y="603"/>
                    </a:cubicBezTo>
                    <a:cubicBezTo>
                      <a:pt x="274" y="603"/>
                      <a:pt x="272" y="603"/>
                      <a:pt x="270" y="603"/>
                    </a:cubicBezTo>
                    <a:cubicBezTo>
                      <a:pt x="176" y="603"/>
                      <a:pt x="93" y="529"/>
                      <a:pt x="93" y="435"/>
                    </a:cubicBezTo>
                    <a:cubicBezTo>
                      <a:pt x="93" y="63"/>
                      <a:pt x="93" y="63"/>
                      <a:pt x="93" y="63"/>
                    </a:cubicBezTo>
                    <a:cubicBezTo>
                      <a:pt x="93" y="59"/>
                      <a:pt x="93" y="55"/>
                      <a:pt x="93" y="51"/>
                    </a:cubicBezTo>
                    <a:cubicBezTo>
                      <a:pt x="93" y="46"/>
                      <a:pt x="93" y="41"/>
                      <a:pt x="94" y="34"/>
                    </a:cubicBezTo>
                    <a:cubicBezTo>
                      <a:pt x="96" y="23"/>
                      <a:pt x="98" y="18"/>
                      <a:pt x="102" y="8"/>
                    </a:cubicBezTo>
                    <a:cubicBezTo>
                      <a:pt x="105" y="0"/>
                      <a:pt x="105" y="0"/>
                      <a:pt x="105" y="0"/>
                    </a:cubicBezTo>
                    <a:cubicBezTo>
                      <a:pt x="8" y="0"/>
                      <a:pt x="8" y="0"/>
                      <a:pt x="8" y="0"/>
                    </a:cubicBezTo>
                    <a:cubicBezTo>
                      <a:pt x="0" y="0"/>
                      <a:pt x="0" y="0"/>
                      <a:pt x="0" y="0"/>
                    </a:cubicBezTo>
                    <a:cubicBezTo>
                      <a:pt x="3" y="8"/>
                      <a:pt x="3" y="8"/>
                      <a:pt x="3" y="8"/>
                    </a:cubicBezTo>
                    <a:cubicBezTo>
                      <a:pt x="7" y="20"/>
                      <a:pt x="9" y="27"/>
                      <a:pt x="10" y="41"/>
                    </a:cubicBezTo>
                    <a:cubicBezTo>
                      <a:pt x="11" y="46"/>
                      <a:pt x="11" y="50"/>
                      <a:pt x="11" y="55"/>
                    </a:cubicBezTo>
                    <a:cubicBezTo>
                      <a:pt x="11" y="59"/>
                      <a:pt x="11" y="64"/>
                      <a:pt x="11" y="69"/>
                    </a:cubicBezTo>
                    <a:cubicBezTo>
                      <a:pt x="11" y="443"/>
                      <a:pt x="11" y="443"/>
                      <a:pt x="11" y="443"/>
                    </a:cubicBezTo>
                    <a:cubicBezTo>
                      <a:pt x="11" y="577"/>
                      <a:pt x="129" y="671"/>
                      <a:pt x="272" y="671"/>
                    </a:cubicBezTo>
                    <a:cubicBezTo>
                      <a:pt x="274" y="671"/>
                      <a:pt x="275" y="671"/>
                      <a:pt x="277" y="67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1" name="Freeform 175"/>
              <p:cNvSpPr>
                <a:spLocks noChangeAspect="1"/>
              </p:cNvSpPr>
              <p:nvPr userDrawn="1"/>
            </p:nvSpPr>
            <p:spPr bwMode="black">
              <a:xfrm>
                <a:off x="5009" y="975"/>
                <a:ext cx="37" cy="61"/>
              </a:xfrm>
              <a:custGeom>
                <a:avLst/>
                <a:gdLst/>
                <a:ahLst/>
                <a:cxnLst>
                  <a:cxn ang="0">
                    <a:pos x="105" y="320"/>
                  </a:cxn>
                  <a:cxn ang="0">
                    <a:pos x="223" y="388"/>
                  </a:cxn>
                  <a:cxn ang="0">
                    <a:pos x="321" y="508"/>
                  </a:cxn>
                  <a:cxn ang="0">
                    <a:pos x="172" y="626"/>
                  </a:cxn>
                  <a:cxn ang="0">
                    <a:pos x="161" y="626"/>
                  </a:cxn>
                  <a:cxn ang="0">
                    <a:pos x="12" y="583"/>
                  </a:cxn>
                  <a:cxn ang="0">
                    <a:pos x="3" y="575"/>
                  </a:cxn>
                  <a:cxn ang="0">
                    <a:pos x="3" y="656"/>
                  </a:cxn>
                  <a:cxn ang="0">
                    <a:pos x="154" y="680"/>
                  </a:cxn>
                  <a:cxn ang="0">
                    <a:pos x="165" y="680"/>
                  </a:cxn>
                  <a:cxn ang="0">
                    <a:pos x="413" y="505"/>
                  </a:cxn>
                  <a:cxn ang="0">
                    <a:pos x="413" y="497"/>
                  </a:cxn>
                  <a:cxn ang="0">
                    <a:pos x="262" y="312"/>
                  </a:cxn>
                  <a:cxn ang="0">
                    <a:pos x="159" y="252"/>
                  </a:cxn>
                  <a:cxn ang="0">
                    <a:pos x="85" y="162"/>
                  </a:cxn>
                  <a:cxn ang="0">
                    <a:pos x="84" y="155"/>
                  </a:cxn>
                  <a:cxn ang="0">
                    <a:pos x="214" y="53"/>
                  </a:cxn>
                  <a:cxn ang="0">
                    <a:pos x="222" y="53"/>
                  </a:cxn>
                  <a:cxn ang="0">
                    <a:pos x="342" y="96"/>
                  </a:cxn>
                  <a:cxn ang="0">
                    <a:pos x="352" y="105"/>
                  </a:cxn>
                  <a:cxn ang="0">
                    <a:pos x="352" y="25"/>
                  </a:cxn>
                  <a:cxn ang="0">
                    <a:pos x="216" y="0"/>
                  </a:cxn>
                  <a:cxn ang="0">
                    <a:pos x="207" y="0"/>
                  </a:cxn>
                  <a:cxn ang="0">
                    <a:pos x="0" y="165"/>
                  </a:cxn>
                  <a:cxn ang="0">
                    <a:pos x="1" y="167"/>
                  </a:cxn>
                  <a:cxn ang="0">
                    <a:pos x="105" y="320"/>
                  </a:cxn>
                </a:cxnLst>
                <a:rect l="0" t="0" r="r" b="b"/>
                <a:pathLst>
                  <a:path w="413" h="681">
                    <a:moveTo>
                      <a:pt x="105" y="320"/>
                    </a:moveTo>
                    <a:cubicBezTo>
                      <a:pt x="223" y="388"/>
                      <a:pt x="223" y="388"/>
                      <a:pt x="223" y="388"/>
                    </a:cubicBezTo>
                    <a:cubicBezTo>
                      <a:pt x="277" y="419"/>
                      <a:pt x="321" y="449"/>
                      <a:pt x="321" y="508"/>
                    </a:cubicBezTo>
                    <a:cubicBezTo>
                      <a:pt x="320" y="582"/>
                      <a:pt x="266" y="625"/>
                      <a:pt x="172" y="626"/>
                    </a:cubicBezTo>
                    <a:cubicBezTo>
                      <a:pt x="168" y="626"/>
                      <a:pt x="165" y="626"/>
                      <a:pt x="161" y="626"/>
                    </a:cubicBezTo>
                    <a:cubicBezTo>
                      <a:pt x="99" y="625"/>
                      <a:pt x="59" y="621"/>
                      <a:pt x="12" y="583"/>
                    </a:cubicBezTo>
                    <a:cubicBezTo>
                      <a:pt x="3" y="575"/>
                      <a:pt x="3" y="575"/>
                      <a:pt x="3" y="575"/>
                    </a:cubicBezTo>
                    <a:cubicBezTo>
                      <a:pt x="3" y="656"/>
                      <a:pt x="3" y="656"/>
                      <a:pt x="3" y="656"/>
                    </a:cubicBezTo>
                    <a:cubicBezTo>
                      <a:pt x="61" y="681"/>
                      <a:pt x="98" y="679"/>
                      <a:pt x="154" y="680"/>
                    </a:cubicBezTo>
                    <a:cubicBezTo>
                      <a:pt x="158" y="680"/>
                      <a:pt x="162" y="680"/>
                      <a:pt x="165" y="680"/>
                    </a:cubicBezTo>
                    <a:cubicBezTo>
                      <a:pt x="279" y="680"/>
                      <a:pt x="412" y="642"/>
                      <a:pt x="413" y="505"/>
                    </a:cubicBezTo>
                    <a:cubicBezTo>
                      <a:pt x="413" y="502"/>
                      <a:pt x="413" y="500"/>
                      <a:pt x="413" y="497"/>
                    </a:cubicBezTo>
                    <a:cubicBezTo>
                      <a:pt x="409" y="384"/>
                      <a:pt x="339" y="357"/>
                      <a:pt x="262" y="312"/>
                    </a:cubicBezTo>
                    <a:cubicBezTo>
                      <a:pt x="159" y="252"/>
                      <a:pt x="159" y="252"/>
                      <a:pt x="159" y="252"/>
                    </a:cubicBezTo>
                    <a:cubicBezTo>
                      <a:pt x="118" y="229"/>
                      <a:pt x="89" y="205"/>
                      <a:pt x="85" y="162"/>
                    </a:cubicBezTo>
                    <a:cubicBezTo>
                      <a:pt x="84" y="159"/>
                      <a:pt x="84" y="157"/>
                      <a:pt x="84" y="155"/>
                    </a:cubicBezTo>
                    <a:cubicBezTo>
                      <a:pt x="85" y="95"/>
                      <a:pt x="150" y="53"/>
                      <a:pt x="214" y="53"/>
                    </a:cubicBezTo>
                    <a:cubicBezTo>
                      <a:pt x="216" y="53"/>
                      <a:pt x="219" y="53"/>
                      <a:pt x="222" y="53"/>
                    </a:cubicBezTo>
                    <a:cubicBezTo>
                      <a:pt x="273" y="55"/>
                      <a:pt x="307" y="62"/>
                      <a:pt x="342" y="96"/>
                    </a:cubicBezTo>
                    <a:cubicBezTo>
                      <a:pt x="352" y="105"/>
                      <a:pt x="352" y="105"/>
                      <a:pt x="352" y="105"/>
                    </a:cubicBezTo>
                    <a:cubicBezTo>
                      <a:pt x="352" y="25"/>
                      <a:pt x="352" y="25"/>
                      <a:pt x="352" y="25"/>
                    </a:cubicBezTo>
                    <a:cubicBezTo>
                      <a:pt x="300" y="0"/>
                      <a:pt x="267" y="2"/>
                      <a:pt x="216" y="0"/>
                    </a:cubicBezTo>
                    <a:cubicBezTo>
                      <a:pt x="213" y="0"/>
                      <a:pt x="210" y="0"/>
                      <a:pt x="207" y="0"/>
                    </a:cubicBezTo>
                    <a:cubicBezTo>
                      <a:pt x="99" y="0"/>
                      <a:pt x="0" y="61"/>
                      <a:pt x="0" y="165"/>
                    </a:cubicBezTo>
                    <a:cubicBezTo>
                      <a:pt x="0" y="166"/>
                      <a:pt x="0" y="166"/>
                      <a:pt x="1" y="167"/>
                    </a:cubicBezTo>
                    <a:cubicBezTo>
                      <a:pt x="1" y="238"/>
                      <a:pt x="41" y="283"/>
                      <a:pt x="105" y="32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2" name="Freeform 176"/>
              <p:cNvSpPr>
                <a:spLocks noChangeAspect="1"/>
              </p:cNvSpPr>
              <p:nvPr userDrawn="1"/>
            </p:nvSpPr>
            <p:spPr bwMode="black">
              <a:xfrm>
                <a:off x="4962" y="1175"/>
                <a:ext cx="47" cy="59"/>
              </a:xfrm>
              <a:custGeom>
                <a:avLst/>
                <a:gdLst/>
                <a:ahLst/>
                <a:cxnLst>
                  <a:cxn ang="0">
                    <a:pos x="23" y="0"/>
                  </a:cxn>
                  <a:cxn ang="0">
                    <a:pos x="3" y="71"/>
                  </a:cxn>
                  <a:cxn ang="0">
                    <a:pos x="0" y="84"/>
                  </a:cxn>
                  <a:cxn ang="0">
                    <a:pos x="12" y="77"/>
                  </a:cxn>
                  <a:cxn ang="0">
                    <a:pos x="44" y="64"/>
                  </a:cxn>
                  <a:cxn ang="0">
                    <a:pos x="65" y="60"/>
                  </a:cxn>
                  <a:cxn ang="0">
                    <a:pos x="223" y="60"/>
                  </a:cxn>
                  <a:cxn ang="0">
                    <a:pos x="223" y="598"/>
                  </a:cxn>
                  <a:cxn ang="0">
                    <a:pos x="223" y="618"/>
                  </a:cxn>
                  <a:cxn ang="0">
                    <a:pos x="222" y="632"/>
                  </a:cxn>
                  <a:cxn ang="0">
                    <a:pos x="214" y="651"/>
                  </a:cxn>
                  <a:cxn ang="0">
                    <a:pos x="209" y="660"/>
                  </a:cxn>
                  <a:cxn ang="0">
                    <a:pos x="320" y="660"/>
                  </a:cxn>
                  <a:cxn ang="0">
                    <a:pos x="330" y="660"/>
                  </a:cxn>
                  <a:cxn ang="0">
                    <a:pos x="325" y="651"/>
                  </a:cxn>
                  <a:cxn ang="0">
                    <a:pos x="316" y="630"/>
                  </a:cxn>
                  <a:cxn ang="0">
                    <a:pos x="312" y="604"/>
                  </a:cxn>
                  <a:cxn ang="0">
                    <a:pos x="313" y="596"/>
                  </a:cxn>
                  <a:cxn ang="0">
                    <a:pos x="313" y="58"/>
                  </a:cxn>
                  <a:cxn ang="0">
                    <a:pos x="449" y="58"/>
                  </a:cxn>
                  <a:cxn ang="0">
                    <a:pos x="485" y="64"/>
                  </a:cxn>
                  <a:cxn ang="0">
                    <a:pos x="487" y="59"/>
                  </a:cxn>
                  <a:cxn ang="0">
                    <a:pos x="486" y="64"/>
                  </a:cxn>
                  <a:cxn ang="0">
                    <a:pos x="514" y="74"/>
                  </a:cxn>
                  <a:cxn ang="0">
                    <a:pos x="523" y="79"/>
                  </a:cxn>
                  <a:cxn ang="0">
                    <a:pos x="516" y="5"/>
                  </a:cxn>
                  <a:cxn ang="0">
                    <a:pos x="23" y="0"/>
                  </a:cxn>
                </a:cxnLst>
                <a:rect l="0" t="0" r="r" b="b"/>
                <a:pathLst>
                  <a:path w="523" h="660">
                    <a:moveTo>
                      <a:pt x="23" y="0"/>
                    </a:moveTo>
                    <a:cubicBezTo>
                      <a:pt x="3" y="71"/>
                      <a:pt x="3" y="71"/>
                      <a:pt x="3" y="71"/>
                    </a:cubicBezTo>
                    <a:cubicBezTo>
                      <a:pt x="0" y="84"/>
                      <a:pt x="0" y="84"/>
                      <a:pt x="0" y="84"/>
                    </a:cubicBezTo>
                    <a:cubicBezTo>
                      <a:pt x="12" y="77"/>
                      <a:pt x="12" y="77"/>
                      <a:pt x="12" y="77"/>
                    </a:cubicBezTo>
                    <a:cubicBezTo>
                      <a:pt x="23" y="70"/>
                      <a:pt x="30" y="66"/>
                      <a:pt x="44" y="64"/>
                    </a:cubicBezTo>
                    <a:cubicBezTo>
                      <a:pt x="53" y="61"/>
                      <a:pt x="57" y="61"/>
                      <a:pt x="65" y="60"/>
                    </a:cubicBezTo>
                    <a:cubicBezTo>
                      <a:pt x="223" y="60"/>
                      <a:pt x="223" y="60"/>
                      <a:pt x="223" y="60"/>
                    </a:cubicBezTo>
                    <a:cubicBezTo>
                      <a:pt x="223" y="598"/>
                      <a:pt x="223" y="598"/>
                      <a:pt x="223" y="598"/>
                    </a:cubicBezTo>
                    <a:cubicBezTo>
                      <a:pt x="223" y="606"/>
                      <a:pt x="223" y="612"/>
                      <a:pt x="223" y="618"/>
                    </a:cubicBezTo>
                    <a:cubicBezTo>
                      <a:pt x="223" y="623"/>
                      <a:pt x="223" y="627"/>
                      <a:pt x="222" y="632"/>
                    </a:cubicBezTo>
                    <a:cubicBezTo>
                      <a:pt x="220" y="639"/>
                      <a:pt x="218" y="644"/>
                      <a:pt x="214" y="651"/>
                    </a:cubicBezTo>
                    <a:cubicBezTo>
                      <a:pt x="209" y="660"/>
                      <a:pt x="209" y="660"/>
                      <a:pt x="209" y="660"/>
                    </a:cubicBezTo>
                    <a:cubicBezTo>
                      <a:pt x="320" y="660"/>
                      <a:pt x="320" y="660"/>
                      <a:pt x="320" y="660"/>
                    </a:cubicBezTo>
                    <a:cubicBezTo>
                      <a:pt x="330" y="660"/>
                      <a:pt x="330" y="660"/>
                      <a:pt x="330" y="660"/>
                    </a:cubicBezTo>
                    <a:cubicBezTo>
                      <a:pt x="325" y="651"/>
                      <a:pt x="325" y="651"/>
                      <a:pt x="325" y="651"/>
                    </a:cubicBezTo>
                    <a:cubicBezTo>
                      <a:pt x="320" y="642"/>
                      <a:pt x="317" y="637"/>
                      <a:pt x="316" y="630"/>
                    </a:cubicBezTo>
                    <a:cubicBezTo>
                      <a:pt x="313" y="612"/>
                      <a:pt x="312" y="609"/>
                      <a:pt x="312" y="604"/>
                    </a:cubicBezTo>
                    <a:cubicBezTo>
                      <a:pt x="312" y="602"/>
                      <a:pt x="313" y="600"/>
                      <a:pt x="313" y="596"/>
                    </a:cubicBezTo>
                    <a:cubicBezTo>
                      <a:pt x="313" y="58"/>
                      <a:pt x="313" y="58"/>
                      <a:pt x="313" y="58"/>
                    </a:cubicBezTo>
                    <a:cubicBezTo>
                      <a:pt x="449" y="58"/>
                      <a:pt x="449" y="58"/>
                      <a:pt x="449" y="58"/>
                    </a:cubicBezTo>
                    <a:cubicBezTo>
                      <a:pt x="463" y="58"/>
                      <a:pt x="472" y="59"/>
                      <a:pt x="485" y="64"/>
                    </a:cubicBezTo>
                    <a:cubicBezTo>
                      <a:pt x="487" y="59"/>
                      <a:pt x="487" y="59"/>
                      <a:pt x="487" y="59"/>
                    </a:cubicBezTo>
                    <a:cubicBezTo>
                      <a:pt x="486" y="64"/>
                      <a:pt x="486" y="64"/>
                      <a:pt x="486" y="64"/>
                    </a:cubicBezTo>
                    <a:cubicBezTo>
                      <a:pt x="497" y="66"/>
                      <a:pt x="504" y="69"/>
                      <a:pt x="514" y="74"/>
                    </a:cubicBezTo>
                    <a:cubicBezTo>
                      <a:pt x="523" y="79"/>
                      <a:pt x="523" y="79"/>
                      <a:pt x="523" y="79"/>
                    </a:cubicBezTo>
                    <a:cubicBezTo>
                      <a:pt x="516" y="5"/>
                      <a:pt x="516" y="5"/>
                      <a:pt x="516" y="5"/>
                    </a:cubicBezTo>
                    <a:lnTo>
                      <a:pt x="2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3" name="Freeform 177"/>
              <p:cNvSpPr>
                <a:spLocks noChangeAspect="1"/>
              </p:cNvSpPr>
              <p:nvPr userDrawn="1"/>
            </p:nvSpPr>
            <p:spPr bwMode="black">
              <a:xfrm>
                <a:off x="5130" y="976"/>
                <a:ext cx="11" cy="59"/>
              </a:xfrm>
              <a:custGeom>
                <a:avLst/>
                <a:gdLst/>
                <a:ahLst/>
                <a:cxnLst>
                  <a:cxn ang="0">
                    <a:pos x="19" y="37"/>
                  </a:cxn>
                  <a:cxn ang="0">
                    <a:pos x="24" y="69"/>
                  </a:cxn>
                  <a:cxn ang="0">
                    <a:pos x="24" y="598"/>
                  </a:cxn>
                  <a:cxn ang="0">
                    <a:pos x="19" y="629"/>
                  </a:cxn>
                  <a:cxn ang="0">
                    <a:pos x="9" y="650"/>
                  </a:cxn>
                  <a:cxn ang="0">
                    <a:pos x="3" y="659"/>
                  </a:cxn>
                  <a:cxn ang="0">
                    <a:pos x="116" y="659"/>
                  </a:cxn>
                  <a:cxn ang="0">
                    <a:pos x="126" y="659"/>
                  </a:cxn>
                  <a:cxn ang="0">
                    <a:pos x="120" y="651"/>
                  </a:cxn>
                  <a:cxn ang="0">
                    <a:pos x="109" y="628"/>
                  </a:cxn>
                  <a:cxn ang="0">
                    <a:pos x="106" y="545"/>
                  </a:cxn>
                  <a:cxn ang="0">
                    <a:pos x="106" y="67"/>
                  </a:cxn>
                  <a:cxn ang="0">
                    <a:pos x="112" y="32"/>
                  </a:cxn>
                  <a:cxn ang="0">
                    <a:pos x="112" y="32"/>
                  </a:cxn>
                  <a:cxn ang="0">
                    <a:pos x="122" y="8"/>
                  </a:cxn>
                  <a:cxn ang="0">
                    <a:pos x="126" y="0"/>
                  </a:cxn>
                  <a:cxn ang="0">
                    <a:pos x="10" y="0"/>
                  </a:cxn>
                  <a:cxn ang="0">
                    <a:pos x="0" y="0"/>
                  </a:cxn>
                  <a:cxn ang="0">
                    <a:pos x="6" y="9"/>
                  </a:cxn>
                  <a:cxn ang="0">
                    <a:pos x="19" y="37"/>
                  </a:cxn>
                </a:cxnLst>
                <a:rect l="0" t="0" r="r" b="b"/>
                <a:pathLst>
                  <a:path w="126" h="659">
                    <a:moveTo>
                      <a:pt x="19" y="37"/>
                    </a:moveTo>
                    <a:cubicBezTo>
                      <a:pt x="23" y="49"/>
                      <a:pt x="24" y="56"/>
                      <a:pt x="24" y="69"/>
                    </a:cubicBezTo>
                    <a:cubicBezTo>
                      <a:pt x="24" y="598"/>
                      <a:pt x="24" y="598"/>
                      <a:pt x="24" y="598"/>
                    </a:cubicBezTo>
                    <a:cubicBezTo>
                      <a:pt x="24" y="611"/>
                      <a:pt x="24" y="618"/>
                      <a:pt x="19" y="629"/>
                    </a:cubicBezTo>
                    <a:cubicBezTo>
                      <a:pt x="16" y="638"/>
                      <a:pt x="14" y="643"/>
                      <a:pt x="9" y="650"/>
                    </a:cubicBezTo>
                    <a:cubicBezTo>
                      <a:pt x="3" y="659"/>
                      <a:pt x="3" y="659"/>
                      <a:pt x="3" y="659"/>
                    </a:cubicBezTo>
                    <a:cubicBezTo>
                      <a:pt x="116" y="659"/>
                      <a:pt x="116" y="659"/>
                      <a:pt x="116" y="659"/>
                    </a:cubicBezTo>
                    <a:cubicBezTo>
                      <a:pt x="126" y="659"/>
                      <a:pt x="126" y="659"/>
                      <a:pt x="126" y="659"/>
                    </a:cubicBezTo>
                    <a:cubicBezTo>
                      <a:pt x="120" y="651"/>
                      <a:pt x="120" y="651"/>
                      <a:pt x="120" y="651"/>
                    </a:cubicBezTo>
                    <a:cubicBezTo>
                      <a:pt x="115" y="641"/>
                      <a:pt x="110" y="637"/>
                      <a:pt x="109" y="628"/>
                    </a:cubicBezTo>
                    <a:cubicBezTo>
                      <a:pt x="107" y="607"/>
                      <a:pt x="106" y="578"/>
                      <a:pt x="106" y="545"/>
                    </a:cubicBezTo>
                    <a:cubicBezTo>
                      <a:pt x="106" y="67"/>
                      <a:pt x="106" y="67"/>
                      <a:pt x="106" y="67"/>
                    </a:cubicBezTo>
                    <a:cubicBezTo>
                      <a:pt x="107" y="58"/>
                      <a:pt x="106" y="53"/>
                      <a:pt x="112" y="32"/>
                    </a:cubicBezTo>
                    <a:cubicBezTo>
                      <a:pt x="112" y="32"/>
                      <a:pt x="112" y="32"/>
                      <a:pt x="112" y="32"/>
                    </a:cubicBezTo>
                    <a:cubicBezTo>
                      <a:pt x="116" y="23"/>
                      <a:pt x="118" y="16"/>
                      <a:pt x="122" y="8"/>
                    </a:cubicBezTo>
                    <a:cubicBezTo>
                      <a:pt x="126" y="0"/>
                      <a:pt x="126" y="0"/>
                      <a:pt x="126" y="0"/>
                    </a:cubicBezTo>
                    <a:cubicBezTo>
                      <a:pt x="10" y="0"/>
                      <a:pt x="10" y="0"/>
                      <a:pt x="10" y="0"/>
                    </a:cubicBezTo>
                    <a:cubicBezTo>
                      <a:pt x="0" y="0"/>
                      <a:pt x="0" y="0"/>
                      <a:pt x="0" y="0"/>
                    </a:cubicBezTo>
                    <a:cubicBezTo>
                      <a:pt x="6" y="9"/>
                      <a:pt x="6" y="9"/>
                      <a:pt x="6" y="9"/>
                    </a:cubicBezTo>
                    <a:cubicBezTo>
                      <a:pt x="12" y="19"/>
                      <a:pt x="16" y="26"/>
                      <a:pt x="19" y="3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4" name="Freeform 178"/>
              <p:cNvSpPr>
                <a:spLocks noChangeAspect="1"/>
              </p:cNvSpPr>
              <p:nvPr userDrawn="1"/>
            </p:nvSpPr>
            <p:spPr bwMode="black">
              <a:xfrm>
                <a:off x="5016" y="1175"/>
                <a:ext cx="38" cy="59"/>
              </a:xfrm>
              <a:custGeom>
                <a:avLst/>
                <a:gdLst/>
                <a:ahLst/>
                <a:cxnLst>
                  <a:cxn ang="0">
                    <a:pos x="384" y="589"/>
                  </a:cxn>
                  <a:cxn ang="0">
                    <a:pos x="314" y="599"/>
                  </a:cxn>
                  <a:cxn ang="0">
                    <a:pos x="111" y="599"/>
                  </a:cxn>
                  <a:cxn ang="0">
                    <a:pos x="111" y="320"/>
                  </a:cxn>
                  <a:cxn ang="0">
                    <a:pos x="280" y="320"/>
                  </a:cxn>
                  <a:cxn ang="0">
                    <a:pos x="308" y="321"/>
                  </a:cxn>
                  <a:cxn ang="0">
                    <a:pos x="343" y="333"/>
                  </a:cxn>
                  <a:cxn ang="0">
                    <a:pos x="350" y="337"/>
                  </a:cxn>
                  <a:cxn ang="0">
                    <a:pos x="350" y="266"/>
                  </a:cxn>
                  <a:cxn ang="0">
                    <a:pos x="350" y="260"/>
                  </a:cxn>
                  <a:cxn ang="0">
                    <a:pos x="109" y="260"/>
                  </a:cxn>
                  <a:cxn ang="0">
                    <a:pos x="109" y="58"/>
                  </a:cxn>
                  <a:cxn ang="0">
                    <a:pos x="280" y="58"/>
                  </a:cxn>
                  <a:cxn ang="0">
                    <a:pos x="300" y="57"/>
                  </a:cxn>
                  <a:cxn ang="0">
                    <a:pos x="318" y="60"/>
                  </a:cxn>
                  <a:cxn ang="0">
                    <a:pos x="341" y="75"/>
                  </a:cxn>
                  <a:cxn ang="0">
                    <a:pos x="350" y="84"/>
                  </a:cxn>
                  <a:cxn ang="0">
                    <a:pos x="350" y="5"/>
                  </a:cxn>
                  <a:cxn ang="0">
                    <a:pos x="350" y="0"/>
                  </a:cxn>
                  <a:cxn ang="0">
                    <a:pos x="0" y="0"/>
                  </a:cxn>
                  <a:cxn ang="0">
                    <a:pos x="10" y="9"/>
                  </a:cxn>
                  <a:cxn ang="0">
                    <a:pos x="21" y="26"/>
                  </a:cxn>
                  <a:cxn ang="0">
                    <a:pos x="25" y="51"/>
                  </a:cxn>
                  <a:cxn ang="0">
                    <a:pos x="25" y="596"/>
                  </a:cxn>
                  <a:cxn ang="0">
                    <a:pos x="26" y="612"/>
                  </a:cxn>
                  <a:cxn ang="0">
                    <a:pos x="24" y="627"/>
                  </a:cxn>
                  <a:cxn ang="0">
                    <a:pos x="13" y="650"/>
                  </a:cxn>
                  <a:cxn ang="0">
                    <a:pos x="7" y="659"/>
                  </a:cxn>
                  <a:cxn ang="0">
                    <a:pos x="393" y="659"/>
                  </a:cxn>
                  <a:cxn ang="0">
                    <a:pos x="393" y="653"/>
                  </a:cxn>
                  <a:cxn ang="0">
                    <a:pos x="393" y="653"/>
                  </a:cxn>
                  <a:cxn ang="0">
                    <a:pos x="398" y="655"/>
                  </a:cxn>
                  <a:cxn ang="0">
                    <a:pos x="421" y="582"/>
                  </a:cxn>
                  <a:cxn ang="0">
                    <a:pos x="425" y="566"/>
                  </a:cxn>
                  <a:cxn ang="0">
                    <a:pos x="412" y="575"/>
                  </a:cxn>
                  <a:cxn ang="0">
                    <a:pos x="384" y="589"/>
                  </a:cxn>
                </a:cxnLst>
                <a:rect l="0" t="0" r="r" b="b"/>
                <a:pathLst>
                  <a:path w="425" h="659">
                    <a:moveTo>
                      <a:pt x="384" y="589"/>
                    </a:move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0" y="337"/>
                      <a:pt x="350" y="337"/>
                      <a:pt x="350" y="337"/>
                    </a:cubicBezTo>
                    <a:cubicBezTo>
                      <a:pt x="350" y="266"/>
                      <a:pt x="350" y="266"/>
                      <a:pt x="350" y="266"/>
                    </a:cubicBezTo>
                    <a:cubicBezTo>
                      <a:pt x="350" y="260"/>
                      <a:pt x="350" y="260"/>
                      <a:pt x="350" y="260"/>
                    </a:cubicBezTo>
                    <a:cubicBezTo>
                      <a:pt x="109" y="260"/>
                      <a:pt x="109" y="260"/>
                      <a:pt x="109" y="260"/>
                    </a:cubicBezTo>
                    <a:cubicBezTo>
                      <a:pt x="109" y="58"/>
                      <a:pt x="109" y="58"/>
                      <a:pt x="109" y="58"/>
                    </a:cubicBezTo>
                    <a:cubicBezTo>
                      <a:pt x="280" y="58"/>
                      <a:pt x="280" y="58"/>
                      <a:pt x="280" y="58"/>
                    </a:cubicBezTo>
                    <a:cubicBezTo>
                      <a:pt x="287" y="58"/>
                      <a:pt x="294" y="57"/>
                      <a:pt x="300" y="57"/>
                    </a:cubicBezTo>
                    <a:cubicBezTo>
                      <a:pt x="306" y="57"/>
                      <a:pt x="311" y="58"/>
                      <a:pt x="318" y="60"/>
                    </a:cubicBezTo>
                    <a:cubicBezTo>
                      <a:pt x="328" y="64"/>
                      <a:pt x="334" y="67"/>
                      <a:pt x="341" y="75"/>
                    </a:cubicBezTo>
                    <a:cubicBezTo>
                      <a:pt x="350" y="84"/>
                      <a:pt x="350" y="84"/>
                      <a:pt x="350" y="84"/>
                    </a:cubicBezTo>
                    <a:cubicBezTo>
                      <a:pt x="350" y="5"/>
                      <a:pt x="350" y="5"/>
                      <a:pt x="350" y="5"/>
                    </a:cubicBezTo>
                    <a:cubicBezTo>
                      <a:pt x="350" y="0"/>
                      <a:pt x="350" y="0"/>
                      <a:pt x="350" y="0"/>
                    </a:cubicBezTo>
                    <a:cubicBezTo>
                      <a:pt x="0" y="0"/>
                      <a:pt x="0" y="0"/>
                      <a:pt x="0" y="0"/>
                    </a:cubicBezTo>
                    <a:cubicBezTo>
                      <a:pt x="10" y="9"/>
                      <a:pt x="10" y="9"/>
                      <a:pt x="10" y="9"/>
                    </a:cubicBezTo>
                    <a:cubicBezTo>
                      <a:pt x="15" y="15"/>
                      <a:pt x="17" y="18"/>
                      <a:pt x="21" y="26"/>
                    </a:cubicBezTo>
                    <a:cubicBezTo>
                      <a:pt x="24" y="35"/>
                      <a:pt x="25" y="41"/>
                      <a:pt x="25" y="51"/>
                    </a:cubicBezTo>
                    <a:cubicBezTo>
                      <a:pt x="25" y="596"/>
                      <a:pt x="25" y="596"/>
                      <a:pt x="25" y="596"/>
                    </a:cubicBezTo>
                    <a:cubicBezTo>
                      <a:pt x="25" y="602"/>
                      <a:pt x="26" y="607"/>
                      <a:pt x="26" y="612"/>
                    </a:cubicBezTo>
                    <a:cubicBezTo>
                      <a:pt x="26" y="617"/>
                      <a:pt x="25" y="622"/>
                      <a:pt x="24" y="627"/>
                    </a:cubicBezTo>
                    <a:cubicBezTo>
                      <a:pt x="21" y="636"/>
                      <a:pt x="19" y="641"/>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6"/>
                      <a:pt x="425" y="566"/>
                      <a:pt x="425" y="566"/>
                    </a:cubicBezTo>
                    <a:cubicBezTo>
                      <a:pt x="412" y="575"/>
                      <a:pt x="412" y="575"/>
                      <a:pt x="412" y="575"/>
                    </a:cubicBezTo>
                    <a:cubicBezTo>
                      <a:pt x="402" y="582"/>
                      <a:pt x="396" y="585"/>
                      <a:pt x="384" y="58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5" name="Freeform 179"/>
              <p:cNvSpPr>
                <a:spLocks noChangeAspect="1"/>
              </p:cNvSpPr>
              <p:nvPr userDrawn="1"/>
            </p:nvSpPr>
            <p:spPr bwMode="black">
              <a:xfrm>
                <a:off x="5066" y="1076"/>
                <a:ext cx="11" cy="58"/>
              </a:xfrm>
              <a:custGeom>
                <a:avLst/>
                <a:gdLst/>
                <a:ahLst/>
                <a:cxnLst>
                  <a:cxn ang="0">
                    <a:pos x="126" y="0"/>
                  </a:cxn>
                  <a:cxn ang="0">
                    <a:pos x="10" y="0"/>
                  </a:cxn>
                  <a:cxn ang="0">
                    <a:pos x="0" y="0"/>
                  </a:cxn>
                  <a:cxn ang="0">
                    <a:pos x="5" y="9"/>
                  </a:cxn>
                  <a:cxn ang="0">
                    <a:pos x="18" y="37"/>
                  </a:cxn>
                  <a:cxn ang="0">
                    <a:pos x="23" y="69"/>
                  </a:cxn>
                  <a:cxn ang="0">
                    <a:pos x="23" y="598"/>
                  </a:cxn>
                  <a:cxn ang="0">
                    <a:pos x="19" y="630"/>
                  </a:cxn>
                  <a:cxn ang="0">
                    <a:pos x="9" y="651"/>
                  </a:cxn>
                  <a:cxn ang="0">
                    <a:pos x="3" y="659"/>
                  </a:cxn>
                  <a:cxn ang="0">
                    <a:pos x="115" y="659"/>
                  </a:cxn>
                  <a:cxn ang="0">
                    <a:pos x="125" y="659"/>
                  </a:cxn>
                  <a:cxn ang="0">
                    <a:pos x="120" y="651"/>
                  </a:cxn>
                  <a:cxn ang="0">
                    <a:pos x="108" y="628"/>
                  </a:cxn>
                  <a:cxn ang="0">
                    <a:pos x="106" y="545"/>
                  </a:cxn>
                  <a:cxn ang="0">
                    <a:pos x="106" y="68"/>
                  </a:cxn>
                  <a:cxn ang="0">
                    <a:pos x="112" y="33"/>
                  </a:cxn>
                  <a:cxn ang="0">
                    <a:pos x="112" y="33"/>
                  </a:cxn>
                  <a:cxn ang="0">
                    <a:pos x="122" y="8"/>
                  </a:cxn>
                  <a:cxn ang="0">
                    <a:pos x="126" y="0"/>
                  </a:cxn>
                </a:cxnLst>
                <a:rect l="0" t="0" r="r" b="b"/>
                <a:pathLst>
                  <a:path w="126" h="659">
                    <a:moveTo>
                      <a:pt x="126" y="0"/>
                    </a:moveTo>
                    <a:cubicBezTo>
                      <a:pt x="10" y="0"/>
                      <a:pt x="10" y="0"/>
                      <a:pt x="10" y="0"/>
                    </a:cubicBezTo>
                    <a:cubicBezTo>
                      <a:pt x="0" y="0"/>
                      <a:pt x="0" y="0"/>
                      <a:pt x="0" y="0"/>
                    </a:cubicBezTo>
                    <a:cubicBezTo>
                      <a:pt x="5" y="9"/>
                      <a:pt x="5" y="9"/>
                      <a:pt x="5" y="9"/>
                    </a:cubicBezTo>
                    <a:cubicBezTo>
                      <a:pt x="12" y="19"/>
                      <a:pt x="15" y="26"/>
                      <a:pt x="18" y="37"/>
                    </a:cubicBezTo>
                    <a:cubicBezTo>
                      <a:pt x="23" y="50"/>
                      <a:pt x="23" y="56"/>
                      <a:pt x="23" y="69"/>
                    </a:cubicBezTo>
                    <a:cubicBezTo>
                      <a:pt x="23" y="598"/>
                      <a:pt x="23" y="598"/>
                      <a:pt x="23" y="598"/>
                    </a:cubicBezTo>
                    <a:cubicBezTo>
                      <a:pt x="23" y="611"/>
                      <a:pt x="23"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4" y="642"/>
                      <a:pt x="110" y="637"/>
                      <a:pt x="108" y="628"/>
                    </a:cubicBezTo>
                    <a:cubicBezTo>
                      <a:pt x="106" y="608"/>
                      <a:pt x="106" y="578"/>
                      <a:pt x="106" y="545"/>
                    </a:cubicBezTo>
                    <a:cubicBezTo>
                      <a:pt x="106" y="68"/>
                      <a:pt x="106" y="68"/>
                      <a:pt x="106" y="68"/>
                    </a:cubicBezTo>
                    <a:cubicBezTo>
                      <a:pt x="106" y="58"/>
                      <a:pt x="106" y="53"/>
                      <a:pt x="112" y="33"/>
                    </a:cubicBezTo>
                    <a:cubicBezTo>
                      <a:pt x="112" y="33"/>
                      <a:pt x="112" y="33"/>
                      <a:pt x="112" y="33"/>
                    </a:cubicBezTo>
                    <a:cubicBezTo>
                      <a:pt x="115" y="23"/>
                      <a:pt x="118" y="17"/>
                      <a:pt x="122" y="8"/>
                    </a:cubicBezTo>
                    <a:lnTo>
                      <a:pt x="126"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6" name="Freeform 180"/>
              <p:cNvSpPr>
                <a:spLocks noChangeAspect="1"/>
              </p:cNvSpPr>
              <p:nvPr userDrawn="1"/>
            </p:nvSpPr>
            <p:spPr bwMode="black">
              <a:xfrm>
                <a:off x="5045" y="976"/>
                <a:ext cx="79" cy="61"/>
              </a:xfrm>
              <a:custGeom>
                <a:avLst/>
                <a:gdLst/>
                <a:ahLst/>
                <a:cxnLst>
                  <a:cxn ang="0">
                    <a:pos x="39" y="31"/>
                  </a:cxn>
                  <a:cxn ang="0">
                    <a:pos x="51" y="53"/>
                  </a:cxn>
                  <a:cxn ang="0">
                    <a:pos x="286" y="686"/>
                  </a:cxn>
                  <a:cxn ang="0">
                    <a:pos x="453" y="224"/>
                  </a:cxn>
                  <a:cxn ang="0">
                    <a:pos x="625" y="683"/>
                  </a:cxn>
                  <a:cxn ang="0">
                    <a:pos x="847" y="65"/>
                  </a:cxn>
                  <a:cxn ang="0">
                    <a:pos x="859" y="40"/>
                  </a:cxn>
                  <a:cxn ang="0">
                    <a:pos x="859" y="40"/>
                  </a:cxn>
                  <a:cxn ang="0">
                    <a:pos x="881" y="9"/>
                  </a:cxn>
                  <a:cxn ang="0">
                    <a:pos x="889" y="0"/>
                  </a:cxn>
                  <a:cxn ang="0">
                    <a:pos x="781" y="0"/>
                  </a:cxn>
                  <a:cxn ang="0">
                    <a:pos x="771" y="0"/>
                  </a:cxn>
                  <a:cxn ang="0">
                    <a:pos x="777" y="9"/>
                  </a:cxn>
                  <a:cxn ang="0">
                    <a:pos x="783" y="30"/>
                  </a:cxn>
                  <a:cxn ang="0">
                    <a:pos x="783" y="33"/>
                  </a:cxn>
                  <a:cxn ang="0">
                    <a:pos x="776" y="57"/>
                  </a:cxn>
                  <a:cxn ang="0">
                    <a:pos x="633" y="482"/>
                  </a:cxn>
                  <a:cxn ang="0">
                    <a:pos x="479" y="53"/>
                  </a:cxn>
                  <a:cxn ang="0">
                    <a:pos x="475" y="34"/>
                  </a:cxn>
                  <a:cxn ang="0">
                    <a:pos x="476" y="25"/>
                  </a:cxn>
                  <a:cxn ang="0">
                    <a:pos x="483" y="10"/>
                  </a:cxn>
                  <a:cxn ang="0">
                    <a:pos x="488" y="1"/>
                  </a:cxn>
                  <a:cxn ang="0">
                    <a:pos x="346" y="1"/>
                  </a:cxn>
                  <a:cxn ang="0">
                    <a:pos x="356" y="11"/>
                  </a:cxn>
                  <a:cxn ang="0">
                    <a:pos x="373" y="30"/>
                  </a:cxn>
                  <a:cxn ang="0">
                    <a:pos x="390" y="54"/>
                  </a:cxn>
                  <a:cxn ang="0">
                    <a:pos x="422" y="136"/>
                  </a:cxn>
                  <a:cxn ang="0">
                    <a:pos x="291" y="481"/>
                  </a:cxn>
                  <a:cxn ang="0">
                    <a:pos x="137" y="43"/>
                  </a:cxn>
                  <a:cxn ang="0">
                    <a:pos x="136" y="36"/>
                  </a:cxn>
                  <a:cxn ang="0">
                    <a:pos x="137" y="27"/>
                  </a:cxn>
                  <a:cxn ang="0">
                    <a:pos x="144" y="10"/>
                  </a:cxn>
                  <a:cxn ang="0">
                    <a:pos x="149" y="1"/>
                  </a:cxn>
                  <a:cxn ang="0">
                    <a:pos x="0" y="1"/>
                  </a:cxn>
                  <a:cxn ang="0">
                    <a:pos x="17" y="11"/>
                  </a:cxn>
                  <a:cxn ang="0">
                    <a:pos x="39" y="31"/>
                  </a:cxn>
                </a:cxnLst>
                <a:rect l="0" t="0" r="r" b="b"/>
                <a:pathLst>
                  <a:path w="889" h="686">
                    <a:moveTo>
                      <a:pt x="39" y="31"/>
                    </a:moveTo>
                    <a:cubicBezTo>
                      <a:pt x="46" y="39"/>
                      <a:pt x="48" y="44"/>
                      <a:pt x="51" y="53"/>
                    </a:cubicBezTo>
                    <a:cubicBezTo>
                      <a:pt x="286" y="686"/>
                      <a:pt x="286" y="686"/>
                      <a:pt x="286" y="686"/>
                    </a:cubicBezTo>
                    <a:cubicBezTo>
                      <a:pt x="453" y="224"/>
                      <a:pt x="453" y="224"/>
                      <a:pt x="453" y="224"/>
                    </a:cubicBezTo>
                    <a:cubicBezTo>
                      <a:pt x="625" y="683"/>
                      <a:pt x="625" y="683"/>
                      <a:pt x="625" y="683"/>
                    </a:cubicBezTo>
                    <a:cubicBezTo>
                      <a:pt x="847" y="65"/>
                      <a:pt x="847" y="65"/>
                      <a:pt x="847" y="65"/>
                    </a:cubicBezTo>
                    <a:cubicBezTo>
                      <a:pt x="850" y="55"/>
                      <a:pt x="854" y="50"/>
                      <a:pt x="859" y="40"/>
                    </a:cubicBezTo>
                    <a:cubicBezTo>
                      <a:pt x="859" y="40"/>
                      <a:pt x="859" y="40"/>
                      <a:pt x="859" y="40"/>
                    </a:cubicBezTo>
                    <a:cubicBezTo>
                      <a:pt x="867" y="28"/>
                      <a:pt x="872" y="20"/>
                      <a:pt x="881" y="9"/>
                    </a:cubicBezTo>
                    <a:cubicBezTo>
                      <a:pt x="889" y="0"/>
                      <a:pt x="889" y="0"/>
                      <a:pt x="889" y="0"/>
                    </a:cubicBezTo>
                    <a:cubicBezTo>
                      <a:pt x="781" y="0"/>
                      <a:pt x="781" y="0"/>
                      <a:pt x="781" y="0"/>
                    </a:cubicBezTo>
                    <a:cubicBezTo>
                      <a:pt x="771" y="0"/>
                      <a:pt x="771" y="0"/>
                      <a:pt x="771" y="0"/>
                    </a:cubicBezTo>
                    <a:cubicBezTo>
                      <a:pt x="777" y="9"/>
                      <a:pt x="777" y="9"/>
                      <a:pt x="777" y="9"/>
                    </a:cubicBezTo>
                    <a:cubicBezTo>
                      <a:pt x="781" y="16"/>
                      <a:pt x="783" y="21"/>
                      <a:pt x="783" y="30"/>
                    </a:cubicBezTo>
                    <a:cubicBezTo>
                      <a:pt x="783" y="30"/>
                      <a:pt x="783" y="32"/>
                      <a:pt x="783" y="33"/>
                    </a:cubicBezTo>
                    <a:cubicBezTo>
                      <a:pt x="783" y="41"/>
                      <a:pt x="781" y="47"/>
                      <a:pt x="776" y="57"/>
                    </a:cubicBezTo>
                    <a:cubicBezTo>
                      <a:pt x="633" y="482"/>
                      <a:pt x="633" y="482"/>
                      <a:pt x="633" y="482"/>
                    </a:cubicBezTo>
                    <a:cubicBezTo>
                      <a:pt x="479" y="53"/>
                      <a:pt x="479" y="53"/>
                      <a:pt x="479" y="53"/>
                    </a:cubicBezTo>
                    <a:cubicBezTo>
                      <a:pt x="476" y="45"/>
                      <a:pt x="475" y="40"/>
                      <a:pt x="475" y="34"/>
                    </a:cubicBezTo>
                    <a:cubicBezTo>
                      <a:pt x="475" y="31"/>
                      <a:pt x="475" y="28"/>
                      <a:pt x="476" y="25"/>
                    </a:cubicBezTo>
                    <a:cubicBezTo>
                      <a:pt x="478" y="18"/>
                      <a:pt x="479" y="16"/>
                      <a:pt x="483" y="10"/>
                    </a:cubicBezTo>
                    <a:cubicBezTo>
                      <a:pt x="488" y="1"/>
                      <a:pt x="488" y="1"/>
                      <a:pt x="488" y="1"/>
                    </a:cubicBezTo>
                    <a:cubicBezTo>
                      <a:pt x="346" y="1"/>
                      <a:pt x="346" y="1"/>
                      <a:pt x="346" y="1"/>
                    </a:cubicBezTo>
                    <a:cubicBezTo>
                      <a:pt x="356" y="11"/>
                      <a:pt x="356" y="11"/>
                      <a:pt x="356" y="11"/>
                    </a:cubicBezTo>
                    <a:cubicBezTo>
                      <a:pt x="363" y="17"/>
                      <a:pt x="367" y="22"/>
                      <a:pt x="373" y="30"/>
                    </a:cubicBezTo>
                    <a:cubicBezTo>
                      <a:pt x="381" y="39"/>
                      <a:pt x="386" y="44"/>
                      <a:pt x="390" y="54"/>
                    </a:cubicBezTo>
                    <a:cubicBezTo>
                      <a:pt x="422" y="136"/>
                      <a:pt x="422" y="136"/>
                      <a:pt x="422" y="136"/>
                    </a:cubicBezTo>
                    <a:cubicBezTo>
                      <a:pt x="291" y="481"/>
                      <a:pt x="291" y="481"/>
                      <a:pt x="291" y="481"/>
                    </a:cubicBezTo>
                    <a:cubicBezTo>
                      <a:pt x="137" y="43"/>
                      <a:pt x="137" y="43"/>
                      <a:pt x="137" y="43"/>
                    </a:cubicBezTo>
                    <a:cubicBezTo>
                      <a:pt x="136" y="40"/>
                      <a:pt x="136" y="38"/>
                      <a:pt x="136" y="36"/>
                    </a:cubicBezTo>
                    <a:cubicBezTo>
                      <a:pt x="136" y="34"/>
                      <a:pt x="136" y="31"/>
                      <a:pt x="137" y="27"/>
                    </a:cubicBezTo>
                    <a:cubicBezTo>
                      <a:pt x="138" y="20"/>
                      <a:pt x="140" y="17"/>
                      <a:pt x="144" y="10"/>
                    </a:cubicBezTo>
                    <a:cubicBezTo>
                      <a:pt x="149" y="1"/>
                      <a:pt x="149" y="1"/>
                      <a:pt x="149" y="1"/>
                    </a:cubicBezTo>
                    <a:cubicBezTo>
                      <a:pt x="0" y="1"/>
                      <a:pt x="0" y="1"/>
                      <a:pt x="0" y="1"/>
                    </a:cubicBezTo>
                    <a:cubicBezTo>
                      <a:pt x="17" y="11"/>
                      <a:pt x="17" y="11"/>
                      <a:pt x="17" y="11"/>
                    </a:cubicBezTo>
                    <a:cubicBezTo>
                      <a:pt x="27" y="17"/>
                      <a:pt x="32" y="22"/>
                      <a:pt x="39" y="3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7" name="Freeform 181"/>
              <p:cNvSpPr>
                <a:spLocks noChangeAspect="1"/>
              </p:cNvSpPr>
              <p:nvPr userDrawn="1"/>
            </p:nvSpPr>
            <p:spPr bwMode="black">
              <a:xfrm>
                <a:off x="5298" y="1076"/>
                <a:ext cx="46" cy="58"/>
              </a:xfrm>
              <a:custGeom>
                <a:avLst/>
                <a:gdLst/>
                <a:ahLst/>
                <a:cxnLst>
                  <a:cxn ang="0">
                    <a:pos x="64" y="61"/>
                  </a:cxn>
                  <a:cxn ang="0">
                    <a:pos x="222" y="61"/>
                  </a:cxn>
                  <a:cxn ang="0">
                    <a:pos x="222" y="598"/>
                  </a:cxn>
                  <a:cxn ang="0">
                    <a:pos x="223" y="619"/>
                  </a:cxn>
                  <a:cxn ang="0">
                    <a:pos x="222" y="633"/>
                  </a:cxn>
                  <a:cxn ang="0">
                    <a:pos x="213" y="652"/>
                  </a:cxn>
                  <a:cxn ang="0">
                    <a:pos x="209" y="660"/>
                  </a:cxn>
                  <a:cxn ang="0">
                    <a:pos x="319" y="660"/>
                  </a:cxn>
                  <a:cxn ang="0">
                    <a:pos x="329" y="660"/>
                  </a:cxn>
                  <a:cxn ang="0">
                    <a:pos x="324" y="652"/>
                  </a:cxn>
                  <a:cxn ang="0">
                    <a:pos x="315" y="631"/>
                  </a:cxn>
                  <a:cxn ang="0">
                    <a:pos x="312" y="604"/>
                  </a:cxn>
                  <a:cxn ang="0">
                    <a:pos x="312" y="596"/>
                  </a:cxn>
                  <a:cxn ang="0">
                    <a:pos x="312" y="59"/>
                  </a:cxn>
                  <a:cxn ang="0">
                    <a:pos x="448" y="59"/>
                  </a:cxn>
                  <a:cxn ang="0">
                    <a:pos x="485" y="64"/>
                  </a:cxn>
                  <a:cxn ang="0">
                    <a:pos x="486" y="59"/>
                  </a:cxn>
                  <a:cxn ang="0">
                    <a:pos x="486" y="59"/>
                  </a:cxn>
                  <a:cxn ang="0">
                    <a:pos x="485" y="65"/>
                  </a:cxn>
                  <a:cxn ang="0">
                    <a:pos x="513" y="74"/>
                  </a:cxn>
                  <a:cxn ang="0">
                    <a:pos x="522" y="79"/>
                  </a:cxn>
                  <a:cxn ang="0">
                    <a:pos x="515" y="5"/>
                  </a:cxn>
                  <a:cxn ang="0">
                    <a:pos x="22" y="0"/>
                  </a:cxn>
                  <a:cxn ang="0">
                    <a:pos x="2" y="72"/>
                  </a:cxn>
                  <a:cxn ang="0">
                    <a:pos x="0" y="84"/>
                  </a:cxn>
                  <a:cxn ang="0">
                    <a:pos x="11" y="78"/>
                  </a:cxn>
                  <a:cxn ang="0">
                    <a:pos x="43" y="65"/>
                  </a:cxn>
                  <a:cxn ang="0">
                    <a:pos x="64" y="61"/>
                  </a:cxn>
                </a:cxnLst>
                <a:rect l="0" t="0" r="r" b="b"/>
                <a:pathLst>
                  <a:path w="522" h="660">
                    <a:moveTo>
                      <a:pt x="64" y="61"/>
                    </a:moveTo>
                    <a:cubicBezTo>
                      <a:pt x="222" y="61"/>
                      <a:pt x="222" y="61"/>
                      <a:pt x="222" y="61"/>
                    </a:cubicBezTo>
                    <a:cubicBezTo>
                      <a:pt x="222" y="598"/>
                      <a:pt x="222" y="598"/>
                      <a:pt x="222" y="598"/>
                    </a:cubicBezTo>
                    <a:cubicBezTo>
                      <a:pt x="222" y="606"/>
                      <a:pt x="223" y="613"/>
                      <a:pt x="223" y="619"/>
                    </a:cubicBezTo>
                    <a:cubicBezTo>
                      <a:pt x="223" y="623"/>
                      <a:pt x="223" y="628"/>
                      <a:pt x="222" y="633"/>
                    </a:cubicBezTo>
                    <a:cubicBezTo>
                      <a:pt x="219" y="640"/>
                      <a:pt x="218" y="644"/>
                      <a:pt x="213" y="652"/>
                    </a:cubicBezTo>
                    <a:cubicBezTo>
                      <a:pt x="209" y="660"/>
                      <a:pt x="209" y="660"/>
                      <a:pt x="209" y="660"/>
                    </a:cubicBezTo>
                    <a:cubicBezTo>
                      <a:pt x="319" y="660"/>
                      <a:pt x="319" y="660"/>
                      <a:pt x="319" y="660"/>
                    </a:cubicBezTo>
                    <a:cubicBezTo>
                      <a:pt x="329" y="660"/>
                      <a:pt x="329" y="660"/>
                      <a:pt x="329" y="660"/>
                    </a:cubicBezTo>
                    <a:cubicBezTo>
                      <a:pt x="324" y="652"/>
                      <a:pt x="324" y="652"/>
                      <a:pt x="324" y="652"/>
                    </a:cubicBezTo>
                    <a:cubicBezTo>
                      <a:pt x="319" y="643"/>
                      <a:pt x="316" y="638"/>
                      <a:pt x="315" y="631"/>
                    </a:cubicBezTo>
                    <a:cubicBezTo>
                      <a:pt x="312" y="612"/>
                      <a:pt x="312" y="610"/>
                      <a:pt x="312" y="604"/>
                    </a:cubicBezTo>
                    <a:cubicBezTo>
                      <a:pt x="312" y="602"/>
                      <a:pt x="312" y="600"/>
                      <a:pt x="312" y="596"/>
                    </a:cubicBezTo>
                    <a:cubicBezTo>
                      <a:pt x="312" y="59"/>
                      <a:pt x="312" y="59"/>
                      <a:pt x="312" y="59"/>
                    </a:cubicBezTo>
                    <a:cubicBezTo>
                      <a:pt x="448" y="59"/>
                      <a:pt x="448" y="59"/>
                      <a:pt x="448" y="59"/>
                    </a:cubicBezTo>
                    <a:cubicBezTo>
                      <a:pt x="462" y="59"/>
                      <a:pt x="471" y="60"/>
                      <a:pt x="485" y="64"/>
                    </a:cubicBezTo>
                    <a:cubicBezTo>
                      <a:pt x="486" y="59"/>
                      <a:pt x="486" y="59"/>
                      <a:pt x="486" y="59"/>
                    </a:cubicBezTo>
                    <a:cubicBezTo>
                      <a:pt x="486" y="59"/>
                      <a:pt x="486" y="59"/>
                      <a:pt x="486" y="59"/>
                    </a:cubicBezTo>
                    <a:cubicBezTo>
                      <a:pt x="485" y="65"/>
                      <a:pt x="485" y="65"/>
                      <a:pt x="485" y="65"/>
                    </a:cubicBezTo>
                    <a:cubicBezTo>
                      <a:pt x="496" y="67"/>
                      <a:pt x="503" y="69"/>
                      <a:pt x="513" y="74"/>
                    </a:cubicBezTo>
                    <a:cubicBezTo>
                      <a:pt x="522" y="79"/>
                      <a:pt x="522" y="79"/>
                      <a:pt x="522" y="79"/>
                    </a:cubicBezTo>
                    <a:cubicBezTo>
                      <a:pt x="515" y="5"/>
                      <a:pt x="515" y="5"/>
                      <a:pt x="515" y="5"/>
                    </a:cubicBezTo>
                    <a:cubicBezTo>
                      <a:pt x="22" y="0"/>
                      <a:pt x="22" y="0"/>
                      <a:pt x="22" y="0"/>
                    </a:cubicBezTo>
                    <a:cubicBezTo>
                      <a:pt x="2" y="72"/>
                      <a:pt x="2" y="72"/>
                      <a:pt x="2" y="72"/>
                    </a:cubicBezTo>
                    <a:cubicBezTo>
                      <a:pt x="0" y="84"/>
                      <a:pt x="0" y="84"/>
                      <a:pt x="0" y="84"/>
                    </a:cubicBezTo>
                    <a:cubicBezTo>
                      <a:pt x="11" y="78"/>
                      <a:pt x="11" y="78"/>
                      <a:pt x="11" y="78"/>
                    </a:cubicBezTo>
                    <a:cubicBezTo>
                      <a:pt x="22" y="71"/>
                      <a:pt x="30" y="67"/>
                      <a:pt x="43" y="65"/>
                    </a:cubicBezTo>
                    <a:cubicBezTo>
                      <a:pt x="52" y="62"/>
                      <a:pt x="56" y="61"/>
                      <a:pt x="64" y="6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8" name="Freeform 182"/>
              <p:cNvSpPr>
                <a:spLocks noChangeAspect="1"/>
              </p:cNvSpPr>
              <p:nvPr userDrawn="1"/>
            </p:nvSpPr>
            <p:spPr bwMode="black">
              <a:xfrm>
                <a:off x="5082" y="1076"/>
                <a:ext cx="61" cy="60"/>
              </a:xfrm>
              <a:custGeom>
                <a:avLst/>
                <a:gdLst/>
                <a:ahLst/>
                <a:cxnLst>
                  <a:cxn ang="0">
                    <a:pos x="657" y="42"/>
                  </a:cxn>
                  <a:cxn ang="0">
                    <a:pos x="678" y="10"/>
                  </a:cxn>
                  <a:cxn ang="0">
                    <a:pos x="684" y="1"/>
                  </a:cxn>
                  <a:cxn ang="0">
                    <a:pos x="583" y="1"/>
                  </a:cxn>
                  <a:cxn ang="0">
                    <a:pos x="575" y="1"/>
                  </a:cxn>
                  <a:cxn ang="0">
                    <a:pos x="577" y="9"/>
                  </a:cxn>
                  <a:cxn ang="0">
                    <a:pos x="581" y="30"/>
                  </a:cxn>
                  <a:cxn ang="0">
                    <a:pos x="571" y="58"/>
                  </a:cxn>
                  <a:cxn ang="0">
                    <a:pos x="357" y="517"/>
                  </a:cxn>
                  <a:cxn ang="0">
                    <a:pos x="129" y="38"/>
                  </a:cxn>
                  <a:cxn ang="0">
                    <a:pos x="125" y="22"/>
                  </a:cxn>
                  <a:cxn ang="0">
                    <a:pos x="128" y="9"/>
                  </a:cxn>
                  <a:cxn ang="0">
                    <a:pos x="133" y="0"/>
                  </a:cxn>
                  <a:cxn ang="0">
                    <a:pos x="19" y="0"/>
                  </a:cxn>
                  <a:cxn ang="0">
                    <a:pos x="0" y="0"/>
                  </a:cxn>
                  <a:cxn ang="0">
                    <a:pos x="16" y="11"/>
                  </a:cxn>
                  <a:cxn ang="0">
                    <a:pos x="35" y="30"/>
                  </a:cxn>
                  <a:cxn ang="0">
                    <a:pos x="45" y="51"/>
                  </a:cxn>
                  <a:cxn ang="0">
                    <a:pos x="354" y="682"/>
                  </a:cxn>
                  <a:cxn ang="0">
                    <a:pos x="644" y="67"/>
                  </a:cxn>
                  <a:cxn ang="0">
                    <a:pos x="657" y="42"/>
                  </a:cxn>
                  <a:cxn ang="0">
                    <a:pos x="652" y="39"/>
                  </a:cxn>
                  <a:cxn ang="0">
                    <a:pos x="652" y="39"/>
                  </a:cxn>
                  <a:cxn ang="0">
                    <a:pos x="657" y="42"/>
                  </a:cxn>
                </a:cxnLst>
                <a:rect l="0" t="0" r="r" b="b"/>
                <a:pathLst>
                  <a:path w="684" h="682">
                    <a:moveTo>
                      <a:pt x="657" y="42"/>
                    </a:moveTo>
                    <a:cubicBezTo>
                      <a:pt x="664" y="29"/>
                      <a:pt x="669" y="22"/>
                      <a:pt x="678" y="10"/>
                    </a:cubicBezTo>
                    <a:cubicBezTo>
                      <a:pt x="684" y="1"/>
                      <a:pt x="684" y="1"/>
                      <a:pt x="684" y="1"/>
                    </a:cubicBezTo>
                    <a:cubicBezTo>
                      <a:pt x="583" y="1"/>
                      <a:pt x="583" y="1"/>
                      <a:pt x="583" y="1"/>
                    </a:cubicBezTo>
                    <a:cubicBezTo>
                      <a:pt x="575" y="1"/>
                      <a:pt x="575" y="1"/>
                      <a:pt x="575" y="1"/>
                    </a:cubicBezTo>
                    <a:cubicBezTo>
                      <a:pt x="577" y="9"/>
                      <a:pt x="577" y="9"/>
                      <a:pt x="577" y="9"/>
                    </a:cubicBezTo>
                    <a:cubicBezTo>
                      <a:pt x="580" y="17"/>
                      <a:pt x="581" y="22"/>
                      <a:pt x="581" y="30"/>
                    </a:cubicBezTo>
                    <a:cubicBezTo>
                      <a:pt x="580" y="41"/>
                      <a:pt x="575" y="47"/>
                      <a:pt x="571" y="58"/>
                    </a:cubicBezTo>
                    <a:cubicBezTo>
                      <a:pt x="357" y="517"/>
                      <a:pt x="357" y="517"/>
                      <a:pt x="357" y="517"/>
                    </a:cubicBezTo>
                    <a:cubicBezTo>
                      <a:pt x="129" y="38"/>
                      <a:pt x="129" y="38"/>
                      <a:pt x="129" y="38"/>
                    </a:cubicBezTo>
                    <a:cubicBezTo>
                      <a:pt x="126" y="31"/>
                      <a:pt x="125" y="28"/>
                      <a:pt x="125" y="22"/>
                    </a:cubicBezTo>
                    <a:cubicBezTo>
                      <a:pt x="125" y="17"/>
                      <a:pt x="126" y="15"/>
                      <a:pt x="128" y="9"/>
                    </a:cubicBezTo>
                    <a:cubicBezTo>
                      <a:pt x="133" y="0"/>
                      <a:pt x="133" y="0"/>
                      <a:pt x="133" y="0"/>
                    </a:cubicBezTo>
                    <a:cubicBezTo>
                      <a:pt x="19" y="0"/>
                      <a:pt x="19" y="0"/>
                      <a:pt x="19" y="0"/>
                    </a:cubicBezTo>
                    <a:cubicBezTo>
                      <a:pt x="0" y="0"/>
                      <a:pt x="0" y="0"/>
                      <a:pt x="0" y="0"/>
                    </a:cubicBezTo>
                    <a:cubicBezTo>
                      <a:pt x="16" y="11"/>
                      <a:pt x="16" y="11"/>
                      <a:pt x="16" y="11"/>
                    </a:cubicBezTo>
                    <a:cubicBezTo>
                      <a:pt x="25" y="17"/>
                      <a:pt x="30" y="21"/>
                      <a:pt x="35" y="30"/>
                    </a:cubicBezTo>
                    <a:cubicBezTo>
                      <a:pt x="40" y="37"/>
                      <a:pt x="42" y="43"/>
                      <a:pt x="45" y="51"/>
                    </a:cubicBezTo>
                    <a:cubicBezTo>
                      <a:pt x="354" y="682"/>
                      <a:pt x="354" y="682"/>
                      <a:pt x="354" y="682"/>
                    </a:cubicBezTo>
                    <a:cubicBezTo>
                      <a:pt x="644" y="67"/>
                      <a:pt x="644" y="67"/>
                      <a:pt x="644" y="67"/>
                    </a:cubicBezTo>
                    <a:cubicBezTo>
                      <a:pt x="648" y="57"/>
                      <a:pt x="651" y="52"/>
                      <a:pt x="657" y="42"/>
                    </a:cubicBezTo>
                    <a:cubicBezTo>
                      <a:pt x="652" y="39"/>
                      <a:pt x="652" y="39"/>
                      <a:pt x="652" y="39"/>
                    </a:cubicBezTo>
                    <a:cubicBezTo>
                      <a:pt x="653" y="39"/>
                      <a:pt x="652" y="39"/>
                      <a:pt x="652" y="39"/>
                    </a:cubicBezTo>
                    <a:lnTo>
                      <a:pt x="657" y="42"/>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9" name="Freeform 183"/>
              <p:cNvSpPr>
                <a:spLocks noChangeAspect="1" noEditPoints="1"/>
              </p:cNvSpPr>
              <p:nvPr userDrawn="1"/>
            </p:nvSpPr>
            <p:spPr bwMode="black">
              <a:xfrm>
                <a:off x="5193" y="1076"/>
                <a:ext cx="45" cy="58"/>
              </a:xfrm>
              <a:custGeom>
                <a:avLst/>
                <a:gdLst/>
                <a:ahLst/>
                <a:cxnLst>
                  <a:cxn ang="0">
                    <a:pos x="490" y="663"/>
                  </a:cxn>
                  <a:cxn ang="0">
                    <a:pos x="507" y="663"/>
                  </a:cxn>
                  <a:cxn ang="0">
                    <a:pos x="493" y="653"/>
                  </a:cxn>
                  <a:cxn ang="0">
                    <a:pos x="460" y="627"/>
                  </a:cxn>
                  <a:cxn ang="0">
                    <a:pos x="405" y="564"/>
                  </a:cxn>
                  <a:cxn ang="0">
                    <a:pos x="251" y="367"/>
                  </a:cxn>
                  <a:cxn ang="0">
                    <a:pos x="205" y="317"/>
                  </a:cxn>
                  <a:cxn ang="0">
                    <a:pos x="204" y="316"/>
                  </a:cxn>
                  <a:cxn ang="0">
                    <a:pos x="211" y="316"/>
                  </a:cxn>
                  <a:cxn ang="0">
                    <a:pos x="370" y="156"/>
                  </a:cxn>
                  <a:cxn ang="0">
                    <a:pos x="370" y="151"/>
                  </a:cxn>
                  <a:cxn ang="0">
                    <a:pos x="205" y="0"/>
                  </a:cxn>
                  <a:cxn ang="0">
                    <a:pos x="0" y="0"/>
                  </a:cxn>
                  <a:cxn ang="0">
                    <a:pos x="5" y="9"/>
                  </a:cxn>
                  <a:cxn ang="0">
                    <a:pos x="16" y="34"/>
                  </a:cxn>
                  <a:cxn ang="0">
                    <a:pos x="21" y="96"/>
                  </a:cxn>
                  <a:cxn ang="0">
                    <a:pos x="21" y="562"/>
                  </a:cxn>
                  <a:cxn ang="0">
                    <a:pos x="19" y="627"/>
                  </a:cxn>
                  <a:cxn ang="0">
                    <a:pos x="9" y="652"/>
                  </a:cxn>
                  <a:cxn ang="0">
                    <a:pos x="5" y="661"/>
                  </a:cxn>
                  <a:cxn ang="0">
                    <a:pos x="110" y="661"/>
                  </a:cxn>
                  <a:cxn ang="0">
                    <a:pos x="117" y="661"/>
                  </a:cxn>
                  <a:cxn ang="0">
                    <a:pos x="115" y="653"/>
                  </a:cxn>
                  <a:cxn ang="0">
                    <a:pos x="105" y="623"/>
                  </a:cxn>
                  <a:cxn ang="0">
                    <a:pos x="103" y="601"/>
                  </a:cxn>
                  <a:cxn ang="0">
                    <a:pos x="103" y="588"/>
                  </a:cxn>
                  <a:cxn ang="0">
                    <a:pos x="103" y="300"/>
                  </a:cxn>
                  <a:cxn ang="0">
                    <a:pos x="105" y="302"/>
                  </a:cxn>
                  <a:cxn ang="0">
                    <a:pos x="122" y="322"/>
                  </a:cxn>
                  <a:cxn ang="0">
                    <a:pos x="383" y="661"/>
                  </a:cxn>
                  <a:cxn ang="0">
                    <a:pos x="387" y="658"/>
                  </a:cxn>
                  <a:cxn ang="0">
                    <a:pos x="387" y="658"/>
                  </a:cxn>
                  <a:cxn ang="0">
                    <a:pos x="387" y="663"/>
                  </a:cxn>
                  <a:cxn ang="0">
                    <a:pos x="490" y="663"/>
                  </a:cxn>
                  <a:cxn ang="0">
                    <a:pos x="104" y="57"/>
                  </a:cxn>
                  <a:cxn ang="0">
                    <a:pos x="167" y="51"/>
                  </a:cxn>
                  <a:cxn ang="0">
                    <a:pos x="288" y="158"/>
                  </a:cxn>
                  <a:cxn ang="0">
                    <a:pos x="288" y="167"/>
                  </a:cxn>
                  <a:cxn ang="0">
                    <a:pos x="154" y="278"/>
                  </a:cxn>
                  <a:cxn ang="0">
                    <a:pos x="138" y="278"/>
                  </a:cxn>
                  <a:cxn ang="0">
                    <a:pos x="104" y="277"/>
                  </a:cxn>
                  <a:cxn ang="0">
                    <a:pos x="104" y="57"/>
                  </a:cxn>
                </a:cxnLst>
                <a:rect l="0" t="0" r="r" b="b"/>
                <a:pathLst>
                  <a:path w="507" h="663">
                    <a:moveTo>
                      <a:pt x="490" y="663"/>
                    </a:moveTo>
                    <a:cubicBezTo>
                      <a:pt x="507" y="663"/>
                      <a:pt x="507" y="663"/>
                      <a:pt x="507" y="663"/>
                    </a:cubicBezTo>
                    <a:cubicBezTo>
                      <a:pt x="493" y="653"/>
                      <a:pt x="493" y="653"/>
                      <a:pt x="493" y="653"/>
                    </a:cubicBezTo>
                    <a:cubicBezTo>
                      <a:pt x="480" y="643"/>
                      <a:pt x="472" y="637"/>
                      <a:pt x="460" y="627"/>
                    </a:cubicBezTo>
                    <a:cubicBezTo>
                      <a:pt x="441" y="610"/>
                      <a:pt x="425" y="590"/>
                      <a:pt x="405" y="564"/>
                    </a:cubicBezTo>
                    <a:cubicBezTo>
                      <a:pt x="251" y="367"/>
                      <a:pt x="251" y="367"/>
                      <a:pt x="251" y="367"/>
                    </a:cubicBezTo>
                    <a:cubicBezTo>
                      <a:pt x="234" y="346"/>
                      <a:pt x="223" y="334"/>
                      <a:pt x="205" y="317"/>
                    </a:cubicBezTo>
                    <a:cubicBezTo>
                      <a:pt x="204" y="317"/>
                      <a:pt x="204" y="316"/>
                      <a:pt x="204" y="316"/>
                    </a:cubicBezTo>
                    <a:cubicBezTo>
                      <a:pt x="206" y="316"/>
                      <a:pt x="209" y="316"/>
                      <a:pt x="211" y="316"/>
                    </a:cubicBezTo>
                    <a:cubicBezTo>
                      <a:pt x="300" y="316"/>
                      <a:pt x="368" y="242"/>
                      <a:pt x="370" y="156"/>
                    </a:cubicBezTo>
                    <a:cubicBezTo>
                      <a:pt x="370" y="154"/>
                      <a:pt x="370" y="153"/>
                      <a:pt x="370" y="151"/>
                    </a:cubicBezTo>
                    <a:cubicBezTo>
                      <a:pt x="370" y="57"/>
                      <a:pt x="291" y="1"/>
                      <a:pt x="205" y="0"/>
                    </a:cubicBezTo>
                    <a:cubicBezTo>
                      <a:pt x="0" y="0"/>
                      <a:pt x="0" y="0"/>
                      <a:pt x="0" y="0"/>
                    </a:cubicBezTo>
                    <a:cubicBezTo>
                      <a:pt x="5" y="9"/>
                      <a:pt x="5" y="9"/>
                      <a:pt x="5" y="9"/>
                    </a:cubicBezTo>
                    <a:cubicBezTo>
                      <a:pt x="10" y="19"/>
                      <a:pt x="14" y="24"/>
                      <a:pt x="16" y="34"/>
                    </a:cubicBezTo>
                    <a:cubicBezTo>
                      <a:pt x="21" y="58"/>
                      <a:pt x="21" y="71"/>
                      <a:pt x="21" y="96"/>
                    </a:cubicBezTo>
                    <a:cubicBezTo>
                      <a:pt x="21" y="562"/>
                      <a:pt x="21" y="562"/>
                      <a:pt x="21" y="562"/>
                    </a:cubicBezTo>
                    <a:cubicBezTo>
                      <a:pt x="21" y="586"/>
                      <a:pt x="21" y="615"/>
                      <a:pt x="19" y="627"/>
                    </a:cubicBezTo>
                    <a:cubicBezTo>
                      <a:pt x="18" y="636"/>
                      <a:pt x="14" y="641"/>
                      <a:pt x="9" y="652"/>
                    </a:cubicBezTo>
                    <a:cubicBezTo>
                      <a:pt x="5" y="661"/>
                      <a:pt x="5" y="661"/>
                      <a:pt x="5" y="661"/>
                    </a:cubicBezTo>
                    <a:cubicBezTo>
                      <a:pt x="110" y="661"/>
                      <a:pt x="110" y="661"/>
                      <a:pt x="110" y="661"/>
                    </a:cubicBezTo>
                    <a:cubicBezTo>
                      <a:pt x="117" y="661"/>
                      <a:pt x="117" y="661"/>
                      <a:pt x="117" y="661"/>
                    </a:cubicBezTo>
                    <a:cubicBezTo>
                      <a:pt x="115" y="653"/>
                      <a:pt x="115" y="653"/>
                      <a:pt x="115" y="653"/>
                    </a:cubicBezTo>
                    <a:cubicBezTo>
                      <a:pt x="110" y="640"/>
                      <a:pt x="107" y="634"/>
                      <a:pt x="105" y="623"/>
                    </a:cubicBezTo>
                    <a:cubicBezTo>
                      <a:pt x="103" y="614"/>
                      <a:pt x="103" y="608"/>
                      <a:pt x="103" y="601"/>
                    </a:cubicBezTo>
                    <a:cubicBezTo>
                      <a:pt x="103" y="597"/>
                      <a:pt x="103" y="593"/>
                      <a:pt x="103" y="588"/>
                    </a:cubicBezTo>
                    <a:cubicBezTo>
                      <a:pt x="103" y="300"/>
                      <a:pt x="103" y="300"/>
                      <a:pt x="103" y="300"/>
                    </a:cubicBezTo>
                    <a:cubicBezTo>
                      <a:pt x="104" y="301"/>
                      <a:pt x="104" y="301"/>
                      <a:pt x="105" y="302"/>
                    </a:cubicBezTo>
                    <a:cubicBezTo>
                      <a:pt x="112" y="307"/>
                      <a:pt x="114" y="313"/>
                      <a:pt x="122" y="322"/>
                    </a:cubicBezTo>
                    <a:cubicBezTo>
                      <a:pt x="383" y="661"/>
                      <a:pt x="383" y="661"/>
                      <a:pt x="383" y="661"/>
                    </a:cubicBezTo>
                    <a:cubicBezTo>
                      <a:pt x="387" y="658"/>
                      <a:pt x="387" y="658"/>
                      <a:pt x="387" y="658"/>
                    </a:cubicBezTo>
                    <a:cubicBezTo>
                      <a:pt x="387" y="658"/>
                      <a:pt x="387" y="658"/>
                      <a:pt x="387" y="658"/>
                    </a:cubicBezTo>
                    <a:cubicBezTo>
                      <a:pt x="387" y="663"/>
                      <a:pt x="387" y="663"/>
                      <a:pt x="387" y="663"/>
                    </a:cubicBezTo>
                    <a:lnTo>
                      <a:pt x="490" y="663"/>
                    </a:lnTo>
                    <a:close/>
                    <a:moveTo>
                      <a:pt x="104" y="57"/>
                    </a:moveTo>
                    <a:cubicBezTo>
                      <a:pt x="125" y="52"/>
                      <a:pt x="140" y="51"/>
                      <a:pt x="167" y="51"/>
                    </a:cubicBezTo>
                    <a:cubicBezTo>
                      <a:pt x="270" y="56"/>
                      <a:pt x="283" y="107"/>
                      <a:pt x="288" y="158"/>
                    </a:cubicBezTo>
                    <a:cubicBezTo>
                      <a:pt x="288" y="161"/>
                      <a:pt x="288" y="164"/>
                      <a:pt x="288" y="167"/>
                    </a:cubicBezTo>
                    <a:cubicBezTo>
                      <a:pt x="288" y="230"/>
                      <a:pt x="239" y="271"/>
                      <a:pt x="154" y="278"/>
                    </a:cubicBezTo>
                    <a:cubicBezTo>
                      <a:pt x="149" y="278"/>
                      <a:pt x="143" y="278"/>
                      <a:pt x="138" y="278"/>
                    </a:cubicBezTo>
                    <a:cubicBezTo>
                      <a:pt x="125" y="278"/>
                      <a:pt x="113" y="278"/>
                      <a:pt x="104" y="277"/>
                    </a:cubicBezTo>
                    <a:lnTo>
                      <a:pt x="104" y="57"/>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0" name="Freeform 184"/>
              <p:cNvSpPr>
                <a:spLocks noChangeAspect="1" noEditPoints="1"/>
              </p:cNvSpPr>
              <p:nvPr userDrawn="1"/>
            </p:nvSpPr>
            <p:spPr bwMode="black">
              <a:xfrm>
                <a:off x="5232" y="1174"/>
                <a:ext cx="60" cy="60"/>
              </a:xfrm>
              <a:custGeom>
                <a:avLst/>
                <a:gdLst/>
                <a:ahLst/>
                <a:cxnLst>
                  <a:cxn ang="0">
                    <a:pos x="345" y="0"/>
                  </a:cxn>
                  <a:cxn ang="0">
                    <a:pos x="335" y="0"/>
                  </a:cxn>
                  <a:cxn ang="0">
                    <a:pos x="0" y="337"/>
                  </a:cxn>
                  <a:cxn ang="0">
                    <a:pos x="330" y="675"/>
                  </a:cxn>
                  <a:cxn ang="0">
                    <a:pos x="330" y="669"/>
                  </a:cxn>
                  <a:cxn ang="0">
                    <a:pos x="330" y="675"/>
                  </a:cxn>
                  <a:cxn ang="0">
                    <a:pos x="338" y="674"/>
                  </a:cxn>
                  <a:cxn ang="0">
                    <a:pos x="674" y="341"/>
                  </a:cxn>
                  <a:cxn ang="0">
                    <a:pos x="674" y="335"/>
                  </a:cxn>
                  <a:cxn ang="0">
                    <a:pos x="345" y="0"/>
                  </a:cxn>
                  <a:cxn ang="0">
                    <a:pos x="336" y="64"/>
                  </a:cxn>
                  <a:cxn ang="0">
                    <a:pos x="339" y="64"/>
                  </a:cxn>
                  <a:cxn ang="0">
                    <a:pos x="592" y="335"/>
                  </a:cxn>
                  <a:cxn ang="0">
                    <a:pos x="337" y="610"/>
                  </a:cxn>
                  <a:cxn ang="0">
                    <a:pos x="332" y="610"/>
                  </a:cxn>
                  <a:cxn ang="0">
                    <a:pos x="85" y="339"/>
                  </a:cxn>
                  <a:cxn ang="0">
                    <a:pos x="85" y="334"/>
                  </a:cxn>
                  <a:cxn ang="0">
                    <a:pos x="336" y="64"/>
                  </a:cxn>
                </a:cxnLst>
                <a:rect l="0" t="0" r="r" b="b"/>
                <a:pathLst>
                  <a:path w="674" h="675">
                    <a:moveTo>
                      <a:pt x="345" y="0"/>
                    </a:moveTo>
                    <a:cubicBezTo>
                      <a:pt x="341"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4"/>
                      <a:pt x="338" y="674"/>
                    </a:cubicBezTo>
                    <a:cubicBezTo>
                      <a:pt x="520" y="674"/>
                      <a:pt x="674" y="533"/>
                      <a:pt x="674" y="341"/>
                    </a:cubicBezTo>
                    <a:cubicBezTo>
                      <a:pt x="674" y="339"/>
                      <a:pt x="674" y="337"/>
                      <a:pt x="674" y="335"/>
                    </a:cubicBezTo>
                    <a:cubicBezTo>
                      <a:pt x="670" y="154"/>
                      <a:pt x="533" y="7"/>
                      <a:pt x="345" y="0"/>
                    </a:cubicBezTo>
                    <a:close/>
                    <a:moveTo>
                      <a:pt x="336" y="64"/>
                    </a:moveTo>
                    <a:cubicBezTo>
                      <a:pt x="337" y="64"/>
                      <a:pt x="338" y="64"/>
                      <a:pt x="339" y="64"/>
                    </a:cubicBezTo>
                    <a:cubicBezTo>
                      <a:pt x="488" y="67"/>
                      <a:pt x="590" y="191"/>
                      <a:pt x="592" y="335"/>
                    </a:cubicBezTo>
                    <a:cubicBezTo>
                      <a:pt x="592" y="479"/>
                      <a:pt x="481" y="609"/>
                      <a:pt x="337" y="610"/>
                    </a:cubicBezTo>
                    <a:cubicBezTo>
                      <a:pt x="335" y="610"/>
                      <a:pt x="333" y="610"/>
                      <a:pt x="332" y="610"/>
                    </a:cubicBezTo>
                    <a:cubicBezTo>
                      <a:pt x="186" y="606"/>
                      <a:pt x="85" y="480"/>
                      <a:pt x="85" y="339"/>
                    </a:cubicBezTo>
                    <a:cubicBezTo>
                      <a:pt x="85" y="337"/>
                      <a:pt x="85" y="335"/>
                      <a:pt x="85" y="334"/>
                    </a:cubicBezTo>
                    <a:cubicBezTo>
                      <a:pt x="88" y="191"/>
                      <a:pt x="186" y="64"/>
                      <a:pt x="336" y="64"/>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1" name="Freeform 185"/>
              <p:cNvSpPr>
                <a:spLocks noChangeAspect="1"/>
              </p:cNvSpPr>
              <p:nvPr userDrawn="1"/>
            </p:nvSpPr>
            <p:spPr bwMode="black">
              <a:xfrm>
                <a:off x="5055" y="1174"/>
                <a:ext cx="52" cy="61"/>
              </a:xfrm>
              <a:custGeom>
                <a:avLst/>
                <a:gdLst/>
                <a:ahLst/>
                <a:cxnLst>
                  <a:cxn ang="0">
                    <a:pos x="379" y="617"/>
                  </a:cxn>
                  <a:cxn ang="0">
                    <a:pos x="370" y="617"/>
                  </a:cxn>
                  <a:cxn ang="0">
                    <a:pos x="84" y="347"/>
                  </a:cxn>
                  <a:cxn ang="0">
                    <a:pos x="84" y="342"/>
                  </a:cxn>
                  <a:cxn ang="0">
                    <a:pos x="368" y="62"/>
                  </a:cxn>
                  <a:cxn ang="0">
                    <a:pos x="375" y="62"/>
                  </a:cxn>
                  <a:cxn ang="0">
                    <a:pos x="523" y="102"/>
                  </a:cxn>
                  <a:cxn ang="0">
                    <a:pos x="532" y="107"/>
                  </a:cxn>
                  <a:cxn ang="0">
                    <a:pos x="532" y="34"/>
                  </a:cxn>
                  <a:cxn ang="0">
                    <a:pos x="373" y="0"/>
                  </a:cxn>
                  <a:cxn ang="0">
                    <a:pos x="369" y="0"/>
                  </a:cxn>
                  <a:cxn ang="0">
                    <a:pos x="0" y="341"/>
                  </a:cxn>
                  <a:cxn ang="0">
                    <a:pos x="1" y="343"/>
                  </a:cxn>
                  <a:cxn ang="0">
                    <a:pos x="360" y="681"/>
                  </a:cxn>
                  <a:cxn ang="0">
                    <a:pos x="380" y="680"/>
                  </a:cxn>
                  <a:cxn ang="0">
                    <a:pos x="538" y="657"/>
                  </a:cxn>
                  <a:cxn ang="0">
                    <a:pos x="537" y="652"/>
                  </a:cxn>
                  <a:cxn ang="0">
                    <a:pos x="542" y="654"/>
                  </a:cxn>
                  <a:cxn ang="0">
                    <a:pos x="583" y="550"/>
                  </a:cxn>
                  <a:cxn ang="0">
                    <a:pos x="568" y="561"/>
                  </a:cxn>
                  <a:cxn ang="0">
                    <a:pos x="379" y="617"/>
                  </a:cxn>
                </a:cxnLst>
                <a:rect l="0" t="0" r="r" b="b"/>
                <a:pathLst>
                  <a:path w="583" h="681">
                    <a:moveTo>
                      <a:pt x="379" y="617"/>
                    </a:moveTo>
                    <a:cubicBezTo>
                      <a:pt x="376" y="617"/>
                      <a:pt x="373" y="617"/>
                      <a:pt x="370" y="617"/>
                    </a:cubicBezTo>
                    <a:cubicBezTo>
                      <a:pt x="208" y="617"/>
                      <a:pt x="84" y="507"/>
                      <a:pt x="84" y="347"/>
                    </a:cubicBezTo>
                    <a:cubicBezTo>
                      <a:pt x="84" y="346"/>
                      <a:pt x="84" y="344"/>
                      <a:pt x="84" y="342"/>
                    </a:cubicBezTo>
                    <a:cubicBezTo>
                      <a:pt x="85" y="187"/>
                      <a:pt x="200" y="62"/>
                      <a:pt x="368" y="62"/>
                    </a:cubicBezTo>
                    <a:cubicBezTo>
                      <a:pt x="370" y="62"/>
                      <a:pt x="372" y="62"/>
                      <a:pt x="375" y="62"/>
                    </a:cubicBezTo>
                    <a:cubicBezTo>
                      <a:pt x="435" y="63"/>
                      <a:pt x="472" y="73"/>
                      <a:pt x="523" y="102"/>
                    </a:cubicBezTo>
                    <a:cubicBezTo>
                      <a:pt x="532" y="107"/>
                      <a:pt x="532" y="107"/>
                      <a:pt x="532" y="107"/>
                    </a:cubicBezTo>
                    <a:cubicBezTo>
                      <a:pt x="532" y="34"/>
                      <a:pt x="532" y="34"/>
                      <a:pt x="532" y="34"/>
                    </a:cubicBezTo>
                    <a:cubicBezTo>
                      <a:pt x="472" y="4"/>
                      <a:pt x="432" y="1"/>
                      <a:pt x="373" y="0"/>
                    </a:cubicBezTo>
                    <a:cubicBezTo>
                      <a:pt x="372" y="0"/>
                      <a:pt x="370" y="0"/>
                      <a:pt x="369" y="0"/>
                    </a:cubicBezTo>
                    <a:cubicBezTo>
                      <a:pt x="159" y="0"/>
                      <a:pt x="1" y="145"/>
                      <a:pt x="0" y="341"/>
                    </a:cubicBezTo>
                    <a:cubicBezTo>
                      <a:pt x="0" y="342"/>
                      <a:pt x="0" y="343"/>
                      <a:pt x="1" y="343"/>
                    </a:cubicBezTo>
                    <a:cubicBezTo>
                      <a:pt x="1" y="533"/>
                      <a:pt x="151" y="681"/>
                      <a:pt x="360" y="681"/>
                    </a:cubicBezTo>
                    <a:cubicBezTo>
                      <a:pt x="367" y="681"/>
                      <a:pt x="373" y="680"/>
                      <a:pt x="380" y="680"/>
                    </a:cubicBezTo>
                    <a:cubicBezTo>
                      <a:pt x="442" y="678"/>
                      <a:pt x="480" y="678"/>
                      <a:pt x="538" y="657"/>
                    </a:cubicBezTo>
                    <a:cubicBezTo>
                      <a:pt x="537" y="652"/>
                      <a:pt x="537" y="652"/>
                      <a:pt x="537" y="652"/>
                    </a:cubicBezTo>
                    <a:cubicBezTo>
                      <a:pt x="542" y="654"/>
                      <a:pt x="542" y="654"/>
                      <a:pt x="542" y="654"/>
                    </a:cubicBezTo>
                    <a:cubicBezTo>
                      <a:pt x="583" y="550"/>
                      <a:pt x="583" y="550"/>
                      <a:pt x="583" y="550"/>
                    </a:cubicBezTo>
                    <a:cubicBezTo>
                      <a:pt x="568" y="561"/>
                      <a:pt x="568" y="561"/>
                      <a:pt x="568" y="561"/>
                    </a:cubicBezTo>
                    <a:cubicBezTo>
                      <a:pt x="506" y="605"/>
                      <a:pt x="438" y="616"/>
                      <a:pt x="379" y="61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2" name="Freeform 186"/>
              <p:cNvSpPr>
                <a:spLocks noChangeAspect="1"/>
              </p:cNvSpPr>
              <p:nvPr userDrawn="1"/>
            </p:nvSpPr>
            <p:spPr bwMode="black">
              <a:xfrm>
                <a:off x="5112" y="1175"/>
                <a:ext cx="48" cy="59"/>
              </a:xfrm>
              <a:custGeom>
                <a:avLst/>
                <a:gdLst/>
                <a:ahLst/>
                <a:cxnLst>
                  <a:cxn ang="0">
                    <a:pos x="529" y="626"/>
                  </a:cxn>
                  <a:cxn ang="0">
                    <a:pos x="526" y="598"/>
                  </a:cxn>
                  <a:cxn ang="0">
                    <a:pos x="526" y="90"/>
                  </a:cxn>
                  <a:cxn ang="0">
                    <a:pos x="525" y="66"/>
                  </a:cxn>
                  <a:cxn ang="0">
                    <a:pos x="529" y="35"/>
                  </a:cxn>
                  <a:cxn ang="0">
                    <a:pos x="538" y="9"/>
                  </a:cxn>
                  <a:cxn ang="0">
                    <a:pos x="542" y="1"/>
                  </a:cxn>
                  <a:cxn ang="0">
                    <a:pos x="432" y="1"/>
                  </a:cxn>
                  <a:cxn ang="0">
                    <a:pos x="419" y="1"/>
                  </a:cxn>
                  <a:cxn ang="0">
                    <a:pos x="427" y="10"/>
                  </a:cxn>
                  <a:cxn ang="0">
                    <a:pos x="443" y="38"/>
                  </a:cxn>
                  <a:cxn ang="0">
                    <a:pos x="445" y="56"/>
                  </a:cxn>
                  <a:cxn ang="0">
                    <a:pos x="445" y="72"/>
                  </a:cxn>
                  <a:cxn ang="0">
                    <a:pos x="445" y="259"/>
                  </a:cxn>
                  <a:cxn ang="0">
                    <a:pos x="103" y="259"/>
                  </a:cxn>
                  <a:cxn ang="0">
                    <a:pos x="103" y="81"/>
                  </a:cxn>
                  <a:cxn ang="0">
                    <a:pos x="103" y="67"/>
                  </a:cxn>
                  <a:cxn ang="0">
                    <a:pos x="108" y="30"/>
                  </a:cxn>
                  <a:cxn ang="0">
                    <a:pos x="118" y="8"/>
                  </a:cxn>
                  <a:cxn ang="0">
                    <a:pos x="123" y="0"/>
                  </a:cxn>
                  <a:cxn ang="0">
                    <a:pos x="11" y="0"/>
                  </a:cxn>
                  <a:cxn ang="0">
                    <a:pos x="0" y="0"/>
                  </a:cxn>
                  <a:cxn ang="0">
                    <a:pos x="7" y="9"/>
                  </a:cxn>
                  <a:cxn ang="0">
                    <a:pos x="21" y="34"/>
                  </a:cxn>
                  <a:cxn ang="0">
                    <a:pos x="24" y="65"/>
                  </a:cxn>
                  <a:cxn ang="0">
                    <a:pos x="24" y="603"/>
                  </a:cxn>
                  <a:cxn ang="0">
                    <a:pos x="24" y="613"/>
                  </a:cxn>
                  <a:cxn ang="0">
                    <a:pos x="21" y="635"/>
                  </a:cxn>
                  <a:cxn ang="0">
                    <a:pos x="10" y="652"/>
                  </a:cxn>
                  <a:cxn ang="0">
                    <a:pos x="4" y="661"/>
                  </a:cxn>
                  <a:cxn ang="0">
                    <a:pos x="115" y="661"/>
                  </a:cxn>
                  <a:cxn ang="0">
                    <a:pos x="126" y="661"/>
                  </a:cxn>
                  <a:cxn ang="0">
                    <a:pos x="120" y="652"/>
                  </a:cxn>
                  <a:cxn ang="0">
                    <a:pos x="108" y="632"/>
                  </a:cxn>
                  <a:cxn ang="0">
                    <a:pos x="103" y="598"/>
                  </a:cxn>
                  <a:cxn ang="0">
                    <a:pos x="104" y="575"/>
                  </a:cxn>
                  <a:cxn ang="0">
                    <a:pos x="104" y="318"/>
                  </a:cxn>
                  <a:cxn ang="0">
                    <a:pos x="445" y="318"/>
                  </a:cxn>
                  <a:cxn ang="0">
                    <a:pos x="445" y="603"/>
                  </a:cxn>
                  <a:cxn ang="0">
                    <a:pos x="445" y="618"/>
                  </a:cxn>
                  <a:cxn ang="0">
                    <a:pos x="445" y="625"/>
                  </a:cxn>
                  <a:cxn ang="0">
                    <a:pos x="433" y="650"/>
                  </a:cxn>
                  <a:cxn ang="0">
                    <a:pos x="426" y="659"/>
                  </a:cxn>
                  <a:cxn ang="0">
                    <a:pos x="438" y="659"/>
                  </a:cxn>
                  <a:cxn ang="0">
                    <a:pos x="534" y="659"/>
                  </a:cxn>
                  <a:cxn ang="0">
                    <a:pos x="544" y="659"/>
                  </a:cxn>
                  <a:cxn ang="0">
                    <a:pos x="539" y="651"/>
                  </a:cxn>
                  <a:cxn ang="0">
                    <a:pos x="529" y="626"/>
                  </a:cxn>
                </a:cxnLst>
                <a:rect l="0" t="0" r="r" b="b"/>
                <a:pathLst>
                  <a:path w="544" h="661">
                    <a:moveTo>
                      <a:pt x="529" y="626"/>
                    </a:moveTo>
                    <a:cubicBezTo>
                      <a:pt x="527" y="615"/>
                      <a:pt x="526" y="608"/>
                      <a:pt x="526" y="598"/>
                    </a:cubicBezTo>
                    <a:cubicBezTo>
                      <a:pt x="526" y="90"/>
                      <a:pt x="526" y="90"/>
                      <a:pt x="526" y="90"/>
                    </a:cubicBezTo>
                    <a:cubicBezTo>
                      <a:pt x="526" y="81"/>
                      <a:pt x="525" y="73"/>
                      <a:pt x="525" y="66"/>
                    </a:cubicBezTo>
                    <a:cubicBezTo>
                      <a:pt x="525" y="56"/>
                      <a:pt x="526" y="46"/>
                      <a:pt x="529" y="35"/>
                    </a:cubicBezTo>
                    <a:cubicBezTo>
                      <a:pt x="532" y="24"/>
                      <a:pt x="534" y="18"/>
                      <a:pt x="538" y="9"/>
                    </a:cubicBezTo>
                    <a:cubicBezTo>
                      <a:pt x="542" y="1"/>
                      <a:pt x="542" y="1"/>
                      <a:pt x="542" y="1"/>
                    </a:cubicBezTo>
                    <a:cubicBezTo>
                      <a:pt x="432" y="1"/>
                      <a:pt x="432" y="1"/>
                      <a:pt x="432" y="1"/>
                    </a:cubicBezTo>
                    <a:cubicBezTo>
                      <a:pt x="419" y="1"/>
                      <a:pt x="419" y="1"/>
                      <a:pt x="419" y="1"/>
                    </a:cubicBezTo>
                    <a:cubicBezTo>
                      <a:pt x="427" y="10"/>
                      <a:pt x="427" y="10"/>
                      <a:pt x="427" y="10"/>
                    </a:cubicBezTo>
                    <a:cubicBezTo>
                      <a:pt x="436" y="19"/>
                      <a:pt x="439" y="26"/>
                      <a:pt x="443" y="38"/>
                    </a:cubicBezTo>
                    <a:cubicBezTo>
                      <a:pt x="445" y="44"/>
                      <a:pt x="445" y="49"/>
                      <a:pt x="445" y="56"/>
                    </a:cubicBezTo>
                    <a:cubicBezTo>
                      <a:pt x="445" y="61"/>
                      <a:pt x="445" y="66"/>
                      <a:pt x="445" y="72"/>
                    </a:cubicBezTo>
                    <a:cubicBezTo>
                      <a:pt x="445" y="259"/>
                      <a:pt x="445" y="259"/>
                      <a:pt x="445" y="259"/>
                    </a:cubicBezTo>
                    <a:cubicBezTo>
                      <a:pt x="103" y="259"/>
                      <a:pt x="103" y="259"/>
                      <a:pt x="103" y="259"/>
                    </a:cubicBezTo>
                    <a:cubicBezTo>
                      <a:pt x="103" y="81"/>
                      <a:pt x="103" y="81"/>
                      <a:pt x="103" y="81"/>
                    </a:cubicBezTo>
                    <a:cubicBezTo>
                      <a:pt x="103" y="76"/>
                      <a:pt x="103" y="71"/>
                      <a:pt x="103" y="67"/>
                    </a:cubicBezTo>
                    <a:cubicBezTo>
                      <a:pt x="103" y="54"/>
                      <a:pt x="104" y="43"/>
                      <a:pt x="108" y="30"/>
                    </a:cubicBezTo>
                    <a:cubicBezTo>
                      <a:pt x="111" y="21"/>
                      <a:pt x="113" y="16"/>
                      <a:pt x="118" y="8"/>
                    </a:cubicBezTo>
                    <a:cubicBezTo>
                      <a:pt x="123" y="0"/>
                      <a:pt x="123" y="0"/>
                      <a:pt x="123" y="0"/>
                    </a:cubicBezTo>
                    <a:cubicBezTo>
                      <a:pt x="11" y="0"/>
                      <a:pt x="11" y="0"/>
                      <a:pt x="11" y="0"/>
                    </a:cubicBezTo>
                    <a:cubicBezTo>
                      <a:pt x="0" y="0"/>
                      <a:pt x="0" y="0"/>
                      <a:pt x="0" y="0"/>
                    </a:cubicBezTo>
                    <a:cubicBezTo>
                      <a:pt x="7" y="9"/>
                      <a:pt x="7" y="9"/>
                      <a:pt x="7" y="9"/>
                    </a:cubicBezTo>
                    <a:cubicBezTo>
                      <a:pt x="14" y="18"/>
                      <a:pt x="17" y="23"/>
                      <a:pt x="21" y="34"/>
                    </a:cubicBezTo>
                    <a:cubicBezTo>
                      <a:pt x="24" y="44"/>
                      <a:pt x="24" y="52"/>
                      <a:pt x="24" y="65"/>
                    </a:cubicBezTo>
                    <a:cubicBezTo>
                      <a:pt x="24" y="603"/>
                      <a:pt x="24" y="603"/>
                      <a:pt x="24" y="603"/>
                    </a:cubicBezTo>
                    <a:cubicBezTo>
                      <a:pt x="24" y="606"/>
                      <a:pt x="24" y="610"/>
                      <a:pt x="24" y="613"/>
                    </a:cubicBezTo>
                    <a:cubicBezTo>
                      <a:pt x="24" y="621"/>
                      <a:pt x="24" y="627"/>
                      <a:pt x="21" y="635"/>
                    </a:cubicBezTo>
                    <a:cubicBezTo>
                      <a:pt x="18" y="641"/>
                      <a:pt x="15" y="645"/>
                      <a:pt x="10" y="652"/>
                    </a:cubicBezTo>
                    <a:cubicBezTo>
                      <a:pt x="4" y="661"/>
                      <a:pt x="4" y="661"/>
                      <a:pt x="4" y="661"/>
                    </a:cubicBezTo>
                    <a:cubicBezTo>
                      <a:pt x="115" y="661"/>
                      <a:pt x="115" y="661"/>
                      <a:pt x="115" y="661"/>
                    </a:cubicBezTo>
                    <a:cubicBezTo>
                      <a:pt x="126" y="661"/>
                      <a:pt x="126" y="661"/>
                      <a:pt x="126" y="661"/>
                    </a:cubicBezTo>
                    <a:cubicBezTo>
                      <a:pt x="120" y="652"/>
                      <a:pt x="120" y="652"/>
                      <a:pt x="120" y="652"/>
                    </a:cubicBezTo>
                    <a:cubicBezTo>
                      <a:pt x="114" y="644"/>
                      <a:pt x="110" y="639"/>
                      <a:pt x="108" y="632"/>
                    </a:cubicBezTo>
                    <a:cubicBezTo>
                      <a:pt x="104" y="616"/>
                      <a:pt x="104" y="607"/>
                      <a:pt x="103" y="598"/>
                    </a:cubicBezTo>
                    <a:cubicBezTo>
                      <a:pt x="103" y="592"/>
                      <a:pt x="104" y="585"/>
                      <a:pt x="104" y="575"/>
                    </a:cubicBezTo>
                    <a:cubicBezTo>
                      <a:pt x="104" y="318"/>
                      <a:pt x="104" y="318"/>
                      <a:pt x="104" y="318"/>
                    </a:cubicBezTo>
                    <a:cubicBezTo>
                      <a:pt x="445" y="318"/>
                      <a:pt x="445" y="318"/>
                      <a:pt x="445" y="318"/>
                    </a:cubicBezTo>
                    <a:cubicBezTo>
                      <a:pt x="445" y="603"/>
                      <a:pt x="445" y="603"/>
                      <a:pt x="445" y="603"/>
                    </a:cubicBezTo>
                    <a:cubicBezTo>
                      <a:pt x="445" y="609"/>
                      <a:pt x="445" y="614"/>
                      <a:pt x="445" y="618"/>
                    </a:cubicBezTo>
                    <a:cubicBezTo>
                      <a:pt x="445" y="620"/>
                      <a:pt x="445" y="622"/>
                      <a:pt x="445" y="625"/>
                    </a:cubicBezTo>
                    <a:cubicBezTo>
                      <a:pt x="443" y="635"/>
                      <a:pt x="440" y="641"/>
                      <a:pt x="433" y="650"/>
                    </a:cubicBezTo>
                    <a:cubicBezTo>
                      <a:pt x="426" y="659"/>
                      <a:pt x="426" y="659"/>
                      <a:pt x="426" y="659"/>
                    </a:cubicBezTo>
                    <a:cubicBezTo>
                      <a:pt x="438" y="659"/>
                      <a:pt x="438" y="659"/>
                      <a:pt x="438" y="659"/>
                    </a:cubicBezTo>
                    <a:cubicBezTo>
                      <a:pt x="534" y="659"/>
                      <a:pt x="534" y="659"/>
                      <a:pt x="534" y="659"/>
                    </a:cubicBezTo>
                    <a:cubicBezTo>
                      <a:pt x="544" y="659"/>
                      <a:pt x="544" y="659"/>
                      <a:pt x="544" y="659"/>
                    </a:cubicBezTo>
                    <a:cubicBezTo>
                      <a:pt x="539" y="651"/>
                      <a:pt x="539" y="651"/>
                      <a:pt x="539" y="651"/>
                    </a:cubicBezTo>
                    <a:cubicBezTo>
                      <a:pt x="534" y="641"/>
                      <a:pt x="532" y="635"/>
                      <a:pt x="529" y="626"/>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3" name="Freeform 187"/>
              <p:cNvSpPr>
                <a:spLocks noChangeAspect="1"/>
              </p:cNvSpPr>
              <p:nvPr userDrawn="1"/>
            </p:nvSpPr>
            <p:spPr bwMode="black">
              <a:xfrm>
                <a:off x="5300" y="1175"/>
                <a:ext cx="38" cy="59"/>
              </a:xfrm>
              <a:custGeom>
                <a:avLst/>
                <a:gdLst/>
                <a:ahLst/>
                <a:cxnLst>
                  <a:cxn ang="0">
                    <a:pos x="387" y="590"/>
                  </a:cxn>
                  <a:cxn ang="0">
                    <a:pos x="351" y="596"/>
                  </a:cxn>
                  <a:cxn ang="0">
                    <a:pos x="106" y="597"/>
                  </a:cxn>
                  <a:cxn ang="0">
                    <a:pos x="105" y="84"/>
                  </a:cxn>
                  <a:cxn ang="0">
                    <a:pos x="104" y="61"/>
                  </a:cxn>
                  <a:cxn ang="0">
                    <a:pos x="108" y="31"/>
                  </a:cxn>
                  <a:cxn ang="0">
                    <a:pos x="117" y="8"/>
                  </a:cxn>
                  <a:cxn ang="0">
                    <a:pos x="121" y="0"/>
                  </a:cxn>
                  <a:cxn ang="0">
                    <a:pos x="11" y="0"/>
                  </a:cxn>
                  <a:cxn ang="0">
                    <a:pos x="0" y="0"/>
                  </a:cxn>
                  <a:cxn ang="0">
                    <a:pos x="7" y="9"/>
                  </a:cxn>
                  <a:cxn ang="0">
                    <a:pos x="20" y="36"/>
                  </a:cxn>
                  <a:cxn ang="0">
                    <a:pos x="24" y="67"/>
                  </a:cxn>
                  <a:cxn ang="0">
                    <a:pos x="24" y="599"/>
                  </a:cxn>
                  <a:cxn ang="0">
                    <a:pos x="24" y="609"/>
                  </a:cxn>
                  <a:cxn ang="0">
                    <a:pos x="20" y="632"/>
                  </a:cxn>
                  <a:cxn ang="0">
                    <a:pos x="10" y="649"/>
                  </a:cxn>
                  <a:cxn ang="0">
                    <a:pos x="4" y="658"/>
                  </a:cxn>
                  <a:cxn ang="0">
                    <a:pos x="391" y="658"/>
                  </a:cxn>
                  <a:cxn ang="0">
                    <a:pos x="391" y="652"/>
                  </a:cxn>
                  <a:cxn ang="0">
                    <a:pos x="392" y="652"/>
                  </a:cxn>
                  <a:cxn ang="0">
                    <a:pos x="392" y="652"/>
                  </a:cxn>
                  <a:cxn ang="0">
                    <a:pos x="397" y="654"/>
                  </a:cxn>
                  <a:cxn ang="0">
                    <a:pos x="425" y="580"/>
                  </a:cxn>
                  <a:cxn ang="0">
                    <a:pos x="415" y="573"/>
                  </a:cxn>
                  <a:cxn ang="0">
                    <a:pos x="387" y="590"/>
                  </a:cxn>
                </a:cxnLst>
                <a:rect l="0" t="0" r="r" b="b"/>
                <a:pathLst>
                  <a:path w="425" h="658">
                    <a:moveTo>
                      <a:pt x="387" y="590"/>
                    </a:moveTo>
                    <a:cubicBezTo>
                      <a:pt x="372" y="596"/>
                      <a:pt x="365" y="596"/>
                      <a:pt x="351" y="596"/>
                    </a:cubicBezTo>
                    <a:cubicBezTo>
                      <a:pt x="106" y="597"/>
                      <a:pt x="106" y="597"/>
                      <a:pt x="106" y="597"/>
                    </a:cubicBezTo>
                    <a:cubicBezTo>
                      <a:pt x="105" y="84"/>
                      <a:pt x="105" y="84"/>
                      <a:pt x="105" y="84"/>
                    </a:cubicBezTo>
                    <a:cubicBezTo>
                      <a:pt x="105" y="75"/>
                      <a:pt x="104" y="68"/>
                      <a:pt x="104" y="61"/>
                    </a:cubicBezTo>
                    <a:cubicBezTo>
                      <a:pt x="104" y="51"/>
                      <a:pt x="105" y="42"/>
                      <a:pt x="108" y="31"/>
                    </a:cubicBezTo>
                    <a:cubicBezTo>
                      <a:pt x="111" y="22"/>
                      <a:pt x="113" y="16"/>
                      <a:pt x="117" y="8"/>
                    </a:cubicBezTo>
                    <a:cubicBezTo>
                      <a:pt x="121" y="0"/>
                      <a:pt x="121" y="0"/>
                      <a:pt x="121" y="0"/>
                    </a:cubicBezTo>
                    <a:cubicBezTo>
                      <a:pt x="11" y="0"/>
                      <a:pt x="11" y="0"/>
                      <a:pt x="11" y="0"/>
                    </a:cubicBezTo>
                    <a:cubicBezTo>
                      <a:pt x="0" y="0"/>
                      <a:pt x="0" y="0"/>
                      <a:pt x="0" y="0"/>
                    </a:cubicBezTo>
                    <a:cubicBezTo>
                      <a:pt x="7" y="9"/>
                      <a:pt x="7" y="9"/>
                      <a:pt x="7" y="9"/>
                    </a:cubicBezTo>
                    <a:cubicBezTo>
                      <a:pt x="14" y="18"/>
                      <a:pt x="16" y="25"/>
                      <a:pt x="20" y="36"/>
                    </a:cubicBezTo>
                    <a:cubicBezTo>
                      <a:pt x="23" y="48"/>
                      <a:pt x="24" y="54"/>
                      <a:pt x="24" y="67"/>
                    </a:cubicBezTo>
                    <a:cubicBezTo>
                      <a:pt x="24" y="599"/>
                      <a:pt x="24" y="599"/>
                      <a:pt x="24" y="599"/>
                    </a:cubicBezTo>
                    <a:cubicBezTo>
                      <a:pt x="24" y="603"/>
                      <a:pt x="24" y="606"/>
                      <a:pt x="24" y="609"/>
                    </a:cubicBezTo>
                    <a:cubicBezTo>
                      <a:pt x="24" y="618"/>
                      <a:pt x="24" y="624"/>
                      <a:pt x="20" y="632"/>
                    </a:cubicBezTo>
                    <a:cubicBezTo>
                      <a:pt x="18" y="638"/>
                      <a:pt x="15" y="643"/>
                      <a:pt x="10" y="649"/>
                    </a:cubicBezTo>
                    <a:cubicBezTo>
                      <a:pt x="4" y="658"/>
                      <a:pt x="4" y="658"/>
                      <a:pt x="4" y="658"/>
                    </a:cubicBezTo>
                    <a:cubicBezTo>
                      <a:pt x="391" y="658"/>
                      <a:pt x="391" y="658"/>
                      <a:pt x="391" y="658"/>
                    </a:cubicBezTo>
                    <a:cubicBezTo>
                      <a:pt x="391" y="652"/>
                      <a:pt x="391" y="652"/>
                      <a:pt x="391" y="652"/>
                    </a:cubicBezTo>
                    <a:cubicBezTo>
                      <a:pt x="392" y="652"/>
                      <a:pt x="392" y="652"/>
                      <a:pt x="392" y="652"/>
                    </a:cubicBezTo>
                    <a:cubicBezTo>
                      <a:pt x="392" y="652"/>
                      <a:pt x="392" y="652"/>
                      <a:pt x="392" y="652"/>
                    </a:cubicBezTo>
                    <a:cubicBezTo>
                      <a:pt x="397" y="654"/>
                      <a:pt x="397" y="654"/>
                      <a:pt x="397" y="654"/>
                    </a:cubicBezTo>
                    <a:cubicBezTo>
                      <a:pt x="425" y="580"/>
                      <a:pt x="425" y="580"/>
                      <a:pt x="425" y="580"/>
                    </a:cubicBezTo>
                    <a:cubicBezTo>
                      <a:pt x="415" y="573"/>
                      <a:pt x="415" y="573"/>
                      <a:pt x="415" y="573"/>
                    </a:cubicBezTo>
                    <a:cubicBezTo>
                      <a:pt x="393" y="593"/>
                      <a:pt x="402" y="585"/>
                      <a:pt x="387" y="59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4" name="Freeform 188"/>
              <p:cNvSpPr>
                <a:spLocks noChangeAspect="1"/>
              </p:cNvSpPr>
              <p:nvPr userDrawn="1"/>
            </p:nvSpPr>
            <p:spPr bwMode="black">
              <a:xfrm>
                <a:off x="5168" y="1175"/>
                <a:ext cx="57" cy="61"/>
              </a:xfrm>
              <a:custGeom>
                <a:avLst/>
                <a:gdLst/>
                <a:ahLst/>
                <a:cxnLst>
                  <a:cxn ang="0">
                    <a:pos x="553" y="0"/>
                  </a:cxn>
                  <a:cxn ang="0">
                    <a:pos x="555" y="7"/>
                  </a:cxn>
                  <a:cxn ang="0">
                    <a:pos x="561" y="32"/>
                  </a:cxn>
                  <a:cxn ang="0">
                    <a:pos x="565" y="82"/>
                  </a:cxn>
                  <a:cxn ang="0">
                    <a:pos x="565" y="113"/>
                  </a:cxn>
                  <a:cxn ang="0">
                    <a:pos x="565" y="511"/>
                  </a:cxn>
                  <a:cxn ang="0">
                    <a:pos x="120" y="3"/>
                  </a:cxn>
                  <a:cxn ang="0">
                    <a:pos x="20" y="1"/>
                  </a:cxn>
                  <a:cxn ang="0">
                    <a:pos x="0" y="1"/>
                  </a:cxn>
                  <a:cxn ang="0">
                    <a:pos x="17" y="11"/>
                  </a:cxn>
                  <a:cxn ang="0">
                    <a:pos x="33" y="29"/>
                  </a:cxn>
                  <a:cxn ang="0">
                    <a:pos x="40" y="54"/>
                  </a:cxn>
                  <a:cxn ang="0">
                    <a:pos x="40" y="597"/>
                  </a:cxn>
                  <a:cxn ang="0">
                    <a:pos x="37" y="630"/>
                  </a:cxn>
                  <a:cxn ang="0">
                    <a:pos x="26" y="652"/>
                  </a:cxn>
                  <a:cxn ang="0">
                    <a:pos x="19" y="661"/>
                  </a:cxn>
                  <a:cxn ang="0">
                    <a:pos x="113" y="661"/>
                  </a:cxn>
                  <a:cxn ang="0">
                    <a:pos x="121" y="661"/>
                  </a:cxn>
                  <a:cxn ang="0">
                    <a:pos x="119" y="653"/>
                  </a:cxn>
                  <a:cxn ang="0">
                    <a:pos x="111" y="626"/>
                  </a:cxn>
                  <a:cxn ang="0">
                    <a:pos x="105" y="579"/>
                  </a:cxn>
                  <a:cxn ang="0">
                    <a:pos x="105" y="111"/>
                  </a:cxn>
                  <a:cxn ang="0">
                    <a:pos x="630" y="692"/>
                  </a:cxn>
                  <a:cxn ang="0">
                    <a:pos x="629" y="69"/>
                  </a:cxn>
                  <a:cxn ang="0">
                    <a:pos x="632" y="35"/>
                  </a:cxn>
                  <a:cxn ang="0">
                    <a:pos x="626" y="34"/>
                  </a:cxn>
                  <a:cxn ang="0">
                    <a:pos x="626" y="34"/>
                  </a:cxn>
                  <a:cxn ang="0">
                    <a:pos x="632" y="35"/>
                  </a:cxn>
                  <a:cxn ang="0">
                    <a:pos x="639" y="7"/>
                  </a:cxn>
                  <a:cxn ang="0">
                    <a:pos x="641" y="0"/>
                  </a:cxn>
                  <a:cxn ang="0">
                    <a:pos x="560" y="0"/>
                  </a:cxn>
                  <a:cxn ang="0">
                    <a:pos x="553" y="0"/>
                  </a:cxn>
                </a:cxnLst>
                <a:rect l="0" t="0" r="r" b="b"/>
                <a:pathLst>
                  <a:path w="641" h="692">
                    <a:moveTo>
                      <a:pt x="553" y="0"/>
                    </a:moveTo>
                    <a:cubicBezTo>
                      <a:pt x="555" y="7"/>
                      <a:pt x="555" y="7"/>
                      <a:pt x="555" y="7"/>
                    </a:cubicBezTo>
                    <a:cubicBezTo>
                      <a:pt x="557" y="17"/>
                      <a:pt x="559" y="22"/>
                      <a:pt x="561" y="32"/>
                    </a:cubicBezTo>
                    <a:cubicBezTo>
                      <a:pt x="565" y="51"/>
                      <a:pt x="565" y="66"/>
                      <a:pt x="565" y="82"/>
                    </a:cubicBezTo>
                    <a:cubicBezTo>
                      <a:pt x="565" y="92"/>
                      <a:pt x="565" y="102"/>
                      <a:pt x="565" y="113"/>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ubicBezTo>
                      <a:pt x="38" y="38"/>
                      <a:pt x="40" y="44"/>
                      <a:pt x="40" y="54"/>
                    </a:cubicBezTo>
                    <a:cubicBezTo>
                      <a:pt x="40" y="597"/>
                      <a:pt x="40" y="597"/>
                      <a:pt x="40" y="597"/>
                    </a:cubicBezTo>
                    <a:cubicBezTo>
                      <a:pt x="40" y="610"/>
                      <a:pt x="40" y="618"/>
                      <a:pt x="37" y="630"/>
                    </a:cubicBezTo>
                    <a:cubicBezTo>
                      <a:pt x="35" y="639"/>
                      <a:pt x="32" y="643"/>
                      <a:pt x="26" y="652"/>
                    </a:cubicBezTo>
                    <a:cubicBezTo>
                      <a:pt x="19" y="661"/>
                      <a:pt x="19" y="661"/>
                      <a:pt x="19" y="661"/>
                    </a:cubicBezTo>
                    <a:cubicBezTo>
                      <a:pt x="113" y="661"/>
                      <a:pt x="113" y="661"/>
                      <a:pt x="113" y="661"/>
                    </a:cubicBezTo>
                    <a:cubicBezTo>
                      <a:pt x="121" y="661"/>
                      <a:pt x="121" y="661"/>
                      <a:pt x="121" y="661"/>
                    </a:cubicBezTo>
                    <a:cubicBezTo>
                      <a:pt x="119" y="653"/>
                      <a:pt x="119" y="653"/>
                      <a:pt x="119" y="653"/>
                    </a:cubicBezTo>
                    <a:cubicBezTo>
                      <a:pt x="115" y="642"/>
                      <a:pt x="113" y="636"/>
                      <a:pt x="111" y="626"/>
                    </a:cubicBezTo>
                    <a:cubicBezTo>
                      <a:pt x="105" y="597"/>
                      <a:pt x="105" y="599"/>
                      <a:pt x="105" y="579"/>
                    </a:cubicBezTo>
                    <a:cubicBezTo>
                      <a:pt x="105" y="111"/>
                      <a:pt x="105" y="111"/>
                      <a:pt x="105" y="111"/>
                    </a:cubicBezTo>
                    <a:cubicBezTo>
                      <a:pt x="630" y="692"/>
                      <a:pt x="630" y="692"/>
                      <a:pt x="630" y="692"/>
                    </a:cubicBezTo>
                    <a:cubicBezTo>
                      <a:pt x="629" y="69"/>
                      <a:pt x="629" y="69"/>
                      <a:pt x="629" y="69"/>
                    </a:cubicBezTo>
                    <a:cubicBezTo>
                      <a:pt x="629" y="56"/>
                      <a:pt x="629" y="49"/>
                      <a:pt x="632" y="35"/>
                    </a:cubicBezTo>
                    <a:cubicBezTo>
                      <a:pt x="626" y="34"/>
                      <a:pt x="626" y="34"/>
                      <a:pt x="626" y="34"/>
                    </a:cubicBezTo>
                    <a:cubicBezTo>
                      <a:pt x="626" y="34"/>
                      <a:pt x="626" y="34"/>
                      <a:pt x="626" y="34"/>
                    </a:cubicBezTo>
                    <a:cubicBezTo>
                      <a:pt x="632" y="35"/>
                      <a:pt x="632" y="35"/>
                      <a:pt x="632" y="35"/>
                    </a:cubicBezTo>
                    <a:cubicBezTo>
                      <a:pt x="634" y="24"/>
                      <a:pt x="635" y="17"/>
                      <a:pt x="639" y="7"/>
                    </a:cubicBezTo>
                    <a:cubicBezTo>
                      <a:pt x="641" y="0"/>
                      <a:pt x="641" y="0"/>
                      <a:pt x="641" y="0"/>
                    </a:cubicBezTo>
                    <a:cubicBezTo>
                      <a:pt x="560" y="0"/>
                      <a:pt x="560" y="0"/>
                      <a:pt x="560" y="0"/>
                    </a:cubicBezTo>
                    <a:lnTo>
                      <a:pt x="55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5" name="Freeform 189"/>
              <p:cNvSpPr>
                <a:spLocks noChangeAspect="1"/>
              </p:cNvSpPr>
              <p:nvPr userDrawn="1"/>
            </p:nvSpPr>
            <p:spPr bwMode="black">
              <a:xfrm>
                <a:off x="5000" y="1076"/>
                <a:ext cx="57" cy="61"/>
              </a:xfrm>
              <a:custGeom>
                <a:avLst/>
                <a:gdLst/>
                <a:ahLst/>
                <a:cxnLst>
                  <a:cxn ang="0">
                    <a:pos x="111" y="627"/>
                  </a:cxn>
                  <a:cxn ang="0">
                    <a:pos x="105" y="580"/>
                  </a:cxn>
                  <a:cxn ang="0">
                    <a:pos x="105" y="112"/>
                  </a:cxn>
                  <a:cxn ang="0">
                    <a:pos x="630" y="693"/>
                  </a:cxn>
                  <a:cxn ang="0">
                    <a:pos x="629" y="70"/>
                  </a:cxn>
                  <a:cxn ang="0">
                    <a:pos x="632" y="36"/>
                  </a:cxn>
                  <a:cxn ang="0">
                    <a:pos x="627" y="35"/>
                  </a:cxn>
                  <a:cxn ang="0">
                    <a:pos x="627" y="35"/>
                  </a:cxn>
                  <a:cxn ang="0">
                    <a:pos x="632" y="36"/>
                  </a:cxn>
                  <a:cxn ang="0">
                    <a:pos x="639" y="8"/>
                  </a:cxn>
                  <a:cxn ang="0">
                    <a:pos x="641" y="0"/>
                  </a:cxn>
                  <a:cxn ang="0">
                    <a:pos x="560" y="0"/>
                  </a:cxn>
                  <a:cxn ang="0">
                    <a:pos x="553" y="0"/>
                  </a:cxn>
                  <a:cxn ang="0">
                    <a:pos x="555" y="8"/>
                  </a:cxn>
                  <a:cxn ang="0">
                    <a:pos x="561" y="32"/>
                  </a:cxn>
                  <a:cxn ang="0">
                    <a:pos x="565" y="83"/>
                  </a:cxn>
                  <a:cxn ang="0">
                    <a:pos x="565" y="114"/>
                  </a:cxn>
                  <a:cxn ang="0">
                    <a:pos x="565" y="511"/>
                  </a:cxn>
                  <a:cxn ang="0">
                    <a:pos x="120" y="3"/>
                  </a:cxn>
                  <a:cxn ang="0">
                    <a:pos x="20" y="1"/>
                  </a:cxn>
                  <a:cxn ang="0">
                    <a:pos x="0" y="1"/>
                  </a:cxn>
                  <a:cxn ang="0">
                    <a:pos x="18" y="12"/>
                  </a:cxn>
                  <a:cxn ang="0">
                    <a:pos x="33" y="29"/>
                  </a:cxn>
                  <a:cxn ang="0">
                    <a:pos x="40" y="55"/>
                  </a:cxn>
                  <a:cxn ang="0">
                    <a:pos x="40" y="597"/>
                  </a:cxn>
                  <a:cxn ang="0">
                    <a:pos x="37" y="631"/>
                  </a:cxn>
                  <a:cxn ang="0">
                    <a:pos x="26" y="652"/>
                  </a:cxn>
                  <a:cxn ang="0">
                    <a:pos x="20" y="661"/>
                  </a:cxn>
                  <a:cxn ang="0">
                    <a:pos x="113" y="661"/>
                  </a:cxn>
                  <a:cxn ang="0">
                    <a:pos x="121" y="661"/>
                  </a:cxn>
                  <a:cxn ang="0">
                    <a:pos x="119" y="654"/>
                  </a:cxn>
                  <a:cxn ang="0">
                    <a:pos x="111" y="627"/>
                  </a:cxn>
                </a:cxnLst>
                <a:rect l="0" t="0" r="r" b="b"/>
                <a:pathLst>
                  <a:path w="641" h="693">
                    <a:moveTo>
                      <a:pt x="111" y="627"/>
                    </a:moveTo>
                    <a:cubicBezTo>
                      <a:pt x="105" y="598"/>
                      <a:pt x="105" y="599"/>
                      <a:pt x="105" y="580"/>
                    </a:cubicBezTo>
                    <a:cubicBezTo>
                      <a:pt x="105" y="112"/>
                      <a:pt x="105" y="112"/>
                      <a:pt x="105" y="112"/>
                    </a:cubicBezTo>
                    <a:cubicBezTo>
                      <a:pt x="630" y="693"/>
                      <a:pt x="630" y="693"/>
                      <a:pt x="630" y="693"/>
                    </a:cubicBezTo>
                    <a:cubicBezTo>
                      <a:pt x="629" y="70"/>
                      <a:pt x="629" y="70"/>
                      <a:pt x="629" y="70"/>
                    </a:cubicBezTo>
                    <a:cubicBezTo>
                      <a:pt x="629" y="57"/>
                      <a:pt x="629" y="49"/>
                      <a:pt x="632" y="36"/>
                    </a:cubicBezTo>
                    <a:cubicBezTo>
                      <a:pt x="627" y="35"/>
                      <a:pt x="627" y="35"/>
                      <a:pt x="627" y="35"/>
                    </a:cubicBezTo>
                    <a:cubicBezTo>
                      <a:pt x="627" y="35"/>
                      <a:pt x="627" y="35"/>
                      <a:pt x="627" y="35"/>
                    </a:cubicBezTo>
                    <a:cubicBezTo>
                      <a:pt x="632" y="36"/>
                      <a:pt x="632" y="36"/>
                      <a:pt x="632" y="36"/>
                    </a:cubicBezTo>
                    <a:cubicBezTo>
                      <a:pt x="634" y="25"/>
                      <a:pt x="635" y="18"/>
                      <a:pt x="639" y="8"/>
                    </a:cubicBezTo>
                    <a:cubicBezTo>
                      <a:pt x="641" y="0"/>
                      <a:pt x="641" y="0"/>
                      <a:pt x="641" y="0"/>
                    </a:cubicBezTo>
                    <a:cubicBezTo>
                      <a:pt x="560" y="0"/>
                      <a:pt x="560" y="0"/>
                      <a:pt x="560" y="0"/>
                    </a:cubicBezTo>
                    <a:cubicBezTo>
                      <a:pt x="553" y="0"/>
                      <a:pt x="553" y="0"/>
                      <a:pt x="553" y="0"/>
                    </a:cubicBezTo>
                    <a:cubicBezTo>
                      <a:pt x="555" y="8"/>
                      <a:pt x="555" y="8"/>
                      <a:pt x="555" y="8"/>
                    </a:cubicBezTo>
                    <a:cubicBezTo>
                      <a:pt x="558" y="17"/>
                      <a:pt x="559" y="23"/>
                      <a:pt x="561" y="32"/>
                    </a:cubicBezTo>
                    <a:cubicBezTo>
                      <a:pt x="564" y="52"/>
                      <a:pt x="565" y="67"/>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8" y="12"/>
                      <a:pt x="18" y="12"/>
                      <a:pt x="18" y="12"/>
                    </a:cubicBezTo>
                    <a:cubicBezTo>
                      <a:pt x="25" y="17"/>
                      <a:pt x="29" y="20"/>
                      <a:pt x="33" y="29"/>
                    </a:cubicBezTo>
                    <a:cubicBezTo>
                      <a:pt x="38" y="39"/>
                      <a:pt x="40" y="45"/>
                      <a:pt x="40" y="55"/>
                    </a:cubicBezTo>
                    <a:cubicBezTo>
                      <a:pt x="40" y="597"/>
                      <a:pt x="40" y="597"/>
                      <a:pt x="40" y="597"/>
                    </a:cubicBezTo>
                    <a:cubicBezTo>
                      <a:pt x="40" y="611"/>
                      <a:pt x="40" y="618"/>
                      <a:pt x="37" y="631"/>
                    </a:cubicBezTo>
                    <a:cubicBezTo>
                      <a:pt x="35" y="640"/>
                      <a:pt x="32" y="644"/>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3"/>
                      <a:pt x="113" y="637"/>
                      <a:pt x="111" y="62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6" name="Freeform 190"/>
              <p:cNvSpPr>
                <a:spLocks noChangeAspect="1"/>
              </p:cNvSpPr>
              <p:nvPr userDrawn="1"/>
            </p:nvSpPr>
            <p:spPr bwMode="black">
              <a:xfrm>
                <a:off x="5424" y="976"/>
                <a:ext cx="37" cy="59"/>
              </a:xfrm>
              <a:custGeom>
                <a:avLst/>
                <a:gdLst/>
                <a:ahLst/>
                <a:cxnLst>
                  <a:cxn ang="0">
                    <a:pos x="21" y="26"/>
                  </a:cxn>
                  <a:cxn ang="0">
                    <a:pos x="26" y="52"/>
                  </a:cxn>
                  <a:cxn ang="0">
                    <a:pos x="26" y="596"/>
                  </a:cxn>
                  <a:cxn ang="0">
                    <a:pos x="26" y="612"/>
                  </a:cxn>
                  <a:cxn ang="0">
                    <a:pos x="24" y="628"/>
                  </a:cxn>
                  <a:cxn ang="0">
                    <a:pos x="13" y="650"/>
                  </a:cxn>
                  <a:cxn ang="0">
                    <a:pos x="7" y="659"/>
                  </a:cxn>
                  <a:cxn ang="0">
                    <a:pos x="393" y="659"/>
                  </a:cxn>
                  <a:cxn ang="0">
                    <a:pos x="393" y="653"/>
                  </a:cxn>
                  <a:cxn ang="0">
                    <a:pos x="393" y="653"/>
                  </a:cxn>
                  <a:cxn ang="0">
                    <a:pos x="393" y="653"/>
                  </a:cxn>
                  <a:cxn ang="0">
                    <a:pos x="398" y="655"/>
                  </a:cxn>
                  <a:cxn ang="0">
                    <a:pos x="421" y="582"/>
                  </a:cxn>
                  <a:cxn ang="0">
                    <a:pos x="425" y="567"/>
                  </a:cxn>
                  <a:cxn ang="0">
                    <a:pos x="412" y="576"/>
                  </a:cxn>
                  <a:cxn ang="0">
                    <a:pos x="384" y="589"/>
                  </a:cxn>
                  <a:cxn ang="0">
                    <a:pos x="314" y="599"/>
                  </a:cxn>
                  <a:cxn ang="0">
                    <a:pos x="111" y="599"/>
                  </a:cxn>
                  <a:cxn ang="0">
                    <a:pos x="111" y="320"/>
                  </a:cxn>
                  <a:cxn ang="0">
                    <a:pos x="280" y="320"/>
                  </a:cxn>
                  <a:cxn ang="0">
                    <a:pos x="308" y="321"/>
                  </a:cxn>
                  <a:cxn ang="0">
                    <a:pos x="343" y="333"/>
                  </a:cxn>
                  <a:cxn ang="0">
                    <a:pos x="351" y="337"/>
                  </a:cxn>
                  <a:cxn ang="0">
                    <a:pos x="351" y="266"/>
                  </a:cxn>
                  <a:cxn ang="0">
                    <a:pos x="351" y="261"/>
                  </a:cxn>
                  <a:cxn ang="0">
                    <a:pos x="109" y="261"/>
                  </a:cxn>
                  <a:cxn ang="0">
                    <a:pos x="109" y="58"/>
                  </a:cxn>
                  <a:cxn ang="0">
                    <a:pos x="280" y="58"/>
                  </a:cxn>
                  <a:cxn ang="0">
                    <a:pos x="300" y="57"/>
                  </a:cxn>
                  <a:cxn ang="0">
                    <a:pos x="318" y="60"/>
                  </a:cxn>
                  <a:cxn ang="0">
                    <a:pos x="341" y="75"/>
                  </a:cxn>
                  <a:cxn ang="0">
                    <a:pos x="351" y="85"/>
                  </a:cxn>
                  <a:cxn ang="0">
                    <a:pos x="351" y="6"/>
                  </a:cxn>
                  <a:cxn ang="0">
                    <a:pos x="351" y="0"/>
                  </a:cxn>
                  <a:cxn ang="0">
                    <a:pos x="0" y="0"/>
                  </a:cxn>
                  <a:cxn ang="0">
                    <a:pos x="10" y="9"/>
                  </a:cxn>
                  <a:cxn ang="0">
                    <a:pos x="21" y="26"/>
                  </a:cxn>
                </a:cxnLst>
                <a:rect l="0" t="0" r="r" b="b"/>
                <a:pathLst>
                  <a:path w="425" h="659">
                    <a:moveTo>
                      <a:pt x="21" y="26"/>
                    </a:moveTo>
                    <a:cubicBezTo>
                      <a:pt x="24" y="35"/>
                      <a:pt x="26" y="41"/>
                      <a:pt x="26" y="52"/>
                    </a:cubicBezTo>
                    <a:cubicBezTo>
                      <a:pt x="26" y="596"/>
                      <a:pt x="26" y="596"/>
                      <a:pt x="26" y="596"/>
                    </a:cubicBezTo>
                    <a:cubicBezTo>
                      <a:pt x="26" y="602"/>
                      <a:pt x="26" y="607"/>
                      <a:pt x="26" y="612"/>
                    </a:cubicBezTo>
                    <a:cubicBezTo>
                      <a:pt x="26" y="617"/>
                      <a:pt x="26" y="622"/>
                      <a:pt x="24" y="628"/>
                    </a:cubicBezTo>
                    <a:cubicBezTo>
                      <a:pt x="21" y="637"/>
                      <a:pt x="19" y="642"/>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1" y="337"/>
                      <a:pt x="351" y="337"/>
                      <a:pt x="351" y="337"/>
                    </a:cubicBezTo>
                    <a:cubicBezTo>
                      <a:pt x="351" y="266"/>
                      <a:pt x="351" y="266"/>
                      <a:pt x="351" y="266"/>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8" y="58"/>
                      <a:pt x="294" y="57"/>
                      <a:pt x="300" y="57"/>
                    </a:cubicBezTo>
                    <a:cubicBezTo>
                      <a:pt x="306" y="57"/>
                      <a:pt x="311" y="58"/>
                      <a:pt x="318" y="60"/>
                    </a:cubicBezTo>
                    <a:cubicBezTo>
                      <a:pt x="328" y="64"/>
                      <a:pt x="334" y="67"/>
                      <a:pt x="341" y="75"/>
                    </a:cubicBezTo>
                    <a:cubicBezTo>
                      <a:pt x="351" y="85"/>
                      <a:pt x="351" y="85"/>
                      <a:pt x="351" y="85"/>
                    </a:cubicBezTo>
                    <a:cubicBezTo>
                      <a:pt x="351" y="6"/>
                      <a:pt x="351" y="6"/>
                      <a:pt x="351" y="6"/>
                    </a:cubicBezTo>
                    <a:cubicBezTo>
                      <a:pt x="351" y="0"/>
                      <a:pt x="351" y="0"/>
                      <a:pt x="351" y="0"/>
                    </a:cubicBezTo>
                    <a:cubicBezTo>
                      <a:pt x="0" y="0"/>
                      <a:pt x="0" y="0"/>
                      <a:pt x="0" y="0"/>
                    </a:cubicBezTo>
                    <a:cubicBezTo>
                      <a:pt x="10" y="9"/>
                      <a:pt x="10" y="9"/>
                      <a:pt x="10" y="9"/>
                    </a:cubicBezTo>
                    <a:cubicBezTo>
                      <a:pt x="16" y="15"/>
                      <a:pt x="17" y="18"/>
                      <a:pt x="21" y="26"/>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7" name="Freeform 191"/>
              <p:cNvSpPr>
                <a:spLocks noChangeAspect="1"/>
              </p:cNvSpPr>
              <p:nvPr userDrawn="1"/>
            </p:nvSpPr>
            <p:spPr bwMode="black">
              <a:xfrm>
                <a:off x="5359" y="976"/>
                <a:ext cx="57" cy="62"/>
              </a:xfrm>
              <a:custGeom>
                <a:avLst/>
                <a:gdLst/>
                <a:ahLst/>
                <a:cxnLst>
                  <a:cxn ang="0">
                    <a:pos x="33" y="29"/>
                  </a:cxn>
                  <a:cxn ang="0">
                    <a:pos x="40" y="54"/>
                  </a:cxn>
                  <a:cxn ang="0">
                    <a:pos x="40" y="597"/>
                  </a:cxn>
                  <a:cxn ang="0">
                    <a:pos x="36" y="631"/>
                  </a:cxn>
                  <a:cxn ang="0">
                    <a:pos x="26" y="652"/>
                  </a:cxn>
                  <a:cxn ang="0">
                    <a:pos x="20" y="661"/>
                  </a:cxn>
                  <a:cxn ang="0">
                    <a:pos x="113" y="661"/>
                  </a:cxn>
                  <a:cxn ang="0">
                    <a:pos x="121" y="661"/>
                  </a:cxn>
                  <a:cxn ang="0">
                    <a:pos x="119" y="654"/>
                  </a:cxn>
                  <a:cxn ang="0">
                    <a:pos x="111" y="627"/>
                  </a:cxn>
                  <a:cxn ang="0">
                    <a:pos x="105" y="580"/>
                  </a:cxn>
                  <a:cxn ang="0">
                    <a:pos x="105" y="112"/>
                  </a:cxn>
                  <a:cxn ang="0">
                    <a:pos x="630" y="692"/>
                  </a:cxn>
                  <a:cxn ang="0">
                    <a:pos x="629" y="69"/>
                  </a:cxn>
                  <a:cxn ang="0">
                    <a:pos x="632" y="36"/>
                  </a:cxn>
                  <a:cxn ang="0">
                    <a:pos x="626" y="34"/>
                  </a:cxn>
                  <a:cxn ang="0">
                    <a:pos x="626" y="34"/>
                  </a:cxn>
                  <a:cxn ang="0">
                    <a:pos x="632" y="35"/>
                  </a:cxn>
                  <a:cxn ang="0">
                    <a:pos x="638" y="7"/>
                  </a:cxn>
                  <a:cxn ang="0">
                    <a:pos x="641" y="0"/>
                  </a:cxn>
                  <a:cxn ang="0">
                    <a:pos x="560" y="0"/>
                  </a:cxn>
                  <a:cxn ang="0">
                    <a:pos x="553" y="0"/>
                  </a:cxn>
                  <a:cxn ang="0">
                    <a:pos x="555" y="7"/>
                  </a:cxn>
                  <a:cxn ang="0">
                    <a:pos x="561" y="32"/>
                  </a:cxn>
                  <a:cxn ang="0">
                    <a:pos x="565" y="83"/>
                  </a:cxn>
                  <a:cxn ang="0">
                    <a:pos x="565" y="114"/>
                  </a:cxn>
                  <a:cxn ang="0">
                    <a:pos x="565" y="511"/>
                  </a:cxn>
                  <a:cxn ang="0">
                    <a:pos x="120" y="3"/>
                  </a:cxn>
                  <a:cxn ang="0">
                    <a:pos x="20" y="1"/>
                  </a:cxn>
                  <a:cxn ang="0">
                    <a:pos x="0" y="1"/>
                  </a:cxn>
                  <a:cxn ang="0">
                    <a:pos x="17" y="11"/>
                  </a:cxn>
                  <a:cxn ang="0">
                    <a:pos x="33" y="29"/>
                  </a:cxn>
                </a:cxnLst>
                <a:rect l="0" t="0" r="r" b="b"/>
                <a:pathLst>
                  <a:path w="641" h="692">
                    <a:moveTo>
                      <a:pt x="33" y="29"/>
                    </a:moveTo>
                    <a:cubicBezTo>
                      <a:pt x="38" y="38"/>
                      <a:pt x="40" y="45"/>
                      <a:pt x="40" y="54"/>
                    </a:cubicBezTo>
                    <a:cubicBezTo>
                      <a:pt x="40" y="597"/>
                      <a:pt x="40" y="597"/>
                      <a:pt x="40" y="597"/>
                    </a:cubicBezTo>
                    <a:cubicBezTo>
                      <a:pt x="40" y="610"/>
                      <a:pt x="40" y="618"/>
                      <a:pt x="36" y="631"/>
                    </a:cubicBezTo>
                    <a:cubicBezTo>
                      <a:pt x="34" y="639"/>
                      <a:pt x="32" y="643"/>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2"/>
                      <a:pt x="112" y="637"/>
                      <a:pt x="111" y="627"/>
                    </a:cubicBezTo>
                    <a:cubicBezTo>
                      <a:pt x="105" y="597"/>
                      <a:pt x="105" y="599"/>
                      <a:pt x="105" y="580"/>
                    </a:cubicBezTo>
                    <a:cubicBezTo>
                      <a:pt x="105" y="112"/>
                      <a:pt x="105" y="112"/>
                      <a:pt x="105" y="112"/>
                    </a:cubicBezTo>
                    <a:cubicBezTo>
                      <a:pt x="630" y="692"/>
                      <a:pt x="630" y="692"/>
                      <a:pt x="630" y="692"/>
                    </a:cubicBezTo>
                    <a:cubicBezTo>
                      <a:pt x="629" y="69"/>
                      <a:pt x="629" y="69"/>
                      <a:pt x="629" y="69"/>
                    </a:cubicBezTo>
                    <a:cubicBezTo>
                      <a:pt x="629" y="56"/>
                      <a:pt x="629" y="49"/>
                      <a:pt x="632" y="36"/>
                    </a:cubicBezTo>
                    <a:cubicBezTo>
                      <a:pt x="626" y="34"/>
                      <a:pt x="626" y="34"/>
                      <a:pt x="626" y="34"/>
                    </a:cubicBezTo>
                    <a:cubicBezTo>
                      <a:pt x="626" y="34"/>
                      <a:pt x="626" y="34"/>
                      <a:pt x="626" y="34"/>
                    </a:cubicBezTo>
                    <a:cubicBezTo>
                      <a:pt x="632" y="35"/>
                      <a:pt x="632" y="35"/>
                      <a:pt x="632" y="35"/>
                    </a:cubicBezTo>
                    <a:cubicBezTo>
                      <a:pt x="633" y="24"/>
                      <a:pt x="635" y="18"/>
                      <a:pt x="638" y="7"/>
                    </a:cubicBezTo>
                    <a:cubicBezTo>
                      <a:pt x="641" y="0"/>
                      <a:pt x="641" y="0"/>
                      <a:pt x="641" y="0"/>
                    </a:cubicBezTo>
                    <a:cubicBezTo>
                      <a:pt x="560" y="0"/>
                      <a:pt x="560" y="0"/>
                      <a:pt x="560" y="0"/>
                    </a:cubicBezTo>
                    <a:cubicBezTo>
                      <a:pt x="553" y="0"/>
                      <a:pt x="553" y="0"/>
                      <a:pt x="553" y="0"/>
                    </a:cubicBezTo>
                    <a:cubicBezTo>
                      <a:pt x="555" y="7"/>
                      <a:pt x="555" y="7"/>
                      <a:pt x="555" y="7"/>
                    </a:cubicBezTo>
                    <a:cubicBezTo>
                      <a:pt x="557" y="17"/>
                      <a:pt x="559" y="23"/>
                      <a:pt x="561" y="32"/>
                    </a:cubicBezTo>
                    <a:cubicBezTo>
                      <a:pt x="564" y="52"/>
                      <a:pt x="565" y="66"/>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8" name="Freeform 192"/>
              <p:cNvSpPr>
                <a:spLocks noChangeAspect="1"/>
              </p:cNvSpPr>
              <p:nvPr userDrawn="1"/>
            </p:nvSpPr>
            <p:spPr bwMode="black">
              <a:xfrm>
                <a:off x="5348" y="1076"/>
                <a:ext cx="48" cy="58"/>
              </a:xfrm>
              <a:custGeom>
                <a:avLst/>
                <a:gdLst/>
                <a:ahLst/>
                <a:cxnLst>
                  <a:cxn ang="0">
                    <a:pos x="481" y="62"/>
                  </a:cxn>
                  <a:cxn ang="0">
                    <a:pos x="500" y="34"/>
                  </a:cxn>
                  <a:cxn ang="0">
                    <a:pos x="522" y="10"/>
                  </a:cxn>
                  <a:cxn ang="0">
                    <a:pos x="532" y="0"/>
                  </a:cxn>
                  <a:cxn ang="0">
                    <a:pos x="429" y="0"/>
                  </a:cxn>
                  <a:cxn ang="0">
                    <a:pos x="423" y="0"/>
                  </a:cxn>
                  <a:cxn ang="0">
                    <a:pos x="423" y="7"/>
                  </a:cxn>
                  <a:cxn ang="0">
                    <a:pos x="424" y="14"/>
                  </a:cxn>
                  <a:cxn ang="0">
                    <a:pos x="423" y="22"/>
                  </a:cxn>
                  <a:cxn ang="0">
                    <a:pos x="415" y="40"/>
                  </a:cxn>
                  <a:cxn ang="0">
                    <a:pos x="272" y="266"/>
                  </a:cxn>
                  <a:cxn ang="0">
                    <a:pos x="141" y="54"/>
                  </a:cxn>
                  <a:cxn ang="0">
                    <a:pos x="127" y="28"/>
                  </a:cxn>
                  <a:cxn ang="0">
                    <a:pos x="125" y="14"/>
                  </a:cxn>
                  <a:cxn ang="0">
                    <a:pos x="126" y="8"/>
                  </a:cxn>
                  <a:cxn ang="0">
                    <a:pos x="126" y="1"/>
                  </a:cxn>
                  <a:cxn ang="0">
                    <a:pos x="16" y="1"/>
                  </a:cxn>
                  <a:cxn ang="0">
                    <a:pos x="0" y="1"/>
                  </a:cxn>
                  <a:cxn ang="0">
                    <a:pos x="12" y="11"/>
                  </a:cxn>
                  <a:cxn ang="0">
                    <a:pos x="31" y="30"/>
                  </a:cxn>
                  <a:cxn ang="0">
                    <a:pos x="47" y="53"/>
                  </a:cxn>
                  <a:cxn ang="0">
                    <a:pos x="223" y="331"/>
                  </a:cxn>
                  <a:cxn ang="0">
                    <a:pos x="223" y="619"/>
                  </a:cxn>
                  <a:cxn ang="0">
                    <a:pos x="223" y="628"/>
                  </a:cxn>
                  <a:cxn ang="0">
                    <a:pos x="222" y="635"/>
                  </a:cxn>
                  <a:cxn ang="0">
                    <a:pos x="216" y="654"/>
                  </a:cxn>
                  <a:cxn ang="0">
                    <a:pos x="212" y="662"/>
                  </a:cxn>
                  <a:cxn ang="0">
                    <a:pos x="306" y="662"/>
                  </a:cxn>
                  <a:cxn ang="0">
                    <a:pos x="313" y="662"/>
                  </a:cxn>
                  <a:cxn ang="0">
                    <a:pos x="311" y="655"/>
                  </a:cxn>
                  <a:cxn ang="0">
                    <a:pos x="306" y="636"/>
                  </a:cxn>
                  <a:cxn ang="0">
                    <a:pos x="303" y="616"/>
                  </a:cxn>
                  <a:cxn ang="0">
                    <a:pos x="303" y="328"/>
                  </a:cxn>
                  <a:cxn ang="0">
                    <a:pos x="481" y="62"/>
                  </a:cxn>
                </a:cxnLst>
                <a:rect l="0" t="0" r="r" b="b"/>
                <a:pathLst>
                  <a:path w="532" h="662">
                    <a:moveTo>
                      <a:pt x="481" y="62"/>
                    </a:moveTo>
                    <a:cubicBezTo>
                      <a:pt x="489" y="51"/>
                      <a:pt x="493" y="44"/>
                      <a:pt x="500" y="34"/>
                    </a:cubicBezTo>
                    <a:cubicBezTo>
                      <a:pt x="507" y="24"/>
                      <a:pt x="512" y="19"/>
                      <a:pt x="522" y="10"/>
                    </a:cubicBezTo>
                    <a:cubicBezTo>
                      <a:pt x="532" y="0"/>
                      <a:pt x="532" y="0"/>
                      <a:pt x="532" y="0"/>
                    </a:cubicBezTo>
                    <a:cubicBezTo>
                      <a:pt x="429" y="0"/>
                      <a:pt x="429" y="0"/>
                      <a:pt x="429" y="0"/>
                    </a:cubicBezTo>
                    <a:cubicBezTo>
                      <a:pt x="423" y="0"/>
                      <a:pt x="423" y="0"/>
                      <a:pt x="423" y="0"/>
                    </a:cubicBezTo>
                    <a:cubicBezTo>
                      <a:pt x="423" y="7"/>
                      <a:pt x="423" y="7"/>
                      <a:pt x="423" y="7"/>
                    </a:cubicBezTo>
                    <a:cubicBezTo>
                      <a:pt x="424" y="10"/>
                      <a:pt x="424" y="12"/>
                      <a:pt x="424" y="14"/>
                    </a:cubicBezTo>
                    <a:cubicBezTo>
                      <a:pt x="424" y="17"/>
                      <a:pt x="424" y="19"/>
                      <a:pt x="423" y="22"/>
                    </a:cubicBezTo>
                    <a:cubicBezTo>
                      <a:pt x="422" y="28"/>
                      <a:pt x="419" y="33"/>
                      <a:pt x="415" y="40"/>
                    </a:cubicBezTo>
                    <a:cubicBezTo>
                      <a:pt x="272" y="266"/>
                      <a:pt x="272" y="266"/>
                      <a:pt x="272" y="266"/>
                    </a:cubicBezTo>
                    <a:cubicBezTo>
                      <a:pt x="141" y="54"/>
                      <a:pt x="141" y="54"/>
                      <a:pt x="141" y="54"/>
                    </a:cubicBezTo>
                    <a:cubicBezTo>
                      <a:pt x="135" y="44"/>
                      <a:pt x="131" y="38"/>
                      <a:pt x="127" y="28"/>
                    </a:cubicBezTo>
                    <a:cubicBezTo>
                      <a:pt x="126" y="23"/>
                      <a:pt x="125" y="19"/>
                      <a:pt x="125" y="14"/>
                    </a:cubicBezTo>
                    <a:cubicBezTo>
                      <a:pt x="125" y="12"/>
                      <a:pt x="126" y="10"/>
                      <a:pt x="126" y="8"/>
                    </a:cubicBezTo>
                    <a:cubicBezTo>
                      <a:pt x="126" y="1"/>
                      <a:pt x="126" y="1"/>
                      <a:pt x="126" y="1"/>
                    </a:cubicBezTo>
                    <a:cubicBezTo>
                      <a:pt x="16" y="1"/>
                      <a:pt x="16" y="1"/>
                      <a:pt x="16" y="1"/>
                    </a:cubicBezTo>
                    <a:cubicBezTo>
                      <a:pt x="0" y="1"/>
                      <a:pt x="0" y="1"/>
                      <a:pt x="0" y="1"/>
                    </a:cubicBezTo>
                    <a:cubicBezTo>
                      <a:pt x="12" y="11"/>
                      <a:pt x="12" y="11"/>
                      <a:pt x="12" y="11"/>
                    </a:cubicBezTo>
                    <a:cubicBezTo>
                      <a:pt x="21" y="18"/>
                      <a:pt x="25" y="23"/>
                      <a:pt x="31" y="30"/>
                    </a:cubicBezTo>
                    <a:cubicBezTo>
                      <a:pt x="37" y="39"/>
                      <a:pt x="41" y="44"/>
                      <a:pt x="47" y="53"/>
                    </a:cubicBezTo>
                    <a:cubicBezTo>
                      <a:pt x="223" y="331"/>
                      <a:pt x="223" y="331"/>
                      <a:pt x="223" y="331"/>
                    </a:cubicBezTo>
                    <a:cubicBezTo>
                      <a:pt x="223" y="619"/>
                      <a:pt x="223" y="619"/>
                      <a:pt x="223" y="619"/>
                    </a:cubicBezTo>
                    <a:cubicBezTo>
                      <a:pt x="223" y="623"/>
                      <a:pt x="223" y="626"/>
                      <a:pt x="223" y="628"/>
                    </a:cubicBezTo>
                    <a:cubicBezTo>
                      <a:pt x="223" y="631"/>
                      <a:pt x="223" y="633"/>
                      <a:pt x="222" y="635"/>
                    </a:cubicBezTo>
                    <a:cubicBezTo>
                      <a:pt x="221" y="642"/>
                      <a:pt x="219" y="647"/>
                      <a:pt x="216" y="654"/>
                    </a:cubicBezTo>
                    <a:cubicBezTo>
                      <a:pt x="212" y="662"/>
                      <a:pt x="212" y="662"/>
                      <a:pt x="212" y="662"/>
                    </a:cubicBezTo>
                    <a:cubicBezTo>
                      <a:pt x="306" y="662"/>
                      <a:pt x="306" y="662"/>
                      <a:pt x="306" y="662"/>
                    </a:cubicBezTo>
                    <a:cubicBezTo>
                      <a:pt x="313" y="662"/>
                      <a:pt x="313" y="662"/>
                      <a:pt x="313" y="662"/>
                    </a:cubicBezTo>
                    <a:cubicBezTo>
                      <a:pt x="311" y="655"/>
                      <a:pt x="311" y="655"/>
                      <a:pt x="311" y="655"/>
                    </a:cubicBezTo>
                    <a:cubicBezTo>
                      <a:pt x="308" y="647"/>
                      <a:pt x="308" y="643"/>
                      <a:pt x="306" y="636"/>
                    </a:cubicBezTo>
                    <a:cubicBezTo>
                      <a:pt x="304" y="628"/>
                      <a:pt x="303" y="623"/>
                      <a:pt x="303" y="616"/>
                    </a:cubicBezTo>
                    <a:cubicBezTo>
                      <a:pt x="303" y="328"/>
                      <a:pt x="303" y="328"/>
                      <a:pt x="303" y="328"/>
                    </a:cubicBezTo>
                    <a:lnTo>
                      <a:pt x="481" y="62"/>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9" name="Freeform 193"/>
              <p:cNvSpPr>
                <a:spLocks noChangeAspect="1" noEditPoints="1"/>
              </p:cNvSpPr>
              <p:nvPr userDrawn="1"/>
            </p:nvSpPr>
            <p:spPr bwMode="black">
              <a:xfrm>
                <a:off x="5424" y="1074"/>
                <a:ext cx="60" cy="60"/>
              </a:xfrm>
              <a:custGeom>
                <a:avLst/>
                <a:gdLst/>
                <a:ahLst/>
                <a:cxnLst>
                  <a:cxn ang="0">
                    <a:pos x="336" y="0"/>
                  </a:cxn>
                  <a:cxn ang="0">
                    <a:pos x="0" y="338"/>
                  </a:cxn>
                  <a:cxn ang="0">
                    <a:pos x="330" y="675"/>
                  </a:cxn>
                  <a:cxn ang="0">
                    <a:pos x="330" y="670"/>
                  </a:cxn>
                  <a:cxn ang="0">
                    <a:pos x="330" y="675"/>
                  </a:cxn>
                  <a:cxn ang="0">
                    <a:pos x="338" y="675"/>
                  </a:cxn>
                  <a:cxn ang="0">
                    <a:pos x="674" y="342"/>
                  </a:cxn>
                  <a:cxn ang="0">
                    <a:pos x="674" y="336"/>
                  </a:cxn>
                  <a:cxn ang="0">
                    <a:pos x="345" y="0"/>
                  </a:cxn>
                  <a:cxn ang="0">
                    <a:pos x="336" y="0"/>
                  </a:cxn>
                  <a:cxn ang="0">
                    <a:pos x="336" y="65"/>
                  </a:cxn>
                  <a:cxn ang="0">
                    <a:pos x="339" y="65"/>
                  </a:cxn>
                  <a:cxn ang="0">
                    <a:pos x="340" y="59"/>
                  </a:cxn>
                  <a:cxn ang="0">
                    <a:pos x="340" y="59"/>
                  </a:cxn>
                  <a:cxn ang="0">
                    <a:pos x="340" y="65"/>
                  </a:cxn>
                  <a:cxn ang="0">
                    <a:pos x="592" y="336"/>
                  </a:cxn>
                  <a:cxn ang="0">
                    <a:pos x="337" y="610"/>
                  </a:cxn>
                  <a:cxn ang="0">
                    <a:pos x="332" y="610"/>
                  </a:cxn>
                  <a:cxn ang="0">
                    <a:pos x="85" y="339"/>
                  </a:cxn>
                  <a:cxn ang="0">
                    <a:pos x="85" y="334"/>
                  </a:cxn>
                  <a:cxn ang="0">
                    <a:pos x="336" y="65"/>
                  </a:cxn>
                </a:cxnLst>
                <a:rect l="0" t="0" r="r" b="b"/>
                <a:pathLst>
                  <a:path w="674" h="675">
                    <a:moveTo>
                      <a:pt x="336" y="0"/>
                    </a:moveTo>
                    <a:cubicBezTo>
                      <a:pt x="151" y="0"/>
                      <a:pt x="0" y="154"/>
                      <a:pt x="0" y="338"/>
                    </a:cubicBezTo>
                    <a:cubicBezTo>
                      <a:pt x="0" y="521"/>
                      <a:pt x="148" y="669"/>
                      <a:pt x="330" y="675"/>
                    </a:cubicBezTo>
                    <a:cubicBezTo>
                      <a:pt x="330" y="670"/>
                      <a:pt x="330" y="670"/>
                      <a:pt x="330" y="670"/>
                    </a:cubicBezTo>
                    <a:cubicBezTo>
                      <a:pt x="330" y="675"/>
                      <a:pt x="330" y="675"/>
                      <a:pt x="330" y="675"/>
                    </a:cubicBezTo>
                    <a:cubicBezTo>
                      <a:pt x="333" y="675"/>
                      <a:pt x="336" y="675"/>
                      <a:pt x="338" y="675"/>
                    </a:cubicBezTo>
                    <a:cubicBezTo>
                      <a:pt x="520" y="675"/>
                      <a:pt x="674" y="534"/>
                      <a:pt x="674" y="342"/>
                    </a:cubicBezTo>
                    <a:cubicBezTo>
                      <a:pt x="674" y="340"/>
                      <a:pt x="674" y="338"/>
                      <a:pt x="674" y="336"/>
                    </a:cubicBezTo>
                    <a:cubicBezTo>
                      <a:pt x="671" y="154"/>
                      <a:pt x="533" y="7"/>
                      <a:pt x="345" y="0"/>
                    </a:cubicBezTo>
                    <a:cubicBezTo>
                      <a:pt x="342" y="0"/>
                      <a:pt x="338" y="0"/>
                      <a:pt x="336" y="0"/>
                    </a:cubicBezTo>
                    <a:close/>
                    <a:moveTo>
                      <a:pt x="336" y="65"/>
                    </a:moveTo>
                    <a:cubicBezTo>
                      <a:pt x="337" y="65"/>
                      <a:pt x="338" y="65"/>
                      <a:pt x="339" y="65"/>
                    </a:cubicBezTo>
                    <a:cubicBezTo>
                      <a:pt x="340" y="59"/>
                      <a:pt x="340" y="59"/>
                      <a:pt x="340" y="59"/>
                    </a:cubicBezTo>
                    <a:cubicBezTo>
                      <a:pt x="340" y="59"/>
                      <a:pt x="340" y="59"/>
                      <a:pt x="340" y="59"/>
                    </a:cubicBezTo>
                    <a:cubicBezTo>
                      <a:pt x="340" y="65"/>
                      <a:pt x="340" y="65"/>
                      <a:pt x="340" y="65"/>
                    </a:cubicBezTo>
                    <a:cubicBezTo>
                      <a:pt x="488" y="67"/>
                      <a:pt x="591" y="191"/>
                      <a:pt x="592" y="336"/>
                    </a:cubicBezTo>
                    <a:cubicBezTo>
                      <a:pt x="592" y="480"/>
                      <a:pt x="481" y="610"/>
                      <a:pt x="337" y="610"/>
                    </a:cubicBezTo>
                    <a:cubicBezTo>
                      <a:pt x="336" y="610"/>
                      <a:pt x="334" y="610"/>
                      <a:pt x="332" y="610"/>
                    </a:cubicBezTo>
                    <a:cubicBezTo>
                      <a:pt x="186" y="607"/>
                      <a:pt x="85" y="481"/>
                      <a:pt x="85" y="339"/>
                    </a:cubicBezTo>
                    <a:cubicBezTo>
                      <a:pt x="85" y="338"/>
                      <a:pt x="85" y="336"/>
                      <a:pt x="85" y="334"/>
                    </a:cubicBezTo>
                    <a:cubicBezTo>
                      <a:pt x="88" y="191"/>
                      <a:pt x="186" y="65"/>
                      <a:pt x="336" y="65"/>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0" name="Freeform 194"/>
              <p:cNvSpPr>
                <a:spLocks noChangeAspect="1"/>
              </p:cNvSpPr>
              <p:nvPr userDrawn="1"/>
            </p:nvSpPr>
            <p:spPr bwMode="black">
              <a:xfrm>
                <a:off x="5282" y="1076"/>
                <a:ext cx="11" cy="58"/>
              </a:xfrm>
              <a:custGeom>
                <a:avLst/>
                <a:gdLst/>
                <a:ahLst/>
                <a:cxnLst>
                  <a:cxn ang="0">
                    <a:pos x="112" y="33"/>
                  </a:cxn>
                  <a:cxn ang="0">
                    <a:pos x="122" y="8"/>
                  </a:cxn>
                  <a:cxn ang="0">
                    <a:pos x="126" y="0"/>
                  </a:cxn>
                  <a:cxn ang="0">
                    <a:pos x="10" y="0"/>
                  </a:cxn>
                  <a:cxn ang="0">
                    <a:pos x="0" y="0"/>
                  </a:cxn>
                  <a:cxn ang="0">
                    <a:pos x="5" y="9"/>
                  </a:cxn>
                  <a:cxn ang="0">
                    <a:pos x="19" y="37"/>
                  </a:cxn>
                  <a:cxn ang="0">
                    <a:pos x="24" y="69"/>
                  </a:cxn>
                  <a:cxn ang="0">
                    <a:pos x="24" y="598"/>
                  </a:cxn>
                  <a:cxn ang="0">
                    <a:pos x="19" y="630"/>
                  </a:cxn>
                  <a:cxn ang="0">
                    <a:pos x="9" y="651"/>
                  </a:cxn>
                  <a:cxn ang="0">
                    <a:pos x="3" y="659"/>
                  </a:cxn>
                  <a:cxn ang="0">
                    <a:pos x="115" y="659"/>
                  </a:cxn>
                  <a:cxn ang="0">
                    <a:pos x="125" y="659"/>
                  </a:cxn>
                  <a:cxn ang="0">
                    <a:pos x="120" y="651"/>
                  </a:cxn>
                  <a:cxn ang="0">
                    <a:pos x="109" y="628"/>
                  </a:cxn>
                  <a:cxn ang="0">
                    <a:pos x="106" y="545"/>
                  </a:cxn>
                  <a:cxn ang="0">
                    <a:pos x="106" y="68"/>
                  </a:cxn>
                  <a:cxn ang="0">
                    <a:pos x="112" y="33"/>
                  </a:cxn>
                </a:cxnLst>
                <a:rect l="0" t="0" r="r" b="b"/>
                <a:pathLst>
                  <a:path w="126" h="659">
                    <a:moveTo>
                      <a:pt x="112" y="33"/>
                    </a:moveTo>
                    <a:cubicBezTo>
                      <a:pt x="116" y="23"/>
                      <a:pt x="118" y="17"/>
                      <a:pt x="122" y="8"/>
                    </a:cubicBezTo>
                    <a:cubicBezTo>
                      <a:pt x="126" y="0"/>
                      <a:pt x="126" y="0"/>
                      <a:pt x="126" y="0"/>
                    </a:cubicBezTo>
                    <a:cubicBezTo>
                      <a:pt x="10" y="0"/>
                      <a:pt x="10" y="0"/>
                      <a:pt x="10" y="0"/>
                    </a:cubicBezTo>
                    <a:cubicBezTo>
                      <a:pt x="0" y="0"/>
                      <a:pt x="0" y="0"/>
                      <a:pt x="0" y="0"/>
                    </a:cubicBezTo>
                    <a:cubicBezTo>
                      <a:pt x="5" y="9"/>
                      <a:pt x="5" y="9"/>
                      <a:pt x="5" y="9"/>
                    </a:cubicBezTo>
                    <a:cubicBezTo>
                      <a:pt x="12" y="19"/>
                      <a:pt x="15" y="26"/>
                      <a:pt x="19" y="37"/>
                    </a:cubicBezTo>
                    <a:cubicBezTo>
                      <a:pt x="23" y="50"/>
                      <a:pt x="24" y="57"/>
                      <a:pt x="24" y="69"/>
                    </a:cubicBezTo>
                    <a:cubicBezTo>
                      <a:pt x="24" y="598"/>
                      <a:pt x="24" y="598"/>
                      <a:pt x="24" y="598"/>
                    </a:cubicBezTo>
                    <a:cubicBezTo>
                      <a:pt x="24" y="611"/>
                      <a:pt x="24"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5" y="642"/>
                      <a:pt x="110" y="637"/>
                      <a:pt x="109" y="628"/>
                    </a:cubicBezTo>
                    <a:cubicBezTo>
                      <a:pt x="106" y="608"/>
                      <a:pt x="106" y="578"/>
                      <a:pt x="106" y="545"/>
                    </a:cubicBezTo>
                    <a:cubicBezTo>
                      <a:pt x="106" y="68"/>
                      <a:pt x="106" y="68"/>
                      <a:pt x="106" y="68"/>
                    </a:cubicBezTo>
                    <a:cubicBezTo>
                      <a:pt x="106" y="58"/>
                      <a:pt x="106" y="53"/>
                      <a:pt x="112" y="33"/>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1" name="Freeform 195"/>
              <p:cNvSpPr>
                <a:spLocks noChangeAspect="1"/>
              </p:cNvSpPr>
              <p:nvPr userDrawn="1"/>
            </p:nvSpPr>
            <p:spPr bwMode="black">
              <a:xfrm>
                <a:off x="5461" y="1175"/>
                <a:ext cx="47" cy="59"/>
              </a:xfrm>
              <a:custGeom>
                <a:avLst/>
                <a:gdLst/>
                <a:ahLst/>
                <a:cxnLst>
                  <a:cxn ang="0">
                    <a:pos x="423" y="0"/>
                  </a:cxn>
                  <a:cxn ang="0">
                    <a:pos x="424" y="6"/>
                  </a:cxn>
                  <a:cxn ang="0">
                    <a:pos x="424" y="14"/>
                  </a:cxn>
                  <a:cxn ang="0">
                    <a:pos x="424" y="21"/>
                  </a:cxn>
                  <a:cxn ang="0">
                    <a:pos x="415" y="39"/>
                  </a:cxn>
                  <a:cxn ang="0">
                    <a:pos x="272" y="265"/>
                  </a:cxn>
                  <a:cxn ang="0">
                    <a:pos x="141" y="53"/>
                  </a:cxn>
                  <a:cxn ang="0">
                    <a:pos x="127" y="27"/>
                  </a:cxn>
                  <a:cxn ang="0">
                    <a:pos x="125" y="13"/>
                  </a:cxn>
                  <a:cxn ang="0">
                    <a:pos x="126" y="7"/>
                  </a:cxn>
                  <a:cxn ang="0">
                    <a:pos x="127" y="1"/>
                  </a:cxn>
                  <a:cxn ang="0">
                    <a:pos x="16" y="1"/>
                  </a:cxn>
                  <a:cxn ang="0">
                    <a:pos x="0" y="1"/>
                  </a:cxn>
                  <a:cxn ang="0">
                    <a:pos x="13" y="11"/>
                  </a:cxn>
                  <a:cxn ang="0">
                    <a:pos x="31" y="29"/>
                  </a:cxn>
                  <a:cxn ang="0">
                    <a:pos x="47" y="53"/>
                  </a:cxn>
                  <a:cxn ang="0">
                    <a:pos x="224" y="330"/>
                  </a:cxn>
                  <a:cxn ang="0">
                    <a:pos x="223" y="619"/>
                  </a:cxn>
                  <a:cxn ang="0">
                    <a:pos x="223" y="628"/>
                  </a:cxn>
                  <a:cxn ang="0">
                    <a:pos x="222" y="634"/>
                  </a:cxn>
                  <a:cxn ang="0">
                    <a:pos x="216" y="654"/>
                  </a:cxn>
                  <a:cxn ang="0">
                    <a:pos x="213" y="662"/>
                  </a:cxn>
                  <a:cxn ang="0">
                    <a:pos x="306" y="662"/>
                  </a:cxn>
                  <a:cxn ang="0">
                    <a:pos x="314" y="662"/>
                  </a:cxn>
                  <a:cxn ang="0">
                    <a:pos x="311" y="654"/>
                  </a:cxn>
                  <a:cxn ang="0">
                    <a:pos x="306" y="635"/>
                  </a:cxn>
                  <a:cxn ang="0">
                    <a:pos x="303" y="615"/>
                  </a:cxn>
                  <a:cxn ang="0">
                    <a:pos x="303" y="327"/>
                  </a:cxn>
                  <a:cxn ang="0">
                    <a:pos x="482" y="62"/>
                  </a:cxn>
                  <a:cxn ang="0">
                    <a:pos x="501" y="33"/>
                  </a:cxn>
                  <a:cxn ang="0">
                    <a:pos x="496" y="30"/>
                  </a:cxn>
                  <a:cxn ang="0">
                    <a:pos x="496" y="30"/>
                  </a:cxn>
                  <a:cxn ang="0">
                    <a:pos x="501" y="33"/>
                  </a:cxn>
                  <a:cxn ang="0">
                    <a:pos x="522" y="10"/>
                  </a:cxn>
                  <a:cxn ang="0">
                    <a:pos x="533" y="0"/>
                  </a:cxn>
                  <a:cxn ang="0">
                    <a:pos x="429" y="0"/>
                  </a:cxn>
                  <a:cxn ang="0">
                    <a:pos x="423" y="0"/>
                  </a:cxn>
                </a:cxnLst>
                <a:rect l="0" t="0" r="r" b="b"/>
                <a:pathLst>
                  <a:path w="533" h="662">
                    <a:moveTo>
                      <a:pt x="423" y="0"/>
                    </a:moveTo>
                    <a:cubicBezTo>
                      <a:pt x="424" y="6"/>
                      <a:pt x="424" y="6"/>
                      <a:pt x="424" y="6"/>
                    </a:cubicBezTo>
                    <a:cubicBezTo>
                      <a:pt x="424" y="9"/>
                      <a:pt x="424" y="11"/>
                      <a:pt x="424" y="14"/>
                    </a:cubicBezTo>
                    <a:cubicBezTo>
                      <a:pt x="424" y="16"/>
                      <a:pt x="424" y="18"/>
                      <a:pt x="424" y="21"/>
                    </a:cubicBezTo>
                    <a:cubicBezTo>
                      <a:pt x="422" y="27"/>
                      <a:pt x="419" y="32"/>
                      <a:pt x="415" y="39"/>
                    </a:cubicBezTo>
                    <a:cubicBezTo>
                      <a:pt x="272" y="265"/>
                      <a:pt x="272" y="265"/>
                      <a:pt x="272" y="265"/>
                    </a:cubicBezTo>
                    <a:cubicBezTo>
                      <a:pt x="141" y="53"/>
                      <a:pt x="141" y="53"/>
                      <a:pt x="141" y="53"/>
                    </a:cubicBezTo>
                    <a:cubicBezTo>
                      <a:pt x="135" y="43"/>
                      <a:pt x="131" y="38"/>
                      <a:pt x="127" y="27"/>
                    </a:cubicBezTo>
                    <a:cubicBezTo>
                      <a:pt x="126" y="22"/>
                      <a:pt x="125" y="18"/>
                      <a:pt x="125" y="13"/>
                    </a:cubicBezTo>
                    <a:cubicBezTo>
                      <a:pt x="125" y="11"/>
                      <a:pt x="126" y="9"/>
                      <a:pt x="126" y="7"/>
                    </a:cubicBezTo>
                    <a:cubicBezTo>
                      <a:pt x="127" y="1"/>
                      <a:pt x="127" y="1"/>
                      <a:pt x="127" y="1"/>
                    </a:cubicBezTo>
                    <a:cubicBezTo>
                      <a:pt x="16" y="1"/>
                      <a:pt x="16" y="1"/>
                      <a:pt x="16" y="1"/>
                    </a:cubicBezTo>
                    <a:cubicBezTo>
                      <a:pt x="0" y="1"/>
                      <a:pt x="0" y="1"/>
                      <a:pt x="0" y="1"/>
                    </a:cubicBezTo>
                    <a:cubicBezTo>
                      <a:pt x="13" y="11"/>
                      <a:pt x="13" y="11"/>
                      <a:pt x="13" y="11"/>
                    </a:cubicBezTo>
                    <a:cubicBezTo>
                      <a:pt x="21" y="17"/>
                      <a:pt x="25" y="22"/>
                      <a:pt x="31" y="29"/>
                    </a:cubicBezTo>
                    <a:cubicBezTo>
                      <a:pt x="38" y="38"/>
                      <a:pt x="41" y="43"/>
                      <a:pt x="47" y="53"/>
                    </a:cubicBezTo>
                    <a:cubicBezTo>
                      <a:pt x="224" y="330"/>
                      <a:pt x="224" y="330"/>
                      <a:pt x="224" y="330"/>
                    </a:cubicBezTo>
                    <a:cubicBezTo>
                      <a:pt x="223" y="619"/>
                      <a:pt x="223" y="619"/>
                      <a:pt x="223" y="619"/>
                    </a:cubicBezTo>
                    <a:cubicBezTo>
                      <a:pt x="223" y="622"/>
                      <a:pt x="223" y="625"/>
                      <a:pt x="223" y="628"/>
                    </a:cubicBezTo>
                    <a:cubicBezTo>
                      <a:pt x="223" y="630"/>
                      <a:pt x="223" y="632"/>
                      <a:pt x="222" y="634"/>
                    </a:cubicBezTo>
                    <a:cubicBezTo>
                      <a:pt x="221" y="642"/>
                      <a:pt x="219" y="646"/>
                      <a:pt x="216" y="654"/>
                    </a:cubicBezTo>
                    <a:cubicBezTo>
                      <a:pt x="213" y="662"/>
                      <a:pt x="213" y="662"/>
                      <a:pt x="213" y="662"/>
                    </a:cubicBezTo>
                    <a:cubicBezTo>
                      <a:pt x="306" y="662"/>
                      <a:pt x="306" y="662"/>
                      <a:pt x="306" y="662"/>
                    </a:cubicBezTo>
                    <a:cubicBezTo>
                      <a:pt x="314" y="662"/>
                      <a:pt x="314" y="662"/>
                      <a:pt x="314" y="662"/>
                    </a:cubicBezTo>
                    <a:cubicBezTo>
                      <a:pt x="311" y="654"/>
                      <a:pt x="311" y="654"/>
                      <a:pt x="311" y="654"/>
                    </a:cubicBezTo>
                    <a:cubicBezTo>
                      <a:pt x="308" y="647"/>
                      <a:pt x="308" y="642"/>
                      <a:pt x="306" y="635"/>
                    </a:cubicBezTo>
                    <a:cubicBezTo>
                      <a:pt x="304" y="627"/>
                      <a:pt x="303" y="623"/>
                      <a:pt x="303" y="615"/>
                    </a:cubicBezTo>
                    <a:cubicBezTo>
                      <a:pt x="303" y="327"/>
                      <a:pt x="303" y="327"/>
                      <a:pt x="303" y="327"/>
                    </a:cubicBezTo>
                    <a:cubicBezTo>
                      <a:pt x="482" y="62"/>
                      <a:pt x="482" y="62"/>
                      <a:pt x="482" y="62"/>
                    </a:cubicBezTo>
                    <a:cubicBezTo>
                      <a:pt x="489" y="50"/>
                      <a:pt x="493" y="44"/>
                      <a:pt x="501" y="33"/>
                    </a:cubicBezTo>
                    <a:cubicBezTo>
                      <a:pt x="496" y="30"/>
                      <a:pt x="496" y="30"/>
                      <a:pt x="496" y="30"/>
                    </a:cubicBezTo>
                    <a:cubicBezTo>
                      <a:pt x="496" y="30"/>
                      <a:pt x="496" y="30"/>
                      <a:pt x="496" y="30"/>
                    </a:cubicBezTo>
                    <a:cubicBezTo>
                      <a:pt x="501" y="33"/>
                      <a:pt x="501" y="33"/>
                      <a:pt x="501" y="33"/>
                    </a:cubicBezTo>
                    <a:cubicBezTo>
                      <a:pt x="508" y="24"/>
                      <a:pt x="512" y="18"/>
                      <a:pt x="522" y="10"/>
                    </a:cubicBezTo>
                    <a:cubicBezTo>
                      <a:pt x="533" y="0"/>
                      <a:pt x="533" y="0"/>
                      <a:pt x="533" y="0"/>
                    </a:cubicBezTo>
                    <a:cubicBezTo>
                      <a:pt x="429" y="0"/>
                      <a:pt x="429" y="0"/>
                      <a:pt x="429" y="0"/>
                    </a:cubicBezTo>
                    <a:lnTo>
                      <a:pt x="42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2" name="Freeform 196"/>
              <p:cNvSpPr>
                <a:spLocks noChangeAspect="1"/>
              </p:cNvSpPr>
              <p:nvPr userDrawn="1"/>
            </p:nvSpPr>
            <p:spPr bwMode="black">
              <a:xfrm>
                <a:off x="5492" y="1076"/>
                <a:ext cx="30" cy="58"/>
              </a:xfrm>
              <a:custGeom>
                <a:avLst/>
                <a:gdLst/>
                <a:ahLst/>
                <a:cxnLst>
                  <a:cxn ang="0">
                    <a:pos x="102" y="261"/>
                  </a:cxn>
                  <a:cxn ang="0">
                    <a:pos x="102" y="59"/>
                  </a:cxn>
                  <a:cxn ang="0">
                    <a:pos x="273" y="59"/>
                  </a:cxn>
                  <a:cxn ang="0">
                    <a:pos x="288" y="59"/>
                  </a:cxn>
                  <a:cxn ang="0">
                    <a:pos x="313" y="62"/>
                  </a:cxn>
                  <a:cxn ang="0">
                    <a:pos x="335" y="76"/>
                  </a:cxn>
                  <a:cxn ang="0">
                    <a:pos x="344" y="83"/>
                  </a:cxn>
                  <a:cxn ang="0">
                    <a:pos x="344" y="6"/>
                  </a:cxn>
                  <a:cxn ang="0">
                    <a:pos x="344" y="0"/>
                  </a:cxn>
                  <a:cxn ang="0">
                    <a:pos x="0" y="0"/>
                  </a:cxn>
                  <a:cxn ang="0">
                    <a:pos x="6" y="9"/>
                  </a:cxn>
                  <a:cxn ang="0">
                    <a:pos x="16" y="27"/>
                  </a:cxn>
                  <a:cxn ang="0">
                    <a:pos x="21" y="52"/>
                  </a:cxn>
                  <a:cxn ang="0">
                    <a:pos x="21" y="596"/>
                  </a:cxn>
                  <a:cxn ang="0">
                    <a:pos x="21" y="616"/>
                  </a:cxn>
                  <a:cxn ang="0">
                    <a:pos x="20" y="629"/>
                  </a:cxn>
                  <a:cxn ang="0">
                    <a:pos x="10" y="653"/>
                  </a:cxn>
                  <a:cxn ang="0">
                    <a:pos x="5" y="661"/>
                  </a:cxn>
                  <a:cxn ang="0">
                    <a:pos x="110" y="661"/>
                  </a:cxn>
                  <a:cxn ang="0">
                    <a:pos x="117" y="661"/>
                  </a:cxn>
                  <a:cxn ang="0">
                    <a:pos x="115" y="654"/>
                  </a:cxn>
                  <a:cxn ang="0">
                    <a:pos x="109" y="636"/>
                  </a:cxn>
                  <a:cxn ang="0">
                    <a:pos x="104" y="552"/>
                  </a:cxn>
                  <a:cxn ang="0">
                    <a:pos x="104" y="320"/>
                  </a:cxn>
                  <a:cxn ang="0">
                    <a:pos x="273" y="320"/>
                  </a:cxn>
                  <a:cxn ang="0">
                    <a:pos x="297" y="320"/>
                  </a:cxn>
                  <a:cxn ang="0">
                    <a:pos x="310" y="320"/>
                  </a:cxn>
                  <a:cxn ang="0">
                    <a:pos x="310" y="315"/>
                  </a:cxn>
                  <a:cxn ang="0">
                    <a:pos x="310" y="320"/>
                  </a:cxn>
                  <a:cxn ang="0">
                    <a:pos x="338" y="325"/>
                  </a:cxn>
                  <a:cxn ang="0">
                    <a:pos x="345" y="327"/>
                  </a:cxn>
                  <a:cxn ang="0">
                    <a:pos x="345" y="267"/>
                  </a:cxn>
                  <a:cxn ang="0">
                    <a:pos x="345" y="261"/>
                  </a:cxn>
                  <a:cxn ang="0">
                    <a:pos x="102" y="261"/>
                  </a:cxn>
                </a:cxnLst>
                <a:rect l="0" t="0" r="r" b="b"/>
                <a:pathLst>
                  <a:path w="345" h="661">
                    <a:moveTo>
                      <a:pt x="102" y="261"/>
                    </a:moveTo>
                    <a:cubicBezTo>
                      <a:pt x="102" y="59"/>
                      <a:pt x="102" y="59"/>
                      <a:pt x="102" y="59"/>
                    </a:cubicBezTo>
                    <a:cubicBezTo>
                      <a:pt x="273" y="59"/>
                      <a:pt x="273" y="59"/>
                      <a:pt x="273" y="59"/>
                    </a:cubicBezTo>
                    <a:cubicBezTo>
                      <a:pt x="278" y="59"/>
                      <a:pt x="283" y="59"/>
                      <a:pt x="288" y="59"/>
                    </a:cubicBezTo>
                    <a:cubicBezTo>
                      <a:pt x="297" y="59"/>
                      <a:pt x="305" y="60"/>
                      <a:pt x="313" y="62"/>
                    </a:cubicBezTo>
                    <a:cubicBezTo>
                      <a:pt x="322" y="65"/>
                      <a:pt x="326" y="68"/>
                      <a:pt x="335" y="76"/>
                    </a:cubicBezTo>
                    <a:cubicBezTo>
                      <a:pt x="344" y="83"/>
                      <a:pt x="344" y="83"/>
                      <a:pt x="344" y="83"/>
                    </a:cubicBezTo>
                    <a:cubicBezTo>
                      <a:pt x="344" y="6"/>
                      <a:pt x="344" y="6"/>
                      <a:pt x="344" y="6"/>
                    </a:cubicBezTo>
                    <a:cubicBezTo>
                      <a:pt x="344" y="0"/>
                      <a:pt x="344" y="0"/>
                      <a:pt x="344" y="0"/>
                    </a:cubicBezTo>
                    <a:cubicBezTo>
                      <a:pt x="0" y="0"/>
                      <a:pt x="0" y="0"/>
                      <a:pt x="0" y="0"/>
                    </a:cubicBezTo>
                    <a:cubicBezTo>
                      <a:pt x="6" y="9"/>
                      <a:pt x="6" y="9"/>
                      <a:pt x="6" y="9"/>
                    </a:cubicBezTo>
                    <a:cubicBezTo>
                      <a:pt x="10" y="15"/>
                      <a:pt x="14" y="20"/>
                      <a:pt x="16" y="27"/>
                    </a:cubicBezTo>
                    <a:cubicBezTo>
                      <a:pt x="19" y="36"/>
                      <a:pt x="21" y="42"/>
                      <a:pt x="21" y="52"/>
                    </a:cubicBezTo>
                    <a:cubicBezTo>
                      <a:pt x="21" y="596"/>
                      <a:pt x="21" y="596"/>
                      <a:pt x="21" y="596"/>
                    </a:cubicBezTo>
                    <a:cubicBezTo>
                      <a:pt x="21" y="604"/>
                      <a:pt x="21" y="610"/>
                      <a:pt x="21" y="616"/>
                    </a:cubicBezTo>
                    <a:cubicBezTo>
                      <a:pt x="21" y="620"/>
                      <a:pt x="21" y="624"/>
                      <a:pt x="20" y="629"/>
                    </a:cubicBezTo>
                    <a:cubicBezTo>
                      <a:pt x="18" y="638"/>
                      <a:pt x="15" y="644"/>
                      <a:pt x="10" y="653"/>
                    </a:cubicBezTo>
                    <a:cubicBezTo>
                      <a:pt x="5" y="661"/>
                      <a:pt x="5" y="661"/>
                      <a:pt x="5" y="661"/>
                    </a:cubicBezTo>
                    <a:cubicBezTo>
                      <a:pt x="110" y="661"/>
                      <a:pt x="110" y="661"/>
                      <a:pt x="110" y="661"/>
                    </a:cubicBezTo>
                    <a:cubicBezTo>
                      <a:pt x="117" y="661"/>
                      <a:pt x="117" y="661"/>
                      <a:pt x="117" y="661"/>
                    </a:cubicBezTo>
                    <a:cubicBezTo>
                      <a:pt x="115" y="654"/>
                      <a:pt x="115" y="654"/>
                      <a:pt x="115" y="654"/>
                    </a:cubicBezTo>
                    <a:cubicBezTo>
                      <a:pt x="113" y="645"/>
                      <a:pt x="110" y="643"/>
                      <a:pt x="109" y="636"/>
                    </a:cubicBezTo>
                    <a:cubicBezTo>
                      <a:pt x="105" y="598"/>
                      <a:pt x="104" y="584"/>
                      <a:pt x="104" y="552"/>
                    </a:cubicBezTo>
                    <a:cubicBezTo>
                      <a:pt x="104" y="320"/>
                      <a:pt x="104" y="320"/>
                      <a:pt x="104" y="320"/>
                    </a:cubicBezTo>
                    <a:cubicBezTo>
                      <a:pt x="273" y="320"/>
                      <a:pt x="273" y="320"/>
                      <a:pt x="273" y="320"/>
                    </a:cubicBezTo>
                    <a:cubicBezTo>
                      <a:pt x="282" y="320"/>
                      <a:pt x="289" y="320"/>
                      <a:pt x="297" y="320"/>
                    </a:cubicBezTo>
                    <a:cubicBezTo>
                      <a:pt x="300" y="320"/>
                      <a:pt x="305" y="320"/>
                      <a:pt x="310" y="320"/>
                    </a:cubicBezTo>
                    <a:cubicBezTo>
                      <a:pt x="310" y="315"/>
                      <a:pt x="310" y="315"/>
                      <a:pt x="310" y="315"/>
                    </a:cubicBezTo>
                    <a:cubicBezTo>
                      <a:pt x="310" y="320"/>
                      <a:pt x="310" y="320"/>
                      <a:pt x="310" y="320"/>
                    </a:cubicBezTo>
                    <a:cubicBezTo>
                      <a:pt x="320" y="320"/>
                      <a:pt x="326" y="323"/>
                      <a:pt x="338" y="325"/>
                    </a:cubicBezTo>
                    <a:cubicBezTo>
                      <a:pt x="345" y="327"/>
                      <a:pt x="345" y="327"/>
                      <a:pt x="345" y="327"/>
                    </a:cubicBezTo>
                    <a:cubicBezTo>
                      <a:pt x="345" y="267"/>
                      <a:pt x="345" y="267"/>
                      <a:pt x="345" y="267"/>
                    </a:cubicBezTo>
                    <a:cubicBezTo>
                      <a:pt x="345" y="261"/>
                      <a:pt x="345" y="261"/>
                      <a:pt x="345" y="261"/>
                    </a:cubicBezTo>
                    <a:lnTo>
                      <a:pt x="102" y="261"/>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3" name="Freeform 197"/>
              <p:cNvSpPr>
                <a:spLocks noChangeAspect="1" noEditPoints="1"/>
              </p:cNvSpPr>
              <p:nvPr userDrawn="1"/>
            </p:nvSpPr>
            <p:spPr bwMode="black">
              <a:xfrm>
                <a:off x="5338" y="1174"/>
                <a:ext cx="60" cy="60"/>
              </a:xfrm>
              <a:custGeom>
                <a:avLst/>
                <a:gdLst/>
                <a:ahLst/>
                <a:cxnLst>
                  <a:cxn ang="0">
                    <a:pos x="345" y="0"/>
                  </a:cxn>
                  <a:cxn ang="0">
                    <a:pos x="335" y="0"/>
                  </a:cxn>
                  <a:cxn ang="0">
                    <a:pos x="0" y="337"/>
                  </a:cxn>
                  <a:cxn ang="0">
                    <a:pos x="330" y="675"/>
                  </a:cxn>
                  <a:cxn ang="0">
                    <a:pos x="330" y="669"/>
                  </a:cxn>
                  <a:cxn ang="0">
                    <a:pos x="330" y="675"/>
                  </a:cxn>
                  <a:cxn ang="0">
                    <a:pos x="338" y="675"/>
                  </a:cxn>
                  <a:cxn ang="0">
                    <a:pos x="674" y="341"/>
                  </a:cxn>
                  <a:cxn ang="0">
                    <a:pos x="674" y="335"/>
                  </a:cxn>
                  <a:cxn ang="0">
                    <a:pos x="345" y="0"/>
                  </a:cxn>
                  <a:cxn ang="0">
                    <a:pos x="85" y="334"/>
                  </a:cxn>
                  <a:cxn ang="0">
                    <a:pos x="336" y="64"/>
                  </a:cxn>
                  <a:cxn ang="0">
                    <a:pos x="339" y="64"/>
                  </a:cxn>
                  <a:cxn ang="0">
                    <a:pos x="592" y="335"/>
                  </a:cxn>
                  <a:cxn ang="0">
                    <a:pos x="337" y="610"/>
                  </a:cxn>
                  <a:cxn ang="0">
                    <a:pos x="332" y="610"/>
                  </a:cxn>
                  <a:cxn ang="0">
                    <a:pos x="85" y="339"/>
                  </a:cxn>
                  <a:cxn ang="0">
                    <a:pos x="85" y="334"/>
                  </a:cxn>
                </a:cxnLst>
                <a:rect l="0" t="0" r="r" b="b"/>
                <a:pathLst>
                  <a:path w="674" h="675">
                    <a:moveTo>
                      <a:pt x="345" y="0"/>
                    </a:moveTo>
                    <a:cubicBezTo>
                      <a:pt x="342"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5"/>
                      <a:pt x="338" y="675"/>
                    </a:cubicBezTo>
                    <a:cubicBezTo>
                      <a:pt x="520" y="674"/>
                      <a:pt x="674" y="533"/>
                      <a:pt x="674" y="341"/>
                    </a:cubicBezTo>
                    <a:cubicBezTo>
                      <a:pt x="674" y="339"/>
                      <a:pt x="674" y="337"/>
                      <a:pt x="674" y="335"/>
                    </a:cubicBezTo>
                    <a:cubicBezTo>
                      <a:pt x="670" y="154"/>
                      <a:pt x="533" y="7"/>
                      <a:pt x="345" y="0"/>
                    </a:cubicBezTo>
                    <a:close/>
                    <a:moveTo>
                      <a:pt x="85" y="334"/>
                    </a:moveTo>
                    <a:cubicBezTo>
                      <a:pt x="88" y="191"/>
                      <a:pt x="186" y="64"/>
                      <a:pt x="336" y="64"/>
                    </a:cubicBezTo>
                    <a:cubicBezTo>
                      <a:pt x="337" y="64"/>
                      <a:pt x="338" y="64"/>
                      <a:pt x="339" y="64"/>
                    </a:cubicBezTo>
                    <a:cubicBezTo>
                      <a:pt x="488" y="67"/>
                      <a:pt x="591" y="191"/>
                      <a:pt x="592" y="335"/>
                    </a:cubicBezTo>
                    <a:cubicBezTo>
                      <a:pt x="592" y="479"/>
                      <a:pt x="481" y="609"/>
                      <a:pt x="337" y="610"/>
                    </a:cubicBezTo>
                    <a:cubicBezTo>
                      <a:pt x="335" y="610"/>
                      <a:pt x="334" y="610"/>
                      <a:pt x="332" y="610"/>
                    </a:cubicBezTo>
                    <a:cubicBezTo>
                      <a:pt x="186" y="606"/>
                      <a:pt x="85" y="480"/>
                      <a:pt x="85" y="339"/>
                    </a:cubicBezTo>
                    <a:cubicBezTo>
                      <a:pt x="85" y="337"/>
                      <a:pt x="85" y="335"/>
                      <a:pt x="85" y="334"/>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4" name="Freeform 198"/>
              <p:cNvSpPr>
                <a:spLocks noChangeAspect="1" noEditPoints="1"/>
              </p:cNvSpPr>
              <p:nvPr userDrawn="1"/>
            </p:nvSpPr>
            <p:spPr bwMode="black">
              <a:xfrm>
                <a:off x="5213" y="976"/>
                <a:ext cx="36" cy="59"/>
              </a:xfrm>
              <a:custGeom>
                <a:avLst/>
                <a:gdLst/>
                <a:ahLst/>
                <a:cxnLst>
                  <a:cxn ang="0">
                    <a:pos x="20" y="32"/>
                  </a:cxn>
                  <a:cxn ang="0">
                    <a:pos x="28" y="68"/>
                  </a:cxn>
                  <a:cxn ang="0">
                    <a:pos x="28" y="603"/>
                  </a:cxn>
                  <a:cxn ang="0">
                    <a:pos x="22" y="635"/>
                  </a:cxn>
                  <a:cxn ang="0">
                    <a:pos x="13" y="652"/>
                  </a:cxn>
                  <a:cxn ang="0">
                    <a:pos x="6" y="661"/>
                  </a:cxn>
                  <a:cxn ang="0">
                    <a:pos x="191" y="661"/>
                  </a:cxn>
                  <a:cxn ang="0">
                    <a:pos x="192" y="661"/>
                  </a:cxn>
                  <a:cxn ang="0">
                    <a:pos x="411" y="470"/>
                  </a:cxn>
                  <a:cxn ang="0">
                    <a:pos x="295" y="302"/>
                  </a:cxn>
                  <a:cxn ang="0">
                    <a:pos x="280" y="297"/>
                  </a:cxn>
                  <a:cxn ang="0">
                    <a:pos x="294" y="288"/>
                  </a:cxn>
                  <a:cxn ang="0">
                    <a:pos x="367" y="167"/>
                  </a:cxn>
                  <a:cxn ang="0">
                    <a:pos x="367" y="161"/>
                  </a:cxn>
                  <a:cxn ang="0">
                    <a:pos x="208" y="0"/>
                  </a:cxn>
                  <a:cxn ang="0">
                    <a:pos x="0" y="0"/>
                  </a:cxn>
                  <a:cxn ang="0">
                    <a:pos x="7" y="9"/>
                  </a:cxn>
                  <a:cxn ang="0">
                    <a:pos x="20" y="32"/>
                  </a:cxn>
                  <a:cxn ang="0">
                    <a:pos x="159" y="277"/>
                  </a:cxn>
                  <a:cxn ang="0">
                    <a:pos x="108" y="277"/>
                  </a:cxn>
                  <a:cxn ang="0">
                    <a:pos x="108" y="55"/>
                  </a:cxn>
                  <a:cxn ang="0">
                    <a:pos x="166" y="55"/>
                  </a:cxn>
                  <a:cxn ang="0">
                    <a:pos x="289" y="162"/>
                  </a:cxn>
                  <a:cxn ang="0">
                    <a:pos x="289" y="167"/>
                  </a:cxn>
                  <a:cxn ang="0">
                    <a:pos x="159" y="277"/>
                  </a:cxn>
                  <a:cxn ang="0">
                    <a:pos x="156" y="611"/>
                  </a:cxn>
                  <a:cxn ang="0">
                    <a:pos x="108" y="603"/>
                  </a:cxn>
                  <a:cxn ang="0">
                    <a:pos x="112" y="330"/>
                  </a:cxn>
                  <a:cxn ang="0">
                    <a:pos x="163" y="330"/>
                  </a:cxn>
                  <a:cxn ang="0">
                    <a:pos x="330" y="469"/>
                  </a:cxn>
                  <a:cxn ang="0">
                    <a:pos x="330" y="473"/>
                  </a:cxn>
                  <a:cxn ang="0">
                    <a:pos x="169" y="611"/>
                  </a:cxn>
                  <a:cxn ang="0">
                    <a:pos x="156" y="611"/>
                  </a:cxn>
                </a:cxnLst>
                <a:rect l="0" t="0" r="r" b="b"/>
                <a:pathLst>
                  <a:path w="411" h="661">
                    <a:moveTo>
                      <a:pt x="20" y="32"/>
                    </a:moveTo>
                    <a:cubicBezTo>
                      <a:pt x="26" y="46"/>
                      <a:pt x="28" y="54"/>
                      <a:pt x="28" y="68"/>
                    </a:cubicBezTo>
                    <a:cubicBezTo>
                      <a:pt x="28" y="603"/>
                      <a:pt x="28" y="603"/>
                      <a:pt x="28" y="603"/>
                    </a:cubicBezTo>
                    <a:cubicBezTo>
                      <a:pt x="28" y="616"/>
                      <a:pt x="27" y="623"/>
                      <a:pt x="22" y="635"/>
                    </a:cubicBezTo>
                    <a:cubicBezTo>
                      <a:pt x="19" y="642"/>
                      <a:pt x="18" y="645"/>
                      <a:pt x="13" y="652"/>
                    </a:cubicBezTo>
                    <a:cubicBezTo>
                      <a:pt x="6" y="661"/>
                      <a:pt x="6" y="661"/>
                      <a:pt x="6" y="661"/>
                    </a:cubicBezTo>
                    <a:cubicBezTo>
                      <a:pt x="191" y="661"/>
                      <a:pt x="191" y="661"/>
                      <a:pt x="191" y="661"/>
                    </a:cubicBezTo>
                    <a:cubicBezTo>
                      <a:pt x="191" y="661"/>
                      <a:pt x="191" y="661"/>
                      <a:pt x="192" y="661"/>
                    </a:cubicBezTo>
                    <a:cubicBezTo>
                      <a:pt x="325" y="661"/>
                      <a:pt x="410" y="588"/>
                      <a:pt x="411" y="470"/>
                    </a:cubicBezTo>
                    <a:cubicBezTo>
                      <a:pt x="411" y="383"/>
                      <a:pt x="369" y="327"/>
                      <a:pt x="295" y="302"/>
                    </a:cubicBezTo>
                    <a:cubicBezTo>
                      <a:pt x="280" y="297"/>
                      <a:pt x="280" y="297"/>
                      <a:pt x="280" y="297"/>
                    </a:cubicBezTo>
                    <a:cubicBezTo>
                      <a:pt x="294" y="288"/>
                      <a:pt x="294" y="288"/>
                      <a:pt x="294" y="288"/>
                    </a:cubicBezTo>
                    <a:cubicBezTo>
                      <a:pt x="340" y="261"/>
                      <a:pt x="368" y="227"/>
                      <a:pt x="367" y="167"/>
                    </a:cubicBezTo>
                    <a:cubicBezTo>
                      <a:pt x="367" y="165"/>
                      <a:pt x="367" y="163"/>
                      <a:pt x="367" y="161"/>
                    </a:cubicBezTo>
                    <a:cubicBezTo>
                      <a:pt x="363" y="74"/>
                      <a:pt x="296" y="0"/>
                      <a:pt x="208" y="0"/>
                    </a:cubicBezTo>
                    <a:cubicBezTo>
                      <a:pt x="0" y="0"/>
                      <a:pt x="0" y="0"/>
                      <a:pt x="0" y="0"/>
                    </a:cubicBezTo>
                    <a:cubicBezTo>
                      <a:pt x="7" y="9"/>
                      <a:pt x="7" y="9"/>
                      <a:pt x="7" y="9"/>
                    </a:cubicBezTo>
                    <a:cubicBezTo>
                      <a:pt x="13" y="17"/>
                      <a:pt x="16" y="23"/>
                      <a:pt x="20" y="32"/>
                    </a:cubicBezTo>
                    <a:close/>
                    <a:moveTo>
                      <a:pt x="159" y="277"/>
                    </a:moveTo>
                    <a:cubicBezTo>
                      <a:pt x="108" y="277"/>
                      <a:pt x="108" y="277"/>
                      <a:pt x="108" y="277"/>
                    </a:cubicBezTo>
                    <a:cubicBezTo>
                      <a:pt x="108" y="55"/>
                      <a:pt x="108" y="55"/>
                      <a:pt x="108" y="55"/>
                    </a:cubicBezTo>
                    <a:cubicBezTo>
                      <a:pt x="166" y="55"/>
                      <a:pt x="166" y="55"/>
                      <a:pt x="166" y="55"/>
                    </a:cubicBezTo>
                    <a:cubicBezTo>
                      <a:pt x="245" y="55"/>
                      <a:pt x="285" y="99"/>
                      <a:pt x="289" y="162"/>
                    </a:cubicBezTo>
                    <a:cubicBezTo>
                      <a:pt x="289" y="163"/>
                      <a:pt x="289" y="166"/>
                      <a:pt x="289" y="167"/>
                    </a:cubicBezTo>
                    <a:cubicBezTo>
                      <a:pt x="289" y="232"/>
                      <a:pt x="249" y="277"/>
                      <a:pt x="159" y="277"/>
                    </a:cubicBezTo>
                    <a:close/>
                    <a:moveTo>
                      <a:pt x="156" y="611"/>
                    </a:moveTo>
                    <a:cubicBezTo>
                      <a:pt x="139" y="611"/>
                      <a:pt x="126" y="608"/>
                      <a:pt x="108" y="603"/>
                    </a:cubicBezTo>
                    <a:cubicBezTo>
                      <a:pt x="112" y="330"/>
                      <a:pt x="112" y="330"/>
                      <a:pt x="112" y="330"/>
                    </a:cubicBezTo>
                    <a:cubicBezTo>
                      <a:pt x="129" y="330"/>
                      <a:pt x="141" y="330"/>
                      <a:pt x="163" y="330"/>
                    </a:cubicBezTo>
                    <a:cubicBezTo>
                      <a:pt x="248" y="334"/>
                      <a:pt x="327" y="362"/>
                      <a:pt x="330" y="469"/>
                    </a:cubicBezTo>
                    <a:cubicBezTo>
                      <a:pt x="330" y="470"/>
                      <a:pt x="330" y="472"/>
                      <a:pt x="330" y="473"/>
                    </a:cubicBezTo>
                    <a:cubicBezTo>
                      <a:pt x="330" y="560"/>
                      <a:pt x="252" y="605"/>
                      <a:pt x="169" y="611"/>
                    </a:cubicBezTo>
                    <a:cubicBezTo>
                      <a:pt x="164" y="611"/>
                      <a:pt x="160" y="611"/>
                      <a:pt x="156" y="61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5" name="Freeform 199"/>
              <p:cNvSpPr>
                <a:spLocks noChangeAspect="1"/>
              </p:cNvSpPr>
              <p:nvPr userDrawn="1"/>
            </p:nvSpPr>
            <p:spPr bwMode="black">
              <a:xfrm>
                <a:off x="5406" y="1174"/>
                <a:ext cx="54" cy="61"/>
              </a:xfrm>
              <a:custGeom>
                <a:avLst/>
                <a:gdLst/>
                <a:ahLst/>
                <a:cxnLst>
                  <a:cxn ang="0">
                    <a:pos x="484" y="336"/>
                  </a:cxn>
                  <a:cxn ang="0">
                    <a:pos x="493" y="345"/>
                  </a:cxn>
                  <a:cxn ang="0">
                    <a:pos x="512" y="374"/>
                  </a:cxn>
                  <a:cxn ang="0">
                    <a:pos x="518" y="426"/>
                  </a:cxn>
                  <a:cxn ang="0">
                    <a:pos x="518" y="449"/>
                  </a:cxn>
                  <a:cxn ang="0">
                    <a:pos x="518" y="574"/>
                  </a:cxn>
                  <a:cxn ang="0">
                    <a:pos x="377" y="609"/>
                  </a:cxn>
                  <a:cxn ang="0">
                    <a:pos x="362" y="609"/>
                  </a:cxn>
                  <a:cxn ang="0">
                    <a:pos x="82" y="340"/>
                  </a:cxn>
                  <a:cxn ang="0">
                    <a:pos x="82" y="333"/>
                  </a:cxn>
                  <a:cxn ang="0">
                    <a:pos x="346" y="63"/>
                  </a:cxn>
                  <a:cxn ang="0">
                    <a:pos x="525" y="105"/>
                  </a:cxn>
                  <a:cxn ang="0">
                    <a:pos x="533" y="111"/>
                  </a:cxn>
                  <a:cxn ang="0">
                    <a:pos x="533" y="34"/>
                  </a:cxn>
                  <a:cxn ang="0">
                    <a:pos x="359" y="1"/>
                  </a:cxn>
                  <a:cxn ang="0">
                    <a:pos x="355" y="1"/>
                  </a:cxn>
                  <a:cxn ang="0">
                    <a:pos x="0" y="341"/>
                  </a:cxn>
                  <a:cxn ang="0">
                    <a:pos x="0" y="346"/>
                  </a:cxn>
                  <a:cxn ang="0">
                    <a:pos x="357" y="678"/>
                  </a:cxn>
                  <a:cxn ang="0">
                    <a:pos x="375" y="678"/>
                  </a:cxn>
                  <a:cxn ang="0">
                    <a:pos x="594" y="612"/>
                  </a:cxn>
                  <a:cxn ang="0">
                    <a:pos x="596" y="391"/>
                  </a:cxn>
                  <a:cxn ang="0">
                    <a:pos x="595" y="381"/>
                  </a:cxn>
                  <a:cxn ang="0">
                    <a:pos x="598" y="366"/>
                  </a:cxn>
                  <a:cxn ang="0">
                    <a:pos x="593" y="364"/>
                  </a:cxn>
                  <a:cxn ang="0">
                    <a:pos x="598" y="365"/>
                  </a:cxn>
                  <a:cxn ang="0">
                    <a:pos x="609" y="345"/>
                  </a:cxn>
                  <a:cxn ang="0">
                    <a:pos x="616" y="336"/>
                  </a:cxn>
                  <a:cxn ang="0">
                    <a:pos x="497" y="336"/>
                  </a:cxn>
                  <a:cxn ang="0">
                    <a:pos x="484" y="336"/>
                  </a:cxn>
                </a:cxnLst>
                <a:rect l="0" t="0" r="r" b="b"/>
                <a:pathLst>
                  <a:path w="616" h="678">
                    <a:moveTo>
                      <a:pt x="484" y="336"/>
                    </a:moveTo>
                    <a:cubicBezTo>
                      <a:pt x="493" y="345"/>
                      <a:pt x="493" y="345"/>
                      <a:pt x="493" y="345"/>
                    </a:cubicBezTo>
                    <a:cubicBezTo>
                      <a:pt x="503" y="356"/>
                      <a:pt x="508" y="361"/>
                      <a:pt x="512" y="374"/>
                    </a:cubicBezTo>
                    <a:cubicBezTo>
                      <a:pt x="517" y="393"/>
                      <a:pt x="518" y="408"/>
                      <a:pt x="518" y="426"/>
                    </a:cubicBezTo>
                    <a:cubicBezTo>
                      <a:pt x="518" y="433"/>
                      <a:pt x="518" y="441"/>
                      <a:pt x="518" y="449"/>
                    </a:cubicBezTo>
                    <a:cubicBezTo>
                      <a:pt x="518" y="574"/>
                      <a:pt x="518" y="574"/>
                      <a:pt x="518" y="574"/>
                    </a:cubicBezTo>
                    <a:cubicBezTo>
                      <a:pt x="470" y="598"/>
                      <a:pt x="431" y="606"/>
                      <a:pt x="377" y="609"/>
                    </a:cubicBezTo>
                    <a:cubicBezTo>
                      <a:pt x="372" y="609"/>
                      <a:pt x="366" y="609"/>
                      <a:pt x="362" y="609"/>
                    </a:cubicBezTo>
                    <a:cubicBezTo>
                      <a:pt x="202" y="609"/>
                      <a:pt x="87" y="493"/>
                      <a:pt x="82" y="340"/>
                    </a:cubicBezTo>
                    <a:cubicBezTo>
                      <a:pt x="82" y="338"/>
                      <a:pt x="82" y="335"/>
                      <a:pt x="82" y="333"/>
                    </a:cubicBezTo>
                    <a:cubicBezTo>
                      <a:pt x="82" y="200"/>
                      <a:pt x="169" y="66"/>
                      <a:pt x="346" y="63"/>
                    </a:cubicBezTo>
                    <a:cubicBezTo>
                      <a:pt x="400" y="63"/>
                      <a:pt x="464" y="69"/>
                      <a:pt x="525" y="105"/>
                    </a:cubicBezTo>
                    <a:cubicBezTo>
                      <a:pt x="533" y="111"/>
                      <a:pt x="533" y="111"/>
                      <a:pt x="533" y="111"/>
                    </a:cubicBezTo>
                    <a:cubicBezTo>
                      <a:pt x="533" y="34"/>
                      <a:pt x="533" y="34"/>
                      <a:pt x="533" y="34"/>
                    </a:cubicBezTo>
                    <a:cubicBezTo>
                      <a:pt x="468" y="4"/>
                      <a:pt x="425" y="2"/>
                      <a:pt x="359" y="1"/>
                    </a:cubicBezTo>
                    <a:cubicBezTo>
                      <a:pt x="357" y="1"/>
                      <a:pt x="356" y="1"/>
                      <a:pt x="355" y="1"/>
                    </a:cubicBezTo>
                    <a:cubicBezTo>
                      <a:pt x="155" y="0"/>
                      <a:pt x="3" y="126"/>
                      <a:pt x="0" y="341"/>
                    </a:cubicBezTo>
                    <a:cubicBezTo>
                      <a:pt x="0" y="343"/>
                      <a:pt x="0" y="344"/>
                      <a:pt x="0" y="346"/>
                    </a:cubicBezTo>
                    <a:cubicBezTo>
                      <a:pt x="0" y="531"/>
                      <a:pt x="157" y="678"/>
                      <a:pt x="357" y="678"/>
                    </a:cubicBezTo>
                    <a:cubicBezTo>
                      <a:pt x="363" y="678"/>
                      <a:pt x="369" y="678"/>
                      <a:pt x="375" y="678"/>
                    </a:cubicBezTo>
                    <a:cubicBezTo>
                      <a:pt x="463" y="674"/>
                      <a:pt x="547" y="643"/>
                      <a:pt x="594" y="612"/>
                    </a:cubicBezTo>
                    <a:cubicBezTo>
                      <a:pt x="596" y="391"/>
                      <a:pt x="596" y="391"/>
                      <a:pt x="596" y="391"/>
                    </a:cubicBezTo>
                    <a:cubicBezTo>
                      <a:pt x="596" y="387"/>
                      <a:pt x="595" y="384"/>
                      <a:pt x="595" y="381"/>
                    </a:cubicBezTo>
                    <a:cubicBezTo>
                      <a:pt x="595" y="376"/>
                      <a:pt x="596" y="372"/>
                      <a:pt x="598" y="366"/>
                    </a:cubicBezTo>
                    <a:cubicBezTo>
                      <a:pt x="593" y="364"/>
                      <a:pt x="593" y="364"/>
                      <a:pt x="593" y="364"/>
                    </a:cubicBezTo>
                    <a:cubicBezTo>
                      <a:pt x="598" y="365"/>
                      <a:pt x="598" y="365"/>
                      <a:pt x="598" y="365"/>
                    </a:cubicBezTo>
                    <a:cubicBezTo>
                      <a:pt x="601" y="357"/>
                      <a:pt x="603" y="353"/>
                      <a:pt x="609" y="345"/>
                    </a:cubicBezTo>
                    <a:cubicBezTo>
                      <a:pt x="616" y="336"/>
                      <a:pt x="616" y="336"/>
                      <a:pt x="616" y="336"/>
                    </a:cubicBezTo>
                    <a:cubicBezTo>
                      <a:pt x="497" y="336"/>
                      <a:pt x="497" y="336"/>
                      <a:pt x="497" y="336"/>
                    </a:cubicBezTo>
                    <a:lnTo>
                      <a:pt x="484" y="336"/>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6" name="Freeform 200"/>
              <p:cNvSpPr>
                <a:spLocks noChangeAspect="1"/>
              </p:cNvSpPr>
              <p:nvPr userDrawn="1"/>
            </p:nvSpPr>
            <p:spPr bwMode="black">
              <a:xfrm>
                <a:off x="5148" y="976"/>
                <a:ext cx="57" cy="62"/>
              </a:xfrm>
              <a:custGeom>
                <a:avLst/>
                <a:gdLst/>
                <a:ahLst/>
                <a:cxnLst>
                  <a:cxn ang="0">
                    <a:pos x="33" y="29"/>
                  </a:cxn>
                  <a:cxn ang="0">
                    <a:pos x="40" y="54"/>
                  </a:cxn>
                  <a:cxn ang="0">
                    <a:pos x="40" y="597"/>
                  </a:cxn>
                  <a:cxn ang="0">
                    <a:pos x="37" y="630"/>
                  </a:cxn>
                  <a:cxn ang="0">
                    <a:pos x="26" y="652"/>
                  </a:cxn>
                  <a:cxn ang="0">
                    <a:pos x="20" y="661"/>
                  </a:cxn>
                  <a:cxn ang="0">
                    <a:pos x="114" y="661"/>
                  </a:cxn>
                  <a:cxn ang="0">
                    <a:pos x="121" y="661"/>
                  </a:cxn>
                  <a:cxn ang="0">
                    <a:pos x="119" y="654"/>
                  </a:cxn>
                  <a:cxn ang="0">
                    <a:pos x="111" y="627"/>
                  </a:cxn>
                  <a:cxn ang="0">
                    <a:pos x="105" y="580"/>
                  </a:cxn>
                  <a:cxn ang="0">
                    <a:pos x="105" y="112"/>
                  </a:cxn>
                  <a:cxn ang="0">
                    <a:pos x="630" y="692"/>
                  </a:cxn>
                  <a:cxn ang="0">
                    <a:pos x="630" y="69"/>
                  </a:cxn>
                  <a:cxn ang="0">
                    <a:pos x="632" y="36"/>
                  </a:cxn>
                  <a:cxn ang="0">
                    <a:pos x="627" y="34"/>
                  </a:cxn>
                  <a:cxn ang="0">
                    <a:pos x="632" y="35"/>
                  </a:cxn>
                  <a:cxn ang="0">
                    <a:pos x="639" y="7"/>
                  </a:cxn>
                  <a:cxn ang="0">
                    <a:pos x="641" y="0"/>
                  </a:cxn>
                  <a:cxn ang="0">
                    <a:pos x="560" y="0"/>
                  </a:cxn>
                  <a:cxn ang="0">
                    <a:pos x="553" y="0"/>
                  </a:cxn>
                  <a:cxn ang="0">
                    <a:pos x="555" y="7"/>
                  </a:cxn>
                  <a:cxn ang="0">
                    <a:pos x="561" y="32"/>
                  </a:cxn>
                  <a:cxn ang="0">
                    <a:pos x="565" y="83"/>
                  </a:cxn>
                  <a:cxn ang="0">
                    <a:pos x="565" y="114"/>
                  </a:cxn>
                  <a:cxn ang="0">
                    <a:pos x="565" y="511"/>
                  </a:cxn>
                  <a:cxn ang="0">
                    <a:pos x="120" y="3"/>
                  </a:cxn>
                  <a:cxn ang="0">
                    <a:pos x="21" y="1"/>
                  </a:cxn>
                  <a:cxn ang="0">
                    <a:pos x="0" y="1"/>
                  </a:cxn>
                  <a:cxn ang="0">
                    <a:pos x="18" y="11"/>
                  </a:cxn>
                  <a:cxn ang="0">
                    <a:pos x="33" y="29"/>
                  </a:cxn>
                </a:cxnLst>
                <a:rect l="0" t="0" r="r" b="b"/>
                <a:pathLst>
                  <a:path w="641" h="692">
                    <a:moveTo>
                      <a:pt x="33" y="29"/>
                    </a:moveTo>
                    <a:cubicBezTo>
                      <a:pt x="39" y="38"/>
                      <a:pt x="40" y="45"/>
                      <a:pt x="40" y="54"/>
                    </a:cubicBezTo>
                    <a:cubicBezTo>
                      <a:pt x="40" y="597"/>
                      <a:pt x="40" y="597"/>
                      <a:pt x="40" y="597"/>
                    </a:cubicBezTo>
                    <a:cubicBezTo>
                      <a:pt x="40" y="610"/>
                      <a:pt x="40" y="618"/>
                      <a:pt x="37" y="630"/>
                    </a:cubicBezTo>
                    <a:cubicBezTo>
                      <a:pt x="35" y="639"/>
                      <a:pt x="32" y="643"/>
                      <a:pt x="26" y="652"/>
                    </a:cubicBezTo>
                    <a:cubicBezTo>
                      <a:pt x="20" y="661"/>
                      <a:pt x="20" y="661"/>
                      <a:pt x="20" y="661"/>
                    </a:cubicBezTo>
                    <a:cubicBezTo>
                      <a:pt x="114" y="661"/>
                      <a:pt x="114" y="661"/>
                      <a:pt x="114" y="661"/>
                    </a:cubicBezTo>
                    <a:cubicBezTo>
                      <a:pt x="121" y="661"/>
                      <a:pt x="121" y="661"/>
                      <a:pt x="121" y="661"/>
                    </a:cubicBezTo>
                    <a:cubicBezTo>
                      <a:pt x="119" y="654"/>
                      <a:pt x="119" y="654"/>
                      <a:pt x="119" y="654"/>
                    </a:cubicBezTo>
                    <a:cubicBezTo>
                      <a:pt x="115" y="642"/>
                      <a:pt x="113" y="637"/>
                      <a:pt x="111" y="627"/>
                    </a:cubicBezTo>
                    <a:cubicBezTo>
                      <a:pt x="105" y="597"/>
                      <a:pt x="105" y="599"/>
                      <a:pt x="105" y="580"/>
                    </a:cubicBezTo>
                    <a:cubicBezTo>
                      <a:pt x="105" y="112"/>
                      <a:pt x="105" y="112"/>
                      <a:pt x="105" y="112"/>
                    </a:cubicBezTo>
                    <a:cubicBezTo>
                      <a:pt x="630" y="692"/>
                      <a:pt x="630" y="692"/>
                      <a:pt x="630" y="692"/>
                    </a:cubicBezTo>
                    <a:cubicBezTo>
                      <a:pt x="630" y="69"/>
                      <a:pt x="630" y="69"/>
                      <a:pt x="630" y="69"/>
                    </a:cubicBezTo>
                    <a:cubicBezTo>
                      <a:pt x="630" y="56"/>
                      <a:pt x="630" y="49"/>
                      <a:pt x="632" y="36"/>
                    </a:cubicBezTo>
                    <a:cubicBezTo>
                      <a:pt x="627" y="34"/>
                      <a:pt x="627" y="34"/>
                      <a:pt x="627" y="34"/>
                    </a:cubicBezTo>
                    <a:cubicBezTo>
                      <a:pt x="632" y="35"/>
                      <a:pt x="632" y="35"/>
                      <a:pt x="632" y="35"/>
                    </a:cubicBezTo>
                    <a:cubicBezTo>
                      <a:pt x="634" y="24"/>
                      <a:pt x="635" y="18"/>
                      <a:pt x="639" y="7"/>
                    </a:cubicBezTo>
                    <a:cubicBezTo>
                      <a:pt x="641" y="0"/>
                      <a:pt x="641" y="0"/>
                      <a:pt x="641" y="0"/>
                    </a:cubicBezTo>
                    <a:cubicBezTo>
                      <a:pt x="560" y="0"/>
                      <a:pt x="560" y="0"/>
                      <a:pt x="560" y="0"/>
                    </a:cubicBezTo>
                    <a:cubicBezTo>
                      <a:pt x="553" y="0"/>
                      <a:pt x="553" y="0"/>
                      <a:pt x="553" y="0"/>
                    </a:cubicBezTo>
                    <a:cubicBezTo>
                      <a:pt x="555" y="7"/>
                      <a:pt x="555" y="7"/>
                      <a:pt x="555" y="7"/>
                    </a:cubicBezTo>
                    <a:cubicBezTo>
                      <a:pt x="558" y="17"/>
                      <a:pt x="559" y="23"/>
                      <a:pt x="561" y="32"/>
                    </a:cubicBezTo>
                    <a:cubicBezTo>
                      <a:pt x="565" y="51"/>
                      <a:pt x="565" y="66"/>
                      <a:pt x="565" y="83"/>
                    </a:cubicBezTo>
                    <a:cubicBezTo>
                      <a:pt x="565" y="92"/>
                      <a:pt x="565" y="102"/>
                      <a:pt x="565" y="114"/>
                    </a:cubicBezTo>
                    <a:cubicBezTo>
                      <a:pt x="565" y="511"/>
                      <a:pt x="565" y="511"/>
                      <a:pt x="565" y="511"/>
                    </a:cubicBezTo>
                    <a:cubicBezTo>
                      <a:pt x="120" y="3"/>
                      <a:pt x="120" y="3"/>
                      <a:pt x="120" y="3"/>
                    </a:cubicBezTo>
                    <a:cubicBezTo>
                      <a:pt x="21" y="1"/>
                      <a:pt x="21" y="1"/>
                      <a:pt x="21" y="1"/>
                    </a:cubicBezTo>
                    <a:cubicBezTo>
                      <a:pt x="0" y="1"/>
                      <a:pt x="0" y="1"/>
                      <a:pt x="0" y="1"/>
                    </a:cubicBezTo>
                    <a:cubicBezTo>
                      <a:pt x="18" y="11"/>
                      <a:pt x="18" y="11"/>
                      <a:pt x="18" y="11"/>
                    </a:cubicBezTo>
                    <a:cubicBezTo>
                      <a:pt x="26" y="16"/>
                      <a:pt x="29" y="20"/>
                      <a:pt x="33" y="2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7" name="Freeform 201"/>
              <p:cNvSpPr>
                <a:spLocks noChangeAspect="1"/>
              </p:cNvSpPr>
              <p:nvPr userDrawn="1"/>
            </p:nvSpPr>
            <p:spPr bwMode="black">
              <a:xfrm>
                <a:off x="5149" y="1076"/>
                <a:ext cx="38" cy="58"/>
              </a:xfrm>
              <a:custGeom>
                <a:avLst/>
                <a:gdLst/>
                <a:ahLst/>
                <a:cxnLst>
                  <a:cxn ang="0">
                    <a:pos x="13" y="650"/>
                  </a:cxn>
                  <a:cxn ang="0">
                    <a:pos x="7" y="659"/>
                  </a:cxn>
                  <a:cxn ang="0">
                    <a:pos x="393" y="659"/>
                  </a:cxn>
                  <a:cxn ang="0">
                    <a:pos x="393" y="654"/>
                  </a:cxn>
                  <a:cxn ang="0">
                    <a:pos x="393" y="654"/>
                  </a:cxn>
                  <a:cxn ang="0">
                    <a:pos x="393" y="654"/>
                  </a:cxn>
                  <a:cxn ang="0">
                    <a:pos x="398" y="655"/>
                  </a:cxn>
                  <a:cxn ang="0">
                    <a:pos x="421" y="582"/>
                  </a:cxn>
                  <a:cxn ang="0">
                    <a:pos x="425" y="567"/>
                  </a:cxn>
                  <a:cxn ang="0">
                    <a:pos x="412" y="576"/>
                  </a:cxn>
                  <a:cxn ang="0">
                    <a:pos x="384" y="589"/>
                  </a:cxn>
                  <a:cxn ang="0">
                    <a:pos x="314" y="599"/>
                  </a:cxn>
                  <a:cxn ang="0">
                    <a:pos x="111" y="599"/>
                  </a:cxn>
                  <a:cxn ang="0">
                    <a:pos x="111" y="320"/>
                  </a:cxn>
                  <a:cxn ang="0">
                    <a:pos x="280" y="320"/>
                  </a:cxn>
                  <a:cxn ang="0">
                    <a:pos x="307" y="322"/>
                  </a:cxn>
                  <a:cxn ang="0">
                    <a:pos x="343" y="334"/>
                  </a:cxn>
                  <a:cxn ang="0">
                    <a:pos x="351" y="337"/>
                  </a:cxn>
                  <a:cxn ang="0">
                    <a:pos x="351" y="267"/>
                  </a:cxn>
                  <a:cxn ang="0">
                    <a:pos x="351" y="261"/>
                  </a:cxn>
                  <a:cxn ang="0">
                    <a:pos x="109" y="261"/>
                  </a:cxn>
                  <a:cxn ang="0">
                    <a:pos x="109" y="58"/>
                  </a:cxn>
                  <a:cxn ang="0">
                    <a:pos x="280" y="58"/>
                  </a:cxn>
                  <a:cxn ang="0">
                    <a:pos x="300" y="58"/>
                  </a:cxn>
                  <a:cxn ang="0">
                    <a:pos x="318" y="61"/>
                  </a:cxn>
                  <a:cxn ang="0">
                    <a:pos x="341" y="75"/>
                  </a:cxn>
                  <a:cxn ang="0">
                    <a:pos x="351" y="84"/>
                  </a:cxn>
                  <a:cxn ang="0">
                    <a:pos x="351" y="6"/>
                  </a:cxn>
                  <a:cxn ang="0">
                    <a:pos x="351" y="0"/>
                  </a:cxn>
                  <a:cxn ang="0">
                    <a:pos x="0" y="0"/>
                  </a:cxn>
                  <a:cxn ang="0">
                    <a:pos x="10" y="10"/>
                  </a:cxn>
                  <a:cxn ang="0">
                    <a:pos x="21" y="26"/>
                  </a:cxn>
                  <a:cxn ang="0">
                    <a:pos x="25" y="52"/>
                  </a:cxn>
                  <a:cxn ang="0">
                    <a:pos x="25" y="596"/>
                  </a:cxn>
                  <a:cxn ang="0">
                    <a:pos x="26" y="613"/>
                  </a:cxn>
                  <a:cxn ang="0">
                    <a:pos x="24" y="628"/>
                  </a:cxn>
                  <a:cxn ang="0">
                    <a:pos x="13" y="650"/>
                  </a:cxn>
                </a:cxnLst>
                <a:rect l="0" t="0" r="r" b="b"/>
                <a:pathLst>
                  <a:path w="425" h="659">
                    <a:moveTo>
                      <a:pt x="13" y="650"/>
                    </a:moveTo>
                    <a:cubicBezTo>
                      <a:pt x="7" y="659"/>
                      <a:pt x="7" y="659"/>
                      <a:pt x="7" y="659"/>
                    </a:cubicBezTo>
                    <a:cubicBezTo>
                      <a:pt x="393" y="659"/>
                      <a:pt x="393" y="659"/>
                      <a:pt x="393" y="659"/>
                    </a:cubicBezTo>
                    <a:cubicBezTo>
                      <a:pt x="393" y="654"/>
                      <a:pt x="393" y="654"/>
                      <a:pt x="393" y="654"/>
                    </a:cubicBezTo>
                    <a:cubicBezTo>
                      <a:pt x="393" y="654"/>
                      <a:pt x="393" y="654"/>
                      <a:pt x="393" y="654"/>
                    </a:cubicBezTo>
                    <a:cubicBezTo>
                      <a:pt x="393" y="654"/>
                      <a:pt x="393" y="654"/>
                      <a:pt x="393" y="654"/>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8"/>
                      <a:pt x="342" y="599"/>
                      <a:pt x="314" y="599"/>
                    </a:cubicBezTo>
                    <a:cubicBezTo>
                      <a:pt x="111" y="599"/>
                      <a:pt x="111" y="599"/>
                      <a:pt x="111" y="599"/>
                    </a:cubicBezTo>
                    <a:cubicBezTo>
                      <a:pt x="111" y="320"/>
                      <a:pt x="111" y="320"/>
                      <a:pt x="111" y="320"/>
                    </a:cubicBezTo>
                    <a:cubicBezTo>
                      <a:pt x="280" y="320"/>
                      <a:pt x="280" y="320"/>
                      <a:pt x="280" y="320"/>
                    </a:cubicBezTo>
                    <a:cubicBezTo>
                      <a:pt x="290" y="320"/>
                      <a:pt x="297" y="320"/>
                      <a:pt x="307" y="322"/>
                    </a:cubicBezTo>
                    <a:cubicBezTo>
                      <a:pt x="322" y="325"/>
                      <a:pt x="330" y="328"/>
                      <a:pt x="343" y="334"/>
                    </a:cubicBezTo>
                    <a:cubicBezTo>
                      <a:pt x="351" y="337"/>
                      <a:pt x="351" y="337"/>
                      <a:pt x="351" y="337"/>
                    </a:cubicBezTo>
                    <a:cubicBezTo>
                      <a:pt x="351" y="267"/>
                      <a:pt x="351" y="267"/>
                      <a:pt x="351" y="267"/>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7" y="58"/>
                      <a:pt x="294" y="58"/>
                      <a:pt x="300" y="58"/>
                    </a:cubicBezTo>
                    <a:cubicBezTo>
                      <a:pt x="306" y="58"/>
                      <a:pt x="311" y="58"/>
                      <a:pt x="318" y="61"/>
                    </a:cubicBezTo>
                    <a:cubicBezTo>
                      <a:pt x="328" y="64"/>
                      <a:pt x="334" y="68"/>
                      <a:pt x="341" y="75"/>
                    </a:cubicBezTo>
                    <a:cubicBezTo>
                      <a:pt x="351" y="84"/>
                      <a:pt x="351" y="84"/>
                      <a:pt x="351" y="84"/>
                    </a:cubicBezTo>
                    <a:cubicBezTo>
                      <a:pt x="351" y="6"/>
                      <a:pt x="351" y="6"/>
                      <a:pt x="351" y="6"/>
                    </a:cubicBezTo>
                    <a:cubicBezTo>
                      <a:pt x="351" y="0"/>
                      <a:pt x="351" y="0"/>
                      <a:pt x="351" y="0"/>
                    </a:cubicBezTo>
                    <a:cubicBezTo>
                      <a:pt x="0" y="0"/>
                      <a:pt x="0" y="0"/>
                      <a:pt x="0" y="0"/>
                    </a:cubicBezTo>
                    <a:cubicBezTo>
                      <a:pt x="10" y="10"/>
                      <a:pt x="10" y="10"/>
                      <a:pt x="10" y="10"/>
                    </a:cubicBezTo>
                    <a:cubicBezTo>
                      <a:pt x="15" y="16"/>
                      <a:pt x="17" y="19"/>
                      <a:pt x="21" y="26"/>
                    </a:cubicBezTo>
                    <a:cubicBezTo>
                      <a:pt x="24" y="35"/>
                      <a:pt x="25" y="41"/>
                      <a:pt x="25" y="52"/>
                    </a:cubicBezTo>
                    <a:cubicBezTo>
                      <a:pt x="25" y="596"/>
                      <a:pt x="25" y="596"/>
                      <a:pt x="25" y="596"/>
                    </a:cubicBezTo>
                    <a:cubicBezTo>
                      <a:pt x="25" y="603"/>
                      <a:pt x="26" y="608"/>
                      <a:pt x="26" y="613"/>
                    </a:cubicBezTo>
                    <a:cubicBezTo>
                      <a:pt x="26" y="618"/>
                      <a:pt x="25" y="622"/>
                      <a:pt x="24" y="628"/>
                    </a:cubicBezTo>
                    <a:cubicBezTo>
                      <a:pt x="21" y="637"/>
                      <a:pt x="19" y="642"/>
                      <a:pt x="13" y="65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8" name="Freeform 202"/>
              <p:cNvSpPr>
                <a:spLocks noChangeAspect="1" noEditPoints="1"/>
              </p:cNvSpPr>
              <p:nvPr userDrawn="1"/>
            </p:nvSpPr>
            <p:spPr bwMode="black">
              <a:xfrm>
                <a:off x="5313" y="976"/>
                <a:ext cx="45" cy="59"/>
              </a:xfrm>
              <a:custGeom>
                <a:avLst/>
                <a:gdLst/>
                <a:ahLst/>
                <a:cxnLst>
                  <a:cxn ang="0">
                    <a:pos x="17" y="34"/>
                  </a:cxn>
                  <a:cxn ang="0">
                    <a:pos x="22" y="95"/>
                  </a:cxn>
                  <a:cxn ang="0">
                    <a:pos x="22" y="561"/>
                  </a:cxn>
                  <a:cxn ang="0">
                    <a:pos x="19" y="626"/>
                  </a:cxn>
                  <a:cxn ang="0">
                    <a:pos x="9" y="652"/>
                  </a:cxn>
                  <a:cxn ang="0">
                    <a:pos x="5" y="660"/>
                  </a:cxn>
                  <a:cxn ang="0">
                    <a:pos x="110" y="660"/>
                  </a:cxn>
                  <a:cxn ang="0">
                    <a:pos x="118" y="660"/>
                  </a:cxn>
                  <a:cxn ang="0">
                    <a:pos x="115" y="653"/>
                  </a:cxn>
                  <a:cxn ang="0">
                    <a:pos x="106" y="622"/>
                  </a:cxn>
                  <a:cxn ang="0">
                    <a:pos x="103" y="600"/>
                  </a:cxn>
                  <a:cxn ang="0">
                    <a:pos x="103" y="588"/>
                  </a:cxn>
                  <a:cxn ang="0">
                    <a:pos x="103" y="299"/>
                  </a:cxn>
                  <a:cxn ang="0">
                    <a:pos x="105" y="301"/>
                  </a:cxn>
                  <a:cxn ang="0">
                    <a:pos x="122" y="322"/>
                  </a:cxn>
                  <a:cxn ang="0">
                    <a:pos x="383" y="661"/>
                  </a:cxn>
                  <a:cxn ang="0">
                    <a:pos x="387" y="657"/>
                  </a:cxn>
                  <a:cxn ang="0">
                    <a:pos x="387" y="657"/>
                  </a:cxn>
                  <a:cxn ang="0">
                    <a:pos x="387" y="663"/>
                  </a:cxn>
                  <a:cxn ang="0">
                    <a:pos x="490" y="663"/>
                  </a:cxn>
                  <a:cxn ang="0">
                    <a:pos x="507" y="663"/>
                  </a:cxn>
                  <a:cxn ang="0">
                    <a:pos x="493" y="653"/>
                  </a:cxn>
                  <a:cxn ang="0">
                    <a:pos x="460" y="627"/>
                  </a:cxn>
                  <a:cxn ang="0">
                    <a:pos x="406" y="563"/>
                  </a:cxn>
                  <a:cxn ang="0">
                    <a:pos x="251" y="367"/>
                  </a:cxn>
                  <a:cxn ang="0">
                    <a:pos x="205" y="316"/>
                  </a:cxn>
                  <a:cxn ang="0">
                    <a:pos x="204" y="316"/>
                  </a:cxn>
                  <a:cxn ang="0">
                    <a:pos x="211" y="316"/>
                  </a:cxn>
                  <a:cxn ang="0">
                    <a:pos x="370" y="155"/>
                  </a:cxn>
                  <a:cxn ang="0">
                    <a:pos x="370" y="151"/>
                  </a:cxn>
                  <a:cxn ang="0">
                    <a:pos x="206" y="0"/>
                  </a:cxn>
                  <a:cxn ang="0">
                    <a:pos x="0" y="0"/>
                  </a:cxn>
                  <a:cxn ang="0">
                    <a:pos x="5" y="8"/>
                  </a:cxn>
                  <a:cxn ang="0">
                    <a:pos x="17" y="34"/>
                  </a:cxn>
                  <a:cxn ang="0">
                    <a:pos x="138" y="278"/>
                  </a:cxn>
                  <a:cxn ang="0">
                    <a:pos x="104" y="276"/>
                  </a:cxn>
                  <a:cxn ang="0">
                    <a:pos x="104" y="57"/>
                  </a:cxn>
                  <a:cxn ang="0">
                    <a:pos x="167" y="50"/>
                  </a:cxn>
                  <a:cxn ang="0">
                    <a:pos x="288" y="158"/>
                  </a:cxn>
                  <a:cxn ang="0">
                    <a:pos x="288" y="166"/>
                  </a:cxn>
                  <a:cxn ang="0">
                    <a:pos x="155" y="277"/>
                  </a:cxn>
                  <a:cxn ang="0">
                    <a:pos x="138" y="278"/>
                  </a:cxn>
                </a:cxnLst>
                <a:rect l="0" t="0" r="r" b="b"/>
                <a:pathLst>
                  <a:path w="507" h="663">
                    <a:moveTo>
                      <a:pt x="17" y="34"/>
                    </a:moveTo>
                    <a:cubicBezTo>
                      <a:pt x="21" y="58"/>
                      <a:pt x="22" y="71"/>
                      <a:pt x="22" y="95"/>
                    </a:cubicBezTo>
                    <a:cubicBezTo>
                      <a:pt x="22" y="561"/>
                      <a:pt x="22" y="561"/>
                      <a:pt x="22" y="561"/>
                    </a:cubicBezTo>
                    <a:cubicBezTo>
                      <a:pt x="22" y="586"/>
                      <a:pt x="22" y="615"/>
                      <a:pt x="19" y="626"/>
                    </a:cubicBezTo>
                    <a:cubicBezTo>
                      <a:pt x="18" y="636"/>
                      <a:pt x="15" y="641"/>
                      <a:pt x="9" y="652"/>
                    </a:cubicBezTo>
                    <a:cubicBezTo>
                      <a:pt x="5" y="660"/>
                      <a:pt x="5" y="660"/>
                      <a:pt x="5" y="660"/>
                    </a:cubicBezTo>
                    <a:cubicBezTo>
                      <a:pt x="110" y="660"/>
                      <a:pt x="110" y="660"/>
                      <a:pt x="110" y="660"/>
                    </a:cubicBezTo>
                    <a:cubicBezTo>
                      <a:pt x="118" y="660"/>
                      <a:pt x="118" y="660"/>
                      <a:pt x="118" y="660"/>
                    </a:cubicBezTo>
                    <a:cubicBezTo>
                      <a:pt x="115" y="653"/>
                      <a:pt x="115" y="653"/>
                      <a:pt x="115" y="653"/>
                    </a:cubicBezTo>
                    <a:cubicBezTo>
                      <a:pt x="111" y="640"/>
                      <a:pt x="107" y="634"/>
                      <a:pt x="106" y="622"/>
                    </a:cubicBezTo>
                    <a:cubicBezTo>
                      <a:pt x="103" y="613"/>
                      <a:pt x="103" y="607"/>
                      <a:pt x="103" y="600"/>
                    </a:cubicBezTo>
                    <a:cubicBezTo>
                      <a:pt x="103" y="596"/>
                      <a:pt x="103" y="592"/>
                      <a:pt x="103" y="588"/>
                    </a:cubicBezTo>
                    <a:cubicBezTo>
                      <a:pt x="103" y="299"/>
                      <a:pt x="103" y="299"/>
                      <a:pt x="103" y="299"/>
                    </a:cubicBezTo>
                    <a:cubicBezTo>
                      <a:pt x="104" y="300"/>
                      <a:pt x="104" y="300"/>
                      <a:pt x="105" y="301"/>
                    </a:cubicBezTo>
                    <a:cubicBezTo>
                      <a:pt x="112" y="307"/>
                      <a:pt x="115" y="312"/>
                      <a:pt x="122" y="322"/>
                    </a:cubicBezTo>
                    <a:cubicBezTo>
                      <a:pt x="383" y="661"/>
                      <a:pt x="383" y="661"/>
                      <a:pt x="383" y="661"/>
                    </a:cubicBezTo>
                    <a:cubicBezTo>
                      <a:pt x="387" y="657"/>
                      <a:pt x="387" y="657"/>
                      <a:pt x="387" y="657"/>
                    </a:cubicBezTo>
                    <a:cubicBezTo>
                      <a:pt x="387" y="657"/>
                      <a:pt x="387" y="657"/>
                      <a:pt x="387" y="657"/>
                    </a:cubicBezTo>
                    <a:cubicBezTo>
                      <a:pt x="387" y="663"/>
                      <a:pt x="387" y="663"/>
                      <a:pt x="387" y="663"/>
                    </a:cubicBezTo>
                    <a:cubicBezTo>
                      <a:pt x="490" y="663"/>
                      <a:pt x="490" y="663"/>
                      <a:pt x="490" y="663"/>
                    </a:cubicBezTo>
                    <a:cubicBezTo>
                      <a:pt x="507" y="663"/>
                      <a:pt x="507" y="663"/>
                      <a:pt x="507" y="663"/>
                    </a:cubicBezTo>
                    <a:cubicBezTo>
                      <a:pt x="493" y="653"/>
                      <a:pt x="493" y="653"/>
                      <a:pt x="493" y="653"/>
                    </a:cubicBezTo>
                    <a:cubicBezTo>
                      <a:pt x="480" y="643"/>
                      <a:pt x="473" y="637"/>
                      <a:pt x="460" y="627"/>
                    </a:cubicBezTo>
                    <a:cubicBezTo>
                      <a:pt x="441" y="610"/>
                      <a:pt x="426" y="589"/>
                      <a:pt x="406" y="563"/>
                    </a:cubicBezTo>
                    <a:cubicBezTo>
                      <a:pt x="251" y="367"/>
                      <a:pt x="251" y="367"/>
                      <a:pt x="251" y="367"/>
                    </a:cubicBezTo>
                    <a:cubicBezTo>
                      <a:pt x="234" y="346"/>
                      <a:pt x="223" y="334"/>
                      <a:pt x="205" y="316"/>
                    </a:cubicBezTo>
                    <a:cubicBezTo>
                      <a:pt x="205" y="316"/>
                      <a:pt x="204" y="316"/>
                      <a:pt x="204" y="316"/>
                    </a:cubicBezTo>
                    <a:cubicBezTo>
                      <a:pt x="207" y="316"/>
                      <a:pt x="209" y="316"/>
                      <a:pt x="211" y="316"/>
                    </a:cubicBezTo>
                    <a:cubicBezTo>
                      <a:pt x="300" y="316"/>
                      <a:pt x="369" y="241"/>
                      <a:pt x="370" y="155"/>
                    </a:cubicBezTo>
                    <a:cubicBezTo>
                      <a:pt x="370" y="154"/>
                      <a:pt x="370" y="152"/>
                      <a:pt x="370" y="151"/>
                    </a:cubicBezTo>
                    <a:cubicBezTo>
                      <a:pt x="370" y="57"/>
                      <a:pt x="292" y="0"/>
                      <a:pt x="206" y="0"/>
                    </a:cubicBezTo>
                    <a:cubicBezTo>
                      <a:pt x="0" y="0"/>
                      <a:pt x="0" y="0"/>
                      <a:pt x="0" y="0"/>
                    </a:cubicBezTo>
                    <a:cubicBezTo>
                      <a:pt x="5" y="8"/>
                      <a:pt x="5" y="8"/>
                      <a:pt x="5" y="8"/>
                    </a:cubicBezTo>
                    <a:cubicBezTo>
                      <a:pt x="10" y="18"/>
                      <a:pt x="14" y="24"/>
                      <a:pt x="17" y="34"/>
                    </a:cubicBezTo>
                    <a:close/>
                    <a:moveTo>
                      <a:pt x="138" y="278"/>
                    </a:moveTo>
                    <a:cubicBezTo>
                      <a:pt x="125" y="278"/>
                      <a:pt x="113" y="277"/>
                      <a:pt x="104" y="276"/>
                    </a:cubicBezTo>
                    <a:cubicBezTo>
                      <a:pt x="104" y="57"/>
                      <a:pt x="104" y="57"/>
                      <a:pt x="104" y="57"/>
                    </a:cubicBezTo>
                    <a:cubicBezTo>
                      <a:pt x="125" y="51"/>
                      <a:pt x="140" y="51"/>
                      <a:pt x="167" y="50"/>
                    </a:cubicBezTo>
                    <a:cubicBezTo>
                      <a:pt x="270" y="56"/>
                      <a:pt x="283" y="106"/>
                      <a:pt x="288" y="158"/>
                    </a:cubicBezTo>
                    <a:cubicBezTo>
                      <a:pt x="288" y="160"/>
                      <a:pt x="288" y="164"/>
                      <a:pt x="288" y="166"/>
                    </a:cubicBezTo>
                    <a:cubicBezTo>
                      <a:pt x="288" y="230"/>
                      <a:pt x="239" y="271"/>
                      <a:pt x="155" y="277"/>
                    </a:cubicBezTo>
                    <a:cubicBezTo>
                      <a:pt x="149" y="278"/>
                      <a:pt x="143" y="278"/>
                      <a:pt x="138" y="278"/>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9" name="Freeform 203"/>
              <p:cNvSpPr>
                <a:spLocks noChangeAspect="1"/>
              </p:cNvSpPr>
              <p:nvPr userDrawn="1"/>
            </p:nvSpPr>
            <p:spPr bwMode="black">
              <a:xfrm>
                <a:off x="5258" y="976"/>
                <a:ext cx="47" cy="60"/>
              </a:xfrm>
              <a:custGeom>
                <a:avLst/>
                <a:gdLst/>
                <a:ahLst/>
                <a:cxnLst>
                  <a:cxn ang="0">
                    <a:pos x="11" y="40"/>
                  </a:cxn>
                  <a:cxn ang="0">
                    <a:pos x="12" y="54"/>
                  </a:cxn>
                  <a:cxn ang="0">
                    <a:pos x="11" y="69"/>
                  </a:cxn>
                  <a:cxn ang="0">
                    <a:pos x="11" y="442"/>
                  </a:cxn>
                  <a:cxn ang="0">
                    <a:pos x="273" y="670"/>
                  </a:cxn>
                  <a:cxn ang="0">
                    <a:pos x="277" y="670"/>
                  </a:cxn>
                  <a:cxn ang="0">
                    <a:pos x="524" y="446"/>
                  </a:cxn>
                  <a:cxn ang="0">
                    <a:pos x="524" y="66"/>
                  </a:cxn>
                  <a:cxn ang="0">
                    <a:pos x="523" y="50"/>
                  </a:cxn>
                  <a:cxn ang="0">
                    <a:pos x="525" y="35"/>
                  </a:cxn>
                  <a:cxn ang="0">
                    <a:pos x="519" y="34"/>
                  </a:cxn>
                  <a:cxn ang="0">
                    <a:pos x="525" y="35"/>
                  </a:cxn>
                  <a:cxn ang="0">
                    <a:pos x="531" y="7"/>
                  </a:cxn>
                  <a:cxn ang="0">
                    <a:pos x="534" y="0"/>
                  </a:cxn>
                  <a:cxn ang="0">
                    <a:pos x="436" y="0"/>
                  </a:cxn>
                  <a:cxn ang="0">
                    <a:pos x="427" y="0"/>
                  </a:cxn>
                  <a:cxn ang="0">
                    <a:pos x="430" y="8"/>
                  </a:cxn>
                  <a:cxn ang="0">
                    <a:pos x="439" y="36"/>
                  </a:cxn>
                  <a:cxn ang="0">
                    <a:pos x="440" y="67"/>
                  </a:cxn>
                  <a:cxn ang="0">
                    <a:pos x="440" y="440"/>
                  </a:cxn>
                  <a:cxn ang="0">
                    <a:pos x="277" y="603"/>
                  </a:cxn>
                  <a:cxn ang="0">
                    <a:pos x="271" y="603"/>
                  </a:cxn>
                  <a:cxn ang="0">
                    <a:pos x="93" y="434"/>
                  </a:cxn>
                  <a:cxn ang="0">
                    <a:pos x="93" y="63"/>
                  </a:cxn>
                  <a:cxn ang="0">
                    <a:pos x="93" y="51"/>
                  </a:cxn>
                  <a:cxn ang="0">
                    <a:pos x="95" y="34"/>
                  </a:cxn>
                  <a:cxn ang="0">
                    <a:pos x="102" y="8"/>
                  </a:cxn>
                  <a:cxn ang="0">
                    <a:pos x="106" y="0"/>
                  </a:cxn>
                  <a:cxn ang="0">
                    <a:pos x="9" y="0"/>
                  </a:cxn>
                  <a:cxn ang="0">
                    <a:pos x="0" y="0"/>
                  </a:cxn>
                  <a:cxn ang="0">
                    <a:pos x="3" y="8"/>
                  </a:cxn>
                  <a:cxn ang="0">
                    <a:pos x="11" y="40"/>
                  </a:cxn>
                </a:cxnLst>
                <a:rect l="0" t="0" r="r" b="b"/>
                <a:pathLst>
                  <a:path w="534" h="670">
                    <a:moveTo>
                      <a:pt x="11" y="40"/>
                    </a:moveTo>
                    <a:cubicBezTo>
                      <a:pt x="11" y="46"/>
                      <a:pt x="12" y="50"/>
                      <a:pt x="12" y="54"/>
                    </a:cubicBezTo>
                    <a:cubicBezTo>
                      <a:pt x="12" y="59"/>
                      <a:pt x="11" y="63"/>
                      <a:pt x="11" y="69"/>
                    </a:cubicBezTo>
                    <a:cubicBezTo>
                      <a:pt x="11" y="442"/>
                      <a:pt x="11" y="442"/>
                      <a:pt x="11" y="442"/>
                    </a:cubicBezTo>
                    <a:cubicBezTo>
                      <a:pt x="11" y="577"/>
                      <a:pt x="129" y="670"/>
                      <a:pt x="273" y="670"/>
                    </a:cubicBezTo>
                    <a:cubicBezTo>
                      <a:pt x="274" y="670"/>
                      <a:pt x="276" y="670"/>
                      <a:pt x="277" y="670"/>
                    </a:cubicBezTo>
                    <a:cubicBezTo>
                      <a:pt x="414" y="668"/>
                      <a:pt x="524" y="574"/>
                      <a:pt x="524" y="446"/>
                    </a:cubicBezTo>
                    <a:cubicBezTo>
                      <a:pt x="524" y="66"/>
                      <a:pt x="524" y="66"/>
                      <a:pt x="524" y="66"/>
                    </a:cubicBezTo>
                    <a:cubicBezTo>
                      <a:pt x="524" y="59"/>
                      <a:pt x="523" y="54"/>
                      <a:pt x="523" y="50"/>
                    </a:cubicBezTo>
                    <a:cubicBezTo>
                      <a:pt x="523" y="45"/>
                      <a:pt x="524" y="41"/>
                      <a:pt x="525" y="35"/>
                    </a:cubicBezTo>
                    <a:cubicBezTo>
                      <a:pt x="519" y="34"/>
                      <a:pt x="519" y="34"/>
                      <a:pt x="519" y="34"/>
                    </a:cubicBezTo>
                    <a:cubicBezTo>
                      <a:pt x="525" y="35"/>
                      <a:pt x="525" y="35"/>
                      <a:pt x="525" y="35"/>
                    </a:cubicBezTo>
                    <a:cubicBezTo>
                      <a:pt x="526" y="24"/>
                      <a:pt x="528" y="18"/>
                      <a:pt x="531" y="7"/>
                    </a:cubicBezTo>
                    <a:cubicBezTo>
                      <a:pt x="534" y="0"/>
                      <a:pt x="534" y="0"/>
                      <a:pt x="534" y="0"/>
                    </a:cubicBezTo>
                    <a:cubicBezTo>
                      <a:pt x="436" y="0"/>
                      <a:pt x="436" y="0"/>
                      <a:pt x="436" y="0"/>
                    </a:cubicBezTo>
                    <a:cubicBezTo>
                      <a:pt x="427" y="0"/>
                      <a:pt x="427" y="0"/>
                      <a:pt x="427" y="0"/>
                    </a:cubicBezTo>
                    <a:cubicBezTo>
                      <a:pt x="430" y="8"/>
                      <a:pt x="430" y="8"/>
                      <a:pt x="430" y="8"/>
                    </a:cubicBezTo>
                    <a:cubicBezTo>
                      <a:pt x="435" y="18"/>
                      <a:pt x="436" y="24"/>
                      <a:pt x="439" y="36"/>
                    </a:cubicBezTo>
                    <a:cubicBezTo>
                      <a:pt x="440" y="47"/>
                      <a:pt x="440" y="54"/>
                      <a:pt x="440" y="67"/>
                    </a:cubicBezTo>
                    <a:cubicBezTo>
                      <a:pt x="440" y="440"/>
                      <a:pt x="440" y="440"/>
                      <a:pt x="440" y="440"/>
                    </a:cubicBezTo>
                    <a:cubicBezTo>
                      <a:pt x="440" y="529"/>
                      <a:pt x="373" y="600"/>
                      <a:pt x="277" y="603"/>
                    </a:cubicBezTo>
                    <a:cubicBezTo>
                      <a:pt x="275" y="603"/>
                      <a:pt x="273" y="603"/>
                      <a:pt x="271" y="603"/>
                    </a:cubicBezTo>
                    <a:cubicBezTo>
                      <a:pt x="176" y="603"/>
                      <a:pt x="93" y="529"/>
                      <a:pt x="93" y="434"/>
                    </a:cubicBezTo>
                    <a:cubicBezTo>
                      <a:pt x="93" y="63"/>
                      <a:pt x="93" y="63"/>
                      <a:pt x="93" y="63"/>
                    </a:cubicBezTo>
                    <a:cubicBezTo>
                      <a:pt x="93" y="58"/>
                      <a:pt x="93" y="54"/>
                      <a:pt x="93" y="51"/>
                    </a:cubicBezTo>
                    <a:cubicBezTo>
                      <a:pt x="93" y="45"/>
                      <a:pt x="93" y="40"/>
                      <a:pt x="95" y="34"/>
                    </a:cubicBezTo>
                    <a:cubicBezTo>
                      <a:pt x="97" y="22"/>
                      <a:pt x="98" y="17"/>
                      <a:pt x="102" y="8"/>
                    </a:cubicBezTo>
                    <a:cubicBezTo>
                      <a:pt x="106" y="0"/>
                      <a:pt x="106" y="0"/>
                      <a:pt x="106" y="0"/>
                    </a:cubicBezTo>
                    <a:cubicBezTo>
                      <a:pt x="9" y="0"/>
                      <a:pt x="9" y="0"/>
                      <a:pt x="9" y="0"/>
                    </a:cubicBezTo>
                    <a:cubicBezTo>
                      <a:pt x="0" y="0"/>
                      <a:pt x="0" y="0"/>
                      <a:pt x="0" y="0"/>
                    </a:cubicBezTo>
                    <a:cubicBezTo>
                      <a:pt x="3" y="8"/>
                      <a:pt x="3" y="8"/>
                      <a:pt x="3" y="8"/>
                    </a:cubicBezTo>
                    <a:cubicBezTo>
                      <a:pt x="7" y="20"/>
                      <a:pt x="9" y="26"/>
                      <a:pt x="11" y="4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90" name="Freeform 204"/>
              <p:cNvSpPr>
                <a:spLocks noChangeAspect="1"/>
              </p:cNvSpPr>
              <p:nvPr userDrawn="1"/>
            </p:nvSpPr>
            <p:spPr bwMode="black">
              <a:xfrm>
                <a:off x="5237" y="1075"/>
                <a:ext cx="37" cy="60"/>
              </a:xfrm>
              <a:custGeom>
                <a:avLst/>
                <a:gdLst/>
                <a:ahLst/>
                <a:cxnLst>
                  <a:cxn ang="0">
                    <a:pos x="0" y="165"/>
                  </a:cxn>
                  <a:cxn ang="0">
                    <a:pos x="1" y="167"/>
                  </a:cxn>
                  <a:cxn ang="0">
                    <a:pos x="105" y="321"/>
                  </a:cxn>
                  <a:cxn ang="0">
                    <a:pos x="223" y="389"/>
                  </a:cxn>
                  <a:cxn ang="0">
                    <a:pos x="320" y="508"/>
                  </a:cxn>
                  <a:cxn ang="0">
                    <a:pos x="171" y="626"/>
                  </a:cxn>
                  <a:cxn ang="0">
                    <a:pos x="161" y="626"/>
                  </a:cxn>
                  <a:cxn ang="0">
                    <a:pos x="12" y="583"/>
                  </a:cxn>
                  <a:cxn ang="0">
                    <a:pos x="3" y="576"/>
                  </a:cxn>
                  <a:cxn ang="0">
                    <a:pos x="3" y="656"/>
                  </a:cxn>
                  <a:cxn ang="0">
                    <a:pos x="154" y="681"/>
                  </a:cxn>
                  <a:cxn ang="0">
                    <a:pos x="154" y="675"/>
                  </a:cxn>
                  <a:cxn ang="0">
                    <a:pos x="154" y="675"/>
                  </a:cxn>
                  <a:cxn ang="0">
                    <a:pos x="154" y="681"/>
                  </a:cxn>
                  <a:cxn ang="0">
                    <a:pos x="165" y="681"/>
                  </a:cxn>
                  <a:cxn ang="0">
                    <a:pos x="413" y="505"/>
                  </a:cxn>
                  <a:cxn ang="0">
                    <a:pos x="413" y="497"/>
                  </a:cxn>
                  <a:cxn ang="0">
                    <a:pos x="262" y="313"/>
                  </a:cxn>
                  <a:cxn ang="0">
                    <a:pos x="159" y="253"/>
                  </a:cxn>
                  <a:cxn ang="0">
                    <a:pos x="85" y="162"/>
                  </a:cxn>
                  <a:cxn ang="0">
                    <a:pos x="84" y="155"/>
                  </a:cxn>
                  <a:cxn ang="0">
                    <a:pos x="214" y="53"/>
                  </a:cxn>
                  <a:cxn ang="0">
                    <a:pos x="222" y="54"/>
                  </a:cxn>
                  <a:cxn ang="0">
                    <a:pos x="342" y="96"/>
                  </a:cxn>
                  <a:cxn ang="0">
                    <a:pos x="352" y="105"/>
                  </a:cxn>
                  <a:cxn ang="0">
                    <a:pos x="352" y="25"/>
                  </a:cxn>
                  <a:cxn ang="0">
                    <a:pos x="216" y="1"/>
                  </a:cxn>
                  <a:cxn ang="0">
                    <a:pos x="207" y="0"/>
                  </a:cxn>
                  <a:cxn ang="0">
                    <a:pos x="0" y="165"/>
                  </a:cxn>
                </a:cxnLst>
                <a:rect l="0" t="0" r="r" b="b"/>
                <a:pathLst>
                  <a:path w="413" h="682">
                    <a:moveTo>
                      <a:pt x="0" y="165"/>
                    </a:moveTo>
                    <a:cubicBezTo>
                      <a:pt x="0" y="166"/>
                      <a:pt x="1" y="167"/>
                      <a:pt x="1" y="167"/>
                    </a:cubicBezTo>
                    <a:cubicBezTo>
                      <a:pt x="1" y="238"/>
                      <a:pt x="41" y="283"/>
                      <a:pt x="105" y="321"/>
                    </a:cubicBezTo>
                    <a:cubicBezTo>
                      <a:pt x="223" y="389"/>
                      <a:pt x="223" y="389"/>
                      <a:pt x="223" y="389"/>
                    </a:cubicBezTo>
                    <a:cubicBezTo>
                      <a:pt x="277" y="419"/>
                      <a:pt x="320" y="450"/>
                      <a:pt x="320" y="508"/>
                    </a:cubicBezTo>
                    <a:cubicBezTo>
                      <a:pt x="320" y="583"/>
                      <a:pt x="266" y="626"/>
                      <a:pt x="171" y="626"/>
                    </a:cubicBezTo>
                    <a:cubicBezTo>
                      <a:pt x="168" y="626"/>
                      <a:pt x="165" y="626"/>
                      <a:pt x="161" y="626"/>
                    </a:cubicBezTo>
                    <a:cubicBezTo>
                      <a:pt x="99" y="625"/>
                      <a:pt x="59" y="621"/>
                      <a:pt x="12" y="583"/>
                    </a:cubicBezTo>
                    <a:cubicBezTo>
                      <a:pt x="3" y="576"/>
                      <a:pt x="3" y="576"/>
                      <a:pt x="3" y="576"/>
                    </a:cubicBezTo>
                    <a:cubicBezTo>
                      <a:pt x="3" y="656"/>
                      <a:pt x="3" y="656"/>
                      <a:pt x="3" y="656"/>
                    </a:cubicBezTo>
                    <a:cubicBezTo>
                      <a:pt x="61" y="682"/>
                      <a:pt x="98" y="680"/>
                      <a:pt x="154" y="681"/>
                    </a:cubicBezTo>
                    <a:cubicBezTo>
                      <a:pt x="154" y="675"/>
                      <a:pt x="154" y="675"/>
                      <a:pt x="154" y="675"/>
                    </a:cubicBezTo>
                    <a:cubicBezTo>
                      <a:pt x="154" y="675"/>
                      <a:pt x="154" y="675"/>
                      <a:pt x="154" y="675"/>
                    </a:cubicBezTo>
                    <a:cubicBezTo>
                      <a:pt x="154" y="681"/>
                      <a:pt x="154" y="681"/>
                      <a:pt x="154" y="681"/>
                    </a:cubicBezTo>
                    <a:cubicBezTo>
                      <a:pt x="157" y="681"/>
                      <a:pt x="161" y="681"/>
                      <a:pt x="165" y="681"/>
                    </a:cubicBezTo>
                    <a:cubicBezTo>
                      <a:pt x="278" y="680"/>
                      <a:pt x="412" y="643"/>
                      <a:pt x="413" y="505"/>
                    </a:cubicBezTo>
                    <a:cubicBezTo>
                      <a:pt x="413" y="503"/>
                      <a:pt x="413" y="500"/>
                      <a:pt x="413" y="497"/>
                    </a:cubicBezTo>
                    <a:cubicBezTo>
                      <a:pt x="408" y="384"/>
                      <a:pt x="339" y="357"/>
                      <a:pt x="262" y="313"/>
                    </a:cubicBezTo>
                    <a:cubicBezTo>
                      <a:pt x="159" y="253"/>
                      <a:pt x="159" y="253"/>
                      <a:pt x="159" y="253"/>
                    </a:cubicBezTo>
                    <a:cubicBezTo>
                      <a:pt x="118" y="229"/>
                      <a:pt x="89" y="206"/>
                      <a:pt x="85" y="162"/>
                    </a:cubicBezTo>
                    <a:cubicBezTo>
                      <a:pt x="84" y="160"/>
                      <a:pt x="84" y="158"/>
                      <a:pt x="84" y="155"/>
                    </a:cubicBezTo>
                    <a:cubicBezTo>
                      <a:pt x="84" y="95"/>
                      <a:pt x="149" y="53"/>
                      <a:pt x="214" y="53"/>
                    </a:cubicBezTo>
                    <a:cubicBezTo>
                      <a:pt x="216" y="53"/>
                      <a:pt x="219" y="53"/>
                      <a:pt x="222" y="54"/>
                    </a:cubicBezTo>
                    <a:cubicBezTo>
                      <a:pt x="273" y="55"/>
                      <a:pt x="307" y="63"/>
                      <a:pt x="342" y="96"/>
                    </a:cubicBezTo>
                    <a:cubicBezTo>
                      <a:pt x="352" y="105"/>
                      <a:pt x="352" y="105"/>
                      <a:pt x="352" y="105"/>
                    </a:cubicBezTo>
                    <a:cubicBezTo>
                      <a:pt x="352" y="25"/>
                      <a:pt x="352" y="25"/>
                      <a:pt x="352" y="25"/>
                    </a:cubicBezTo>
                    <a:cubicBezTo>
                      <a:pt x="300" y="1"/>
                      <a:pt x="267" y="2"/>
                      <a:pt x="216" y="1"/>
                    </a:cubicBezTo>
                    <a:cubicBezTo>
                      <a:pt x="213" y="0"/>
                      <a:pt x="209" y="0"/>
                      <a:pt x="207" y="0"/>
                    </a:cubicBezTo>
                    <a:cubicBezTo>
                      <a:pt x="99" y="1"/>
                      <a:pt x="1" y="62"/>
                      <a:pt x="0" y="165"/>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grpSp>
        <p:sp>
          <p:nvSpPr>
            <p:cNvPr id="58" name="Rectangle 205"/>
            <p:cNvSpPr>
              <a:spLocks noChangeAspect="1" noChangeArrowheads="1"/>
            </p:cNvSpPr>
            <p:nvPr userDrawn="1"/>
          </p:nvSpPr>
          <p:spPr bwMode="auto">
            <a:xfrm>
              <a:off x="2790" y="0"/>
              <a:ext cx="756" cy="756"/>
            </a:xfrm>
            <a:prstGeom prst="rect">
              <a:avLst/>
            </a:prstGeom>
            <a:solidFill>
              <a:srgbClr val="000000"/>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sp>
          <p:nvSpPr>
            <p:cNvPr id="59" name="Freeform 206"/>
            <p:cNvSpPr>
              <a:spLocks noChangeAspect="1" noEditPoints="1"/>
            </p:cNvSpPr>
            <p:nvPr userDrawn="1"/>
          </p:nvSpPr>
          <p:spPr bwMode="white">
            <a:xfrm>
              <a:off x="2868" y="53"/>
              <a:ext cx="587" cy="637"/>
            </a:xfrm>
            <a:custGeom>
              <a:avLst/>
              <a:gdLst/>
              <a:ahLst/>
              <a:cxnLst>
                <a:cxn ang="0">
                  <a:pos x="743" y="1280"/>
                </a:cxn>
                <a:cxn ang="0">
                  <a:pos x="731" y="152"/>
                </a:cxn>
                <a:cxn ang="0">
                  <a:pos x="4037" y="252"/>
                </a:cxn>
                <a:cxn ang="0">
                  <a:pos x="1456" y="222"/>
                </a:cxn>
                <a:cxn ang="0">
                  <a:pos x="2677" y="560"/>
                </a:cxn>
                <a:cxn ang="0">
                  <a:pos x="2824" y="308"/>
                </a:cxn>
                <a:cxn ang="0">
                  <a:pos x="4037" y="252"/>
                </a:cxn>
                <a:cxn ang="0">
                  <a:pos x="4146" y="906"/>
                </a:cxn>
                <a:cxn ang="0">
                  <a:pos x="4105" y="2222"/>
                </a:cxn>
                <a:cxn ang="0">
                  <a:pos x="4326" y="2160"/>
                </a:cxn>
                <a:cxn ang="0">
                  <a:pos x="4350" y="756"/>
                </a:cxn>
                <a:cxn ang="0">
                  <a:pos x="4920" y="2133"/>
                </a:cxn>
                <a:cxn ang="0">
                  <a:pos x="4707" y="219"/>
                </a:cxn>
                <a:cxn ang="0">
                  <a:pos x="6369" y="153"/>
                </a:cxn>
                <a:cxn ang="0">
                  <a:pos x="965" y="4496"/>
                </a:cxn>
                <a:cxn ang="0">
                  <a:pos x="1785" y="3476"/>
                </a:cxn>
                <a:cxn ang="0">
                  <a:pos x="1184" y="2731"/>
                </a:cxn>
                <a:cxn ang="0">
                  <a:pos x="1195" y="3626"/>
                </a:cxn>
                <a:cxn ang="0">
                  <a:pos x="4080" y="2784"/>
                </a:cxn>
                <a:cxn ang="0">
                  <a:pos x="2457" y="2593"/>
                </a:cxn>
                <a:cxn ang="0">
                  <a:pos x="3850" y="3975"/>
                </a:cxn>
                <a:cxn ang="0">
                  <a:pos x="5713" y="4665"/>
                </a:cxn>
                <a:cxn ang="0">
                  <a:pos x="4830" y="4656"/>
                </a:cxn>
                <a:cxn ang="0">
                  <a:pos x="4511" y="2590"/>
                </a:cxn>
                <a:cxn ang="0">
                  <a:pos x="5758" y="4377"/>
                </a:cxn>
                <a:cxn ang="0">
                  <a:pos x="4794" y="3468"/>
                </a:cxn>
                <a:cxn ang="0">
                  <a:pos x="3545" y="7166"/>
                </a:cxn>
                <a:cxn ang="0">
                  <a:pos x="1689" y="7022"/>
                </a:cxn>
                <a:cxn ang="0">
                  <a:pos x="3374" y="6684"/>
                </a:cxn>
                <a:cxn ang="0">
                  <a:pos x="5212" y="7097"/>
                </a:cxn>
                <a:cxn ang="0">
                  <a:pos x="4005" y="5033"/>
                </a:cxn>
                <a:cxn ang="0">
                  <a:pos x="4290" y="5864"/>
                </a:cxn>
                <a:cxn ang="0">
                  <a:pos x="4298" y="6942"/>
                </a:cxn>
                <a:cxn ang="0">
                  <a:pos x="334" y="5755"/>
                </a:cxn>
                <a:cxn ang="0">
                  <a:pos x="484" y="5969"/>
                </a:cxn>
                <a:cxn ang="0">
                  <a:pos x="371" y="5959"/>
                </a:cxn>
                <a:cxn ang="0">
                  <a:pos x="228" y="6106"/>
                </a:cxn>
                <a:cxn ang="0">
                  <a:pos x="450" y="6090"/>
                </a:cxn>
                <a:cxn ang="0">
                  <a:pos x="454" y="6205"/>
                </a:cxn>
                <a:cxn ang="0">
                  <a:pos x="655" y="6210"/>
                </a:cxn>
                <a:cxn ang="0">
                  <a:pos x="587" y="6053"/>
                </a:cxn>
                <a:cxn ang="0">
                  <a:pos x="877" y="6081"/>
                </a:cxn>
                <a:cxn ang="0">
                  <a:pos x="713" y="5963"/>
                </a:cxn>
                <a:cxn ang="0">
                  <a:pos x="764" y="5880"/>
                </a:cxn>
                <a:cxn ang="0">
                  <a:pos x="671" y="5717"/>
                </a:cxn>
                <a:cxn ang="0">
                  <a:pos x="528" y="5859"/>
                </a:cxn>
                <a:cxn ang="0">
                  <a:pos x="388" y="5708"/>
                </a:cxn>
                <a:cxn ang="0">
                  <a:pos x="6357" y="5708"/>
                </a:cxn>
                <a:cxn ang="0">
                  <a:pos x="6217" y="5859"/>
                </a:cxn>
                <a:cxn ang="0">
                  <a:pos x="6073" y="5717"/>
                </a:cxn>
                <a:cxn ang="0">
                  <a:pos x="5981" y="5880"/>
                </a:cxn>
                <a:cxn ang="0">
                  <a:pos x="6032" y="5963"/>
                </a:cxn>
                <a:cxn ang="0">
                  <a:pos x="5867" y="6081"/>
                </a:cxn>
                <a:cxn ang="0">
                  <a:pos x="6157" y="6053"/>
                </a:cxn>
                <a:cxn ang="0">
                  <a:pos x="6090" y="6210"/>
                </a:cxn>
                <a:cxn ang="0">
                  <a:pos x="6291" y="6205"/>
                </a:cxn>
                <a:cxn ang="0">
                  <a:pos x="6294" y="6090"/>
                </a:cxn>
                <a:cxn ang="0">
                  <a:pos x="6516" y="6106"/>
                </a:cxn>
                <a:cxn ang="0">
                  <a:pos x="6374" y="5959"/>
                </a:cxn>
                <a:cxn ang="0">
                  <a:pos x="6261" y="5969"/>
                </a:cxn>
                <a:cxn ang="0">
                  <a:pos x="6410" y="5755"/>
                </a:cxn>
              </a:cxnLst>
              <a:rect l="0" t="0" r="r" b="b"/>
              <a:pathLst>
                <a:path w="6602" h="7166">
                  <a:moveTo>
                    <a:pt x="500" y="2260"/>
                  </a:moveTo>
                  <a:cubicBezTo>
                    <a:pt x="310" y="2257"/>
                    <a:pt x="190" y="2263"/>
                    <a:pt x="12" y="2195"/>
                  </a:cubicBezTo>
                  <a:cubicBezTo>
                    <a:pt x="12" y="1965"/>
                    <a:pt x="12" y="1965"/>
                    <a:pt x="12" y="1965"/>
                  </a:cubicBezTo>
                  <a:cubicBezTo>
                    <a:pt x="172" y="2096"/>
                    <a:pt x="316" y="2111"/>
                    <a:pt x="523" y="2114"/>
                  </a:cubicBezTo>
                  <a:cubicBezTo>
                    <a:pt x="868" y="2125"/>
                    <a:pt x="1079" y="1970"/>
                    <a:pt x="1079" y="1698"/>
                  </a:cubicBezTo>
                  <a:cubicBezTo>
                    <a:pt x="1079" y="1491"/>
                    <a:pt x="924" y="1383"/>
                    <a:pt x="743" y="1280"/>
                  </a:cubicBezTo>
                  <a:cubicBezTo>
                    <a:pt x="345" y="1052"/>
                    <a:pt x="345" y="1052"/>
                    <a:pt x="345" y="1052"/>
                  </a:cubicBezTo>
                  <a:cubicBezTo>
                    <a:pt x="131" y="927"/>
                    <a:pt x="6" y="783"/>
                    <a:pt x="3" y="550"/>
                  </a:cubicBezTo>
                  <a:cubicBezTo>
                    <a:pt x="0" y="205"/>
                    <a:pt x="339" y="0"/>
                    <a:pt x="707" y="12"/>
                  </a:cubicBezTo>
                  <a:cubicBezTo>
                    <a:pt x="880" y="17"/>
                    <a:pt x="988" y="12"/>
                    <a:pt x="1146" y="76"/>
                  </a:cubicBezTo>
                  <a:cubicBezTo>
                    <a:pt x="1146" y="301"/>
                    <a:pt x="1146" y="301"/>
                    <a:pt x="1146" y="301"/>
                  </a:cubicBezTo>
                  <a:cubicBezTo>
                    <a:pt x="1023" y="184"/>
                    <a:pt x="900" y="158"/>
                    <a:pt x="731" y="152"/>
                  </a:cubicBezTo>
                  <a:cubicBezTo>
                    <a:pt x="491" y="137"/>
                    <a:pt x="228" y="298"/>
                    <a:pt x="248" y="538"/>
                  </a:cubicBezTo>
                  <a:cubicBezTo>
                    <a:pt x="263" y="693"/>
                    <a:pt x="368" y="778"/>
                    <a:pt x="506" y="856"/>
                  </a:cubicBezTo>
                  <a:cubicBezTo>
                    <a:pt x="854" y="1058"/>
                    <a:pt x="854" y="1058"/>
                    <a:pt x="854" y="1058"/>
                  </a:cubicBezTo>
                  <a:cubicBezTo>
                    <a:pt x="1117" y="1210"/>
                    <a:pt x="1336" y="1292"/>
                    <a:pt x="1351" y="1663"/>
                  </a:cubicBezTo>
                  <a:cubicBezTo>
                    <a:pt x="1368" y="2146"/>
                    <a:pt x="895" y="2269"/>
                    <a:pt x="500" y="2260"/>
                  </a:cubicBezTo>
                  <a:close/>
                  <a:moveTo>
                    <a:pt x="4037" y="252"/>
                  </a:moveTo>
                  <a:cubicBezTo>
                    <a:pt x="4020" y="283"/>
                    <a:pt x="4007" y="302"/>
                    <a:pt x="3996" y="335"/>
                  </a:cubicBezTo>
                  <a:cubicBezTo>
                    <a:pt x="3306" y="2258"/>
                    <a:pt x="3306" y="2258"/>
                    <a:pt x="3306" y="2258"/>
                  </a:cubicBezTo>
                  <a:cubicBezTo>
                    <a:pt x="2760" y="795"/>
                    <a:pt x="2760" y="795"/>
                    <a:pt x="2760" y="795"/>
                  </a:cubicBezTo>
                  <a:cubicBezTo>
                    <a:pt x="2226" y="2269"/>
                    <a:pt x="2226" y="2269"/>
                    <a:pt x="2226" y="2269"/>
                  </a:cubicBezTo>
                  <a:cubicBezTo>
                    <a:pt x="1494" y="299"/>
                    <a:pt x="1494" y="299"/>
                    <a:pt x="1494" y="299"/>
                  </a:cubicBezTo>
                  <a:cubicBezTo>
                    <a:pt x="1486" y="269"/>
                    <a:pt x="1478" y="250"/>
                    <a:pt x="1456" y="222"/>
                  </a:cubicBezTo>
                  <a:cubicBezTo>
                    <a:pt x="1431" y="191"/>
                    <a:pt x="1414" y="175"/>
                    <a:pt x="1381" y="155"/>
                  </a:cubicBezTo>
                  <a:cubicBezTo>
                    <a:pt x="1760" y="155"/>
                    <a:pt x="1760" y="155"/>
                    <a:pt x="1760" y="155"/>
                  </a:cubicBezTo>
                  <a:cubicBezTo>
                    <a:pt x="1746" y="177"/>
                    <a:pt x="1738" y="191"/>
                    <a:pt x="1735" y="216"/>
                  </a:cubicBezTo>
                  <a:cubicBezTo>
                    <a:pt x="1730" y="238"/>
                    <a:pt x="1727" y="255"/>
                    <a:pt x="1735" y="277"/>
                  </a:cubicBezTo>
                  <a:cubicBezTo>
                    <a:pt x="2242" y="1717"/>
                    <a:pt x="2242" y="1717"/>
                    <a:pt x="2242" y="1717"/>
                  </a:cubicBezTo>
                  <a:cubicBezTo>
                    <a:pt x="2677" y="560"/>
                    <a:pt x="2677" y="560"/>
                    <a:pt x="2677" y="560"/>
                  </a:cubicBezTo>
                  <a:cubicBezTo>
                    <a:pt x="2575" y="299"/>
                    <a:pt x="2575" y="299"/>
                    <a:pt x="2575" y="299"/>
                  </a:cubicBezTo>
                  <a:cubicBezTo>
                    <a:pt x="2561" y="263"/>
                    <a:pt x="2541" y="247"/>
                    <a:pt x="2519" y="219"/>
                  </a:cubicBezTo>
                  <a:cubicBezTo>
                    <a:pt x="2500" y="194"/>
                    <a:pt x="2483" y="177"/>
                    <a:pt x="2461" y="155"/>
                  </a:cubicBezTo>
                  <a:cubicBezTo>
                    <a:pt x="2838" y="155"/>
                    <a:pt x="2838" y="155"/>
                    <a:pt x="2838" y="155"/>
                  </a:cubicBezTo>
                  <a:cubicBezTo>
                    <a:pt x="2827" y="175"/>
                    <a:pt x="2821" y="186"/>
                    <a:pt x="2816" y="208"/>
                  </a:cubicBezTo>
                  <a:cubicBezTo>
                    <a:pt x="2807" y="247"/>
                    <a:pt x="2813" y="272"/>
                    <a:pt x="2824" y="308"/>
                  </a:cubicBezTo>
                  <a:cubicBezTo>
                    <a:pt x="3334" y="1723"/>
                    <a:pt x="3334" y="1723"/>
                    <a:pt x="3334" y="1723"/>
                  </a:cubicBezTo>
                  <a:cubicBezTo>
                    <a:pt x="3804" y="324"/>
                    <a:pt x="3804" y="324"/>
                    <a:pt x="3804" y="324"/>
                  </a:cubicBezTo>
                  <a:cubicBezTo>
                    <a:pt x="3821" y="288"/>
                    <a:pt x="3832" y="263"/>
                    <a:pt x="3829" y="227"/>
                  </a:cubicBezTo>
                  <a:cubicBezTo>
                    <a:pt x="3827" y="197"/>
                    <a:pt x="3821" y="177"/>
                    <a:pt x="3804" y="153"/>
                  </a:cubicBezTo>
                  <a:cubicBezTo>
                    <a:pt x="4109" y="153"/>
                    <a:pt x="4109" y="153"/>
                    <a:pt x="4109" y="153"/>
                  </a:cubicBezTo>
                  <a:cubicBezTo>
                    <a:pt x="4079" y="189"/>
                    <a:pt x="4062" y="213"/>
                    <a:pt x="4037" y="252"/>
                  </a:cubicBezTo>
                  <a:close/>
                  <a:moveTo>
                    <a:pt x="4350" y="756"/>
                  </a:moveTo>
                  <a:cubicBezTo>
                    <a:pt x="4110" y="756"/>
                    <a:pt x="4110" y="756"/>
                    <a:pt x="4110" y="756"/>
                  </a:cubicBezTo>
                  <a:cubicBezTo>
                    <a:pt x="4097" y="756"/>
                    <a:pt x="4097" y="756"/>
                    <a:pt x="4097" y="756"/>
                  </a:cubicBezTo>
                  <a:cubicBezTo>
                    <a:pt x="4104" y="767"/>
                    <a:pt x="4104" y="767"/>
                    <a:pt x="4104" y="767"/>
                  </a:cubicBezTo>
                  <a:cubicBezTo>
                    <a:pt x="4119" y="789"/>
                    <a:pt x="4127" y="806"/>
                    <a:pt x="4135" y="832"/>
                  </a:cubicBezTo>
                  <a:cubicBezTo>
                    <a:pt x="4145" y="861"/>
                    <a:pt x="4146" y="878"/>
                    <a:pt x="4146" y="906"/>
                  </a:cubicBezTo>
                  <a:cubicBezTo>
                    <a:pt x="4146" y="2091"/>
                    <a:pt x="4146" y="2091"/>
                    <a:pt x="4146" y="2091"/>
                  </a:cubicBezTo>
                  <a:cubicBezTo>
                    <a:pt x="4146" y="2119"/>
                    <a:pt x="4146" y="2138"/>
                    <a:pt x="4135" y="2164"/>
                  </a:cubicBezTo>
                  <a:cubicBezTo>
                    <a:pt x="4135" y="2164"/>
                    <a:pt x="4135" y="2164"/>
                    <a:pt x="4135" y="2164"/>
                  </a:cubicBezTo>
                  <a:cubicBezTo>
                    <a:pt x="4135" y="2165"/>
                    <a:pt x="4135" y="2165"/>
                    <a:pt x="4135" y="2165"/>
                  </a:cubicBezTo>
                  <a:cubicBezTo>
                    <a:pt x="4129" y="2183"/>
                    <a:pt x="4124" y="2194"/>
                    <a:pt x="4112" y="2211"/>
                  </a:cubicBezTo>
                  <a:cubicBezTo>
                    <a:pt x="4105" y="2222"/>
                    <a:pt x="4105" y="2222"/>
                    <a:pt x="4105" y="2222"/>
                  </a:cubicBezTo>
                  <a:cubicBezTo>
                    <a:pt x="4118" y="2222"/>
                    <a:pt x="4118" y="2222"/>
                    <a:pt x="4118" y="2222"/>
                  </a:cubicBezTo>
                  <a:cubicBezTo>
                    <a:pt x="4346" y="2222"/>
                    <a:pt x="4346" y="2222"/>
                    <a:pt x="4346" y="2222"/>
                  </a:cubicBezTo>
                  <a:cubicBezTo>
                    <a:pt x="4359" y="2222"/>
                    <a:pt x="4359" y="2222"/>
                    <a:pt x="4359" y="2222"/>
                  </a:cubicBezTo>
                  <a:cubicBezTo>
                    <a:pt x="4352" y="2212"/>
                    <a:pt x="4352" y="2212"/>
                    <a:pt x="4352" y="2212"/>
                  </a:cubicBezTo>
                  <a:cubicBezTo>
                    <a:pt x="4349" y="2207"/>
                    <a:pt x="4346" y="2202"/>
                    <a:pt x="4343" y="2198"/>
                  </a:cubicBezTo>
                  <a:cubicBezTo>
                    <a:pt x="4335" y="2185"/>
                    <a:pt x="4328" y="2176"/>
                    <a:pt x="4326" y="2160"/>
                  </a:cubicBezTo>
                  <a:cubicBezTo>
                    <a:pt x="4320" y="2112"/>
                    <a:pt x="4320" y="2047"/>
                    <a:pt x="4320" y="1972"/>
                  </a:cubicBezTo>
                  <a:cubicBezTo>
                    <a:pt x="4320" y="902"/>
                    <a:pt x="4320" y="902"/>
                    <a:pt x="4320" y="902"/>
                  </a:cubicBezTo>
                  <a:cubicBezTo>
                    <a:pt x="4320" y="880"/>
                    <a:pt x="4320" y="868"/>
                    <a:pt x="4333" y="822"/>
                  </a:cubicBezTo>
                  <a:cubicBezTo>
                    <a:pt x="4341" y="801"/>
                    <a:pt x="4347" y="786"/>
                    <a:pt x="4356" y="766"/>
                  </a:cubicBezTo>
                  <a:cubicBezTo>
                    <a:pt x="4361" y="756"/>
                    <a:pt x="4361" y="756"/>
                    <a:pt x="4361" y="756"/>
                  </a:cubicBezTo>
                  <a:lnTo>
                    <a:pt x="4350" y="756"/>
                  </a:lnTo>
                  <a:close/>
                  <a:moveTo>
                    <a:pt x="6579" y="244"/>
                  </a:moveTo>
                  <a:cubicBezTo>
                    <a:pt x="6571" y="288"/>
                    <a:pt x="6571" y="313"/>
                    <a:pt x="6571" y="355"/>
                  </a:cubicBezTo>
                  <a:cubicBezTo>
                    <a:pt x="6574" y="2291"/>
                    <a:pt x="6574" y="2291"/>
                    <a:pt x="6574" y="2291"/>
                  </a:cubicBezTo>
                  <a:cubicBezTo>
                    <a:pt x="4901" y="443"/>
                    <a:pt x="4901" y="443"/>
                    <a:pt x="4901" y="443"/>
                  </a:cubicBezTo>
                  <a:cubicBezTo>
                    <a:pt x="4901" y="1981"/>
                    <a:pt x="4901" y="1981"/>
                    <a:pt x="4901" y="1981"/>
                  </a:cubicBezTo>
                  <a:cubicBezTo>
                    <a:pt x="4901" y="2042"/>
                    <a:pt x="4901" y="2042"/>
                    <a:pt x="4920" y="2133"/>
                  </a:cubicBezTo>
                  <a:cubicBezTo>
                    <a:pt x="4926" y="2166"/>
                    <a:pt x="4934" y="2186"/>
                    <a:pt x="4945" y="2222"/>
                  </a:cubicBezTo>
                  <a:cubicBezTo>
                    <a:pt x="4682" y="2222"/>
                    <a:pt x="4682" y="2222"/>
                    <a:pt x="4682" y="2222"/>
                  </a:cubicBezTo>
                  <a:cubicBezTo>
                    <a:pt x="4702" y="2194"/>
                    <a:pt x="4713" y="2177"/>
                    <a:pt x="4718" y="2147"/>
                  </a:cubicBezTo>
                  <a:cubicBezTo>
                    <a:pt x="4729" y="2105"/>
                    <a:pt x="4729" y="2078"/>
                    <a:pt x="4729" y="2036"/>
                  </a:cubicBezTo>
                  <a:cubicBezTo>
                    <a:pt x="4729" y="308"/>
                    <a:pt x="4729" y="308"/>
                    <a:pt x="4729" y="308"/>
                  </a:cubicBezTo>
                  <a:cubicBezTo>
                    <a:pt x="4729" y="274"/>
                    <a:pt x="4724" y="250"/>
                    <a:pt x="4707" y="219"/>
                  </a:cubicBezTo>
                  <a:cubicBezTo>
                    <a:pt x="4693" y="189"/>
                    <a:pt x="4677" y="172"/>
                    <a:pt x="4649" y="155"/>
                  </a:cubicBezTo>
                  <a:cubicBezTo>
                    <a:pt x="4954" y="155"/>
                    <a:pt x="4954" y="155"/>
                    <a:pt x="4954" y="155"/>
                  </a:cubicBezTo>
                  <a:cubicBezTo>
                    <a:pt x="6402" y="1809"/>
                    <a:pt x="6402" y="1809"/>
                    <a:pt x="6402" y="1809"/>
                  </a:cubicBezTo>
                  <a:cubicBezTo>
                    <a:pt x="6402" y="496"/>
                    <a:pt x="6402" y="496"/>
                    <a:pt x="6402" y="496"/>
                  </a:cubicBezTo>
                  <a:cubicBezTo>
                    <a:pt x="6402" y="396"/>
                    <a:pt x="6408" y="333"/>
                    <a:pt x="6388" y="233"/>
                  </a:cubicBezTo>
                  <a:cubicBezTo>
                    <a:pt x="6383" y="202"/>
                    <a:pt x="6377" y="183"/>
                    <a:pt x="6369" y="153"/>
                  </a:cubicBezTo>
                  <a:cubicBezTo>
                    <a:pt x="6602" y="153"/>
                    <a:pt x="6602" y="153"/>
                    <a:pt x="6602" y="153"/>
                  </a:cubicBezTo>
                  <a:cubicBezTo>
                    <a:pt x="6591" y="186"/>
                    <a:pt x="6585" y="208"/>
                    <a:pt x="6579" y="244"/>
                  </a:cubicBezTo>
                  <a:close/>
                  <a:moveTo>
                    <a:pt x="1464" y="4662"/>
                  </a:moveTo>
                  <a:cubicBezTo>
                    <a:pt x="913" y="4662"/>
                    <a:pt x="913" y="4662"/>
                    <a:pt x="913" y="4662"/>
                  </a:cubicBezTo>
                  <a:cubicBezTo>
                    <a:pt x="929" y="4640"/>
                    <a:pt x="935" y="4626"/>
                    <a:pt x="946" y="4604"/>
                  </a:cubicBezTo>
                  <a:cubicBezTo>
                    <a:pt x="960" y="4565"/>
                    <a:pt x="965" y="4537"/>
                    <a:pt x="965" y="4496"/>
                  </a:cubicBezTo>
                  <a:cubicBezTo>
                    <a:pt x="965" y="2792"/>
                    <a:pt x="965" y="2792"/>
                    <a:pt x="965" y="2792"/>
                  </a:cubicBezTo>
                  <a:cubicBezTo>
                    <a:pt x="965" y="2745"/>
                    <a:pt x="957" y="2715"/>
                    <a:pt x="938" y="2670"/>
                  </a:cubicBezTo>
                  <a:cubicBezTo>
                    <a:pt x="924" y="2640"/>
                    <a:pt x="913" y="2621"/>
                    <a:pt x="893" y="2593"/>
                  </a:cubicBezTo>
                  <a:cubicBezTo>
                    <a:pt x="1519" y="2593"/>
                    <a:pt x="1519" y="2593"/>
                    <a:pt x="1519" y="2593"/>
                  </a:cubicBezTo>
                  <a:cubicBezTo>
                    <a:pt x="1788" y="2593"/>
                    <a:pt x="1996" y="2820"/>
                    <a:pt x="2010" y="3089"/>
                  </a:cubicBezTo>
                  <a:cubicBezTo>
                    <a:pt x="2015" y="3285"/>
                    <a:pt x="1935" y="3391"/>
                    <a:pt x="1785" y="3476"/>
                  </a:cubicBezTo>
                  <a:cubicBezTo>
                    <a:pt x="1708" y="3524"/>
                    <a:pt x="1708" y="3524"/>
                    <a:pt x="1708" y="3524"/>
                  </a:cubicBezTo>
                  <a:cubicBezTo>
                    <a:pt x="1791" y="3554"/>
                    <a:pt x="1791" y="3554"/>
                    <a:pt x="1791" y="3554"/>
                  </a:cubicBezTo>
                  <a:cubicBezTo>
                    <a:pt x="2021" y="3632"/>
                    <a:pt x="2148" y="3801"/>
                    <a:pt x="2148" y="4072"/>
                  </a:cubicBezTo>
                  <a:cubicBezTo>
                    <a:pt x="2145" y="4438"/>
                    <a:pt x="1885" y="4662"/>
                    <a:pt x="1464" y="4662"/>
                  </a:cubicBezTo>
                  <a:close/>
                  <a:moveTo>
                    <a:pt x="1386" y="2731"/>
                  </a:moveTo>
                  <a:cubicBezTo>
                    <a:pt x="1184" y="2731"/>
                    <a:pt x="1184" y="2731"/>
                    <a:pt x="1184" y="2731"/>
                  </a:cubicBezTo>
                  <a:cubicBezTo>
                    <a:pt x="1184" y="3476"/>
                    <a:pt x="1184" y="3476"/>
                    <a:pt x="1184" y="3476"/>
                  </a:cubicBezTo>
                  <a:cubicBezTo>
                    <a:pt x="1364" y="3476"/>
                    <a:pt x="1364" y="3476"/>
                    <a:pt x="1364" y="3476"/>
                  </a:cubicBezTo>
                  <a:cubicBezTo>
                    <a:pt x="1666" y="3476"/>
                    <a:pt x="1805" y="3313"/>
                    <a:pt x="1796" y="3089"/>
                  </a:cubicBezTo>
                  <a:cubicBezTo>
                    <a:pt x="1785" y="2881"/>
                    <a:pt x="1644" y="2731"/>
                    <a:pt x="1386" y="2731"/>
                  </a:cubicBezTo>
                  <a:close/>
                  <a:moveTo>
                    <a:pt x="1375" y="3609"/>
                  </a:moveTo>
                  <a:cubicBezTo>
                    <a:pt x="1306" y="3609"/>
                    <a:pt x="1264" y="3609"/>
                    <a:pt x="1195" y="3626"/>
                  </a:cubicBezTo>
                  <a:cubicBezTo>
                    <a:pt x="1195" y="4512"/>
                    <a:pt x="1195" y="4512"/>
                    <a:pt x="1195" y="4512"/>
                  </a:cubicBezTo>
                  <a:cubicBezTo>
                    <a:pt x="1270" y="4534"/>
                    <a:pt x="1320" y="4543"/>
                    <a:pt x="1397" y="4537"/>
                  </a:cubicBezTo>
                  <a:cubicBezTo>
                    <a:pt x="1669" y="4521"/>
                    <a:pt x="1935" y="4368"/>
                    <a:pt x="1926" y="4069"/>
                  </a:cubicBezTo>
                  <a:cubicBezTo>
                    <a:pt x="1918" y="3715"/>
                    <a:pt x="1649" y="3618"/>
                    <a:pt x="1375" y="3609"/>
                  </a:cubicBezTo>
                  <a:close/>
                  <a:moveTo>
                    <a:pt x="4083" y="2684"/>
                  </a:moveTo>
                  <a:cubicBezTo>
                    <a:pt x="4077" y="2723"/>
                    <a:pt x="4080" y="2745"/>
                    <a:pt x="4080" y="2784"/>
                  </a:cubicBezTo>
                  <a:cubicBezTo>
                    <a:pt x="4080" y="3994"/>
                    <a:pt x="4080" y="3994"/>
                    <a:pt x="4080" y="3994"/>
                  </a:cubicBezTo>
                  <a:cubicBezTo>
                    <a:pt x="4080" y="4393"/>
                    <a:pt x="3739" y="4684"/>
                    <a:pt x="3313" y="4692"/>
                  </a:cubicBezTo>
                  <a:cubicBezTo>
                    <a:pt x="2856" y="4698"/>
                    <a:pt x="2485" y="4404"/>
                    <a:pt x="2485" y="3983"/>
                  </a:cubicBezTo>
                  <a:cubicBezTo>
                    <a:pt x="2485" y="2795"/>
                    <a:pt x="2485" y="2795"/>
                    <a:pt x="2485" y="2795"/>
                  </a:cubicBezTo>
                  <a:cubicBezTo>
                    <a:pt x="2485" y="2759"/>
                    <a:pt x="2487" y="2737"/>
                    <a:pt x="2482" y="2701"/>
                  </a:cubicBezTo>
                  <a:cubicBezTo>
                    <a:pt x="2476" y="2657"/>
                    <a:pt x="2471" y="2632"/>
                    <a:pt x="2457" y="2593"/>
                  </a:cubicBezTo>
                  <a:cubicBezTo>
                    <a:pt x="2740" y="2593"/>
                    <a:pt x="2740" y="2593"/>
                    <a:pt x="2740" y="2593"/>
                  </a:cubicBezTo>
                  <a:cubicBezTo>
                    <a:pt x="2726" y="2623"/>
                    <a:pt x="2720" y="2643"/>
                    <a:pt x="2715" y="2679"/>
                  </a:cubicBezTo>
                  <a:cubicBezTo>
                    <a:pt x="2706" y="2715"/>
                    <a:pt x="2709" y="2740"/>
                    <a:pt x="2709" y="2776"/>
                  </a:cubicBezTo>
                  <a:cubicBezTo>
                    <a:pt x="2709" y="3958"/>
                    <a:pt x="2709" y="3958"/>
                    <a:pt x="2709" y="3958"/>
                  </a:cubicBezTo>
                  <a:cubicBezTo>
                    <a:pt x="2709" y="4277"/>
                    <a:pt x="2994" y="4523"/>
                    <a:pt x="3313" y="4512"/>
                  </a:cubicBezTo>
                  <a:cubicBezTo>
                    <a:pt x="3629" y="4504"/>
                    <a:pt x="3850" y="4269"/>
                    <a:pt x="3850" y="3975"/>
                  </a:cubicBezTo>
                  <a:cubicBezTo>
                    <a:pt x="3850" y="2789"/>
                    <a:pt x="3850" y="2789"/>
                    <a:pt x="3850" y="2789"/>
                  </a:cubicBezTo>
                  <a:cubicBezTo>
                    <a:pt x="3850" y="2748"/>
                    <a:pt x="3850" y="2723"/>
                    <a:pt x="3845" y="2684"/>
                  </a:cubicBezTo>
                  <a:cubicBezTo>
                    <a:pt x="3836" y="2648"/>
                    <a:pt x="3831" y="2626"/>
                    <a:pt x="3817" y="2593"/>
                  </a:cubicBezTo>
                  <a:cubicBezTo>
                    <a:pt x="4105" y="2593"/>
                    <a:pt x="4105" y="2593"/>
                    <a:pt x="4105" y="2593"/>
                  </a:cubicBezTo>
                  <a:cubicBezTo>
                    <a:pt x="4094" y="2626"/>
                    <a:pt x="4088" y="2648"/>
                    <a:pt x="4083" y="2684"/>
                  </a:cubicBezTo>
                  <a:close/>
                  <a:moveTo>
                    <a:pt x="5713" y="4665"/>
                  </a:moveTo>
                  <a:cubicBezTo>
                    <a:pt x="4882" y="3584"/>
                    <a:pt x="4882" y="3584"/>
                    <a:pt x="4882" y="3584"/>
                  </a:cubicBezTo>
                  <a:cubicBezTo>
                    <a:pt x="4860" y="3557"/>
                    <a:pt x="4852" y="3537"/>
                    <a:pt x="4827" y="3518"/>
                  </a:cubicBezTo>
                  <a:cubicBezTo>
                    <a:pt x="4816" y="3507"/>
                    <a:pt x="4805" y="3501"/>
                    <a:pt x="4791" y="3493"/>
                  </a:cubicBezTo>
                  <a:cubicBezTo>
                    <a:pt x="4791" y="4443"/>
                    <a:pt x="4791" y="4443"/>
                    <a:pt x="4791" y="4443"/>
                  </a:cubicBezTo>
                  <a:cubicBezTo>
                    <a:pt x="4791" y="4487"/>
                    <a:pt x="4788" y="4512"/>
                    <a:pt x="4799" y="4557"/>
                  </a:cubicBezTo>
                  <a:cubicBezTo>
                    <a:pt x="4805" y="4595"/>
                    <a:pt x="4816" y="4618"/>
                    <a:pt x="4830" y="4656"/>
                  </a:cubicBezTo>
                  <a:cubicBezTo>
                    <a:pt x="4525" y="4656"/>
                    <a:pt x="4525" y="4656"/>
                    <a:pt x="4525" y="4656"/>
                  </a:cubicBezTo>
                  <a:cubicBezTo>
                    <a:pt x="4542" y="4623"/>
                    <a:pt x="4555" y="4604"/>
                    <a:pt x="4558" y="4570"/>
                  </a:cubicBezTo>
                  <a:cubicBezTo>
                    <a:pt x="4567" y="4529"/>
                    <a:pt x="4567" y="4438"/>
                    <a:pt x="4567" y="4360"/>
                  </a:cubicBezTo>
                  <a:cubicBezTo>
                    <a:pt x="4567" y="2875"/>
                    <a:pt x="4567" y="2875"/>
                    <a:pt x="4567" y="2875"/>
                  </a:cubicBezTo>
                  <a:cubicBezTo>
                    <a:pt x="4567" y="2798"/>
                    <a:pt x="4564" y="2754"/>
                    <a:pt x="4550" y="2676"/>
                  </a:cubicBezTo>
                  <a:cubicBezTo>
                    <a:pt x="4542" y="2640"/>
                    <a:pt x="4528" y="2621"/>
                    <a:pt x="4511" y="2590"/>
                  </a:cubicBezTo>
                  <a:cubicBezTo>
                    <a:pt x="5134" y="2590"/>
                    <a:pt x="5134" y="2590"/>
                    <a:pt x="5134" y="2590"/>
                  </a:cubicBezTo>
                  <a:cubicBezTo>
                    <a:pt x="5406" y="2590"/>
                    <a:pt x="5650" y="2770"/>
                    <a:pt x="5641" y="3066"/>
                  </a:cubicBezTo>
                  <a:cubicBezTo>
                    <a:pt x="5636" y="3355"/>
                    <a:pt x="5384" y="3601"/>
                    <a:pt x="5079" y="3554"/>
                  </a:cubicBezTo>
                  <a:cubicBezTo>
                    <a:pt x="5096" y="3568"/>
                    <a:pt x="5104" y="3579"/>
                    <a:pt x="5121" y="3593"/>
                  </a:cubicBezTo>
                  <a:cubicBezTo>
                    <a:pt x="5179" y="3648"/>
                    <a:pt x="5212" y="3684"/>
                    <a:pt x="5265" y="3751"/>
                  </a:cubicBezTo>
                  <a:cubicBezTo>
                    <a:pt x="5758" y="4377"/>
                    <a:pt x="5758" y="4377"/>
                    <a:pt x="5758" y="4377"/>
                  </a:cubicBezTo>
                  <a:cubicBezTo>
                    <a:pt x="5821" y="4460"/>
                    <a:pt x="5871" y="4526"/>
                    <a:pt x="5935" y="4582"/>
                  </a:cubicBezTo>
                  <a:cubicBezTo>
                    <a:pt x="5974" y="4615"/>
                    <a:pt x="5999" y="4634"/>
                    <a:pt x="6040" y="4665"/>
                  </a:cubicBezTo>
                  <a:lnTo>
                    <a:pt x="5713" y="4665"/>
                  </a:lnTo>
                  <a:close/>
                  <a:moveTo>
                    <a:pt x="5013" y="2715"/>
                  </a:moveTo>
                  <a:cubicBezTo>
                    <a:pt x="4927" y="2715"/>
                    <a:pt x="4874" y="2718"/>
                    <a:pt x="4794" y="2754"/>
                  </a:cubicBezTo>
                  <a:cubicBezTo>
                    <a:pt x="4794" y="3468"/>
                    <a:pt x="4794" y="3468"/>
                    <a:pt x="4794" y="3468"/>
                  </a:cubicBezTo>
                  <a:cubicBezTo>
                    <a:pt x="4833" y="3474"/>
                    <a:pt x="4907" y="3476"/>
                    <a:pt x="4974" y="3474"/>
                  </a:cubicBezTo>
                  <a:cubicBezTo>
                    <a:pt x="5259" y="3451"/>
                    <a:pt x="5431" y="3302"/>
                    <a:pt x="5414" y="3072"/>
                  </a:cubicBezTo>
                  <a:cubicBezTo>
                    <a:pt x="5403" y="2906"/>
                    <a:pt x="5348" y="2729"/>
                    <a:pt x="5013" y="2715"/>
                  </a:cubicBezTo>
                  <a:close/>
                  <a:moveTo>
                    <a:pt x="3551" y="5119"/>
                  </a:moveTo>
                  <a:cubicBezTo>
                    <a:pt x="3542" y="5163"/>
                    <a:pt x="3542" y="5188"/>
                    <a:pt x="3542" y="5230"/>
                  </a:cubicBezTo>
                  <a:cubicBezTo>
                    <a:pt x="3545" y="7166"/>
                    <a:pt x="3545" y="7166"/>
                    <a:pt x="3545" y="7166"/>
                  </a:cubicBezTo>
                  <a:cubicBezTo>
                    <a:pt x="1872" y="5318"/>
                    <a:pt x="1872" y="5318"/>
                    <a:pt x="1872" y="5318"/>
                  </a:cubicBezTo>
                  <a:cubicBezTo>
                    <a:pt x="1872" y="6856"/>
                    <a:pt x="1872" y="6856"/>
                    <a:pt x="1872" y="6856"/>
                  </a:cubicBezTo>
                  <a:cubicBezTo>
                    <a:pt x="1872" y="6917"/>
                    <a:pt x="1872" y="6917"/>
                    <a:pt x="1892" y="7008"/>
                  </a:cubicBezTo>
                  <a:cubicBezTo>
                    <a:pt x="1897" y="7041"/>
                    <a:pt x="1905" y="7061"/>
                    <a:pt x="1917" y="7097"/>
                  </a:cubicBezTo>
                  <a:cubicBezTo>
                    <a:pt x="1654" y="7097"/>
                    <a:pt x="1654" y="7097"/>
                    <a:pt x="1654" y="7097"/>
                  </a:cubicBezTo>
                  <a:cubicBezTo>
                    <a:pt x="1673" y="7069"/>
                    <a:pt x="1684" y="7052"/>
                    <a:pt x="1689" y="7022"/>
                  </a:cubicBezTo>
                  <a:cubicBezTo>
                    <a:pt x="1701" y="6980"/>
                    <a:pt x="1701" y="6953"/>
                    <a:pt x="1701" y="6911"/>
                  </a:cubicBezTo>
                  <a:cubicBezTo>
                    <a:pt x="1701" y="5183"/>
                    <a:pt x="1701" y="5183"/>
                    <a:pt x="1701" y="5183"/>
                  </a:cubicBezTo>
                  <a:cubicBezTo>
                    <a:pt x="1701" y="5150"/>
                    <a:pt x="1695" y="5125"/>
                    <a:pt x="1678" y="5094"/>
                  </a:cubicBezTo>
                  <a:cubicBezTo>
                    <a:pt x="1665" y="5064"/>
                    <a:pt x="1648" y="5047"/>
                    <a:pt x="1620" y="5030"/>
                  </a:cubicBezTo>
                  <a:cubicBezTo>
                    <a:pt x="1925" y="5030"/>
                    <a:pt x="1925" y="5030"/>
                    <a:pt x="1925" y="5030"/>
                  </a:cubicBezTo>
                  <a:cubicBezTo>
                    <a:pt x="3374" y="6684"/>
                    <a:pt x="3374" y="6684"/>
                    <a:pt x="3374" y="6684"/>
                  </a:cubicBezTo>
                  <a:cubicBezTo>
                    <a:pt x="3374" y="5371"/>
                    <a:pt x="3374" y="5371"/>
                    <a:pt x="3374" y="5371"/>
                  </a:cubicBezTo>
                  <a:cubicBezTo>
                    <a:pt x="3374" y="5271"/>
                    <a:pt x="3379" y="5208"/>
                    <a:pt x="3360" y="5108"/>
                  </a:cubicBezTo>
                  <a:cubicBezTo>
                    <a:pt x="3354" y="5077"/>
                    <a:pt x="3349" y="5058"/>
                    <a:pt x="3340" y="5028"/>
                  </a:cubicBezTo>
                  <a:cubicBezTo>
                    <a:pt x="3573" y="5028"/>
                    <a:pt x="3573" y="5028"/>
                    <a:pt x="3573" y="5028"/>
                  </a:cubicBezTo>
                  <a:cubicBezTo>
                    <a:pt x="3562" y="5061"/>
                    <a:pt x="3556" y="5083"/>
                    <a:pt x="3551" y="5119"/>
                  </a:cubicBezTo>
                  <a:close/>
                  <a:moveTo>
                    <a:pt x="5212" y="7097"/>
                  </a:moveTo>
                  <a:cubicBezTo>
                    <a:pt x="4019" y="7097"/>
                    <a:pt x="4019" y="7097"/>
                    <a:pt x="4019" y="7097"/>
                  </a:cubicBezTo>
                  <a:cubicBezTo>
                    <a:pt x="4038" y="7069"/>
                    <a:pt x="4046" y="7050"/>
                    <a:pt x="4055" y="7019"/>
                  </a:cubicBezTo>
                  <a:cubicBezTo>
                    <a:pt x="4066" y="6980"/>
                    <a:pt x="4060" y="6953"/>
                    <a:pt x="4060" y="6914"/>
                  </a:cubicBezTo>
                  <a:cubicBezTo>
                    <a:pt x="4060" y="5180"/>
                    <a:pt x="4060" y="5180"/>
                    <a:pt x="4060" y="5180"/>
                  </a:cubicBezTo>
                  <a:cubicBezTo>
                    <a:pt x="4060" y="5144"/>
                    <a:pt x="4055" y="5122"/>
                    <a:pt x="4044" y="5091"/>
                  </a:cubicBezTo>
                  <a:cubicBezTo>
                    <a:pt x="4032" y="5066"/>
                    <a:pt x="4024" y="5053"/>
                    <a:pt x="4005" y="5033"/>
                  </a:cubicBezTo>
                  <a:cubicBezTo>
                    <a:pt x="5060" y="5033"/>
                    <a:pt x="5060" y="5033"/>
                    <a:pt x="5060" y="5033"/>
                  </a:cubicBezTo>
                  <a:cubicBezTo>
                    <a:pt x="5060" y="5241"/>
                    <a:pt x="5060" y="5241"/>
                    <a:pt x="5060" y="5241"/>
                  </a:cubicBezTo>
                  <a:cubicBezTo>
                    <a:pt x="5035" y="5216"/>
                    <a:pt x="5013" y="5202"/>
                    <a:pt x="4980" y="5191"/>
                  </a:cubicBezTo>
                  <a:cubicBezTo>
                    <a:pt x="4933" y="5174"/>
                    <a:pt x="4899" y="5183"/>
                    <a:pt x="4852" y="5183"/>
                  </a:cubicBezTo>
                  <a:cubicBezTo>
                    <a:pt x="4290" y="5183"/>
                    <a:pt x="4290" y="5183"/>
                    <a:pt x="4290" y="5183"/>
                  </a:cubicBezTo>
                  <a:cubicBezTo>
                    <a:pt x="4290" y="5864"/>
                    <a:pt x="4290" y="5864"/>
                    <a:pt x="4290" y="5864"/>
                  </a:cubicBezTo>
                  <a:cubicBezTo>
                    <a:pt x="5060" y="5864"/>
                    <a:pt x="5060" y="5864"/>
                    <a:pt x="5060" y="5864"/>
                  </a:cubicBezTo>
                  <a:cubicBezTo>
                    <a:pt x="5060" y="6061"/>
                    <a:pt x="5060" y="6061"/>
                    <a:pt x="5060" y="6061"/>
                  </a:cubicBezTo>
                  <a:cubicBezTo>
                    <a:pt x="5019" y="6041"/>
                    <a:pt x="4991" y="6033"/>
                    <a:pt x="4944" y="6022"/>
                  </a:cubicBezTo>
                  <a:cubicBezTo>
                    <a:pt x="4911" y="6016"/>
                    <a:pt x="4886" y="6016"/>
                    <a:pt x="4852" y="6016"/>
                  </a:cubicBezTo>
                  <a:cubicBezTo>
                    <a:pt x="4298" y="6016"/>
                    <a:pt x="4298" y="6016"/>
                    <a:pt x="4298" y="6016"/>
                  </a:cubicBezTo>
                  <a:cubicBezTo>
                    <a:pt x="4298" y="6942"/>
                    <a:pt x="4298" y="6942"/>
                    <a:pt x="4298" y="6942"/>
                  </a:cubicBezTo>
                  <a:cubicBezTo>
                    <a:pt x="4960" y="6942"/>
                    <a:pt x="4960" y="6942"/>
                    <a:pt x="4960" y="6942"/>
                  </a:cubicBezTo>
                  <a:cubicBezTo>
                    <a:pt x="5052" y="6942"/>
                    <a:pt x="5104" y="6936"/>
                    <a:pt x="5190" y="6908"/>
                  </a:cubicBezTo>
                  <a:cubicBezTo>
                    <a:pt x="5229" y="6897"/>
                    <a:pt x="5251" y="6886"/>
                    <a:pt x="5284" y="6864"/>
                  </a:cubicBezTo>
                  <a:lnTo>
                    <a:pt x="5212" y="7097"/>
                  </a:lnTo>
                  <a:close/>
                  <a:moveTo>
                    <a:pt x="326" y="5704"/>
                  </a:moveTo>
                  <a:cubicBezTo>
                    <a:pt x="327" y="5723"/>
                    <a:pt x="339" y="5734"/>
                    <a:pt x="334" y="5755"/>
                  </a:cubicBezTo>
                  <a:cubicBezTo>
                    <a:pt x="329" y="5776"/>
                    <a:pt x="317" y="5800"/>
                    <a:pt x="317" y="5823"/>
                  </a:cubicBezTo>
                  <a:cubicBezTo>
                    <a:pt x="317" y="5853"/>
                    <a:pt x="343" y="5892"/>
                    <a:pt x="369" y="5910"/>
                  </a:cubicBezTo>
                  <a:cubicBezTo>
                    <a:pt x="374" y="5913"/>
                    <a:pt x="384" y="5915"/>
                    <a:pt x="389" y="5917"/>
                  </a:cubicBezTo>
                  <a:cubicBezTo>
                    <a:pt x="398" y="5922"/>
                    <a:pt x="402" y="5929"/>
                    <a:pt x="410" y="5931"/>
                  </a:cubicBezTo>
                  <a:cubicBezTo>
                    <a:pt x="415" y="5933"/>
                    <a:pt x="424" y="5930"/>
                    <a:pt x="428" y="5931"/>
                  </a:cubicBezTo>
                  <a:cubicBezTo>
                    <a:pt x="431" y="5932"/>
                    <a:pt x="482" y="5965"/>
                    <a:pt x="484" y="5969"/>
                  </a:cubicBezTo>
                  <a:cubicBezTo>
                    <a:pt x="486" y="5974"/>
                    <a:pt x="482" y="5986"/>
                    <a:pt x="478" y="5990"/>
                  </a:cubicBezTo>
                  <a:cubicBezTo>
                    <a:pt x="468" y="6003"/>
                    <a:pt x="454" y="6003"/>
                    <a:pt x="442" y="6001"/>
                  </a:cubicBezTo>
                  <a:cubicBezTo>
                    <a:pt x="438" y="6004"/>
                    <a:pt x="438" y="6004"/>
                    <a:pt x="438" y="6004"/>
                  </a:cubicBezTo>
                  <a:cubicBezTo>
                    <a:pt x="432" y="6001"/>
                    <a:pt x="424" y="5997"/>
                    <a:pt x="422" y="5994"/>
                  </a:cubicBezTo>
                  <a:cubicBezTo>
                    <a:pt x="417" y="5990"/>
                    <a:pt x="415" y="5982"/>
                    <a:pt x="411" y="5978"/>
                  </a:cubicBezTo>
                  <a:cubicBezTo>
                    <a:pt x="407" y="5975"/>
                    <a:pt x="378" y="5962"/>
                    <a:pt x="371" y="5959"/>
                  </a:cubicBezTo>
                  <a:cubicBezTo>
                    <a:pt x="357" y="5954"/>
                    <a:pt x="323" y="5954"/>
                    <a:pt x="308" y="5962"/>
                  </a:cubicBezTo>
                  <a:cubicBezTo>
                    <a:pt x="299" y="5966"/>
                    <a:pt x="285" y="5982"/>
                    <a:pt x="279" y="5988"/>
                  </a:cubicBezTo>
                  <a:cubicBezTo>
                    <a:pt x="275" y="5991"/>
                    <a:pt x="270" y="5993"/>
                    <a:pt x="267" y="5996"/>
                  </a:cubicBezTo>
                  <a:cubicBezTo>
                    <a:pt x="255" y="6011"/>
                    <a:pt x="251" y="6036"/>
                    <a:pt x="243" y="6051"/>
                  </a:cubicBezTo>
                  <a:cubicBezTo>
                    <a:pt x="237" y="6062"/>
                    <a:pt x="226" y="6069"/>
                    <a:pt x="222" y="6080"/>
                  </a:cubicBezTo>
                  <a:cubicBezTo>
                    <a:pt x="219" y="6091"/>
                    <a:pt x="223" y="6093"/>
                    <a:pt x="228" y="6106"/>
                  </a:cubicBezTo>
                  <a:cubicBezTo>
                    <a:pt x="229" y="6106"/>
                    <a:pt x="233" y="6105"/>
                    <a:pt x="233" y="6105"/>
                  </a:cubicBezTo>
                  <a:cubicBezTo>
                    <a:pt x="233" y="6105"/>
                    <a:pt x="262" y="6125"/>
                    <a:pt x="274" y="6138"/>
                  </a:cubicBezTo>
                  <a:cubicBezTo>
                    <a:pt x="287" y="6152"/>
                    <a:pt x="322" y="6169"/>
                    <a:pt x="337" y="6169"/>
                  </a:cubicBezTo>
                  <a:cubicBezTo>
                    <a:pt x="344" y="6168"/>
                    <a:pt x="370" y="6164"/>
                    <a:pt x="374" y="6163"/>
                  </a:cubicBezTo>
                  <a:cubicBezTo>
                    <a:pt x="386" y="6161"/>
                    <a:pt x="405" y="6152"/>
                    <a:pt x="416" y="6143"/>
                  </a:cubicBezTo>
                  <a:cubicBezTo>
                    <a:pt x="420" y="6139"/>
                    <a:pt x="448" y="6094"/>
                    <a:pt x="450" y="6090"/>
                  </a:cubicBezTo>
                  <a:cubicBezTo>
                    <a:pt x="451" y="6087"/>
                    <a:pt x="484" y="6048"/>
                    <a:pt x="498" y="6057"/>
                  </a:cubicBezTo>
                  <a:cubicBezTo>
                    <a:pt x="499" y="6057"/>
                    <a:pt x="518" y="6074"/>
                    <a:pt x="521" y="6082"/>
                  </a:cubicBezTo>
                  <a:cubicBezTo>
                    <a:pt x="523" y="6086"/>
                    <a:pt x="520" y="6102"/>
                    <a:pt x="518" y="6107"/>
                  </a:cubicBezTo>
                  <a:cubicBezTo>
                    <a:pt x="512" y="6120"/>
                    <a:pt x="494" y="6125"/>
                    <a:pt x="481" y="6139"/>
                  </a:cubicBezTo>
                  <a:cubicBezTo>
                    <a:pt x="478" y="6143"/>
                    <a:pt x="458" y="6171"/>
                    <a:pt x="455" y="6181"/>
                  </a:cubicBezTo>
                  <a:cubicBezTo>
                    <a:pt x="452" y="6188"/>
                    <a:pt x="454" y="6197"/>
                    <a:pt x="454" y="6205"/>
                  </a:cubicBezTo>
                  <a:cubicBezTo>
                    <a:pt x="453" y="6227"/>
                    <a:pt x="455" y="6253"/>
                    <a:pt x="479" y="6279"/>
                  </a:cubicBezTo>
                  <a:cubicBezTo>
                    <a:pt x="483" y="6283"/>
                    <a:pt x="495" y="6291"/>
                    <a:pt x="499" y="6295"/>
                  </a:cubicBezTo>
                  <a:cubicBezTo>
                    <a:pt x="515" y="6311"/>
                    <a:pt x="533" y="6341"/>
                    <a:pt x="552" y="6337"/>
                  </a:cubicBezTo>
                  <a:cubicBezTo>
                    <a:pt x="570" y="6334"/>
                    <a:pt x="580" y="6313"/>
                    <a:pt x="600" y="6301"/>
                  </a:cubicBezTo>
                  <a:cubicBezTo>
                    <a:pt x="621" y="6288"/>
                    <a:pt x="643" y="6268"/>
                    <a:pt x="651" y="6247"/>
                  </a:cubicBezTo>
                  <a:cubicBezTo>
                    <a:pt x="655" y="6238"/>
                    <a:pt x="654" y="6220"/>
                    <a:pt x="655" y="6210"/>
                  </a:cubicBezTo>
                  <a:cubicBezTo>
                    <a:pt x="655" y="6208"/>
                    <a:pt x="648" y="6179"/>
                    <a:pt x="643" y="6168"/>
                  </a:cubicBezTo>
                  <a:cubicBezTo>
                    <a:pt x="639" y="6159"/>
                    <a:pt x="635" y="6146"/>
                    <a:pt x="626" y="6135"/>
                  </a:cubicBezTo>
                  <a:cubicBezTo>
                    <a:pt x="615" y="6122"/>
                    <a:pt x="587" y="6115"/>
                    <a:pt x="581" y="6099"/>
                  </a:cubicBezTo>
                  <a:cubicBezTo>
                    <a:pt x="580" y="6098"/>
                    <a:pt x="584" y="6092"/>
                    <a:pt x="584" y="6091"/>
                  </a:cubicBezTo>
                  <a:cubicBezTo>
                    <a:pt x="583" y="6086"/>
                    <a:pt x="579" y="6085"/>
                    <a:pt x="579" y="6080"/>
                  </a:cubicBezTo>
                  <a:cubicBezTo>
                    <a:pt x="578" y="6076"/>
                    <a:pt x="585" y="6056"/>
                    <a:pt x="587" y="6053"/>
                  </a:cubicBezTo>
                  <a:cubicBezTo>
                    <a:pt x="603" y="6036"/>
                    <a:pt x="635" y="6042"/>
                    <a:pt x="646" y="6053"/>
                  </a:cubicBezTo>
                  <a:cubicBezTo>
                    <a:pt x="661" y="6069"/>
                    <a:pt x="658" y="6089"/>
                    <a:pt x="667" y="6104"/>
                  </a:cubicBezTo>
                  <a:cubicBezTo>
                    <a:pt x="686" y="6139"/>
                    <a:pt x="737" y="6162"/>
                    <a:pt x="763" y="6158"/>
                  </a:cubicBezTo>
                  <a:cubicBezTo>
                    <a:pt x="769" y="6157"/>
                    <a:pt x="788" y="6154"/>
                    <a:pt x="794" y="6151"/>
                  </a:cubicBezTo>
                  <a:cubicBezTo>
                    <a:pt x="810" y="6143"/>
                    <a:pt x="822" y="6128"/>
                    <a:pt x="831" y="6119"/>
                  </a:cubicBezTo>
                  <a:cubicBezTo>
                    <a:pt x="843" y="6107"/>
                    <a:pt x="870" y="6095"/>
                    <a:pt x="877" y="6081"/>
                  </a:cubicBezTo>
                  <a:cubicBezTo>
                    <a:pt x="884" y="6069"/>
                    <a:pt x="865" y="6036"/>
                    <a:pt x="860" y="6022"/>
                  </a:cubicBezTo>
                  <a:cubicBezTo>
                    <a:pt x="854" y="6006"/>
                    <a:pt x="839" y="5970"/>
                    <a:pt x="821" y="5958"/>
                  </a:cubicBezTo>
                  <a:cubicBezTo>
                    <a:pt x="819" y="5956"/>
                    <a:pt x="798" y="5950"/>
                    <a:pt x="791" y="5949"/>
                  </a:cubicBezTo>
                  <a:cubicBezTo>
                    <a:pt x="787" y="5948"/>
                    <a:pt x="778" y="5952"/>
                    <a:pt x="774" y="5949"/>
                  </a:cubicBezTo>
                  <a:cubicBezTo>
                    <a:pt x="771" y="5945"/>
                    <a:pt x="771" y="5945"/>
                    <a:pt x="771" y="5945"/>
                  </a:cubicBezTo>
                  <a:cubicBezTo>
                    <a:pt x="759" y="5946"/>
                    <a:pt x="724" y="5957"/>
                    <a:pt x="713" y="5963"/>
                  </a:cubicBezTo>
                  <a:cubicBezTo>
                    <a:pt x="686" y="5977"/>
                    <a:pt x="675" y="5991"/>
                    <a:pt x="651" y="5994"/>
                  </a:cubicBezTo>
                  <a:cubicBezTo>
                    <a:pt x="651" y="5994"/>
                    <a:pt x="647" y="5994"/>
                    <a:pt x="646" y="5994"/>
                  </a:cubicBezTo>
                  <a:cubicBezTo>
                    <a:pt x="643" y="5994"/>
                    <a:pt x="624" y="5981"/>
                    <a:pt x="621" y="5976"/>
                  </a:cubicBezTo>
                  <a:cubicBezTo>
                    <a:pt x="619" y="5972"/>
                    <a:pt x="622" y="5962"/>
                    <a:pt x="623" y="5957"/>
                  </a:cubicBezTo>
                  <a:cubicBezTo>
                    <a:pt x="633" y="5910"/>
                    <a:pt x="703" y="5925"/>
                    <a:pt x="730" y="5912"/>
                  </a:cubicBezTo>
                  <a:cubicBezTo>
                    <a:pt x="746" y="5905"/>
                    <a:pt x="757" y="5890"/>
                    <a:pt x="764" y="5880"/>
                  </a:cubicBezTo>
                  <a:cubicBezTo>
                    <a:pt x="771" y="5868"/>
                    <a:pt x="782" y="5821"/>
                    <a:pt x="778" y="5808"/>
                  </a:cubicBezTo>
                  <a:cubicBezTo>
                    <a:pt x="777" y="5804"/>
                    <a:pt x="761" y="5754"/>
                    <a:pt x="767" y="5733"/>
                  </a:cubicBezTo>
                  <a:cubicBezTo>
                    <a:pt x="769" y="5727"/>
                    <a:pt x="774" y="5715"/>
                    <a:pt x="772" y="5709"/>
                  </a:cubicBezTo>
                  <a:cubicBezTo>
                    <a:pt x="770" y="5706"/>
                    <a:pt x="761" y="5699"/>
                    <a:pt x="761" y="5699"/>
                  </a:cubicBezTo>
                  <a:cubicBezTo>
                    <a:pt x="747" y="5704"/>
                    <a:pt x="735" y="5713"/>
                    <a:pt x="720" y="5716"/>
                  </a:cubicBezTo>
                  <a:cubicBezTo>
                    <a:pt x="704" y="5719"/>
                    <a:pt x="686" y="5715"/>
                    <a:pt x="671" y="5717"/>
                  </a:cubicBezTo>
                  <a:cubicBezTo>
                    <a:pt x="642" y="5721"/>
                    <a:pt x="605" y="5739"/>
                    <a:pt x="590" y="5771"/>
                  </a:cubicBezTo>
                  <a:cubicBezTo>
                    <a:pt x="561" y="5834"/>
                    <a:pt x="591" y="5873"/>
                    <a:pt x="593" y="5884"/>
                  </a:cubicBezTo>
                  <a:cubicBezTo>
                    <a:pt x="593" y="5889"/>
                    <a:pt x="596" y="5888"/>
                    <a:pt x="596" y="5893"/>
                  </a:cubicBezTo>
                  <a:cubicBezTo>
                    <a:pt x="597" y="5908"/>
                    <a:pt x="568" y="5928"/>
                    <a:pt x="554" y="5926"/>
                  </a:cubicBezTo>
                  <a:cubicBezTo>
                    <a:pt x="544" y="5924"/>
                    <a:pt x="525" y="5905"/>
                    <a:pt x="524" y="5891"/>
                  </a:cubicBezTo>
                  <a:cubicBezTo>
                    <a:pt x="524" y="5890"/>
                    <a:pt x="525" y="5865"/>
                    <a:pt x="528" y="5859"/>
                  </a:cubicBezTo>
                  <a:cubicBezTo>
                    <a:pt x="529" y="5854"/>
                    <a:pt x="532" y="5839"/>
                    <a:pt x="532" y="5835"/>
                  </a:cubicBezTo>
                  <a:cubicBezTo>
                    <a:pt x="531" y="5821"/>
                    <a:pt x="535" y="5798"/>
                    <a:pt x="529" y="5784"/>
                  </a:cubicBezTo>
                  <a:cubicBezTo>
                    <a:pt x="526" y="5778"/>
                    <a:pt x="513" y="5751"/>
                    <a:pt x="508" y="5746"/>
                  </a:cubicBezTo>
                  <a:cubicBezTo>
                    <a:pt x="506" y="5744"/>
                    <a:pt x="459" y="5714"/>
                    <a:pt x="456" y="5714"/>
                  </a:cubicBezTo>
                  <a:cubicBezTo>
                    <a:pt x="453" y="5713"/>
                    <a:pt x="434" y="5711"/>
                    <a:pt x="431" y="5711"/>
                  </a:cubicBezTo>
                  <a:cubicBezTo>
                    <a:pt x="421" y="5710"/>
                    <a:pt x="388" y="5708"/>
                    <a:pt x="388" y="5708"/>
                  </a:cubicBezTo>
                  <a:cubicBezTo>
                    <a:pt x="388" y="5708"/>
                    <a:pt x="351" y="5687"/>
                    <a:pt x="348" y="5686"/>
                  </a:cubicBezTo>
                  <a:cubicBezTo>
                    <a:pt x="346" y="5684"/>
                    <a:pt x="333" y="5688"/>
                    <a:pt x="332" y="5688"/>
                  </a:cubicBezTo>
                  <a:cubicBezTo>
                    <a:pt x="330" y="5693"/>
                    <a:pt x="325" y="5699"/>
                    <a:pt x="326" y="5704"/>
                  </a:cubicBezTo>
                  <a:close/>
                  <a:moveTo>
                    <a:pt x="6412" y="5688"/>
                  </a:moveTo>
                  <a:cubicBezTo>
                    <a:pt x="6411" y="5688"/>
                    <a:pt x="6399" y="5684"/>
                    <a:pt x="6396" y="5686"/>
                  </a:cubicBezTo>
                  <a:cubicBezTo>
                    <a:pt x="6394" y="5687"/>
                    <a:pt x="6357" y="5708"/>
                    <a:pt x="6357" y="5708"/>
                  </a:cubicBezTo>
                  <a:cubicBezTo>
                    <a:pt x="6356" y="5708"/>
                    <a:pt x="6323" y="5710"/>
                    <a:pt x="6314" y="5711"/>
                  </a:cubicBezTo>
                  <a:cubicBezTo>
                    <a:pt x="6311" y="5711"/>
                    <a:pt x="6291" y="5713"/>
                    <a:pt x="6288" y="5714"/>
                  </a:cubicBezTo>
                  <a:cubicBezTo>
                    <a:pt x="6285" y="5714"/>
                    <a:pt x="6238" y="5744"/>
                    <a:pt x="6237" y="5746"/>
                  </a:cubicBezTo>
                  <a:cubicBezTo>
                    <a:pt x="6232" y="5751"/>
                    <a:pt x="6218" y="5778"/>
                    <a:pt x="6216" y="5784"/>
                  </a:cubicBezTo>
                  <a:cubicBezTo>
                    <a:pt x="6209" y="5798"/>
                    <a:pt x="6213" y="5821"/>
                    <a:pt x="6212" y="5835"/>
                  </a:cubicBezTo>
                  <a:cubicBezTo>
                    <a:pt x="6212" y="5840"/>
                    <a:pt x="6215" y="5854"/>
                    <a:pt x="6217" y="5859"/>
                  </a:cubicBezTo>
                  <a:cubicBezTo>
                    <a:pt x="6219" y="5865"/>
                    <a:pt x="6221" y="5890"/>
                    <a:pt x="6221" y="5891"/>
                  </a:cubicBezTo>
                  <a:cubicBezTo>
                    <a:pt x="6220" y="5905"/>
                    <a:pt x="6201" y="5924"/>
                    <a:pt x="6190" y="5926"/>
                  </a:cubicBezTo>
                  <a:cubicBezTo>
                    <a:pt x="6176" y="5928"/>
                    <a:pt x="6147" y="5908"/>
                    <a:pt x="6148" y="5893"/>
                  </a:cubicBezTo>
                  <a:cubicBezTo>
                    <a:pt x="6148" y="5888"/>
                    <a:pt x="6151" y="5889"/>
                    <a:pt x="6152" y="5884"/>
                  </a:cubicBezTo>
                  <a:cubicBezTo>
                    <a:pt x="6153" y="5873"/>
                    <a:pt x="6183" y="5834"/>
                    <a:pt x="6154" y="5771"/>
                  </a:cubicBezTo>
                  <a:cubicBezTo>
                    <a:pt x="6139" y="5739"/>
                    <a:pt x="6102" y="5721"/>
                    <a:pt x="6073" y="5717"/>
                  </a:cubicBezTo>
                  <a:cubicBezTo>
                    <a:pt x="6058" y="5715"/>
                    <a:pt x="6040" y="5719"/>
                    <a:pt x="6024" y="5716"/>
                  </a:cubicBezTo>
                  <a:cubicBezTo>
                    <a:pt x="6010" y="5713"/>
                    <a:pt x="5998" y="5704"/>
                    <a:pt x="5983" y="5699"/>
                  </a:cubicBezTo>
                  <a:cubicBezTo>
                    <a:pt x="5983" y="5699"/>
                    <a:pt x="5974" y="5706"/>
                    <a:pt x="5973" y="5709"/>
                  </a:cubicBezTo>
                  <a:cubicBezTo>
                    <a:pt x="5971" y="5715"/>
                    <a:pt x="5975" y="5727"/>
                    <a:pt x="5977" y="5733"/>
                  </a:cubicBezTo>
                  <a:cubicBezTo>
                    <a:pt x="5984" y="5754"/>
                    <a:pt x="5967" y="5804"/>
                    <a:pt x="5966" y="5808"/>
                  </a:cubicBezTo>
                  <a:cubicBezTo>
                    <a:pt x="5962" y="5821"/>
                    <a:pt x="5973" y="5868"/>
                    <a:pt x="5981" y="5880"/>
                  </a:cubicBezTo>
                  <a:cubicBezTo>
                    <a:pt x="5987" y="5890"/>
                    <a:pt x="5998" y="5905"/>
                    <a:pt x="6014" y="5912"/>
                  </a:cubicBezTo>
                  <a:cubicBezTo>
                    <a:pt x="6042" y="5925"/>
                    <a:pt x="6111" y="5910"/>
                    <a:pt x="6121" y="5957"/>
                  </a:cubicBezTo>
                  <a:cubicBezTo>
                    <a:pt x="6122" y="5962"/>
                    <a:pt x="6125" y="5972"/>
                    <a:pt x="6123" y="5976"/>
                  </a:cubicBezTo>
                  <a:cubicBezTo>
                    <a:pt x="6121" y="5981"/>
                    <a:pt x="6101" y="5994"/>
                    <a:pt x="6098" y="5994"/>
                  </a:cubicBezTo>
                  <a:cubicBezTo>
                    <a:pt x="6098" y="5994"/>
                    <a:pt x="6093" y="5994"/>
                    <a:pt x="6093" y="5994"/>
                  </a:cubicBezTo>
                  <a:cubicBezTo>
                    <a:pt x="6069" y="5991"/>
                    <a:pt x="6059" y="5977"/>
                    <a:pt x="6032" y="5963"/>
                  </a:cubicBezTo>
                  <a:cubicBezTo>
                    <a:pt x="6021" y="5957"/>
                    <a:pt x="5985" y="5946"/>
                    <a:pt x="5973" y="5945"/>
                  </a:cubicBezTo>
                  <a:cubicBezTo>
                    <a:pt x="5970" y="5949"/>
                    <a:pt x="5970" y="5949"/>
                    <a:pt x="5970" y="5949"/>
                  </a:cubicBezTo>
                  <a:cubicBezTo>
                    <a:pt x="5967" y="5952"/>
                    <a:pt x="5957" y="5948"/>
                    <a:pt x="5953" y="5949"/>
                  </a:cubicBezTo>
                  <a:cubicBezTo>
                    <a:pt x="5947" y="5950"/>
                    <a:pt x="5925" y="5956"/>
                    <a:pt x="5923" y="5958"/>
                  </a:cubicBezTo>
                  <a:cubicBezTo>
                    <a:pt x="5906" y="5970"/>
                    <a:pt x="5891" y="6006"/>
                    <a:pt x="5884" y="6022"/>
                  </a:cubicBezTo>
                  <a:cubicBezTo>
                    <a:pt x="5879" y="6036"/>
                    <a:pt x="5861" y="6069"/>
                    <a:pt x="5867" y="6081"/>
                  </a:cubicBezTo>
                  <a:cubicBezTo>
                    <a:pt x="5875" y="6096"/>
                    <a:pt x="5902" y="6107"/>
                    <a:pt x="5914" y="6119"/>
                  </a:cubicBezTo>
                  <a:cubicBezTo>
                    <a:pt x="5922" y="6128"/>
                    <a:pt x="5935" y="6143"/>
                    <a:pt x="5951" y="6151"/>
                  </a:cubicBezTo>
                  <a:cubicBezTo>
                    <a:pt x="5956" y="6154"/>
                    <a:pt x="5976" y="6157"/>
                    <a:pt x="5981" y="6158"/>
                  </a:cubicBezTo>
                  <a:cubicBezTo>
                    <a:pt x="6008" y="6162"/>
                    <a:pt x="6058" y="6139"/>
                    <a:pt x="6078" y="6104"/>
                  </a:cubicBezTo>
                  <a:cubicBezTo>
                    <a:pt x="6087" y="6089"/>
                    <a:pt x="6083" y="6069"/>
                    <a:pt x="6098" y="6054"/>
                  </a:cubicBezTo>
                  <a:cubicBezTo>
                    <a:pt x="6109" y="6042"/>
                    <a:pt x="6142" y="6036"/>
                    <a:pt x="6157" y="6053"/>
                  </a:cubicBezTo>
                  <a:cubicBezTo>
                    <a:pt x="6160" y="6056"/>
                    <a:pt x="6166" y="6076"/>
                    <a:pt x="6166" y="6080"/>
                  </a:cubicBezTo>
                  <a:cubicBezTo>
                    <a:pt x="6165" y="6085"/>
                    <a:pt x="6161" y="6086"/>
                    <a:pt x="6161" y="6091"/>
                  </a:cubicBezTo>
                  <a:cubicBezTo>
                    <a:pt x="6161" y="6092"/>
                    <a:pt x="6164" y="6098"/>
                    <a:pt x="6164" y="6099"/>
                  </a:cubicBezTo>
                  <a:cubicBezTo>
                    <a:pt x="6157" y="6116"/>
                    <a:pt x="6130" y="6122"/>
                    <a:pt x="6118" y="6135"/>
                  </a:cubicBezTo>
                  <a:cubicBezTo>
                    <a:pt x="6109" y="6146"/>
                    <a:pt x="6106" y="6159"/>
                    <a:pt x="6101" y="6168"/>
                  </a:cubicBezTo>
                  <a:cubicBezTo>
                    <a:pt x="6096" y="6179"/>
                    <a:pt x="6090" y="6208"/>
                    <a:pt x="6090" y="6210"/>
                  </a:cubicBezTo>
                  <a:cubicBezTo>
                    <a:pt x="6091" y="6220"/>
                    <a:pt x="6089" y="6239"/>
                    <a:pt x="6093" y="6247"/>
                  </a:cubicBezTo>
                  <a:cubicBezTo>
                    <a:pt x="6101" y="6268"/>
                    <a:pt x="6123" y="6288"/>
                    <a:pt x="6144" y="6301"/>
                  </a:cubicBezTo>
                  <a:cubicBezTo>
                    <a:pt x="6164" y="6313"/>
                    <a:pt x="6174" y="6334"/>
                    <a:pt x="6193" y="6337"/>
                  </a:cubicBezTo>
                  <a:cubicBezTo>
                    <a:pt x="6212" y="6341"/>
                    <a:pt x="6230" y="6311"/>
                    <a:pt x="6246" y="6295"/>
                  </a:cubicBezTo>
                  <a:cubicBezTo>
                    <a:pt x="6250" y="6291"/>
                    <a:pt x="6262" y="6283"/>
                    <a:pt x="6266" y="6279"/>
                  </a:cubicBezTo>
                  <a:cubicBezTo>
                    <a:pt x="6289" y="6253"/>
                    <a:pt x="6291" y="6227"/>
                    <a:pt x="6291" y="6205"/>
                  </a:cubicBezTo>
                  <a:cubicBezTo>
                    <a:pt x="6291" y="6197"/>
                    <a:pt x="6293" y="6188"/>
                    <a:pt x="6290" y="6181"/>
                  </a:cubicBezTo>
                  <a:cubicBezTo>
                    <a:pt x="6286" y="6171"/>
                    <a:pt x="6267" y="6143"/>
                    <a:pt x="6263" y="6139"/>
                  </a:cubicBezTo>
                  <a:cubicBezTo>
                    <a:pt x="6250" y="6125"/>
                    <a:pt x="6232" y="6120"/>
                    <a:pt x="6226" y="6107"/>
                  </a:cubicBezTo>
                  <a:cubicBezTo>
                    <a:pt x="6224" y="6102"/>
                    <a:pt x="6221" y="6086"/>
                    <a:pt x="6223" y="6082"/>
                  </a:cubicBezTo>
                  <a:cubicBezTo>
                    <a:pt x="6227" y="6074"/>
                    <a:pt x="6246" y="6057"/>
                    <a:pt x="6247" y="6057"/>
                  </a:cubicBezTo>
                  <a:cubicBezTo>
                    <a:pt x="6261" y="6048"/>
                    <a:pt x="6294" y="6087"/>
                    <a:pt x="6294" y="6090"/>
                  </a:cubicBezTo>
                  <a:cubicBezTo>
                    <a:pt x="6296" y="6094"/>
                    <a:pt x="6324" y="6139"/>
                    <a:pt x="6328" y="6143"/>
                  </a:cubicBezTo>
                  <a:cubicBezTo>
                    <a:pt x="6339" y="6152"/>
                    <a:pt x="6358" y="6161"/>
                    <a:pt x="6370" y="6163"/>
                  </a:cubicBezTo>
                  <a:cubicBezTo>
                    <a:pt x="6375" y="6164"/>
                    <a:pt x="6401" y="6168"/>
                    <a:pt x="6408" y="6169"/>
                  </a:cubicBezTo>
                  <a:cubicBezTo>
                    <a:pt x="6423" y="6169"/>
                    <a:pt x="6457" y="6152"/>
                    <a:pt x="6470" y="6139"/>
                  </a:cubicBezTo>
                  <a:cubicBezTo>
                    <a:pt x="6483" y="6125"/>
                    <a:pt x="6511" y="6105"/>
                    <a:pt x="6511" y="6105"/>
                  </a:cubicBezTo>
                  <a:cubicBezTo>
                    <a:pt x="6511" y="6105"/>
                    <a:pt x="6516" y="6106"/>
                    <a:pt x="6516" y="6106"/>
                  </a:cubicBezTo>
                  <a:cubicBezTo>
                    <a:pt x="6522" y="6093"/>
                    <a:pt x="6526" y="6091"/>
                    <a:pt x="6522" y="6080"/>
                  </a:cubicBezTo>
                  <a:cubicBezTo>
                    <a:pt x="6519" y="6069"/>
                    <a:pt x="6507" y="6062"/>
                    <a:pt x="6501" y="6051"/>
                  </a:cubicBezTo>
                  <a:cubicBezTo>
                    <a:pt x="6493" y="6036"/>
                    <a:pt x="6489" y="6011"/>
                    <a:pt x="6478" y="5996"/>
                  </a:cubicBezTo>
                  <a:cubicBezTo>
                    <a:pt x="6475" y="5993"/>
                    <a:pt x="6469" y="5991"/>
                    <a:pt x="6466" y="5988"/>
                  </a:cubicBezTo>
                  <a:cubicBezTo>
                    <a:pt x="6459" y="5982"/>
                    <a:pt x="6445" y="5966"/>
                    <a:pt x="6437" y="5962"/>
                  </a:cubicBezTo>
                  <a:cubicBezTo>
                    <a:pt x="6422" y="5954"/>
                    <a:pt x="6387" y="5954"/>
                    <a:pt x="6374" y="5959"/>
                  </a:cubicBezTo>
                  <a:cubicBezTo>
                    <a:pt x="6366" y="5962"/>
                    <a:pt x="6338" y="5975"/>
                    <a:pt x="6334" y="5979"/>
                  </a:cubicBezTo>
                  <a:cubicBezTo>
                    <a:pt x="6329" y="5982"/>
                    <a:pt x="6327" y="5990"/>
                    <a:pt x="6322" y="5994"/>
                  </a:cubicBezTo>
                  <a:cubicBezTo>
                    <a:pt x="6320" y="5997"/>
                    <a:pt x="6312" y="6001"/>
                    <a:pt x="6307" y="6004"/>
                  </a:cubicBezTo>
                  <a:cubicBezTo>
                    <a:pt x="6303" y="6001"/>
                    <a:pt x="6303" y="6001"/>
                    <a:pt x="6303" y="6001"/>
                  </a:cubicBezTo>
                  <a:cubicBezTo>
                    <a:pt x="6291" y="6003"/>
                    <a:pt x="6276" y="6003"/>
                    <a:pt x="6266" y="5991"/>
                  </a:cubicBezTo>
                  <a:cubicBezTo>
                    <a:pt x="6263" y="5986"/>
                    <a:pt x="6258" y="5974"/>
                    <a:pt x="6261" y="5969"/>
                  </a:cubicBezTo>
                  <a:cubicBezTo>
                    <a:pt x="6263" y="5965"/>
                    <a:pt x="6313" y="5932"/>
                    <a:pt x="6317" y="5931"/>
                  </a:cubicBezTo>
                  <a:cubicBezTo>
                    <a:pt x="6320" y="5930"/>
                    <a:pt x="6330" y="5933"/>
                    <a:pt x="6334" y="5932"/>
                  </a:cubicBezTo>
                  <a:cubicBezTo>
                    <a:pt x="6343" y="5929"/>
                    <a:pt x="6347" y="5922"/>
                    <a:pt x="6356" y="5917"/>
                  </a:cubicBezTo>
                  <a:cubicBezTo>
                    <a:pt x="6360" y="5915"/>
                    <a:pt x="6371" y="5913"/>
                    <a:pt x="6375" y="5910"/>
                  </a:cubicBezTo>
                  <a:cubicBezTo>
                    <a:pt x="6402" y="5892"/>
                    <a:pt x="6427" y="5853"/>
                    <a:pt x="6428" y="5823"/>
                  </a:cubicBezTo>
                  <a:cubicBezTo>
                    <a:pt x="6428" y="5800"/>
                    <a:pt x="6416" y="5776"/>
                    <a:pt x="6410" y="5755"/>
                  </a:cubicBezTo>
                  <a:cubicBezTo>
                    <a:pt x="6405" y="5734"/>
                    <a:pt x="6418" y="5723"/>
                    <a:pt x="6419" y="5704"/>
                  </a:cubicBezTo>
                  <a:cubicBezTo>
                    <a:pt x="6419" y="5699"/>
                    <a:pt x="6414" y="5693"/>
                    <a:pt x="6412" y="5688"/>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gr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a:t>Click to edit Master title style</a:t>
            </a:r>
          </a:p>
        </p:txBody>
      </p:sp>
      <p:sp>
        <p:nvSpPr>
          <p:cNvPr id="3" name="Content Placeholder 2"/>
          <p:cNvSpPr>
            <a:spLocks noGrp="1"/>
          </p:cNvSpPr>
          <p:nvPr>
            <p:ph idx="1"/>
          </p:nvPr>
        </p:nvSpPr>
        <p:spPr>
          <a:xfrm>
            <a:off x="502920" y="530352"/>
            <a:ext cx="8183880" cy="41879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B1BD2B9-DD7B-45A2-8419-1F36B740676B}" type="datetimeFigureOut">
              <a:rPr lang="en-US" smtClean="0"/>
              <a:pPr/>
              <a:t>8/8/24</a:t>
            </a:fld>
            <a:endParaRPr lang="en-AU" dirty="0"/>
          </a:p>
        </p:txBody>
      </p:sp>
      <p:sp>
        <p:nvSpPr>
          <p:cNvPr id="5" name="Footer Placeholder 4"/>
          <p:cNvSpPr>
            <a:spLocks noGrp="1"/>
          </p:cNvSpPr>
          <p:nvPr>
            <p:ph type="ftr" sz="quarter" idx="11"/>
          </p:nvPr>
        </p:nvSpPr>
        <p:spPr/>
        <p:txBody>
          <a:bodyPr/>
          <a:lstStyle/>
          <a:p>
            <a:pPr>
              <a:defRPr/>
            </a:pPr>
            <a:r>
              <a:rPr lang="en-AU" dirty="0">
                <a:solidFill>
                  <a:srgbClr val="000000"/>
                </a:solidFill>
              </a:rPr>
              <a:t>Swinburne University of Technology   </a:t>
            </a:r>
          </a:p>
        </p:txBody>
      </p:sp>
      <p:sp>
        <p:nvSpPr>
          <p:cNvPr id="6" name="Slide Number Placeholder 5"/>
          <p:cNvSpPr>
            <a:spLocks noGrp="1"/>
          </p:cNvSpPr>
          <p:nvPr>
            <p:ph type="sldNum" sz="quarter" idx="12"/>
          </p:nvPr>
        </p:nvSpPr>
        <p:spPr/>
        <p:txBody>
          <a:bodyPr/>
          <a:lstStyle/>
          <a:p>
            <a:pPr>
              <a:defRPr/>
            </a:pPr>
            <a:fld id="{64DE7D9E-A1DE-4337-B5C8-7A6B71846151}" type="slidenum">
              <a:rPr lang="en-AU" smtClean="0">
                <a:solidFill>
                  <a:srgbClr val="000000"/>
                </a:solidFill>
              </a:rPr>
              <a:pPr>
                <a:defRPr/>
              </a:pPr>
              <a:t>‹#›</a:t>
            </a:fld>
            <a:endParaRPr lang="en-AU" dirty="0">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 column white">
    <p:spTree>
      <p:nvGrpSpPr>
        <p:cNvPr id="1" name=""/>
        <p:cNvGrpSpPr/>
        <p:nvPr/>
      </p:nvGrpSpPr>
      <p:grpSpPr>
        <a:xfrm>
          <a:off x="0" y="0"/>
          <a:ext cx="0" cy="0"/>
          <a:chOff x="0" y="0"/>
          <a:chExt cx="0" cy="0"/>
        </a:xfrm>
      </p:grpSpPr>
      <p:sp>
        <p:nvSpPr>
          <p:cNvPr id="3" name="TextBox 4"/>
          <p:cNvSpPr txBox="1"/>
          <p:nvPr userDrawn="1"/>
        </p:nvSpPr>
        <p:spPr>
          <a:xfrm>
            <a:off x="7088190" y="228610"/>
            <a:ext cx="1685925" cy="461665"/>
          </a:xfrm>
          <a:prstGeom prst="rect">
            <a:avLst/>
          </a:prstGeom>
          <a:noFill/>
        </p:spPr>
        <p:txBody>
          <a:bodyPr>
            <a:spAutoFit/>
          </a:bodyPr>
          <a:lstStyle/>
          <a:p>
            <a:pPr>
              <a:defRPr/>
            </a:pPr>
            <a:r>
              <a:rPr lang="en-US" sz="2400" dirty="0">
                <a:solidFill>
                  <a:srgbClr val="808080"/>
                </a:solidFill>
                <a:latin typeface="Arial"/>
                <a:ea typeface="ＭＳ Ｐゴシック" charset="-128"/>
                <a:cs typeface="Arial"/>
              </a:rPr>
              <a:t>Swinburne</a:t>
            </a:r>
          </a:p>
        </p:txBody>
      </p:sp>
      <p:sp>
        <p:nvSpPr>
          <p:cNvPr id="9" name="Content Placeholder 2"/>
          <p:cNvSpPr>
            <a:spLocks noGrp="1"/>
          </p:cNvSpPr>
          <p:nvPr>
            <p:ph idx="1" hasCustomPrompt="1"/>
          </p:nvPr>
        </p:nvSpPr>
        <p:spPr>
          <a:xfrm>
            <a:off x="376238" y="1695453"/>
            <a:ext cx="4195762" cy="4283075"/>
          </a:xfrm>
          <a:prstGeom prst="rect">
            <a:avLst/>
          </a:prstGeom>
        </p:spPr>
        <p:txBody>
          <a:bodyPr/>
          <a:lstStyle>
            <a:lvl1pPr marL="360000" indent="-360000">
              <a:lnSpc>
                <a:spcPct val="100000"/>
              </a:lnSpc>
              <a:spcBef>
                <a:spcPts val="600"/>
              </a:spcBef>
              <a:spcAft>
                <a:spcPts val="0"/>
              </a:spcAft>
              <a:buClr>
                <a:schemeClr val="bg1"/>
              </a:buClr>
              <a:buFont typeface="Arial" pitchFamily="34" charset="0"/>
              <a:buChar char="-"/>
              <a:defRPr sz="2400">
                <a:solidFill>
                  <a:schemeClr val="bg1"/>
                </a:solidFill>
              </a:defRPr>
            </a:lvl1pPr>
            <a:lvl2pPr marL="720000" indent="-360000">
              <a:lnSpc>
                <a:spcPct val="100000"/>
              </a:lnSpc>
              <a:spcBef>
                <a:spcPts val="600"/>
              </a:spcBef>
              <a:spcAft>
                <a:spcPts val="0"/>
              </a:spcAft>
              <a:buClr>
                <a:schemeClr val="bg1"/>
              </a:buClr>
              <a:buFont typeface="Arial" pitchFamily="34" charset="0"/>
              <a:buChar char="-"/>
              <a:defRPr sz="2400">
                <a:solidFill>
                  <a:schemeClr val="bg1"/>
                </a:solidFill>
              </a:defRPr>
            </a:lvl2pPr>
            <a:lvl3pPr marL="1080000" indent="-360000">
              <a:lnSpc>
                <a:spcPct val="100000"/>
              </a:lnSpc>
              <a:spcBef>
                <a:spcPts val="600"/>
              </a:spcBef>
              <a:spcAft>
                <a:spcPts val="0"/>
              </a:spcAft>
              <a:buClr>
                <a:schemeClr val="bg1"/>
              </a:buClr>
              <a:buFont typeface="Arial" pitchFamily="34" charset="0"/>
              <a:buChar char="-"/>
              <a:defRPr sz="2200">
                <a:solidFill>
                  <a:schemeClr val="bg1"/>
                </a:solidFill>
              </a:defRPr>
            </a:lvl3pPr>
            <a:lvl4pPr>
              <a:buNone/>
              <a:defRPr sz="2400">
                <a:solidFill>
                  <a:schemeClr val="tx1"/>
                </a:solidFill>
              </a:defRPr>
            </a:lvl4pPr>
            <a:lvl5pPr>
              <a:buNone/>
              <a:defRPr sz="2400">
                <a:solidFill>
                  <a:schemeClr val="tx1"/>
                </a:solidFill>
              </a:defRPr>
            </a:lvl5pPr>
          </a:lstStyle>
          <a:p>
            <a:pPr lvl="0"/>
            <a:r>
              <a:rPr lang="en-US" dirty="0"/>
              <a:t>First level</a:t>
            </a:r>
          </a:p>
          <a:p>
            <a:pPr lvl="1"/>
            <a:r>
              <a:rPr lang="en-US" dirty="0"/>
              <a:t>Second level</a:t>
            </a:r>
          </a:p>
          <a:p>
            <a:pPr lvl="2"/>
            <a:r>
              <a:rPr lang="en-US" dirty="0"/>
              <a:t>Third level</a:t>
            </a:r>
          </a:p>
        </p:txBody>
      </p:sp>
      <p:sp>
        <p:nvSpPr>
          <p:cNvPr id="11" name="Title 1"/>
          <p:cNvSpPr>
            <a:spLocks noGrp="1"/>
          </p:cNvSpPr>
          <p:nvPr>
            <p:ph type="title" hasCustomPrompt="1"/>
          </p:nvPr>
        </p:nvSpPr>
        <p:spPr>
          <a:xfrm>
            <a:off x="376239" y="285751"/>
            <a:ext cx="6386512" cy="466724"/>
          </a:xfrm>
          <a:prstGeom prst="rect">
            <a:avLst/>
          </a:prstGeom>
          <a:ln>
            <a:noFill/>
          </a:ln>
        </p:spPr>
        <p:txBody>
          <a:bodyPr/>
          <a:lstStyle>
            <a:lvl1pPr>
              <a:defRPr sz="2400" b="0" i="0" baseline="0">
                <a:solidFill>
                  <a:schemeClr val="bg2"/>
                </a:solidFill>
              </a:defRPr>
            </a:lvl1pPr>
          </a:lstStyle>
          <a:p>
            <a:r>
              <a:rPr lang="en-US" dirty="0"/>
              <a:t>Presentation title</a:t>
            </a:r>
          </a:p>
        </p:txBody>
      </p:sp>
      <p:sp>
        <p:nvSpPr>
          <p:cNvPr id="13" name="Content Placeholder 2"/>
          <p:cNvSpPr>
            <a:spLocks noGrp="1"/>
          </p:cNvSpPr>
          <p:nvPr>
            <p:ph idx="11" hasCustomPrompt="1"/>
          </p:nvPr>
        </p:nvSpPr>
        <p:spPr>
          <a:xfrm>
            <a:off x="4652963" y="1695453"/>
            <a:ext cx="4195762" cy="4283075"/>
          </a:xfrm>
          <a:prstGeom prst="rect">
            <a:avLst/>
          </a:prstGeom>
        </p:spPr>
        <p:txBody>
          <a:bodyPr/>
          <a:lstStyle>
            <a:lvl1pPr marL="360000" indent="-360000">
              <a:lnSpc>
                <a:spcPct val="100000"/>
              </a:lnSpc>
              <a:spcBef>
                <a:spcPts val="600"/>
              </a:spcBef>
              <a:spcAft>
                <a:spcPts val="0"/>
              </a:spcAft>
              <a:buClr>
                <a:schemeClr val="bg1"/>
              </a:buClr>
              <a:buFont typeface="Arial" pitchFamily="34" charset="0"/>
              <a:buChar char="-"/>
              <a:defRPr sz="2400">
                <a:solidFill>
                  <a:schemeClr val="bg1"/>
                </a:solidFill>
              </a:defRPr>
            </a:lvl1pPr>
            <a:lvl2pPr marL="720000" indent="-360000">
              <a:lnSpc>
                <a:spcPct val="100000"/>
              </a:lnSpc>
              <a:spcBef>
                <a:spcPts val="600"/>
              </a:spcBef>
              <a:spcAft>
                <a:spcPts val="0"/>
              </a:spcAft>
              <a:buClr>
                <a:schemeClr val="bg1"/>
              </a:buClr>
              <a:buFont typeface="Arial" pitchFamily="34" charset="0"/>
              <a:buChar char="-"/>
              <a:defRPr sz="2400">
                <a:solidFill>
                  <a:schemeClr val="bg1"/>
                </a:solidFill>
              </a:defRPr>
            </a:lvl2pPr>
            <a:lvl3pPr marL="1080000" indent="-360000">
              <a:lnSpc>
                <a:spcPct val="100000"/>
              </a:lnSpc>
              <a:spcBef>
                <a:spcPts val="600"/>
              </a:spcBef>
              <a:spcAft>
                <a:spcPts val="0"/>
              </a:spcAft>
              <a:buClr>
                <a:schemeClr val="bg1"/>
              </a:buClr>
              <a:buFont typeface="Arial" pitchFamily="34" charset="0"/>
              <a:buChar char="-"/>
              <a:defRPr sz="2200">
                <a:solidFill>
                  <a:schemeClr val="bg1"/>
                </a:solidFill>
              </a:defRPr>
            </a:lvl3pPr>
            <a:lvl4pPr>
              <a:buNone/>
              <a:defRPr sz="2400">
                <a:solidFill>
                  <a:schemeClr val="tx1"/>
                </a:solidFill>
              </a:defRPr>
            </a:lvl4pPr>
            <a:lvl5pPr>
              <a:buNone/>
              <a:defRPr sz="2400">
                <a:solidFill>
                  <a:schemeClr val="tx1"/>
                </a:solidFill>
              </a:defRPr>
            </a:lvl5pPr>
          </a:lstStyle>
          <a:p>
            <a:pPr lvl="0"/>
            <a:r>
              <a:rPr lang="en-US" dirty="0"/>
              <a:t>First level</a:t>
            </a:r>
          </a:p>
          <a:p>
            <a:pPr lvl="1"/>
            <a:r>
              <a:rPr lang="en-US" dirty="0"/>
              <a:t>Second level</a:t>
            </a:r>
          </a:p>
          <a:p>
            <a:pPr lvl="2"/>
            <a:r>
              <a:rPr lang="en-US" dirty="0"/>
              <a:t>Third level</a:t>
            </a:r>
          </a:p>
        </p:txBody>
      </p:sp>
      <p:sp>
        <p:nvSpPr>
          <p:cNvPr id="14" name="Slide Number Placeholder 4"/>
          <p:cNvSpPr>
            <a:spLocks noGrp="1"/>
          </p:cNvSpPr>
          <p:nvPr>
            <p:ph type="sldNum" sz="quarter" idx="10"/>
          </p:nvPr>
        </p:nvSpPr>
        <p:spPr>
          <a:xfrm>
            <a:off x="6648450" y="6470652"/>
            <a:ext cx="2133600" cy="365125"/>
          </a:xfrm>
          <a:prstGeom prst="rect">
            <a:avLst/>
          </a:prstGeom>
        </p:spPr>
        <p:txBody>
          <a:bodyPr/>
          <a:lstStyle>
            <a:lvl1pPr algn="r">
              <a:defRPr sz="1200" smtClean="0">
                <a:solidFill>
                  <a:schemeClr val="bg2"/>
                </a:solidFill>
              </a:defRPr>
            </a:lvl1pPr>
          </a:lstStyle>
          <a:p>
            <a:pPr>
              <a:defRPr/>
            </a:pPr>
            <a:fld id="{02AEB0F0-5540-4FE2-9628-2CB6653FEAB5}" type="slidenum">
              <a:rPr lang="en-US">
                <a:solidFill>
                  <a:srgbClr val="808080"/>
                </a:solidFill>
                <a:ea typeface="ＭＳ Ｐゴシック"/>
              </a:rPr>
              <a:pPr>
                <a:defRPr/>
              </a:pPr>
              <a:t>‹#›</a:t>
            </a:fld>
            <a:endParaRPr lang="en-US" dirty="0">
              <a:solidFill>
                <a:srgbClr val="808080"/>
              </a:solidFill>
              <a:ea typeface="ＭＳ Ｐゴシック"/>
            </a:endParaRPr>
          </a:p>
        </p:txBody>
      </p:sp>
      <p:sp>
        <p:nvSpPr>
          <p:cNvPr id="10" name="Text Placeholder 9"/>
          <p:cNvSpPr>
            <a:spLocks noGrp="1"/>
          </p:cNvSpPr>
          <p:nvPr>
            <p:ph type="body" sz="quarter" idx="12" hasCustomPrompt="1"/>
          </p:nvPr>
        </p:nvSpPr>
        <p:spPr>
          <a:xfrm>
            <a:off x="376253" y="971553"/>
            <a:ext cx="8372475" cy="447675"/>
          </a:xfrm>
          <a:prstGeom prst="rect">
            <a:avLst/>
          </a:prstGeom>
        </p:spPr>
        <p:txBody>
          <a:bodyPr/>
          <a:lstStyle>
            <a:lvl1pPr>
              <a:defRPr>
                <a:solidFill>
                  <a:schemeClr val="bg1"/>
                </a:solidFill>
              </a:defRPr>
            </a:lvl1pPr>
          </a:lstStyle>
          <a:p>
            <a:pPr lvl="0"/>
            <a:r>
              <a:rPr lang="en-US" dirty="0"/>
              <a:t>Slide title</a:t>
            </a:r>
            <a:endParaRPr lang="en-AU" dirty="0"/>
          </a:p>
        </p:txBody>
      </p:sp>
      <p:sp>
        <p:nvSpPr>
          <p:cNvPr id="15" name="TextBox 14"/>
          <p:cNvSpPr txBox="1"/>
          <p:nvPr userDrawn="1"/>
        </p:nvSpPr>
        <p:spPr>
          <a:xfrm>
            <a:off x="304814" y="6486534"/>
            <a:ext cx="4467225" cy="246221"/>
          </a:xfrm>
          <a:prstGeom prst="rect">
            <a:avLst/>
          </a:prstGeom>
          <a:noFill/>
        </p:spPr>
        <p:txBody>
          <a:bodyPr wrap="square" rtlCol="0">
            <a:spAutoFit/>
          </a:bodyPr>
          <a:lstStyle/>
          <a:p>
            <a:r>
              <a:rPr lang="en-AU" sz="1000" dirty="0">
                <a:solidFill>
                  <a:srgbClr val="808080"/>
                </a:solidFill>
                <a:ea typeface="ＭＳ Ｐゴシック"/>
              </a:rPr>
              <a:t>SCIENCE  |  TECHNOLOGY  |   INNOVATION  |  BUSINESS  |  DESIGN</a:t>
            </a:r>
          </a:p>
        </p:txBody>
      </p:sp>
      <p:sp>
        <p:nvSpPr>
          <p:cNvPr id="12" name="Rectangle 6"/>
          <p:cNvSpPr/>
          <p:nvPr userDrawn="1"/>
        </p:nvSpPr>
        <p:spPr>
          <a:xfrm>
            <a:off x="8797925" y="57159"/>
            <a:ext cx="298450" cy="296863"/>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ndParaRPr>
          </a:p>
        </p:txBody>
      </p:sp>
      <p:sp>
        <p:nvSpPr>
          <p:cNvPr id="16" name="Rectangle 7"/>
          <p:cNvSpPr/>
          <p:nvPr userDrawn="1"/>
        </p:nvSpPr>
        <p:spPr>
          <a:xfrm>
            <a:off x="8797939" y="350839"/>
            <a:ext cx="301625" cy="30003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FFFFFF"/>
                </a:solidFill>
              </a:rPr>
              <a:t> </a:t>
            </a:r>
          </a:p>
        </p:txBody>
      </p:sp>
    </p:spTree>
    <p:extLst>
      <p:ext uri="{BB962C8B-B14F-4D97-AF65-F5344CB8AC3E}">
        <p14:creationId xmlns:p14="http://schemas.microsoft.com/office/powerpoint/2010/main" val="2221885084"/>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14" y="329185"/>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ounded Rectangle 10"/>
          <p:cNvSpPr/>
          <p:nvPr/>
        </p:nvSpPr>
        <p:spPr>
          <a:xfrm>
            <a:off x="418608" y="43417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a:t>Click to edit Master title style</a:t>
            </a:r>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CB1BD2B9-DD7B-45A2-8419-1F36B740676B}" type="datetimeFigureOut">
              <a:rPr lang="en-US" smtClean="0"/>
              <a:pPr/>
              <a:t>8/8/24</a:t>
            </a:fld>
            <a:endParaRPr lang="en-AU" dirty="0"/>
          </a:p>
        </p:txBody>
      </p:sp>
      <p:sp>
        <p:nvSpPr>
          <p:cNvPr id="5" name="Footer Placeholder 4"/>
          <p:cNvSpPr>
            <a:spLocks noGrp="1"/>
          </p:cNvSpPr>
          <p:nvPr>
            <p:ph type="ftr" sz="quarter" idx="11"/>
          </p:nvPr>
        </p:nvSpPr>
        <p:spPr/>
        <p:txBody>
          <a:bodyPr/>
          <a:lstStyle/>
          <a:p>
            <a:pPr>
              <a:defRPr/>
            </a:pPr>
            <a:r>
              <a:rPr lang="en-AU" dirty="0">
                <a:solidFill>
                  <a:srgbClr val="000000"/>
                </a:solidFill>
              </a:rPr>
              <a:t>Swinburne University of Technology   </a:t>
            </a:r>
          </a:p>
        </p:txBody>
      </p:sp>
      <p:sp>
        <p:nvSpPr>
          <p:cNvPr id="6" name="Slide Number Placeholder 5"/>
          <p:cNvSpPr>
            <a:spLocks noGrp="1"/>
          </p:cNvSpPr>
          <p:nvPr>
            <p:ph type="sldNum" sz="quarter" idx="12"/>
          </p:nvPr>
        </p:nvSpPr>
        <p:spPr/>
        <p:txBody>
          <a:bodyPr/>
          <a:lstStyle/>
          <a:p>
            <a:pPr>
              <a:defRPr/>
            </a:pPr>
            <a:fld id="{218FD291-C13D-4E7D-B7C4-57F66602BD4B}" type="slidenum">
              <a:rPr lang="en-AU" smtClean="0">
                <a:solidFill>
                  <a:srgbClr val="000000"/>
                </a:solidFill>
              </a:rPr>
              <a:pPr>
                <a:defRPr/>
              </a:pPr>
              <a:t>‹#›</a:t>
            </a:fld>
            <a:endParaRPr lang="en-AU" dirty="0">
              <a:solidFill>
                <a:srgbClr val="000000"/>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B1BD2B9-DD7B-45A2-8419-1F36B740676B}" type="datetimeFigureOut">
              <a:rPr lang="en-US" smtClean="0"/>
              <a:pPr/>
              <a:t>8/8/24</a:t>
            </a:fld>
            <a:endParaRPr lang="en-AU" dirty="0"/>
          </a:p>
        </p:txBody>
      </p:sp>
      <p:sp>
        <p:nvSpPr>
          <p:cNvPr id="6" name="Footer Placeholder 5"/>
          <p:cNvSpPr>
            <a:spLocks noGrp="1"/>
          </p:cNvSpPr>
          <p:nvPr>
            <p:ph type="ftr" sz="quarter" idx="11"/>
          </p:nvPr>
        </p:nvSpPr>
        <p:spPr/>
        <p:txBody>
          <a:bodyPr/>
          <a:lstStyle/>
          <a:p>
            <a:pPr>
              <a:defRPr/>
            </a:pPr>
            <a:r>
              <a:rPr lang="en-AU" dirty="0">
                <a:solidFill>
                  <a:srgbClr val="000000"/>
                </a:solidFill>
              </a:rPr>
              <a:t>Swinburne University of Technology   </a:t>
            </a:r>
          </a:p>
        </p:txBody>
      </p:sp>
      <p:sp>
        <p:nvSpPr>
          <p:cNvPr id="7" name="Slide Number Placeholder 6"/>
          <p:cNvSpPr>
            <a:spLocks noGrp="1"/>
          </p:cNvSpPr>
          <p:nvPr>
            <p:ph type="sldNum" sz="quarter" idx="12"/>
          </p:nvPr>
        </p:nvSpPr>
        <p:spPr/>
        <p:txBody>
          <a:bodyPr/>
          <a:lstStyle/>
          <a:p>
            <a:pPr>
              <a:defRPr/>
            </a:pPr>
            <a:fld id="{AB4F4CE2-E938-45B7-BACE-D03AAF529C79}" type="slidenum">
              <a:rPr lang="en-AU" smtClean="0">
                <a:solidFill>
                  <a:srgbClr val="000000"/>
                </a:solidFill>
              </a:rPr>
              <a:pPr>
                <a:defRPr/>
              </a:pPr>
              <a:t>‹#›</a:t>
            </a:fld>
            <a:endParaRPr lang="en-AU" dirty="0">
              <a:solidFill>
                <a:srgbClr val="000000"/>
              </a:solidFil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a:t>Click to edit Master title style</a:t>
            </a:r>
          </a:p>
        </p:txBody>
      </p:sp>
      <p:sp>
        <p:nvSpPr>
          <p:cNvPr id="3" name="Text Placeholder 2"/>
          <p:cNvSpPr>
            <a:spLocks noGrp="1"/>
          </p:cNvSpPr>
          <p:nvPr>
            <p:ph type="body" idx="1"/>
          </p:nvPr>
        </p:nvSpPr>
        <p:spPr>
          <a:xfrm>
            <a:off x="607224" y="579437"/>
            <a:ext cx="3931920" cy="792163"/>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52169" y="579437"/>
            <a:ext cx="3931920" cy="792163"/>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CB1BD2B9-DD7B-45A2-8419-1F36B740676B}" type="datetimeFigureOut">
              <a:rPr lang="en-US" smtClean="0"/>
              <a:pPr/>
              <a:t>8/8/24</a:t>
            </a:fld>
            <a:endParaRPr lang="en-AU" dirty="0"/>
          </a:p>
        </p:txBody>
      </p:sp>
      <p:sp>
        <p:nvSpPr>
          <p:cNvPr id="8" name="Footer Placeholder 7"/>
          <p:cNvSpPr>
            <a:spLocks noGrp="1"/>
          </p:cNvSpPr>
          <p:nvPr>
            <p:ph type="ftr" sz="quarter" idx="11"/>
          </p:nvPr>
        </p:nvSpPr>
        <p:spPr/>
        <p:txBody>
          <a:bodyPr/>
          <a:lstStyle/>
          <a:p>
            <a:pPr>
              <a:defRPr/>
            </a:pPr>
            <a:r>
              <a:rPr lang="en-AU" dirty="0">
                <a:solidFill>
                  <a:srgbClr val="000000"/>
                </a:solidFill>
              </a:rPr>
              <a:t>Swinburne University of Technology   </a:t>
            </a:r>
          </a:p>
        </p:txBody>
      </p:sp>
      <p:sp>
        <p:nvSpPr>
          <p:cNvPr id="9" name="Slide Number Placeholder 8"/>
          <p:cNvSpPr>
            <a:spLocks noGrp="1"/>
          </p:cNvSpPr>
          <p:nvPr>
            <p:ph type="sldNum" sz="quarter" idx="12"/>
          </p:nvPr>
        </p:nvSpPr>
        <p:spPr/>
        <p:txBody>
          <a:bodyPr/>
          <a:lstStyle/>
          <a:p>
            <a:pPr>
              <a:defRPr/>
            </a:pPr>
            <a:fld id="{E1C9A54F-3006-469B-BF63-5DB8E1C7E012}" type="slidenum">
              <a:rPr lang="en-AU" smtClean="0">
                <a:solidFill>
                  <a:srgbClr val="000000"/>
                </a:solidFill>
              </a:rPr>
              <a:pPr>
                <a:defRPr/>
              </a:pPr>
              <a:t>‹#›</a:t>
            </a:fld>
            <a:endParaRPr lang="en-AU" dirty="0">
              <a:solidFill>
                <a:srgbClr val="000000"/>
              </a:solidFil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CB1BD2B9-DD7B-45A2-8419-1F36B740676B}" type="datetimeFigureOut">
              <a:rPr lang="en-US" smtClean="0"/>
              <a:pPr/>
              <a:t>8/8/24</a:t>
            </a:fld>
            <a:endParaRPr lang="en-AU" dirty="0"/>
          </a:p>
        </p:txBody>
      </p:sp>
      <p:sp>
        <p:nvSpPr>
          <p:cNvPr id="4" name="Footer Placeholder 3"/>
          <p:cNvSpPr>
            <a:spLocks noGrp="1"/>
          </p:cNvSpPr>
          <p:nvPr>
            <p:ph type="ftr" sz="quarter" idx="11"/>
          </p:nvPr>
        </p:nvSpPr>
        <p:spPr/>
        <p:txBody>
          <a:bodyPr/>
          <a:lstStyle/>
          <a:p>
            <a:pPr>
              <a:defRPr/>
            </a:pPr>
            <a:r>
              <a:rPr lang="en-AU" dirty="0">
                <a:solidFill>
                  <a:srgbClr val="000000"/>
                </a:solidFill>
              </a:rPr>
              <a:t>Swinburne University of Technology   </a:t>
            </a:r>
          </a:p>
        </p:txBody>
      </p:sp>
      <p:sp>
        <p:nvSpPr>
          <p:cNvPr id="5" name="Slide Number Placeholder 4"/>
          <p:cNvSpPr>
            <a:spLocks noGrp="1"/>
          </p:cNvSpPr>
          <p:nvPr>
            <p:ph type="sldNum" sz="quarter" idx="12"/>
          </p:nvPr>
        </p:nvSpPr>
        <p:spPr/>
        <p:txBody>
          <a:bodyPr/>
          <a:lstStyle/>
          <a:p>
            <a:pPr>
              <a:defRPr/>
            </a:pPr>
            <a:fld id="{17B23E75-D415-4CE0-89CE-5331750AD996}" type="slidenum">
              <a:rPr lang="en-AU" smtClean="0">
                <a:solidFill>
                  <a:srgbClr val="000000"/>
                </a:solidFill>
              </a:rPr>
              <a:pPr>
                <a:defRPr/>
              </a:pPr>
              <a:t>‹#›</a:t>
            </a:fld>
            <a:endParaRPr lang="en-AU" dirty="0">
              <a:solidFill>
                <a:srgbClr val="000000"/>
              </a:solidFil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304814" y="329185"/>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Date Placeholder 1"/>
          <p:cNvSpPr>
            <a:spLocks noGrp="1"/>
          </p:cNvSpPr>
          <p:nvPr>
            <p:ph type="dt" sz="half" idx="10"/>
          </p:nvPr>
        </p:nvSpPr>
        <p:spPr/>
        <p:txBody>
          <a:bodyPr/>
          <a:lstStyle/>
          <a:p>
            <a:fld id="{CB1BD2B9-DD7B-45A2-8419-1F36B740676B}" type="datetimeFigureOut">
              <a:rPr lang="en-US" smtClean="0"/>
              <a:pPr/>
              <a:t>8/8/24</a:t>
            </a:fld>
            <a:endParaRPr lang="en-AU" dirty="0"/>
          </a:p>
        </p:txBody>
      </p:sp>
      <p:sp>
        <p:nvSpPr>
          <p:cNvPr id="3" name="Footer Placeholder 2"/>
          <p:cNvSpPr>
            <a:spLocks noGrp="1"/>
          </p:cNvSpPr>
          <p:nvPr>
            <p:ph type="ftr" sz="quarter" idx="11"/>
          </p:nvPr>
        </p:nvSpPr>
        <p:spPr/>
        <p:txBody>
          <a:bodyPr/>
          <a:lstStyle/>
          <a:p>
            <a:pPr>
              <a:defRPr/>
            </a:pPr>
            <a:r>
              <a:rPr lang="en-AU" dirty="0">
                <a:solidFill>
                  <a:srgbClr val="000000"/>
                </a:solidFill>
              </a:rPr>
              <a:t>Swinburne University of Technology   </a:t>
            </a:r>
          </a:p>
        </p:txBody>
      </p:sp>
      <p:sp>
        <p:nvSpPr>
          <p:cNvPr id="4" name="Slide Number Placeholder 3"/>
          <p:cNvSpPr>
            <a:spLocks noGrp="1"/>
          </p:cNvSpPr>
          <p:nvPr>
            <p:ph type="sldNum" sz="quarter" idx="12"/>
          </p:nvPr>
        </p:nvSpPr>
        <p:spPr/>
        <p:txBody>
          <a:bodyPr/>
          <a:lstStyle/>
          <a:p>
            <a:pPr>
              <a:defRPr/>
            </a:pPr>
            <a:fld id="{383E3D7C-E59C-468C-8332-2B2AC63A331C}" type="slidenum">
              <a:rPr lang="en-AU" smtClean="0">
                <a:solidFill>
                  <a:srgbClr val="000000"/>
                </a:solidFill>
              </a:rPr>
              <a:pPr>
                <a:defRPr/>
              </a:pPr>
              <a:t>‹#›</a:t>
            </a:fld>
            <a:endParaRPr lang="en-AU" dirty="0">
              <a:solidFill>
                <a:srgbClr val="000000"/>
              </a:solidFil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a:t>Click to edit Master title style</a:t>
            </a:r>
          </a:p>
        </p:txBody>
      </p:sp>
      <p:sp>
        <p:nvSpPr>
          <p:cNvPr id="3" name="Text Placeholder 2"/>
          <p:cNvSpPr>
            <a:spLocks noGrp="1"/>
          </p:cNvSpPr>
          <p:nvPr>
            <p:ph type="body" idx="2"/>
          </p:nvPr>
        </p:nvSpPr>
        <p:spPr>
          <a:xfrm>
            <a:off x="5538847" y="1447803"/>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1"/>
          </p:nvPr>
        </p:nvSpPr>
        <p:spPr>
          <a:xfrm>
            <a:off x="761376" y="930145"/>
            <a:ext cx="4626159" cy="4724403"/>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B1BD2B9-DD7B-45A2-8419-1F36B740676B}" type="datetimeFigureOut">
              <a:rPr lang="en-US" smtClean="0"/>
              <a:pPr/>
              <a:t>8/8/24</a:t>
            </a:fld>
            <a:endParaRPr lang="en-AU" dirty="0"/>
          </a:p>
        </p:txBody>
      </p:sp>
      <p:sp>
        <p:nvSpPr>
          <p:cNvPr id="6" name="Footer Placeholder 5"/>
          <p:cNvSpPr>
            <a:spLocks noGrp="1"/>
          </p:cNvSpPr>
          <p:nvPr>
            <p:ph type="ftr" sz="quarter" idx="11"/>
          </p:nvPr>
        </p:nvSpPr>
        <p:spPr/>
        <p:txBody>
          <a:bodyPr/>
          <a:lstStyle/>
          <a:p>
            <a:pPr>
              <a:defRPr/>
            </a:pPr>
            <a:r>
              <a:rPr lang="en-AU" dirty="0">
                <a:solidFill>
                  <a:srgbClr val="000000"/>
                </a:solidFill>
              </a:rPr>
              <a:t>Swinburne University of Technology   </a:t>
            </a:r>
          </a:p>
        </p:txBody>
      </p:sp>
      <p:sp>
        <p:nvSpPr>
          <p:cNvPr id="7" name="Slide Number Placeholder 6"/>
          <p:cNvSpPr>
            <a:spLocks noGrp="1"/>
          </p:cNvSpPr>
          <p:nvPr>
            <p:ph type="sldNum" sz="quarter" idx="12"/>
          </p:nvPr>
        </p:nvSpPr>
        <p:spPr/>
        <p:txBody>
          <a:bodyPr/>
          <a:lstStyle/>
          <a:p>
            <a:pPr>
              <a:defRPr/>
            </a:pPr>
            <a:fld id="{9D7E6EEA-5294-4166-B40C-3E7F174AFB54}" type="slidenum">
              <a:rPr lang="en-AU" smtClean="0">
                <a:solidFill>
                  <a:srgbClr val="000000"/>
                </a:solidFill>
              </a:rPr>
              <a:pPr>
                <a:defRPr/>
              </a:pPr>
              <a:t>‹#›</a:t>
            </a:fld>
            <a:endParaRPr lang="en-AU" dirty="0">
              <a:solidFill>
                <a:srgbClr val="000000"/>
              </a:solidFil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14" y="329185"/>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ound Single Corner Rectangle 10"/>
          <p:cNvSpPr/>
          <p:nvPr/>
        </p:nvSpPr>
        <p:spPr>
          <a:xfrm>
            <a:off x="6400814" y="434163"/>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a:t>Click to edit Master title style</a:t>
            </a:r>
          </a:p>
        </p:txBody>
      </p:sp>
      <p:sp>
        <p:nvSpPr>
          <p:cNvPr id="4" name="Text Placeholder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B1BD2B9-DD7B-45A2-8419-1F36B740676B}" type="datetimeFigureOut">
              <a:rPr lang="en-US" smtClean="0"/>
              <a:pPr/>
              <a:t>8/8/24</a:t>
            </a:fld>
            <a:endParaRPr lang="en-AU" dirty="0"/>
          </a:p>
        </p:txBody>
      </p:sp>
      <p:sp>
        <p:nvSpPr>
          <p:cNvPr id="6" name="Footer Placeholder 5"/>
          <p:cNvSpPr>
            <a:spLocks noGrp="1"/>
          </p:cNvSpPr>
          <p:nvPr>
            <p:ph type="ftr" sz="quarter" idx="11"/>
          </p:nvPr>
        </p:nvSpPr>
        <p:spPr/>
        <p:txBody>
          <a:bodyPr/>
          <a:lstStyle/>
          <a:p>
            <a:pPr>
              <a:defRPr/>
            </a:pPr>
            <a:r>
              <a:rPr lang="en-AU" dirty="0">
                <a:solidFill>
                  <a:srgbClr val="000000"/>
                </a:solidFill>
              </a:rPr>
              <a:t>Swinburne University of Technology   </a:t>
            </a:r>
          </a:p>
        </p:txBody>
      </p:sp>
      <p:sp>
        <p:nvSpPr>
          <p:cNvPr id="7" name="Slide Number Placeholder 6"/>
          <p:cNvSpPr>
            <a:spLocks noGrp="1"/>
          </p:cNvSpPr>
          <p:nvPr>
            <p:ph type="sldNum" sz="quarter" idx="12"/>
          </p:nvPr>
        </p:nvSpPr>
        <p:spPr/>
        <p:txBody>
          <a:bodyPr/>
          <a:lstStyle/>
          <a:p>
            <a:pPr>
              <a:defRPr/>
            </a:pPr>
            <a:fld id="{987B59D0-FE11-465C-A06A-7315C7D09EA4}" type="slidenum">
              <a:rPr lang="en-AU" smtClean="0">
                <a:solidFill>
                  <a:srgbClr val="000000"/>
                </a:solidFill>
              </a:rPr>
              <a:pPr>
                <a:defRPr/>
              </a:pPr>
              <a:t>‹#›</a:t>
            </a:fld>
            <a:endParaRPr lang="en-AU" dirty="0">
              <a:solidFill>
                <a:srgbClr val="000000"/>
              </a:solidFill>
            </a:endParaRPr>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dirty="0"/>
              <a:t>Click icon to add picture</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a:t>Click to edit Master title style</a:t>
            </a:r>
          </a:p>
        </p:txBody>
      </p:sp>
      <p:sp>
        <p:nvSpPr>
          <p:cNvPr id="3" name="Vertical Text Placeholder 2"/>
          <p:cNvSpPr>
            <a:spLocks noGrp="1"/>
          </p:cNvSpPr>
          <p:nvPr>
            <p:ph type="body" orient="vert" idx="1"/>
          </p:nvPr>
        </p:nvSpPr>
        <p:spPr>
          <a:xfrm>
            <a:off x="502920" y="530352"/>
            <a:ext cx="8183880" cy="4187952"/>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B1BD2B9-DD7B-45A2-8419-1F36B740676B}" type="datetimeFigureOut">
              <a:rPr lang="en-US" smtClean="0"/>
              <a:pPr/>
              <a:t>8/8/24</a:t>
            </a:fld>
            <a:endParaRPr lang="en-AU" dirty="0"/>
          </a:p>
        </p:txBody>
      </p:sp>
      <p:sp>
        <p:nvSpPr>
          <p:cNvPr id="5" name="Footer Placeholder 4"/>
          <p:cNvSpPr>
            <a:spLocks noGrp="1"/>
          </p:cNvSpPr>
          <p:nvPr>
            <p:ph type="ftr" sz="quarter" idx="11"/>
          </p:nvPr>
        </p:nvSpPr>
        <p:spPr/>
        <p:txBody>
          <a:bodyPr/>
          <a:lstStyle/>
          <a:p>
            <a:pPr>
              <a:defRPr/>
            </a:pPr>
            <a:r>
              <a:rPr lang="en-AU" dirty="0">
                <a:solidFill>
                  <a:srgbClr val="000000"/>
                </a:solidFill>
              </a:rPr>
              <a:t>Swinburne University of Technology   </a:t>
            </a:r>
          </a:p>
        </p:txBody>
      </p:sp>
      <p:sp>
        <p:nvSpPr>
          <p:cNvPr id="6" name="Slide Number Placeholder 5"/>
          <p:cNvSpPr>
            <a:spLocks noGrp="1"/>
          </p:cNvSpPr>
          <p:nvPr>
            <p:ph type="sldNum" sz="quarter" idx="12"/>
          </p:nvPr>
        </p:nvSpPr>
        <p:spPr/>
        <p:txBody>
          <a:bodyPr/>
          <a:lstStyle/>
          <a:p>
            <a:pPr>
              <a:defRPr/>
            </a:pPr>
            <a:fld id="{D6BD1607-06B6-4F47-A693-4DA415096593}" type="slidenum">
              <a:rPr lang="en-AU" smtClean="0">
                <a:solidFill>
                  <a:srgbClr val="000000"/>
                </a:solidFill>
              </a:rPr>
              <a:pPr>
                <a:defRPr/>
              </a:pPr>
              <a:t>‹#›</a:t>
            </a:fld>
            <a:endParaRPr lang="en-AU" dirty="0">
              <a:solidFill>
                <a:srgbClr val="000000"/>
              </a:solidFil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14"/>
            <a:ext cx="1981200" cy="5257799"/>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533400" y="533412"/>
            <a:ext cx="5943600" cy="525780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B1BD2B9-DD7B-45A2-8419-1F36B740676B}" type="datetimeFigureOut">
              <a:rPr lang="en-US" smtClean="0"/>
              <a:pPr/>
              <a:t>8/8/24</a:t>
            </a:fld>
            <a:endParaRPr lang="en-AU" dirty="0"/>
          </a:p>
        </p:txBody>
      </p:sp>
      <p:sp>
        <p:nvSpPr>
          <p:cNvPr id="5" name="Footer Placeholder 4"/>
          <p:cNvSpPr>
            <a:spLocks noGrp="1"/>
          </p:cNvSpPr>
          <p:nvPr>
            <p:ph type="ftr" sz="quarter" idx="11"/>
          </p:nvPr>
        </p:nvSpPr>
        <p:spPr/>
        <p:txBody>
          <a:bodyPr/>
          <a:lstStyle/>
          <a:p>
            <a:pPr>
              <a:defRPr/>
            </a:pPr>
            <a:r>
              <a:rPr lang="en-AU" dirty="0">
                <a:solidFill>
                  <a:srgbClr val="000000"/>
                </a:solidFill>
              </a:rPr>
              <a:t>Swinburne University of Technology   </a:t>
            </a:r>
          </a:p>
        </p:txBody>
      </p:sp>
      <p:sp>
        <p:nvSpPr>
          <p:cNvPr id="6" name="Slide Number Placeholder 5"/>
          <p:cNvSpPr>
            <a:spLocks noGrp="1"/>
          </p:cNvSpPr>
          <p:nvPr>
            <p:ph type="sldNum" sz="quarter" idx="12"/>
          </p:nvPr>
        </p:nvSpPr>
        <p:spPr/>
        <p:txBody>
          <a:bodyPr/>
          <a:lstStyle/>
          <a:p>
            <a:pPr>
              <a:defRPr/>
            </a:pPr>
            <a:fld id="{F8EFE62B-651F-4F7D-9F7C-70131229AEBE}" type="slidenum">
              <a:rPr lang="en-AU" smtClean="0">
                <a:solidFill>
                  <a:srgbClr val="000000"/>
                </a:solidFill>
              </a:rPr>
              <a:pPr>
                <a:defRPr/>
              </a:pPr>
              <a:t>‹#›</a:t>
            </a:fld>
            <a:endParaRPr lang="en-AU" dirty="0">
              <a:solidFill>
                <a:srgbClr val="000000"/>
              </a:solidFil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grpSp>
        <p:nvGrpSpPr>
          <p:cNvPr id="4" name="Group 209"/>
          <p:cNvGrpSpPr>
            <a:grpSpLocks/>
          </p:cNvGrpSpPr>
          <p:nvPr userDrawn="1"/>
        </p:nvGrpSpPr>
        <p:grpSpPr bwMode="auto">
          <a:xfrm>
            <a:off x="14" y="3"/>
            <a:ext cx="9142413" cy="6859588"/>
            <a:chOff x="0" y="0"/>
            <a:chExt cx="5759" cy="4321"/>
          </a:xfrm>
        </p:grpSpPr>
        <p:pic>
          <p:nvPicPr>
            <p:cNvPr id="5" name="Picture 93" descr="P-01 BW 150dpi GY AA Q8"/>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1916"/>
              <a:ext cx="2193" cy="2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1" descr="P-01 Bac 150dpi 8bit AA"/>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hidden">
            <a:xfrm>
              <a:off x="1" y="0"/>
              <a:ext cx="5758" cy="4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92"/>
            <p:cNvGrpSpPr>
              <a:grpSpLocks/>
            </p:cNvGrpSpPr>
            <p:nvPr userDrawn="1"/>
          </p:nvGrpSpPr>
          <p:grpSpPr bwMode="auto">
            <a:xfrm>
              <a:off x="4858" y="0"/>
              <a:ext cx="756" cy="1512"/>
              <a:chOff x="4858" y="0"/>
              <a:chExt cx="756" cy="1512"/>
            </a:xfrm>
          </p:grpSpPr>
          <p:sp>
            <p:nvSpPr>
              <p:cNvPr id="8" name="Rectangle 56"/>
              <p:cNvSpPr>
                <a:spLocks noChangeAspect="1" noChangeArrowheads="1"/>
              </p:cNvSpPr>
              <p:nvPr userDrawn="1"/>
            </p:nvSpPr>
            <p:spPr bwMode="auto">
              <a:xfrm>
                <a:off x="4858" y="756"/>
                <a:ext cx="756" cy="756"/>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dirty="0">
                  <a:solidFill>
                    <a:srgbClr val="FFFFFF"/>
                  </a:solidFill>
                </a:endParaRPr>
              </a:p>
            </p:txBody>
          </p:sp>
          <p:sp>
            <p:nvSpPr>
              <p:cNvPr id="9" name="Rectangle 17"/>
              <p:cNvSpPr>
                <a:spLocks noChangeAspect="1" noChangeArrowheads="1"/>
              </p:cNvSpPr>
              <p:nvPr userDrawn="1"/>
            </p:nvSpPr>
            <p:spPr bwMode="hidden">
              <a:xfrm>
                <a:off x="4858" y="756"/>
                <a:ext cx="756" cy="756"/>
              </a:xfrm>
              <a:prstGeom prst="rect">
                <a:avLst/>
              </a:prstGeom>
              <a:solidFill>
                <a:srgbClr val="ED1C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dirty="0">
                  <a:solidFill>
                    <a:srgbClr val="FFFFFF"/>
                  </a:solidFill>
                </a:endParaRPr>
              </a:p>
            </p:txBody>
          </p:sp>
          <p:grpSp>
            <p:nvGrpSpPr>
              <p:cNvPr id="10" name="Group 52"/>
              <p:cNvGrpSpPr>
                <a:grpSpLocks/>
              </p:cNvGrpSpPr>
              <p:nvPr userDrawn="1"/>
            </p:nvGrpSpPr>
            <p:grpSpPr bwMode="auto">
              <a:xfrm>
                <a:off x="4946" y="975"/>
                <a:ext cx="576" cy="261"/>
                <a:chOff x="4946" y="975"/>
                <a:chExt cx="576" cy="261"/>
              </a:xfrm>
            </p:grpSpPr>
            <p:sp>
              <p:nvSpPr>
                <p:cNvPr id="13" name="Freeform 18"/>
                <p:cNvSpPr>
                  <a:spLocks noChangeAspect="1"/>
                </p:cNvSpPr>
                <p:nvPr userDrawn="1"/>
              </p:nvSpPr>
              <p:spPr bwMode="black">
                <a:xfrm>
                  <a:off x="4946" y="1076"/>
                  <a:ext cx="48" cy="59"/>
                </a:xfrm>
                <a:custGeom>
                  <a:avLst/>
                  <a:gdLst>
                    <a:gd name="T0" fmla="*/ 277 w 533"/>
                    <a:gd name="T1" fmla="*/ 671 h 671"/>
                    <a:gd name="T2" fmla="*/ 523 w 533"/>
                    <a:gd name="T3" fmla="*/ 446 h 671"/>
                    <a:gd name="T4" fmla="*/ 523 w 533"/>
                    <a:gd name="T5" fmla="*/ 66 h 671"/>
                    <a:gd name="T6" fmla="*/ 523 w 533"/>
                    <a:gd name="T7" fmla="*/ 50 h 671"/>
                    <a:gd name="T8" fmla="*/ 524 w 533"/>
                    <a:gd name="T9" fmla="*/ 36 h 671"/>
                    <a:gd name="T10" fmla="*/ 519 w 533"/>
                    <a:gd name="T11" fmla="*/ 35 h 671"/>
                    <a:gd name="T12" fmla="*/ 519 w 533"/>
                    <a:gd name="T13" fmla="*/ 35 h 671"/>
                    <a:gd name="T14" fmla="*/ 524 w 533"/>
                    <a:gd name="T15" fmla="*/ 35 h 671"/>
                    <a:gd name="T16" fmla="*/ 531 w 533"/>
                    <a:gd name="T17" fmla="*/ 8 h 671"/>
                    <a:gd name="T18" fmla="*/ 533 w 533"/>
                    <a:gd name="T19" fmla="*/ 0 h 671"/>
                    <a:gd name="T20" fmla="*/ 435 w 533"/>
                    <a:gd name="T21" fmla="*/ 0 h 671"/>
                    <a:gd name="T22" fmla="*/ 427 w 533"/>
                    <a:gd name="T23" fmla="*/ 0 h 671"/>
                    <a:gd name="T24" fmla="*/ 430 w 533"/>
                    <a:gd name="T25" fmla="*/ 8 h 671"/>
                    <a:gd name="T26" fmla="*/ 438 w 533"/>
                    <a:gd name="T27" fmla="*/ 36 h 671"/>
                    <a:gd name="T28" fmla="*/ 440 w 533"/>
                    <a:gd name="T29" fmla="*/ 68 h 671"/>
                    <a:gd name="T30" fmla="*/ 440 w 533"/>
                    <a:gd name="T31" fmla="*/ 440 h 671"/>
                    <a:gd name="T32" fmla="*/ 276 w 533"/>
                    <a:gd name="T33" fmla="*/ 603 h 671"/>
                    <a:gd name="T34" fmla="*/ 270 w 533"/>
                    <a:gd name="T35" fmla="*/ 603 h 671"/>
                    <a:gd name="T36" fmla="*/ 93 w 533"/>
                    <a:gd name="T37" fmla="*/ 435 h 671"/>
                    <a:gd name="T38" fmla="*/ 93 w 533"/>
                    <a:gd name="T39" fmla="*/ 63 h 671"/>
                    <a:gd name="T40" fmla="*/ 93 w 533"/>
                    <a:gd name="T41" fmla="*/ 51 h 671"/>
                    <a:gd name="T42" fmla="*/ 94 w 533"/>
                    <a:gd name="T43" fmla="*/ 34 h 671"/>
                    <a:gd name="T44" fmla="*/ 102 w 533"/>
                    <a:gd name="T45" fmla="*/ 8 h 671"/>
                    <a:gd name="T46" fmla="*/ 105 w 533"/>
                    <a:gd name="T47" fmla="*/ 0 h 671"/>
                    <a:gd name="T48" fmla="*/ 8 w 533"/>
                    <a:gd name="T49" fmla="*/ 0 h 671"/>
                    <a:gd name="T50" fmla="*/ 0 w 533"/>
                    <a:gd name="T51" fmla="*/ 0 h 671"/>
                    <a:gd name="T52" fmla="*/ 3 w 533"/>
                    <a:gd name="T53" fmla="*/ 8 h 671"/>
                    <a:gd name="T54" fmla="*/ 10 w 533"/>
                    <a:gd name="T55" fmla="*/ 41 h 671"/>
                    <a:gd name="T56" fmla="*/ 11 w 533"/>
                    <a:gd name="T57" fmla="*/ 55 h 671"/>
                    <a:gd name="T58" fmla="*/ 11 w 533"/>
                    <a:gd name="T59" fmla="*/ 69 h 671"/>
                    <a:gd name="T60" fmla="*/ 11 w 533"/>
                    <a:gd name="T61" fmla="*/ 443 h 671"/>
                    <a:gd name="T62" fmla="*/ 272 w 533"/>
                    <a:gd name="T63" fmla="*/ 671 h 671"/>
                    <a:gd name="T64" fmla="*/ 277 w 533"/>
                    <a:gd name="T65" fmla="*/ 671 h 6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33" h="671">
                      <a:moveTo>
                        <a:pt x="277" y="671"/>
                      </a:moveTo>
                      <a:cubicBezTo>
                        <a:pt x="413" y="668"/>
                        <a:pt x="523" y="575"/>
                        <a:pt x="523" y="446"/>
                      </a:cubicBezTo>
                      <a:cubicBezTo>
                        <a:pt x="523" y="66"/>
                        <a:pt x="523" y="66"/>
                        <a:pt x="523" y="66"/>
                      </a:cubicBezTo>
                      <a:cubicBezTo>
                        <a:pt x="523" y="60"/>
                        <a:pt x="523" y="55"/>
                        <a:pt x="523" y="50"/>
                      </a:cubicBezTo>
                      <a:cubicBezTo>
                        <a:pt x="523" y="46"/>
                        <a:pt x="523" y="41"/>
                        <a:pt x="524" y="36"/>
                      </a:cubicBezTo>
                      <a:cubicBezTo>
                        <a:pt x="519" y="35"/>
                        <a:pt x="519" y="35"/>
                        <a:pt x="519" y="35"/>
                      </a:cubicBezTo>
                      <a:cubicBezTo>
                        <a:pt x="519" y="35"/>
                        <a:pt x="519" y="35"/>
                        <a:pt x="519" y="35"/>
                      </a:cubicBezTo>
                      <a:cubicBezTo>
                        <a:pt x="524" y="35"/>
                        <a:pt x="524" y="35"/>
                        <a:pt x="524" y="35"/>
                      </a:cubicBezTo>
                      <a:cubicBezTo>
                        <a:pt x="526" y="24"/>
                        <a:pt x="527" y="18"/>
                        <a:pt x="531" y="8"/>
                      </a:cubicBezTo>
                      <a:cubicBezTo>
                        <a:pt x="533" y="0"/>
                        <a:pt x="533" y="0"/>
                        <a:pt x="533" y="0"/>
                      </a:cubicBezTo>
                      <a:cubicBezTo>
                        <a:pt x="435" y="0"/>
                        <a:pt x="435" y="0"/>
                        <a:pt x="435" y="0"/>
                      </a:cubicBezTo>
                      <a:cubicBezTo>
                        <a:pt x="427" y="0"/>
                        <a:pt x="427" y="0"/>
                        <a:pt x="427" y="0"/>
                      </a:cubicBezTo>
                      <a:cubicBezTo>
                        <a:pt x="430" y="8"/>
                        <a:pt x="430" y="8"/>
                        <a:pt x="430" y="8"/>
                      </a:cubicBezTo>
                      <a:cubicBezTo>
                        <a:pt x="434" y="18"/>
                        <a:pt x="436" y="25"/>
                        <a:pt x="438" y="36"/>
                      </a:cubicBezTo>
                      <a:cubicBezTo>
                        <a:pt x="440" y="47"/>
                        <a:pt x="440" y="55"/>
                        <a:pt x="440" y="68"/>
                      </a:cubicBezTo>
                      <a:cubicBezTo>
                        <a:pt x="440" y="440"/>
                        <a:pt x="440" y="440"/>
                        <a:pt x="440" y="440"/>
                      </a:cubicBezTo>
                      <a:cubicBezTo>
                        <a:pt x="440" y="529"/>
                        <a:pt x="373" y="600"/>
                        <a:pt x="276" y="603"/>
                      </a:cubicBezTo>
                      <a:cubicBezTo>
                        <a:pt x="274" y="603"/>
                        <a:pt x="272" y="603"/>
                        <a:pt x="270" y="603"/>
                      </a:cubicBezTo>
                      <a:cubicBezTo>
                        <a:pt x="176" y="603"/>
                        <a:pt x="93" y="529"/>
                        <a:pt x="93" y="435"/>
                      </a:cubicBezTo>
                      <a:cubicBezTo>
                        <a:pt x="93" y="63"/>
                        <a:pt x="93" y="63"/>
                        <a:pt x="93" y="63"/>
                      </a:cubicBezTo>
                      <a:cubicBezTo>
                        <a:pt x="93" y="59"/>
                        <a:pt x="93" y="55"/>
                        <a:pt x="93" y="51"/>
                      </a:cubicBezTo>
                      <a:cubicBezTo>
                        <a:pt x="93" y="46"/>
                        <a:pt x="93" y="41"/>
                        <a:pt x="94" y="34"/>
                      </a:cubicBezTo>
                      <a:cubicBezTo>
                        <a:pt x="96" y="23"/>
                        <a:pt x="98" y="18"/>
                        <a:pt x="102" y="8"/>
                      </a:cubicBezTo>
                      <a:cubicBezTo>
                        <a:pt x="105" y="0"/>
                        <a:pt x="105" y="0"/>
                        <a:pt x="105" y="0"/>
                      </a:cubicBezTo>
                      <a:cubicBezTo>
                        <a:pt x="8" y="0"/>
                        <a:pt x="8" y="0"/>
                        <a:pt x="8" y="0"/>
                      </a:cubicBezTo>
                      <a:cubicBezTo>
                        <a:pt x="0" y="0"/>
                        <a:pt x="0" y="0"/>
                        <a:pt x="0" y="0"/>
                      </a:cubicBezTo>
                      <a:cubicBezTo>
                        <a:pt x="3" y="8"/>
                        <a:pt x="3" y="8"/>
                        <a:pt x="3" y="8"/>
                      </a:cubicBezTo>
                      <a:cubicBezTo>
                        <a:pt x="7" y="20"/>
                        <a:pt x="9" y="27"/>
                        <a:pt x="10" y="41"/>
                      </a:cubicBezTo>
                      <a:cubicBezTo>
                        <a:pt x="11" y="46"/>
                        <a:pt x="11" y="50"/>
                        <a:pt x="11" y="55"/>
                      </a:cubicBezTo>
                      <a:cubicBezTo>
                        <a:pt x="11" y="59"/>
                        <a:pt x="11" y="64"/>
                        <a:pt x="11" y="69"/>
                      </a:cubicBezTo>
                      <a:cubicBezTo>
                        <a:pt x="11" y="443"/>
                        <a:pt x="11" y="443"/>
                        <a:pt x="11" y="443"/>
                      </a:cubicBezTo>
                      <a:cubicBezTo>
                        <a:pt x="11" y="577"/>
                        <a:pt x="129" y="671"/>
                        <a:pt x="272" y="671"/>
                      </a:cubicBezTo>
                      <a:cubicBezTo>
                        <a:pt x="274" y="671"/>
                        <a:pt x="275" y="671"/>
                        <a:pt x="277" y="6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14" name="Freeform 19"/>
                <p:cNvSpPr>
                  <a:spLocks noChangeAspect="1"/>
                </p:cNvSpPr>
                <p:nvPr userDrawn="1"/>
              </p:nvSpPr>
              <p:spPr bwMode="black">
                <a:xfrm>
                  <a:off x="5009" y="975"/>
                  <a:ext cx="37" cy="61"/>
                </a:xfrm>
                <a:custGeom>
                  <a:avLst/>
                  <a:gdLst>
                    <a:gd name="T0" fmla="*/ 105 w 413"/>
                    <a:gd name="T1" fmla="*/ 320 h 681"/>
                    <a:gd name="T2" fmla="*/ 223 w 413"/>
                    <a:gd name="T3" fmla="*/ 388 h 681"/>
                    <a:gd name="T4" fmla="*/ 321 w 413"/>
                    <a:gd name="T5" fmla="*/ 508 h 681"/>
                    <a:gd name="T6" fmla="*/ 172 w 413"/>
                    <a:gd name="T7" fmla="*/ 626 h 681"/>
                    <a:gd name="T8" fmla="*/ 161 w 413"/>
                    <a:gd name="T9" fmla="*/ 626 h 681"/>
                    <a:gd name="T10" fmla="*/ 12 w 413"/>
                    <a:gd name="T11" fmla="*/ 583 h 681"/>
                    <a:gd name="T12" fmla="*/ 3 w 413"/>
                    <a:gd name="T13" fmla="*/ 575 h 681"/>
                    <a:gd name="T14" fmla="*/ 3 w 413"/>
                    <a:gd name="T15" fmla="*/ 656 h 681"/>
                    <a:gd name="T16" fmla="*/ 154 w 413"/>
                    <a:gd name="T17" fmla="*/ 680 h 681"/>
                    <a:gd name="T18" fmla="*/ 165 w 413"/>
                    <a:gd name="T19" fmla="*/ 680 h 681"/>
                    <a:gd name="T20" fmla="*/ 413 w 413"/>
                    <a:gd name="T21" fmla="*/ 505 h 681"/>
                    <a:gd name="T22" fmla="*/ 413 w 413"/>
                    <a:gd name="T23" fmla="*/ 497 h 681"/>
                    <a:gd name="T24" fmla="*/ 262 w 413"/>
                    <a:gd name="T25" fmla="*/ 312 h 681"/>
                    <a:gd name="T26" fmla="*/ 159 w 413"/>
                    <a:gd name="T27" fmla="*/ 252 h 681"/>
                    <a:gd name="T28" fmla="*/ 85 w 413"/>
                    <a:gd name="T29" fmla="*/ 162 h 681"/>
                    <a:gd name="T30" fmla="*/ 84 w 413"/>
                    <a:gd name="T31" fmla="*/ 155 h 681"/>
                    <a:gd name="T32" fmla="*/ 214 w 413"/>
                    <a:gd name="T33" fmla="*/ 53 h 681"/>
                    <a:gd name="T34" fmla="*/ 222 w 413"/>
                    <a:gd name="T35" fmla="*/ 53 h 681"/>
                    <a:gd name="T36" fmla="*/ 342 w 413"/>
                    <a:gd name="T37" fmla="*/ 96 h 681"/>
                    <a:gd name="T38" fmla="*/ 352 w 413"/>
                    <a:gd name="T39" fmla="*/ 105 h 681"/>
                    <a:gd name="T40" fmla="*/ 352 w 413"/>
                    <a:gd name="T41" fmla="*/ 25 h 681"/>
                    <a:gd name="T42" fmla="*/ 216 w 413"/>
                    <a:gd name="T43" fmla="*/ 0 h 681"/>
                    <a:gd name="T44" fmla="*/ 207 w 413"/>
                    <a:gd name="T45" fmla="*/ 0 h 681"/>
                    <a:gd name="T46" fmla="*/ 0 w 413"/>
                    <a:gd name="T47" fmla="*/ 165 h 681"/>
                    <a:gd name="T48" fmla="*/ 1 w 413"/>
                    <a:gd name="T49" fmla="*/ 167 h 681"/>
                    <a:gd name="T50" fmla="*/ 105 w 413"/>
                    <a:gd name="T51" fmla="*/ 320 h 68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13" h="681">
                      <a:moveTo>
                        <a:pt x="105" y="320"/>
                      </a:moveTo>
                      <a:cubicBezTo>
                        <a:pt x="223" y="388"/>
                        <a:pt x="223" y="388"/>
                        <a:pt x="223" y="388"/>
                      </a:cubicBezTo>
                      <a:cubicBezTo>
                        <a:pt x="277" y="419"/>
                        <a:pt x="321" y="449"/>
                        <a:pt x="321" y="508"/>
                      </a:cubicBezTo>
                      <a:cubicBezTo>
                        <a:pt x="320" y="582"/>
                        <a:pt x="266" y="625"/>
                        <a:pt x="172" y="626"/>
                      </a:cubicBezTo>
                      <a:cubicBezTo>
                        <a:pt x="168" y="626"/>
                        <a:pt x="165" y="626"/>
                        <a:pt x="161" y="626"/>
                      </a:cubicBezTo>
                      <a:cubicBezTo>
                        <a:pt x="99" y="625"/>
                        <a:pt x="59" y="621"/>
                        <a:pt x="12" y="583"/>
                      </a:cubicBezTo>
                      <a:cubicBezTo>
                        <a:pt x="3" y="575"/>
                        <a:pt x="3" y="575"/>
                        <a:pt x="3" y="575"/>
                      </a:cubicBezTo>
                      <a:cubicBezTo>
                        <a:pt x="3" y="656"/>
                        <a:pt x="3" y="656"/>
                        <a:pt x="3" y="656"/>
                      </a:cubicBezTo>
                      <a:cubicBezTo>
                        <a:pt x="61" y="681"/>
                        <a:pt x="98" y="679"/>
                        <a:pt x="154" y="680"/>
                      </a:cubicBezTo>
                      <a:cubicBezTo>
                        <a:pt x="158" y="680"/>
                        <a:pt x="162" y="680"/>
                        <a:pt x="165" y="680"/>
                      </a:cubicBezTo>
                      <a:cubicBezTo>
                        <a:pt x="279" y="680"/>
                        <a:pt x="412" y="642"/>
                        <a:pt x="413" y="505"/>
                      </a:cubicBezTo>
                      <a:cubicBezTo>
                        <a:pt x="413" y="502"/>
                        <a:pt x="413" y="500"/>
                        <a:pt x="413" y="497"/>
                      </a:cubicBezTo>
                      <a:cubicBezTo>
                        <a:pt x="409" y="384"/>
                        <a:pt x="339" y="357"/>
                        <a:pt x="262" y="312"/>
                      </a:cubicBezTo>
                      <a:cubicBezTo>
                        <a:pt x="159" y="252"/>
                        <a:pt x="159" y="252"/>
                        <a:pt x="159" y="252"/>
                      </a:cubicBezTo>
                      <a:cubicBezTo>
                        <a:pt x="118" y="229"/>
                        <a:pt x="89" y="205"/>
                        <a:pt x="85" y="162"/>
                      </a:cubicBezTo>
                      <a:cubicBezTo>
                        <a:pt x="84" y="159"/>
                        <a:pt x="84" y="157"/>
                        <a:pt x="84" y="155"/>
                      </a:cubicBezTo>
                      <a:cubicBezTo>
                        <a:pt x="85" y="95"/>
                        <a:pt x="150" y="53"/>
                        <a:pt x="214" y="53"/>
                      </a:cubicBezTo>
                      <a:cubicBezTo>
                        <a:pt x="216" y="53"/>
                        <a:pt x="219" y="53"/>
                        <a:pt x="222" y="53"/>
                      </a:cubicBezTo>
                      <a:cubicBezTo>
                        <a:pt x="273" y="55"/>
                        <a:pt x="307" y="62"/>
                        <a:pt x="342" y="96"/>
                      </a:cubicBezTo>
                      <a:cubicBezTo>
                        <a:pt x="352" y="105"/>
                        <a:pt x="352" y="105"/>
                        <a:pt x="352" y="105"/>
                      </a:cubicBezTo>
                      <a:cubicBezTo>
                        <a:pt x="352" y="25"/>
                        <a:pt x="352" y="25"/>
                        <a:pt x="352" y="25"/>
                      </a:cubicBezTo>
                      <a:cubicBezTo>
                        <a:pt x="300" y="0"/>
                        <a:pt x="267" y="2"/>
                        <a:pt x="216" y="0"/>
                      </a:cubicBezTo>
                      <a:cubicBezTo>
                        <a:pt x="213" y="0"/>
                        <a:pt x="210" y="0"/>
                        <a:pt x="207" y="0"/>
                      </a:cubicBezTo>
                      <a:cubicBezTo>
                        <a:pt x="99" y="0"/>
                        <a:pt x="0" y="61"/>
                        <a:pt x="0" y="165"/>
                      </a:cubicBezTo>
                      <a:cubicBezTo>
                        <a:pt x="0" y="166"/>
                        <a:pt x="0" y="166"/>
                        <a:pt x="1" y="167"/>
                      </a:cubicBezTo>
                      <a:cubicBezTo>
                        <a:pt x="1" y="238"/>
                        <a:pt x="41" y="283"/>
                        <a:pt x="105" y="3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15" name="Freeform 20"/>
                <p:cNvSpPr>
                  <a:spLocks noChangeAspect="1"/>
                </p:cNvSpPr>
                <p:nvPr userDrawn="1"/>
              </p:nvSpPr>
              <p:spPr bwMode="black">
                <a:xfrm>
                  <a:off x="4962" y="1175"/>
                  <a:ext cx="47" cy="59"/>
                </a:xfrm>
                <a:custGeom>
                  <a:avLst/>
                  <a:gdLst>
                    <a:gd name="T0" fmla="*/ 23 w 523"/>
                    <a:gd name="T1" fmla="*/ 0 h 660"/>
                    <a:gd name="T2" fmla="*/ 3 w 523"/>
                    <a:gd name="T3" fmla="*/ 71 h 660"/>
                    <a:gd name="T4" fmla="*/ 0 w 523"/>
                    <a:gd name="T5" fmla="*/ 84 h 660"/>
                    <a:gd name="T6" fmla="*/ 12 w 523"/>
                    <a:gd name="T7" fmla="*/ 77 h 660"/>
                    <a:gd name="T8" fmla="*/ 44 w 523"/>
                    <a:gd name="T9" fmla="*/ 64 h 660"/>
                    <a:gd name="T10" fmla="*/ 65 w 523"/>
                    <a:gd name="T11" fmla="*/ 60 h 660"/>
                    <a:gd name="T12" fmla="*/ 223 w 523"/>
                    <a:gd name="T13" fmla="*/ 60 h 660"/>
                    <a:gd name="T14" fmla="*/ 223 w 523"/>
                    <a:gd name="T15" fmla="*/ 598 h 660"/>
                    <a:gd name="T16" fmla="*/ 223 w 523"/>
                    <a:gd name="T17" fmla="*/ 618 h 660"/>
                    <a:gd name="T18" fmla="*/ 222 w 523"/>
                    <a:gd name="T19" fmla="*/ 632 h 660"/>
                    <a:gd name="T20" fmla="*/ 214 w 523"/>
                    <a:gd name="T21" fmla="*/ 651 h 660"/>
                    <a:gd name="T22" fmla="*/ 209 w 523"/>
                    <a:gd name="T23" fmla="*/ 660 h 660"/>
                    <a:gd name="T24" fmla="*/ 320 w 523"/>
                    <a:gd name="T25" fmla="*/ 660 h 660"/>
                    <a:gd name="T26" fmla="*/ 330 w 523"/>
                    <a:gd name="T27" fmla="*/ 660 h 660"/>
                    <a:gd name="T28" fmla="*/ 325 w 523"/>
                    <a:gd name="T29" fmla="*/ 651 h 660"/>
                    <a:gd name="T30" fmla="*/ 316 w 523"/>
                    <a:gd name="T31" fmla="*/ 630 h 660"/>
                    <a:gd name="T32" fmla="*/ 312 w 523"/>
                    <a:gd name="T33" fmla="*/ 604 h 660"/>
                    <a:gd name="T34" fmla="*/ 313 w 523"/>
                    <a:gd name="T35" fmla="*/ 596 h 660"/>
                    <a:gd name="T36" fmla="*/ 313 w 523"/>
                    <a:gd name="T37" fmla="*/ 58 h 660"/>
                    <a:gd name="T38" fmla="*/ 449 w 523"/>
                    <a:gd name="T39" fmla="*/ 58 h 660"/>
                    <a:gd name="T40" fmla="*/ 485 w 523"/>
                    <a:gd name="T41" fmla="*/ 64 h 660"/>
                    <a:gd name="T42" fmla="*/ 487 w 523"/>
                    <a:gd name="T43" fmla="*/ 59 h 660"/>
                    <a:gd name="T44" fmla="*/ 486 w 523"/>
                    <a:gd name="T45" fmla="*/ 64 h 660"/>
                    <a:gd name="T46" fmla="*/ 514 w 523"/>
                    <a:gd name="T47" fmla="*/ 74 h 660"/>
                    <a:gd name="T48" fmla="*/ 523 w 523"/>
                    <a:gd name="T49" fmla="*/ 79 h 660"/>
                    <a:gd name="T50" fmla="*/ 516 w 523"/>
                    <a:gd name="T51" fmla="*/ 5 h 660"/>
                    <a:gd name="T52" fmla="*/ 23 w 523"/>
                    <a:gd name="T53" fmla="*/ 0 h 66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23" h="660">
                      <a:moveTo>
                        <a:pt x="23" y="0"/>
                      </a:moveTo>
                      <a:cubicBezTo>
                        <a:pt x="3" y="71"/>
                        <a:pt x="3" y="71"/>
                        <a:pt x="3" y="71"/>
                      </a:cubicBezTo>
                      <a:cubicBezTo>
                        <a:pt x="0" y="84"/>
                        <a:pt x="0" y="84"/>
                        <a:pt x="0" y="84"/>
                      </a:cubicBezTo>
                      <a:cubicBezTo>
                        <a:pt x="12" y="77"/>
                        <a:pt x="12" y="77"/>
                        <a:pt x="12" y="77"/>
                      </a:cubicBezTo>
                      <a:cubicBezTo>
                        <a:pt x="23" y="70"/>
                        <a:pt x="30" y="66"/>
                        <a:pt x="44" y="64"/>
                      </a:cubicBezTo>
                      <a:cubicBezTo>
                        <a:pt x="53" y="61"/>
                        <a:pt x="57" y="61"/>
                        <a:pt x="65" y="60"/>
                      </a:cubicBezTo>
                      <a:cubicBezTo>
                        <a:pt x="223" y="60"/>
                        <a:pt x="223" y="60"/>
                        <a:pt x="223" y="60"/>
                      </a:cubicBezTo>
                      <a:cubicBezTo>
                        <a:pt x="223" y="598"/>
                        <a:pt x="223" y="598"/>
                        <a:pt x="223" y="598"/>
                      </a:cubicBezTo>
                      <a:cubicBezTo>
                        <a:pt x="223" y="606"/>
                        <a:pt x="223" y="612"/>
                        <a:pt x="223" y="618"/>
                      </a:cubicBezTo>
                      <a:cubicBezTo>
                        <a:pt x="223" y="623"/>
                        <a:pt x="223" y="627"/>
                        <a:pt x="222" y="632"/>
                      </a:cubicBezTo>
                      <a:cubicBezTo>
                        <a:pt x="220" y="639"/>
                        <a:pt x="218" y="644"/>
                        <a:pt x="214" y="651"/>
                      </a:cubicBezTo>
                      <a:cubicBezTo>
                        <a:pt x="209" y="660"/>
                        <a:pt x="209" y="660"/>
                        <a:pt x="209" y="660"/>
                      </a:cubicBezTo>
                      <a:cubicBezTo>
                        <a:pt x="320" y="660"/>
                        <a:pt x="320" y="660"/>
                        <a:pt x="320" y="660"/>
                      </a:cubicBezTo>
                      <a:cubicBezTo>
                        <a:pt x="330" y="660"/>
                        <a:pt x="330" y="660"/>
                        <a:pt x="330" y="660"/>
                      </a:cubicBezTo>
                      <a:cubicBezTo>
                        <a:pt x="325" y="651"/>
                        <a:pt x="325" y="651"/>
                        <a:pt x="325" y="651"/>
                      </a:cubicBezTo>
                      <a:cubicBezTo>
                        <a:pt x="320" y="642"/>
                        <a:pt x="317" y="637"/>
                        <a:pt x="316" y="630"/>
                      </a:cubicBezTo>
                      <a:cubicBezTo>
                        <a:pt x="313" y="612"/>
                        <a:pt x="312" y="609"/>
                        <a:pt x="312" y="604"/>
                      </a:cubicBezTo>
                      <a:cubicBezTo>
                        <a:pt x="312" y="602"/>
                        <a:pt x="313" y="600"/>
                        <a:pt x="313" y="596"/>
                      </a:cubicBezTo>
                      <a:cubicBezTo>
                        <a:pt x="313" y="58"/>
                        <a:pt x="313" y="58"/>
                        <a:pt x="313" y="58"/>
                      </a:cubicBezTo>
                      <a:cubicBezTo>
                        <a:pt x="449" y="58"/>
                        <a:pt x="449" y="58"/>
                        <a:pt x="449" y="58"/>
                      </a:cubicBezTo>
                      <a:cubicBezTo>
                        <a:pt x="463" y="58"/>
                        <a:pt x="472" y="59"/>
                        <a:pt x="485" y="64"/>
                      </a:cubicBezTo>
                      <a:cubicBezTo>
                        <a:pt x="487" y="59"/>
                        <a:pt x="487" y="59"/>
                        <a:pt x="487" y="59"/>
                      </a:cubicBezTo>
                      <a:cubicBezTo>
                        <a:pt x="486" y="64"/>
                        <a:pt x="486" y="64"/>
                        <a:pt x="486" y="64"/>
                      </a:cubicBezTo>
                      <a:cubicBezTo>
                        <a:pt x="497" y="66"/>
                        <a:pt x="504" y="69"/>
                        <a:pt x="514" y="74"/>
                      </a:cubicBezTo>
                      <a:cubicBezTo>
                        <a:pt x="523" y="79"/>
                        <a:pt x="523" y="79"/>
                        <a:pt x="523" y="79"/>
                      </a:cubicBezTo>
                      <a:cubicBezTo>
                        <a:pt x="516" y="5"/>
                        <a:pt x="516" y="5"/>
                        <a:pt x="516" y="5"/>
                      </a:cubicBez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16" name="Freeform 21"/>
                <p:cNvSpPr>
                  <a:spLocks noChangeAspect="1"/>
                </p:cNvSpPr>
                <p:nvPr userDrawn="1"/>
              </p:nvSpPr>
              <p:spPr bwMode="black">
                <a:xfrm>
                  <a:off x="5130" y="976"/>
                  <a:ext cx="11" cy="59"/>
                </a:xfrm>
                <a:custGeom>
                  <a:avLst/>
                  <a:gdLst>
                    <a:gd name="T0" fmla="*/ 19 w 126"/>
                    <a:gd name="T1" fmla="*/ 37 h 659"/>
                    <a:gd name="T2" fmla="*/ 24 w 126"/>
                    <a:gd name="T3" fmla="*/ 69 h 659"/>
                    <a:gd name="T4" fmla="*/ 24 w 126"/>
                    <a:gd name="T5" fmla="*/ 598 h 659"/>
                    <a:gd name="T6" fmla="*/ 19 w 126"/>
                    <a:gd name="T7" fmla="*/ 629 h 659"/>
                    <a:gd name="T8" fmla="*/ 9 w 126"/>
                    <a:gd name="T9" fmla="*/ 650 h 659"/>
                    <a:gd name="T10" fmla="*/ 3 w 126"/>
                    <a:gd name="T11" fmla="*/ 659 h 659"/>
                    <a:gd name="T12" fmla="*/ 116 w 126"/>
                    <a:gd name="T13" fmla="*/ 659 h 659"/>
                    <a:gd name="T14" fmla="*/ 126 w 126"/>
                    <a:gd name="T15" fmla="*/ 659 h 659"/>
                    <a:gd name="T16" fmla="*/ 120 w 126"/>
                    <a:gd name="T17" fmla="*/ 651 h 659"/>
                    <a:gd name="T18" fmla="*/ 109 w 126"/>
                    <a:gd name="T19" fmla="*/ 628 h 659"/>
                    <a:gd name="T20" fmla="*/ 106 w 126"/>
                    <a:gd name="T21" fmla="*/ 545 h 659"/>
                    <a:gd name="T22" fmla="*/ 106 w 126"/>
                    <a:gd name="T23" fmla="*/ 67 h 659"/>
                    <a:gd name="T24" fmla="*/ 112 w 126"/>
                    <a:gd name="T25" fmla="*/ 32 h 659"/>
                    <a:gd name="T26" fmla="*/ 112 w 126"/>
                    <a:gd name="T27" fmla="*/ 32 h 659"/>
                    <a:gd name="T28" fmla="*/ 122 w 126"/>
                    <a:gd name="T29" fmla="*/ 8 h 659"/>
                    <a:gd name="T30" fmla="*/ 126 w 126"/>
                    <a:gd name="T31" fmla="*/ 0 h 659"/>
                    <a:gd name="T32" fmla="*/ 10 w 126"/>
                    <a:gd name="T33" fmla="*/ 0 h 659"/>
                    <a:gd name="T34" fmla="*/ 0 w 126"/>
                    <a:gd name="T35" fmla="*/ 0 h 659"/>
                    <a:gd name="T36" fmla="*/ 6 w 126"/>
                    <a:gd name="T37" fmla="*/ 9 h 659"/>
                    <a:gd name="T38" fmla="*/ 19 w 126"/>
                    <a:gd name="T39" fmla="*/ 37 h 6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6" h="659">
                      <a:moveTo>
                        <a:pt x="19" y="37"/>
                      </a:moveTo>
                      <a:cubicBezTo>
                        <a:pt x="23" y="49"/>
                        <a:pt x="24" y="56"/>
                        <a:pt x="24" y="69"/>
                      </a:cubicBezTo>
                      <a:cubicBezTo>
                        <a:pt x="24" y="598"/>
                        <a:pt x="24" y="598"/>
                        <a:pt x="24" y="598"/>
                      </a:cubicBezTo>
                      <a:cubicBezTo>
                        <a:pt x="24" y="611"/>
                        <a:pt x="24" y="618"/>
                        <a:pt x="19" y="629"/>
                      </a:cubicBezTo>
                      <a:cubicBezTo>
                        <a:pt x="16" y="638"/>
                        <a:pt x="14" y="643"/>
                        <a:pt x="9" y="650"/>
                      </a:cubicBezTo>
                      <a:cubicBezTo>
                        <a:pt x="3" y="659"/>
                        <a:pt x="3" y="659"/>
                        <a:pt x="3" y="659"/>
                      </a:cubicBezTo>
                      <a:cubicBezTo>
                        <a:pt x="116" y="659"/>
                        <a:pt x="116" y="659"/>
                        <a:pt x="116" y="659"/>
                      </a:cubicBezTo>
                      <a:cubicBezTo>
                        <a:pt x="126" y="659"/>
                        <a:pt x="126" y="659"/>
                        <a:pt x="126" y="659"/>
                      </a:cubicBezTo>
                      <a:cubicBezTo>
                        <a:pt x="120" y="651"/>
                        <a:pt x="120" y="651"/>
                        <a:pt x="120" y="651"/>
                      </a:cubicBezTo>
                      <a:cubicBezTo>
                        <a:pt x="115" y="641"/>
                        <a:pt x="110" y="637"/>
                        <a:pt x="109" y="628"/>
                      </a:cubicBezTo>
                      <a:cubicBezTo>
                        <a:pt x="107" y="607"/>
                        <a:pt x="106" y="578"/>
                        <a:pt x="106" y="545"/>
                      </a:cubicBezTo>
                      <a:cubicBezTo>
                        <a:pt x="106" y="67"/>
                        <a:pt x="106" y="67"/>
                        <a:pt x="106" y="67"/>
                      </a:cubicBezTo>
                      <a:cubicBezTo>
                        <a:pt x="107" y="58"/>
                        <a:pt x="106" y="53"/>
                        <a:pt x="112" y="32"/>
                      </a:cubicBezTo>
                      <a:cubicBezTo>
                        <a:pt x="112" y="32"/>
                        <a:pt x="112" y="32"/>
                        <a:pt x="112" y="32"/>
                      </a:cubicBezTo>
                      <a:cubicBezTo>
                        <a:pt x="116" y="23"/>
                        <a:pt x="118" y="16"/>
                        <a:pt x="122" y="8"/>
                      </a:cubicBezTo>
                      <a:cubicBezTo>
                        <a:pt x="126" y="0"/>
                        <a:pt x="126" y="0"/>
                        <a:pt x="126" y="0"/>
                      </a:cubicBezTo>
                      <a:cubicBezTo>
                        <a:pt x="10" y="0"/>
                        <a:pt x="10" y="0"/>
                        <a:pt x="10" y="0"/>
                      </a:cubicBezTo>
                      <a:cubicBezTo>
                        <a:pt x="0" y="0"/>
                        <a:pt x="0" y="0"/>
                        <a:pt x="0" y="0"/>
                      </a:cubicBezTo>
                      <a:cubicBezTo>
                        <a:pt x="6" y="9"/>
                        <a:pt x="6" y="9"/>
                        <a:pt x="6" y="9"/>
                      </a:cubicBezTo>
                      <a:cubicBezTo>
                        <a:pt x="12" y="19"/>
                        <a:pt x="16" y="26"/>
                        <a:pt x="19"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17" name="Freeform 22"/>
                <p:cNvSpPr>
                  <a:spLocks noChangeAspect="1"/>
                </p:cNvSpPr>
                <p:nvPr userDrawn="1"/>
              </p:nvSpPr>
              <p:spPr bwMode="black">
                <a:xfrm>
                  <a:off x="5016" y="1175"/>
                  <a:ext cx="38" cy="59"/>
                </a:xfrm>
                <a:custGeom>
                  <a:avLst/>
                  <a:gdLst>
                    <a:gd name="T0" fmla="*/ 384 w 425"/>
                    <a:gd name="T1" fmla="*/ 589 h 659"/>
                    <a:gd name="T2" fmla="*/ 314 w 425"/>
                    <a:gd name="T3" fmla="*/ 599 h 659"/>
                    <a:gd name="T4" fmla="*/ 111 w 425"/>
                    <a:gd name="T5" fmla="*/ 599 h 659"/>
                    <a:gd name="T6" fmla="*/ 111 w 425"/>
                    <a:gd name="T7" fmla="*/ 320 h 659"/>
                    <a:gd name="T8" fmla="*/ 280 w 425"/>
                    <a:gd name="T9" fmla="*/ 320 h 659"/>
                    <a:gd name="T10" fmla="*/ 308 w 425"/>
                    <a:gd name="T11" fmla="*/ 321 h 659"/>
                    <a:gd name="T12" fmla="*/ 343 w 425"/>
                    <a:gd name="T13" fmla="*/ 333 h 659"/>
                    <a:gd name="T14" fmla="*/ 350 w 425"/>
                    <a:gd name="T15" fmla="*/ 337 h 659"/>
                    <a:gd name="T16" fmla="*/ 350 w 425"/>
                    <a:gd name="T17" fmla="*/ 266 h 659"/>
                    <a:gd name="T18" fmla="*/ 350 w 425"/>
                    <a:gd name="T19" fmla="*/ 260 h 659"/>
                    <a:gd name="T20" fmla="*/ 109 w 425"/>
                    <a:gd name="T21" fmla="*/ 260 h 659"/>
                    <a:gd name="T22" fmla="*/ 109 w 425"/>
                    <a:gd name="T23" fmla="*/ 58 h 659"/>
                    <a:gd name="T24" fmla="*/ 280 w 425"/>
                    <a:gd name="T25" fmla="*/ 58 h 659"/>
                    <a:gd name="T26" fmla="*/ 300 w 425"/>
                    <a:gd name="T27" fmla="*/ 57 h 659"/>
                    <a:gd name="T28" fmla="*/ 318 w 425"/>
                    <a:gd name="T29" fmla="*/ 60 h 659"/>
                    <a:gd name="T30" fmla="*/ 341 w 425"/>
                    <a:gd name="T31" fmla="*/ 75 h 659"/>
                    <a:gd name="T32" fmla="*/ 350 w 425"/>
                    <a:gd name="T33" fmla="*/ 84 h 659"/>
                    <a:gd name="T34" fmla="*/ 350 w 425"/>
                    <a:gd name="T35" fmla="*/ 5 h 659"/>
                    <a:gd name="T36" fmla="*/ 350 w 425"/>
                    <a:gd name="T37" fmla="*/ 0 h 659"/>
                    <a:gd name="T38" fmla="*/ 0 w 425"/>
                    <a:gd name="T39" fmla="*/ 0 h 659"/>
                    <a:gd name="T40" fmla="*/ 10 w 425"/>
                    <a:gd name="T41" fmla="*/ 9 h 659"/>
                    <a:gd name="T42" fmla="*/ 21 w 425"/>
                    <a:gd name="T43" fmla="*/ 26 h 659"/>
                    <a:gd name="T44" fmla="*/ 25 w 425"/>
                    <a:gd name="T45" fmla="*/ 51 h 659"/>
                    <a:gd name="T46" fmla="*/ 25 w 425"/>
                    <a:gd name="T47" fmla="*/ 596 h 659"/>
                    <a:gd name="T48" fmla="*/ 26 w 425"/>
                    <a:gd name="T49" fmla="*/ 612 h 659"/>
                    <a:gd name="T50" fmla="*/ 24 w 425"/>
                    <a:gd name="T51" fmla="*/ 627 h 659"/>
                    <a:gd name="T52" fmla="*/ 13 w 425"/>
                    <a:gd name="T53" fmla="*/ 650 h 659"/>
                    <a:gd name="T54" fmla="*/ 7 w 425"/>
                    <a:gd name="T55" fmla="*/ 659 h 659"/>
                    <a:gd name="T56" fmla="*/ 393 w 425"/>
                    <a:gd name="T57" fmla="*/ 659 h 659"/>
                    <a:gd name="T58" fmla="*/ 393 w 425"/>
                    <a:gd name="T59" fmla="*/ 653 h 659"/>
                    <a:gd name="T60" fmla="*/ 393 w 425"/>
                    <a:gd name="T61" fmla="*/ 653 h 659"/>
                    <a:gd name="T62" fmla="*/ 398 w 425"/>
                    <a:gd name="T63" fmla="*/ 655 h 659"/>
                    <a:gd name="T64" fmla="*/ 421 w 425"/>
                    <a:gd name="T65" fmla="*/ 582 h 659"/>
                    <a:gd name="T66" fmla="*/ 425 w 425"/>
                    <a:gd name="T67" fmla="*/ 566 h 659"/>
                    <a:gd name="T68" fmla="*/ 412 w 425"/>
                    <a:gd name="T69" fmla="*/ 575 h 659"/>
                    <a:gd name="T70" fmla="*/ 384 w 425"/>
                    <a:gd name="T71" fmla="*/ 589 h 65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25" h="659">
                      <a:moveTo>
                        <a:pt x="384" y="589"/>
                      </a:move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0" y="337"/>
                        <a:pt x="350" y="337"/>
                        <a:pt x="350" y="337"/>
                      </a:cubicBezTo>
                      <a:cubicBezTo>
                        <a:pt x="350" y="266"/>
                        <a:pt x="350" y="266"/>
                        <a:pt x="350" y="266"/>
                      </a:cubicBezTo>
                      <a:cubicBezTo>
                        <a:pt x="350" y="260"/>
                        <a:pt x="350" y="260"/>
                        <a:pt x="350" y="260"/>
                      </a:cubicBezTo>
                      <a:cubicBezTo>
                        <a:pt x="109" y="260"/>
                        <a:pt x="109" y="260"/>
                        <a:pt x="109" y="260"/>
                      </a:cubicBezTo>
                      <a:cubicBezTo>
                        <a:pt x="109" y="58"/>
                        <a:pt x="109" y="58"/>
                        <a:pt x="109" y="58"/>
                      </a:cubicBezTo>
                      <a:cubicBezTo>
                        <a:pt x="280" y="58"/>
                        <a:pt x="280" y="58"/>
                        <a:pt x="280" y="58"/>
                      </a:cubicBezTo>
                      <a:cubicBezTo>
                        <a:pt x="287" y="58"/>
                        <a:pt x="294" y="57"/>
                        <a:pt x="300" y="57"/>
                      </a:cubicBezTo>
                      <a:cubicBezTo>
                        <a:pt x="306" y="57"/>
                        <a:pt x="311" y="58"/>
                        <a:pt x="318" y="60"/>
                      </a:cubicBezTo>
                      <a:cubicBezTo>
                        <a:pt x="328" y="64"/>
                        <a:pt x="334" y="67"/>
                        <a:pt x="341" y="75"/>
                      </a:cubicBezTo>
                      <a:cubicBezTo>
                        <a:pt x="350" y="84"/>
                        <a:pt x="350" y="84"/>
                        <a:pt x="350" y="84"/>
                      </a:cubicBezTo>
                      <a:cubicBezTo>
                        <a:pt x="350" y="5"/>
                        <a:pt x="350" y="5"/>
                        <a:pt x="350" y="5"/>
                      </a:cubicBezTo>
                      <a:cubicBezTo>
                        <a:pt x="350" y="0"/>
                        <a:pt x="350" y="0"/>
                        <a:pt x="350" y="0"/>
                      </a:cubicBezTo>
                      <a:cubicBezTo>
                        <a:pt x="0" y="0"/>
                        <a:pt x="0" y="0"/>
                        <a:pt x="0" y="0"/>
                      </a:cubicBezTo>
                      <a:cubicBezTo>
                        <a:pt x="10" y="9"/>
                        <a:pt x="10" y="9"/>
                        <a:pt x="10" y="9"/>
                      </a:cubicBezTo>
                      <a:cubicBezTo>
                        <a:pt x="15" y="15"/>
                        <a:pt x="17" y="18"/>
                        <a:pt x="21" y="26"/>
                      </a:cubicBezTo>
                      <a:cubicBezTo>
                        <a:pt x="24" y="35"/>
                        <a:pt x="25" y="41"/>
                        <a:pt x="25" y="51"/>
                      </a:cubicBezTo>
                      <a:cubicBezTo>
                        <a:pt x="25" y="596"/>
                        <a:pt x="25" y="596"/>
                        <a:pt x="25" y="596"/>
                      </a:cubicBezTo>
                      <a:cubicBezTo>
                        <a:pt x="25" y="602"/>
                        <a:pt x="26" y="607"/>
                        <a:pt x="26" y="612"/>
                      </a:cubicBezTo>
                      <a:cubicBezTo>
                        <a:pt x="26" y="617"/>
                        <a:pt x="25" y="622"/>
                        <a:pt x="24" y="627"/>
                      </a:cubicBezTo>
                      <a:cubicBezTo>
                        <a:pt x="21" y="636"/>
                        <a:pt x="19" y="641"/>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6"/>
                        <a:pt x="425" y="566"/>
                        <a:pt x="425" y="566"/>
                      </a:cubicBezTo>
                      <a:cubicBezTo>
                        <a:pt x="412" y="575"/>
                        <a:pt x="412" y="575"/>
                        <a:pt x="412" y="575"/>
                      </a:cubicBezTo>
                      <a:cubicBezTo>
                        <a:pt x="402" y="582"/>
                        <a:pt x="396" y="585"/>
                        <a:pt x="384" y="58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18" name="Freeform 23"/>
                <p:cNvSpPr>
                  <a:spLocks noChangeAspect="1"/>
                </p:cNvSpPr>
                <p:nvPr userDrawn="1"/>
              </p:nvSpPr>
              <p:spPr bwMode="black">
                <a:xfrm>
                  <a:off x="5066" y="1076"/>
                  <a:ext cx="11" cy="58"/>
                </a:xfrm>
                <a:custGeom>
                  <a:avLst/>
                  <a:gdLst>
                    <a:gd name="T0" fmla="*/ 126 w 126"/>
                    <a:gd name="T1" fmla="*/ 0 h 659"/>
                    <a:gd name="T2" fmla="*/ 10 w 126"/>
                    <a:gd name="T3" fmla="*/ 0 h 659"/>
                    <a:gd name="T4" fmla="*/ 0 w 126"/>
                    <a:gd name="T5" fmla="*/ 0 h 659"/>
                    <a:gd name="T6" fmla="*/ 5 w 126"/>
                    <a:gd name="T7" fmla="*/ 9 h 659"/>
                    <a:gd name="T8" fmla="*/ 18 w 126"/>
                    <a:gd name="T9" fmla="*/ 37 h 659"/>
                    <a:gd name="T10" fmla="*/ 23 w 126"/>
                    <a:gd name="T11" fmla="*/ 69 h 659"/>
                    <a:gd name="T12" fmla="*/ 23 w 126"/>
                    <a:gd name="T13" fmla="*/ 598 h 659"/>
                    <a:gd name="T14" fmla="*/ 19 w 126"/>
                    <a:gd name="T15" fmla="*/ 630 h 659"/>
                    <a:gd name="T16" fmla="*/ 9 w 126"/>
                    <a:gd name="T17" fmla="*/ 651 h 659"/>
                    <a:gd name="T18" fmla="*/ 3 w 126"/>
                    <a:gd name="T19" fmla="*/ 659 h 659"/>
                    <a:gd name="T20" fmla="*/ 115 w 126"/>
                    <a:gd name="T21" fmla="*/ 659 h 659"/>
                    <a:gd name="T22" fmla="*/ 125 w 126"/>
                    <a:gd name="T23" fmla="*/ 659 h 659"/>
                    <a:gd name="T24" fmla="*/ 120 w 126"/>
                    <a:gd name="T25" fmla="*/ 651 h 659"/>
                    <a:gd name="T26" fmla="*/ 108 w 126"/>
                    <a:gd name="T27" fmla="*/ 628 h 659"/>
                    <a:gd name="T28" fmla="*/ 106 w 126"/>
                    <a:gd name="T29" fmla="*/ 545 h 659"/>
                    <a:gd name="T30" fmla="*/ 106 w 126"/>
                    <a:gd name="T31" fmla="*/ 68 h 659"/>
                    <a:gd name="T32" fmla="*/ 112 w 126"/>
                    <a:gd name="T33" fmla="*/ 33 h 659"/>
                    <a:gd name="T34" fmla="*/ 112 w 126"/>
                    <a:gd name="T35" fmla="*/ 33 h 659"/>
                    <a:gd name="T36" fmla="*/ 122 w 126"/>
                    <a:gd name="T37" fmla="*/ 8 h 659"/>
                    <a:gd name="T38" fmla="*/ 126 w 126"/>
                    <a:gd name="T39" fmla="*/ 0 h 6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6" h="659">
                      <a:moveTo>
                        <a:pt x="126" y="0"/>
                      </a:moveTo>
                      <a:cubicBezTo>
                        <a:pt x="10" y="0"/>
                        <a:pt x="10" y="0"/>
                        <a:pt x="10" y="0"/>
                      </a:cubicBezTo>
                      <a:cubicBezTo>
                        <a:pt x="0" y="0"/>
                        <a:pt x="0" y="0"/>
                        <a:pt x="0" y="0"/>
                      </a:cubicBezTo>
                      <a:cubicBezTo>
                        <a:pt x="5" y="9"/>
                        <a:pt x="5" y="9"/>
                        <a:pt x="5" y="9"/>
                      </a:cubicBezTo>
                      <a:cubicBezTo>
                        <a:pt x="12" y="19"/>
                        <a:pt x="15" y="26"/>
                        <a:pt x="18" y="37"/>
                      </a:cubicBezTo>
                      <a:cubicBezTo>
                        <a:pt x="23" y="50"/>
                        <a:pt x="23" y="56"/>
                        <a:pt x="23" y="69"/>
                      </a:cubicBezTo>
                      <a:cubicBezTo>
                        <a:pt x="23" y="598"/>
                        <a:pt x="23" y="598"/>
                        <a:pt x="23" y="598"/>
                      </a:cubicBezTo>
                      <a:cubicBezTo>
                        <a:pt x="23" y="611"/>
                        <a:pt x="23"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4" y="642"/>
                        <a:pt x="110" y="637"/>
                        <a:pt x="108" y="628"/>
                      </a:cubicBezTo>
                      <a:cubicBezTo>
                        <a:pt x="106" y="608"/>
                        <a:pt x="106" y="578"/>
                        <a:pt x="106" y="545"/>
                      </a:cubicBezTo>
                      <a:cubicBezTo>
                        <a:pt x="106" y="68"/>
                        <a:pt x="106" y="68"/>
                        <a:pt x="106" y="68"/>
                      </a:cubicBezTo>
                      <a:cubicBezTo>
                        <a:pt x="106" y="58"/>
                        <a:pt x="106" y="53"/>
                        <a:pt x="112" y="33"/>
                      </a:cubicBezTo>
                      <a:cubicBezTo>
                        <a:pt x="112" y="33"/>
                        <a:pt x="112" y="33"/>
                        <a:pt x="112" y="33"/>
                      </a:cubicBezTo>
                      <a:cubicBezTo>
                        <a:pt x="115" y="23"/>
                        <a:pt x="118" y="17"/>
                        <a:pt x="122" y="8"/>
                      </a:cubicBez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19" name="Freeform 24"/>
                <p:cNvSpPr>
                  <a:spLocks noChangeAspect="1"/>
                </p:cNvSpPr>
                <p:nvPr userDrawn="1"/>
              </p:nvSpPr>
              <p:spPr bwMode="black">
                <a:xfrm>
                  <a:off x="5045" y="976"/>
                  <a:ext cx="79" cy="61"/>
                </a:xfrm>
                <a:custGeom>
                  <a:avLst/>
                  <a:gdLst>
                    <a:gd name="T0" fmla="*/ 39 w 889"/>
                    <a:gd name="T1" fmla="*/ 31 h 686"/>
                    <a:gd name="T2" fmla="*/ 51 w 889"/>
                    <a:gd name="T3" fmla="*/ 53 h 686"/>
                    <a:gd name="T4" fmla="*/ 286 w 889"/>
                    <a:gd name="T5" fmla="*/ 686 h 686"/>
                    <a:gd name="T6" fmla="*/ 453 w 889"/>
                    <a:gd name="T7" fmla="*/ 224 h 686"/>
                    <a:gd name="T8" fmla="*/ 625 w 889"/>
                    <a:gd name="T9" fmla="*/ 683 h 686"/>
                    <a:gd name="T10" fmla="*/ 847 w 889"/>
                    <a:gd name="T11" fmla="*/ 65 h 686"/>
                    <a:gd name="T12" fmla="*/ 859 w 889"/>
                    <a:gd name="T13" fmla="*/ 40 h 686"/>
                    <a:gd name="T14" fmla="*/ 859 w 889"/>
                    <a:gd name="T15" fmla="*/ 40 h 686"/>
                    <a:gd name="T16" fmla="*/ 881 w 889"/>
                    <a:gd name="T17" fmla="*/ 9 h 686"/>
                    <a:gd name="T18" fmla="*/ 889 w 889"/>
                    <a:gd name="T19" fmla="*/ 0 h 686"/>
                    <a:gd name="T20" fmla="*/ 781 w 889"/>
                    <a:gd name="T21" fmla="*/ 0 h 686"/>
                    <a:gd name="T22" fmla="*/ 771 w 889"/>
                    <a:gd name="T23" fmla="*/ 0 h 686"/>
                    <a:gd name="T24" fmla="*/ 777 w 889"/>
                    <a:gd name="T25" fmla="*/ 9 h 686"/>
                    <a:gd name="T26" fmla="*/ 783 w 889"/>
                    <a:gd name="T27" fmla="*/ 30 h 686"/>
                    <a:gd name="T28" fmla="*/ 783 w 889"/>
                    <a:gd name="T29" fmla="*/ 33 h 686"/>
                    <a:gd name="T30" fmla="*/ 776 w 889"/>
                    <a:gd name="T31" fmla="*/ 57 h 686"/>
                    <a:gd name="T32" fmla="*/ 633 w 889"/>
                    <a:gd name="T33" fmla="*/ 482 h 686"/>
                    <a:gd name="T34" fmla="*/ 479 w 889"/>
                    <a:gd name="T35" fmla="*/ 53 h 686"/>
                    <a:gd name="T36" fmla="*/ 475 w 889"/>
                    <a:gd name="T37" fmla="*/ 34 h 686"/>
                    <a:gd name="T38" fmla="*/ 476 w 889"/>
                    <a:gd name="T39" fmla="*/ 25 h 686"/>
                    <a:gd name="T40" fmla="*/ 483 w 889"/>
                    <a:gd name="T41" fmla="*/ 10 h 686"/>
                    <a:gd name="T42" fmla="*/ 488 w 889"/>
                    <a:gd name="T43" fmla="*/ 1 h 686"/>
                    <a:gd name="T44" fmla="*/ 346 w 889"/>
                    <a:gd name="T45" fmla="*/ 1 h 686"/>
                    <a:gd name="T46" fmla="*/ 356 w 889"/>
                    <a:gd name="T47" fmla="*/ 11 h 686"/>
                    <a:gd name="T48" fmla="*/ 373 w 889"/>
                    <a:gd name="T49" fmla="*/ 30 h 686"/>
                    <a:gd name="T50" fmla="*/ 390 w 889"/>
                    <a:gd name="T51" fmla="*/ 54 h 686"/>
                    <a:gd name="T52" fmla="*/ 422 w 889"/>
                    <a:gd name="T53" fmla="*/ 136 h 686"/>
                    <a:gd name="T54" fmla="*/ 291 w 889"/>
                    <a:gd name="T55" fmla="*/ 481 h 686"/>
                    <a:gd name="T56" fmla="*/ 137 w 889"/>
                    <a:gd name="T57" fmla="*/ 43 h 686"/>
                    <a:gd name="T58" fmla="*/ 136 w 889"/>
                    <a:gd name="T59" fmla="*/ 36 h 686"/>
                    <a:gd name="T60" fmla="*/ 137 w 889"/>
                    <a:gd name="T61" fmla="*/ 27 h 686"/>
                    <a:gd name="T62" fmla="*/ 144 w 889"/>
                    <a:gd name="T63" fmla="*/ 10 h 686"/>
                    <a:gd name="T64" fmla="*/ 149 w 889"/>
                    <a:gd name="T65" fmla="*/ 1 h 686"/>
                    <a:gd name="T66" fmla="*/ 0 w 889"/>
                    <a:gd name="T67" fmla="*/ 1 h 686"/>
                    <a:gd name="T68" fmla="*/ 17 w 889"/>
                    <a:gd name="T69" fmla="*/ 11 h 686"/>
                    <a:gd name="T70" fmla="*/ 39 w 889"/>
                    <a:gd name="T71" fmla="*/ 31 h 68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89" h="686">
                      <a:moveTo>
                        <a:pt x="39" y="31"/>
                      </a:moveTo>
                      <a:cubicBezTo>
                        <a:pt x="46" y="39"/>
                        <a:pt x="48" y="44"/>
                        <a:pt x="51" y="53"/>
                      </a:cubicBezTo>
                      <a:cubicBezTo>
                        <a:pt x="286" y="686"/>
                        <a:pt x="286" y="686"/>
                        <a:pt x="286" y="686"/>
                      </a:cubicBezTo>
                      <a:cubicBezTo>
                        <a:pt x="453" y="224"/>
                        <a:pt x="453" y="224"/>
                        <a:pt x="453" y="224"/>
                      </a:cubicBezTo>
                      <a:cubicBezTo>
                        <a:pt x="625" y="683"/>
                        <a:pt x="625" y="683"/>
                        <a:pt x="625" y="683"/>
                      </a:cubicBezTo>
                      <a:cubicBezTo>
                        <a:pt x="847" y="65"/>
                        <a:pt x="847" y="65"/>
                        <a:pt x="847" y="65"/>
                      </a:cubicBezTo>
                      <a:cubicBezTo>
                        <a:pt x="850" y="55"/>
                        <a:pt x="854" y="50"/>
                        <a:pt x="859" y="40"/>
                      </a:cubicBezTo>
                      <a:cubicBezTo>
                        <a:pt x="859" y="40"/>
                        <a:pt x="859" y="40"/>
                        <a:pt x="859" y="40"/>
                      </a:cubicBezTo>
                      <a:cubicBezTo>
                        <a:pt x="867" y="28"/>
                        <a:pt x="872" y="20"/>
                        <a:pt x="881" y="9"/>
                      </a:cubicBezTo>
                      <a:cubicBezTo>
                        <a:pt x="889" y="0"/>
                        <a:pt x="889" y="0"/>
                        <a:pt x="889" y="0"/>
                      </a:cubicBezTo>
                      <a:cubicBezTo>
                        <a:pt x="781" y="0"/>
                        <a:pt x="781" y="0"/>
                        <a:pt x="781" y="0"/>
                      </a:cubicBezTo>
                      <a:cubicBezTo>
                        <a:pt x="771" y="0"/>
                        <a:pt x="771" y="0"/>
                        <a:pt x="771" y="0"/>
                      </a:cubicBezTo>
                      <a:cubicBezTo>
                        <a:pt x="777" y="9"/>
                        <a:pt x="777" y="9"/>
                        <a:pt x="777" y="9"/>
                      </a:cubicBezTo>
                      <a:cubicBezTo>
                        <a:pt x="781" y="16"/>
                        <a:pt x="783" y="21"/>
                        <a:pt x="783" y="30"/>
                      </a:cubicBezTo>
                      <a:cubicBezTo>
                        <a:pt x="783" y="30"/>
                        <a:pt x="783" y="32"/>
                        <a:pt x="783" y="33"/>
                      </a:cubicBezTo>
                      <a:cubicBezTo>
                        <a:pt x="783" y="41"/>
                        <a:pt x="781" y="47"/>
                        <a:pt x="776" y="57"/>
                      </a:cubicBezTo>
                      <a:cubicBezTo>
                        <a:pt x="633" y="482"/>
                        <a:pt x="633" y="482"/>
                        <a:pt x="633" y="482"/>
                      </a:cubicBezTo>
                      <a:cubicBezTo>
                        <a:pt x="479" y="53"/>
                        <a:pt x="479" y="53"/>
                        <a:pt x="479" y="53"/>
                      </a:cubicBezTo>
                      <a:cubicBezTo>
                        <a:pt x="476" y="45"/>
                        <a:pt x="475" y="40"/>
                        <a:pt x="475" y="34"/>
                      </a:cubicBezTo>
                      <a:cubicBezTo>
                        <a:pt x="475" y="31"/>
                        <a:pt x="475" y="28"/>
                        <a:pt x="476" y="25"/>
                      </a:cubicBezTo>
                      <a:cubicBezTo>
                        <a:pt x="478" y="18"/>
                        <a:pt x="479" y="16"/>
                        <a:pt x="483" y="10"/>
                      </a:cubicBezTo>
                      <a:cubicBezTo>
                        <a:pt x="488" y="1"/>
                        <a:pt x="488" y="1"/>
                        <a:pt x="488" y="1"/>
                      </a:cubicBezTo>
                      <a:cubicBezTo>
                        <a:pt x="346" y="1"/>
                        <a:pt x="346" y="1"/>
                        <a:pt x="346" y="1"/>
                      </a:cubicBezTo>
                      <a:cubicBezTo>
                        <a:pt x="356" y="11"/>
                        <a:pt x="356" y="11"/>
                        <a:pt x="356" y="11"/>
                      </a:cubicBezTo>
                      <a:cubicBezTo>
                        <a:pt x="363" y="17"/>
                        <a:pt x="367" y="22"/>
                        <a:pt x="373" y="30"/>
                      </a:cubicBezTo>
                      <a:cubicBezTo>
                        <a:pt x="381" y="39"/>
                        <a:pt x="386" y="44"/>
                        <a:pt x="390" y="54"/>
                      </a:cubicBezTo>
                      <a:cubicBezTo>
                        <a:pt x="422" y="136"/>
                        <a:pt x="422" y="136"/>
                        <a:pt x="422" y="136"/>
                      </a:cubicBezTo>
                      <a:cubicBezTo>
                        <a:pt x="291" y="481"/>
                        <a:pt x="291" y="481"/>
                        <a:pt x="291" y="481"/>
                      </a:cubicBezTo>
                      <a:cubicBezTo>
                        <a:pt x="137" y="43"/>
                        <a:pt x="137" y="43"/>
                        <a:pt x="137" y="43"/>
                      </a:cubicBezTo>
                      <a:cubicBezTo>
                        <a:pt x="136" y="40"/>
                        <a:pt x="136" y="38"/>
                        <a:pt x="136" y="36"/>
                      </a:cubicBezTo>
                      <a:cubicBezTo>
                        <a:pt x="136" y="34"/>
                        <a:pt x="136" y="31"/>
                        <a:pt x="137" y="27"/>
                      </a:cubicBezTo>
                      <a:cubicBezTo>
                        <a:pt x="138" y="20"/>
                        <a:pt x="140" y="17"/>
                        <a:pt x="144" y="10"/>
                      </a:cubicBezTo>
                      <a:cubicBezTo>
                        <a:pt x="149" y="1"/>
                        <a:pt x="149" y="1"/>
                        <a:pt x="149" y="1"/>
                      </a:cubicBezTo>
                      <a:cubicBezTo>
                        <a:pt x="0" y="1"/>
                        <a:pt x="0" y="1"/>
                        <a:pt x="0" y="1"/>
                      </a:cubicBezTo>
                      <a:cubicBezTo>
                        <a:pt x="17" y="11"/>
                        <a:pt x="17" y="11"/>
                        <a:pt x="17" y="11"/>
                      </a:cubicBezTo>
                      <a:cubicBezTo>
                        <a:pt x="27" y="17"/>
                        <a:pt x="32" y="22"/>
                        <a:pt x="39"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20" name="Freeform 25"/>
                <p:cNvSpPr>
                  <a:spLocks noChangeAspect="1"/>
                </p:cNvSpPr>
                <p:nvPr userDrawn="1"/>
              </p:nvSpPr>
              <p:spPr bwMode="black">
                <a:xfrm>
                  <a:off x="5298" y="1076"/>
                  <a:ext cx="46" cy="58"/>
                </a:xfrm>
                <a:custGeom>
                  <a:avLst/>
                  <a:gdLst>
                    <a:gd name="T0" fmla="*/ 64 w 522"/>
                    <a:gd name="T1" fmla="*/ 61 h 660"/>
                    <a:gd name="T2" fmla="*/ 222 w 522"/>
                    <a:gd name="T3" fmla="*/ 61 h 660"/>
                    <a:gd name="T4" fmla="*/ 222 w 522"/>
                    <a:gd name="T5" fmla="*/ 598 h 660"/>
                    <a:gd name="T6" fmla="*/ 223 w 522"/>
                    <a:gd name="T7" fmla="*/ 619 h 660"/>
                    <a:gd name="T8" fmla="*/ 222 w 522"/>
                    <a:gd name="T9" fmla="*/ 633 h 660"/>
                    <a:gd name="T10" fmla="*/ 213 w 522"/>
                    <a:gd name="T11" fmla="*/ 652 h 660"/>
                    <a:gd name="T12" fmla="*/ 209 w 522"/>
                    <a:gd name="T13" fmla="*/ 660 h 660"/>
                    <a:gd name="T14" fmla="*/ 319 w 522"/>
                    <a:gd name="T15" fmla="*/ 660 h 660"/>
                    <a:gd name="T16" fmla="*/ 329 w 522"/>
                    <a:gd name="T17" fmla="*/ 660 h 660"/>
                    <a:gd name="T18" fmla="*/ 324 w 522"/>
                    <a:gd name="T19" fmla="*/ 652 h 660"/>
                    <a:gd name="T20" fmla="*/ 315 w 522"/>
                    <a:gd name="T21" fmla="*/ 631 h 660"/>
                    <a:gd name="T22" fmla="*/ 312 w 522"/>
                    <a:gd name="T23" fmla="*/ 604 h 660"/>
                    <a:gd name="T24" fmla="*/ 312 w 522"/>
                    <a:gd name="T25" fmla="*/ 596 h 660"/>
                    <a:gd name="T26" fmla="*/ 312 w 522"/>
                    <a:gd name="T27" fmla="*/ 59 h 660"/>
                    <a:gd name="T28" fmla="*/ 448 w 522"/>
                    <a:gd name="T29" fmla="*/ 59 h 660"/>
                    <a:gd name="T30" fmla="*/ 485 w 522"/>
                    <a:gd name="T31" fmla="*/ 64 h 660"/>
                    <a:gd name="T32" fmla="*/ 486 w 522"/>
                    <a:gd name="T33" fmla="*/ 59 h 660"/>
                    <a:gd name="T34" fmla="*/ 486 w 522"/>
                    <a:gd name="T35" fmla="*/ 59 h 660"/>
                    <a:gd name="T36" fmla="*/ 485 w 522"/>
                    <a:gd name="T37" fmla="*/ 65 h 660"/>
                    <a:gd name="T38" fmla="*/ 513 w 522"/>
                    <a:gd name="T39" fmla="*/ 74 h 660"/>
                    <a:gd name="T40" fmla="*/ 522 w 522"/>
                    <a:gd name="T41" fmla="*/ 79 h 660"/>
                    <a:gd name="T42" fmla="*/ 515 w 522"/>
                    <a:gd name="T43" fmla="*/ 5 h 660"/>
                    <a:gd name="T44" fmla="*/ 22 w 522"/>
                    <a:gd name="T45" fmla="*/ 0 h 660"/>
                    <a:gd name="T46" fmla="*/ 2 w 522"/>
                    <a:gd name="T47" fmla="*/ 72 h 660"/>
                    <a:gd name="T48" fmla="*/ 0 w 522"/>
                    <a:gd name="T49" fmla="*/ 84 h 660"/>
                    <a:gd name="T50" fmla="*/ 11 w 522"/>
                    <a:gd name="T51" fmla="*/ 78 h 660"/>
                    <a:gd name="T52" fmla="*/ 43 w 522"/>
                    <a:gd name="T53" fmla="*/ 65 h 660"/>
                    <a:gd name="T54" fmla="*/ 64 w 522"/>
                    <a:gd name="T55" fmla="*/ 61 h 66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22" h="660">
                      <a:moveTo>
                        <a:pt x="64" y="61"/>
                      </a:moveTo>
                      <a:cubicBezTo>
                        <a:pt x="222" y="61"/>
                        <a:pt x="222" y="61"/>
                        <a:pt x="222" y="61"/>
                      </a:cubicBezTo>
                      <a:cubicBezTo>
                        <a:pt x="222" y="598"/>
                        <a:pt x="222" y="598"/>
                        <a:pt x="222" y="598"/>
                      </a:cubicBezTo>
                      <a:cubicBezTo>
                        <a:pt x="222" y="606"/>
                        <a:pt x="223" y="613"/>
                        <a:pt x="223" y="619"/>
                      </a:cubicBezTo>
                      <a:cubicBezTo>
                        <a:pt x="223" y="623"/>
                        <a:pt x="223" y="628"/>
                        <a:pt x="222" y="633"/>
                      </a:cubicBezTo>
                      <a:cubicBezTo>
                        <a:pt x="219" y="640"/>
                        <a:pt x="218" y="644"/>
                        <a:pt x="213" y="652"/>
                      </a:cubicBezTo>
                      <a:cubicBezTo>
                        <a:pt x="209" y="660"/>
                        <a:pt x="209" y="660"/>
                        <a:pt x="209" y="660"/>
                      </a:cubicBezTo>
                      <a:cubicBezTo>
                        <a:pt x="319" y="660"/>
                        <a:pt x="319" y="660"/>
                        <a:pt x="319" y="660"/>
                      </a:cubicBezTo>
                      <a:cubicBezTo>
                        <a:pt x="329" y="660"/>
                        <a:pt x="329" y="660"/>
                        <a:pt x="329" y="660"/>
                      </a:cubicBezTo>
                      <a:cubicBezTo>
                        <a:pt x="324" y="652"/>
                        <a:pt x="324" y="652"/>
                        <a:pt x="324" y="652"/>
                      </a:cubicBezTo>
                      <a:cubicBezTo>
                        <a:pt x="319" y="643"/>
                        <a:pt x="316" y="638"/>
                        <a:pt x="315" y="631"/>
                      </a:cubicBezTo>
                      <a:cubicBezTo>
                        <a:pt x="312" y="612"/>
                        <a:pt x="312" y="610"/>
                        <a:pt x="312" y="604"/>
                      </a:cubicBezTo>
                      <a:cubicBezTo>
                        <a:pt x="312" y="602"/>
                        <a:pt x="312" y="600"/>
                        <a:pt x="312" y="596"/>
                      </a:cubicBezTo>
                      <a:cubicBezTo>
                        <a:pt x="312" y="59"/>
                        <a:pt x="312" y="59"/>
                        <a:pt x="312" y="59"/>
                      </a:cubicBezTo>
                      <a:cubicBezTo>
                        <a:pt x="448" y="59"/>
                        <a:pt x="448" y="59"/>
                        <a:pt x="448" y="59"/>
                      </a:cubicBezTo>
                      <a:cubicBezTo>
                        <a:pt x="462" y="59"/>
                        <a:pt x="471" y="60"/>
                        <a:pt x="485" y="64"/>
                      </a:cubicBezTo>
                      <a:cubicBezTo>
                        <a:pt x="486" y="59"/>
                        <a:pt x="486" y="59"/>
                        <a:pt x="486" y="59"/>
                      </a:cubicBezTo>
                      <a:cubicBezTo>
                        <a:pt x="486" y="59"/>
                        <a:pt x="486" y="59"/>
                        <a:pt x="486" y="59"/>
                      </a:cubicBezTo>
                      <a:cubicBezTo>
                        <a:pt x="485" y="65"/>
                        <a:pt x="485" y="65"/>
                        <a:pt x="485" y="65"/>
                      </a:cubicBezTo>
                      <a:cubicBezTo>
                        <a:pt x="496" y="67"/>
                        <a:pt x="503" y="69"/>
                        <a:pt x="513" y="74"/>
                      </a:cubicBezTo>
                      <a:cubicBezTo>
                        <a:pt x="522" y="79"/>
                        <a:pt x="522" y="79"/>
                        <a:pt x="522" y="79"/>
                      </a:cubicBezTo>
                      <a:cubicBezTo>
                        <a:pt x="515" y="5"/>
                        <a:pt x="515" y="5"/>
                        <a:pt x="515" y="5"/>
                      </a:cubicBezTo>
                      <a:cubicBezTo>
                        <a:pt x="22" y="0"/>
                        <a:pt x="22" y="0"/>
                        <a:pt x="22" y="0"/>
                      </a:cubicBezTo>
                      <a:cubicBezTo>
                        <a:pt x="2" y="72"/>
                        <a:pt x="2" y="72"/>
                        <a:pt x="2" y="72"/>
                      </a:cubicBezTo>
                      <a:cubicBezTo>
                        <a:pt x="0" y="84"/>
                        <a:pt x="0" y="84"/>
                        <a:pt x="0" y="84"/>
                      </a:cubicBezTo>
                      <a:cubicBezTo>
                        <a:pt x="11" y="78"/>
                        <a:pt x="11" y="78"/>
                        <a:pt x="11" y="78"/>
                      </a:cubicBezTo>
                      <a:cubicBezTo>
                        <a:pt x="22" y="71"/>
                        <a:pt x="30" y="67"/>
                        <a:pt x="43" y="65"/>
                      </a:cubicBezTo>
                      <a:cubicBezTo>
                        <a:pt x="52" y="62"/>
                        <a:pt x="56" y="61"/>
                        <a:pt x="64"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21" name="Freeform 26"/>
                <p:cNvSpPr>
                  <a:spLocks noChangeAspect="1"/>
                </p:cNvSpPr>
                <p:nvPr userDrawn="1"/>
              </p:nvSpPr>
              <p:spPr bwMode="black">
                <a:xfrm>
                  <a:off x="5082" y="1076"/>
                  <a:ext cx="61" cy="60"/>
                </a:xfrm>
                <a:custGeom>
                  <a:avLst/>
                  <a:gdLst>
                    <a:gd name="T0" fmla="*/ 657 w 684"/>
                    <a:gd name="T1" fmla="*/ 42 h 682"/>
                    <a:gd name="T2" fmla="*/ 678 w 684"/>
                    <a:gd name="T3" fmla="*/ 10 h 682"/>
                    <a:gd name="T4" fmla="*/ 684 w 684"/>
                    <a:gd name="T5" fmla="*/ 1 h 682"/>
                    <a:gd name="T6" fmla="*/ 583 w 684"/>
                    <a:gd name="T7" fmla="*/ 1 h 682"/>
                    <a:gd name="T8" fmla="*/ 575 w 684"/>
                    <a:gd name="T9" fmla="*/ 1 h 682"/>
                    <a:gd name="T10" fmla="*/ 577 w 684"/>
                    <a:gd name="T11" fmla="*/ 9 h 682"/>
                    <a:gd name="T12" fmla="*/ 581 w 684"/>
                    <a:gd name="T13" fmla="*/ 30 h 682"/>
                    <a:gd name="T14" fmla="*/ 571 w 684"/>
                    <a:gd name="T15" fmla="*/ 58 h 682"/>
                    <a:gd name="T16" fmla="*/ 357 w 684"/>
                    <a:gd name="T17" fmla="*/ 517 h 682"/>
                    <a:gd name="T18" fmla="*/ 129 w 684"/>
                    <a:gd name="T19" fmla="*/ 38 h 682"/>
                    <a:gd name="T20" fmla="*/ 125 w 684"/>
                    <a:gd name="T21" fmla="*/ 22 h 682"/>
                    <a:gd name="T22" fmla="*/ 128 w 684"/>
                    <a:gd name="T23" fmla="*/ 9 h 682"/>
                    <a:gd name="T24" fmla="*/ 133 w 684"/>
                    <a:gd name="T25" fmla="*/ 0 h 682"/>
                    <a:gd name="T26" fmla="*/ 19 w 684"/>
                    <a:gd name="T27" fmla="*/ 0 h 682"/>
                    <a:gd name="T28" fmla="*/ 0 w 684"/>
                    <a:gd name="T29" fmla="*/ 0 h 682"/>
                    <a:gd name="T30" fmla="*/ 16 w 684"/>
                    <a:gd name="T31" fmla="*/ 11 h 682"/>
                    <a:gd name="T32" fmla="*/ 35 w 684"/>
                    <a:gd name="T33" fmla="*/ 30 h 682"/>
                    <a:gd name="T34" fmla="*/ 45 w 684"/>
                    <a:gd name="T35" fmla="*/ 51 h 682"/>
                    <a:gd name="T36" fmla="*/ 354 w 684"/>
                    <a:gd name="T37" fmla="*/ 682 h 682"/>
                    <a:gd name="T38" fmla="*/ 644 w 684"/>
                    <a:gd name="T39" fmla="*/ 67 h 682"/>
                    <a:gd name="T40" fmla="*/ 657 w 684"/>
                    <a:gd name="T41" fmla="*/ 42 h 682"/>
                    <a:gd name="T42" fmla="*/ 652 w 684"/>
                    <a:gd name="T43" fmla="*/ 39 h 682"/>
                    <a:gd name="T44" fmla="*/ 652 w 684"/>
                    <a:gd name="T45" fmla="*/ 39 h 682"/>
                    <a:gd name="T46" fmla="*/ 657 w 684"/>
                    <a:gd name="T47" fmla="*/ 42 h 68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84" h="682">
                      <a:moveTo>
                        <a:pt x="657" y="42"/>
                      </a:moveTo>
                      <a:cubicBezTo>
                        <a:pt x="664" y="29"/>
                        <a:pt x="669" y="22"/>
                        <a:pt x="678" y="10"/>
                      </a:cubicBezTo>
                      <a:cubicBezTo>
                        <a:pt x="684" y="1"/>
                        <a:pt x="684" y="1"/>
                        <a:pt x="684" y="1"/>
                      </a:cubicBezTo>
                      <a:cubicBezTo>
                        <a:pt x="583" y="1"/>
                        <a:pt x="583" y="1"/>
                        <a:pt x="583" y="1"/>
                      </a:cubicBezTo>
                      <a:cubicBezTo>
                        <a:pt x="575" y="1"/>
                        <a:pt x="575" y="1"/>
                        <a:pt x="575" y="1"/>
                      </a:cubicBezTo>
                      <a:cubicBezTo>
                        <a:pt x="577" y="9"/>
                        <a:pt x="577" y="9"/>
                        <a:pt x="577" y="9"/>
                      </a:cubicBezTo>
                      <a:cubicBezTo>
                        <a:pt x="580" y="17"/>
                        <a:pt x="581" y="22"/>
                        <a:pt x="581" y="30"/>
                      </a:cubicBezTo>
                      <a:cubicBezTo>
                        <a:pt x="580" y="41"/>
                        <a:pt x="575" y="47"/>
                        <a:pt x="571" y="58"/>
                      </a:cubicBezTo>
                      <a:cubicBezTo>
                        <a:pt x="357" y="517"/>
                        <a:pt x="357" y="517"/>
                        <a:pt x="357" y="517"/>
                      </a:cubicBezTo>
                      <a:cubicBezTo>
                        <a:pt x="129" y="38"/>
                        <a:pt x="129" y="38"/>
                        <a:pt x="129" y="38"/>
                      </a:cubicBezTo>
                      <a:cubicBezTo>
                        <a:pt x="126" y="31"/>
                        <a:pt x="125" y="28"/>
                        <a:pt x="125" y="22"/>
                      </a:cubicBezTo>
                      <a:cubicBezTo>
                        <a:pt x="125" y="17"/>
                        <a:pt x="126" y="15"/>
                        <a:pt x="128" y="9"/>
                      </a:cubicBezTo>
                      <a:cubicBezTo>
                        <a:pt x="133" y="0"/>
                        <a:pt x="133" y="0"/>
                        <a:pt x="133" y="0"/>
                      </a:cubicBezTo>
                      <a:cubicBezTo>
                        <a:pt x="19" y="0"/>
                        <a:pt x="19" y="0"/>
                        <a:pt x="19" y="0"/>
                      </a:cubicBezTo>
                      <a:cubicBezTo>
                        <a:pt x="0" y="0"/>
                        <a:pt x="0" y="0"/>
                        <a:pt x="0" y="0"/>
                      </a:cubicBezTo>
                      <a:cubicBezTo>
                        <a:pt x="16" y="11"/>
                        <a:pt x="16" y="11"/>
                        <a:pt x="16" y="11"/>
                      </a:cubicBezTo>
                      <a:cubicBezTo>
                        <a:pt x="25" y="17"/>
                        <a:pt x="30" y="21"/>
                        <a:pt x="35" y="30"/>
                      </a:cubicBezTo>
                      <a:cubicBezTo>
                        <a:pt x="40" y="37"/>
                        <a:pt x="42" y="43"/>
                        <a:pt x="45" y="51"/>
                      </a:cubicBezTo>
                      <a:cubicBezTo>
                        <a:pt x="354" y="682"/>
                        <a:pt x="354" y="682"/>
                        <a:pt x="354" y="682"/>
                      </a:cubicBezTo>
                      <a:cubicBezTo>
                        <a:pt x="644" y="67"/>
                        <a:pt x="644" y="67"/>
                        <a:pt x="644" y="67"/>
                      </a:cubicBezTo>
                      <a:cubicBezTo>
                        <a:pt x="648" y="57"/>
                        <a:pt x="651" y="52"/>
                        <a:pt x="657" y="42"/>
                      </a:cubicBezTo>
                      <a:cubicBezTo>
                        <a:pt x="652" y="39"/>
                        <a:pt x="652" y="39"/>
                        <a:pt x="652" y="39"/>
                      </a:cubicBezTo>
                      <a:cubicBezTo>
                        <a:pt x="653" y="39"/>
                        <a:pt x="652" y="39"/>
                        <a:pt x="652" y="39"/>
                      </a:cubicBezTo>
                      <a:lnTo>
                        <a:pt x="657"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22" name="Freeform 27"/>
                <p:cNvSpPr>
                  <a:spLocks noChangeAspect="1" noEditPoints="1"/>
                </p:cNvSpPr>
                <p:nvPr userDrawn="1"/>
              </p:nvSpPr>
              <p:spPr bwMode="black">
                <a:xfrm>
                  <a:off x="5193" y="1076"/>
                  <a:ext cx="45" cy="58"/>
                </a:xfrm>
                <a:custGeom>
                  <a:avLst/>
                  <a:gdLst>
                    <a:gd name="T0" fmla="*/ 490 w 507"/>
                    <a:gd name="T1" fmla="*/ 663 h 663"/>
                    <a:gd name="T2" fmla="*/ 507 w 507"/>
                    <a:gd name="T3" fmla="*/ 663 h 663"/>
                    <a:gd name="T4" fmla="*/ 493 w 507"/>
                    <a:gd name="T5" fmla="*/ 653 h 663"/>
                    <a:gd name="T6" fmla="*/ 460 w 507"/>
                    <a:gd name="T7" fmla="*/ 627 h 663"/>
                    <a:gd name="T8" fmla="*/ 405 w 507"/>
                    <a:gd name="T9" fmla="*/ 564 h 663"/>
                    <a:gd name="T10" fmla="*/ 251 w 507"/>
                    <a:gd name="T11" fmla="*/ 367 h 663"/>
                    <a:gd name="T12" fmla="*/ 205 w 507"/>
                    <a:gd name="T13" fmla="*/ 317 h 663"/>
                    <a:gd name="T14" fmla="*/ 204 w 507"/>
                    <a:gd name="T15" fmla="*/ 316 h 663"/>
                    <a:gd name="T16" fmla="*/ 211 w 507"/>
                    <a:gd name="T17" fmla="*/ 316 h 663"/>
                    <a:gd name="T18" fmla="*/ 370 w 507"/>
                    <a:gd name="T19" fmla="*/ 156 h 663"/>
                    <a:gd name="T20" fmla="*/ 370 w 507"/>
                    <a:gd name="T21" fmla="*/ 151 h 663"/>
                    <a:gd name="T22" fmla="*/ 205 w 507"/>
                    <a:gd name="T23" fmla="*/ 0 h 663"/>
                    <a:gd name="T24" fmla="*/ 0 w 507"/>
                    <a:gd name="T25" fmla="*/ 0 h 663"/>
                    <a:gd name="T26" fmla="*/ 5 w 507"/>
                    <a:gd name="T27" fmla="*/ 9 h 663"/>
                    <a:gd name="T28" fmla="*/ 16 w 507"/>
                    <a:gd name="T29" fmla="*/ 34 h 663"/>
                    <a:gd name="T30" fmla="*/ 21 w 507"/>
                    <a:gd name="T31" fmla="*/ 96 h 663"/>
                    <a:gd name="T32" fmla="*/ 21 w 507"/>
                    <a:gd name="T33" fmla="*/ 562 h 663"/>
                    <a:gd name="T34" fmla="*/ 19 w 507"/>
                    <a:gd name="T35" fmla="*/ 627 h 663"/>
                    <a:gd name="T36" fmla="*/ 9 w 507"/>
                    <a:gd name="T37" fmla="*/ 652 h 663"/>
                    <a:gd name="T38" fmla="*/ 5 w 507"/>
                    <a:gd name="T39" fmla="*/ 661 h 663"/>
                    <a:gd name="T40" fmla="*/ 110 w 507"/>
                    <a:gd name="T41" fmla="*/ 661 h 663"/>
                    <a:gd name="T42" fmla="*/ 117 w 507"/>
                    <a:gd name="T43" fmla="*/ 661 h 663"/>
                    <a:gd name="T44" fmla="*/ 115 w 507"/>
                    <a:gd name="T45" fmla="*/ 653 h 663"/>
                    <a:gd name="T46" fmla="*/ 105 w 507"/>
                    <a:gd name="T47" fmla="*/ 623 h 663"/>
                    <a:gd name="T48" fmla="*/ 103 w 507"/>
                    <a:gd name="T49" fmla="*/ 601 h 663"/>
                    <a:gd name="T50" fmla="*/ 103 w 507"/>
                    <a:gd name="T51" fmla="*/ 588 h 663"/>
                    <a:gd name="T52" fmla="*/ 103 w 507"/>
                    <a:gd name="T53" fmla="*/ 300 h 663"/>
                    <a:gd name="T54" fmla="*/ 105 w 507"/>
                    <a:gd name="T55" fmla="*/ 302 h 663"/>
                    <a:gd name="T56" fmla="*/ 122 w 507"/>
                    <a:gd name="T57" fmla="*/ 322 h 663"/>
                    <a:gd name="T58" fmla="*/ 383 w 507"/>
                    <a:gd name="T59" fmla="*/ 661 h 663"/>
                    <a:gd name="T60" fmla="*/ 387 w 507"/>
                    <a:gd name="T61" fmla="*/ 658 h 663"/>
                    <a:gd name="T62" fmla="*/ 387 w 507"/>
                    <a:gd name="T63" fmla="*/ 658 h 663"/>
                    <a:gd name="T64" fmla="*/ 387 w 507"/>
                    <a:gd name="T65" fmla="*/ 663 h 663"/>
                    <a:gd name="T66" fmla="*/ 490 w 507"/>
                    <a:gd name="T67" fmla="*/ 663 h 663"/>
                    <a:gd name="T68" fmla="*/ 104 w 507"/>
                    <a:gd name="T69" fmla="*/ 57 h 663"/>
                    <a:gd name="T70" fmla="*/ 167 w 507"/>
                    <a:gd name="T71" fmla="*/ 51 h 663"/>
                    <a:gd name="T72" fmla="*/ 288 w 507"/>
                    <a:gd name="T73" fmla="*/ 158 h 663"/>
                    <a:gd name="T74" fmla="*/ 288 w 507"/>
                    <a:gd name="T75" fmla="*/ 167 h 663"/>
                    <a:gd name="T76" fmla="*/ 154 w 507"/>
                    <a:gd name="T77" fmla="*/ 278 h 663"/>
                    <a:gd name="T78" fmla="*/ 138 w 507"/>
                    <a:gd name="T79" fmla="*/ 278 h 663"/>
                    <a:gd name="T80" fmla="*/ 104 w 507"/>
                    <a:gd name="T81" fmla="*/ 277 h 663"/>
                    <a:gd name="T82" fmla="*/ 104 w 507"/>
                    <a:gd name="T83" fmla="*/ 57 h 66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07" h="663">
                      <a:moveTo>
                        <a:pt x="490" y="663"/>
                      </a:moveTo>
                      <a:cubicBezTo>
                        <a:pt x="507" y="663"/>
                        <a:pt x="507" y="663"/>
                        <a:pt x="507" y="663"/>
                      </a:cubicBezTo>
                      <a:cubicBezTo>
                        <a:pt x="493" y="653"/>
                        <a:pt x="493" y="653"/>
                        <a:pt x="493" y="653"/>
                      </a:cubicBezTo>
                      <a:cubicBezTo>
                        <a:pt x="480" y="643"/>
                        <a:pt x="472" y="637"/>
                        <a:pt x="460" y="627"/>
                      </a:cubicBezTo>
                      <a:cubicBezTo>
                        <a:pt x="441" y="610"/>
                        <a:pt x="425" y="590"/>
                        <a:pt x="405" y="564"/>
                      </a:cubicBezTo>
                      <a:cubicBezTo>
                        <a:pt x="251" y="367"/>
                        <a:pt x="251" y="367"/>
                        <a:pt x="251" y="367"/>
                      </a:cubicBezTo>
                      <a:cubicBezTo>
                        <a:pt x="234" y="346"/>
                        <a:pt x="223" y="334"/>
                        <a:pt x="205" y="317"/>
                      </a:cubicBezTo>
                      <a:cubicBezTo>
                        <a:pt x="204" y="317"/>
                        <a:pt x="204" y="316"/>
                        <a:pt x="204" y="316"/>
                      </a:cubicBezTo>
                      <a:cubicBezTo>
                        <a:pt x="206" y="316"/>
                        <a:pt x="209" y="316"/>
                        <a:pt x="211" y="316"/>
                      </a:cubicBezTo>
                      <a:cubicBezTo>
                        <a:pt x="300" y="316"/>
                        <a:pt x="368" y="242"/>
                        <a:pt x="370" y="156"/>
                      </a:cubicBezTo>
                      <a:cubicBezTo>
                        <a:pt x="370" y="154"/>
                        <a:pt x="370" y="153"/>
                        <a:pt x="370" y="151"/>
                      </a:cubicBezTo>
                      <a:cubicBezTo>
                        <a:pt x="370" y="57"/>
                        <a:pt x="291" y="1"/>
                        <a:pt x="205" y="0"/>
                      </a:cubicBezTo>
                      <a:cubicBezTo>
                        <a:pt x="0" y="0"/>
                        <a:pt x="0" y="0"/>
                        <a:pt x="0" y="0"/>
                      </a:cubicBezTo>
                      <a:cubicBezTo>
                        <a:pt x="5" y="9"/>
                        <a:pt x="5" y="9"/>
                        <a:pt x="5" y="9"/>
                      </a:cubicBezTo>
                      <a:cubicBezTo>
                        <a:pt x="10" y="19"/>
                        <a:pt x="14" y="24"/>
                        <a:pt x="16" y="34"/>
                      </a:cubicBezTo>
                      <a:cubicBezTo>
                        <a:pt x="21" y="58"/>
                        <a:pt x="21" y="71"/>
                        <a:pt x="21" y="96"/>
                      </a:cubicBezTo>
                      <a:cubicBezTo>
                        <a:pt x="21" y="562"/>
                        <a:pt x="21" y="562"/>
                        <a:pt x="21" y="562"/>
                      </a:cubicBezTo>
                      <a:cubicBezTo>
                        <a:pt x="21" y="586"/>
                        <a:pt x="21" y="615"/>
                        <a:pt x="19" y="627"/>
                      </a:cubicBezTo>
                      <a:cubicBezTo>
                        <a:pt x="18" y="636"/>
                        <a:pt x="14" y="641"/>
                        <a:pt x="9" y="652"/>
                      </a:cubicBezTo>
                      <a:cubicBezTo>
                        <a:pt x="5" y="661"/>
                        <a:pt x="5" y="661"/>
                        <a:pt x="5" y="661"/>
                      </a:cubicBezTo>
                      <a:cubicBezTo>
                        <a:pt x="110" y="661"/>
                        <a:pt x="110" y="661"/>
                        <a:pt x="110" y="661"/>
                      </a:cubicBezTo>
                      <a:cubicBezTo>
                        <a:pt x="117" y="661"/>
                        <a:pt x="117" y="661"/>
                        <a:pt x="117" y="661"/>
                      </a:cubicBezTo>
                      <a:cubicBezTo>
                        <a:pt x="115" y="653"/>
                        <a:pt x="115" y="653"/>
                        <a:pt x="115" y="653"/>
                      </a:cubicBezTo>
                      <a:cubicBezTo>
                        <a:pt x="110" y="640"/>
                        <a:pt x="107" y="634"/>
                        <a:pt x="105" y="623"/>
                      </a:cubicBezTo>
                      <a:cubicBezTo>
                        <a:pt x="103" y="614"/>
                        <a:pt x="103" y="608"/>
                        <a:pt x="103" y="601"/>
                      </a:cubicBezTo>
                      <a:cubicBezTo>
                        <a:pt x="103" y="597"/>
                        <a:pt x="103" y="593"/>
                        <a:pt x="103" y="588"/>
                      </a:cubicBezTo>
                      <a:cubicBezTo>
                        <a:pt x="103" y="300"/>
                        <a:pt x="103" y="300"/>
                        <a:pt x="103" y="300"/>
                      </a:cubicBezTo>
                      <a:cubicBezTo>
                        <a:pt x="104" y="301"/>
                        <a:pt x="104" y="301"/>
                        <a:pt x="105" y="302"/>
                      </a:cubicBezTo>
                      <a:cubicBezTo>
                        <a:pt x="112" y="307"/>
                        <a:pt x="114" y="313"/>
                        <a:pt x="122" y="322"/>
                      </a:cubicBezTo>
                      <a:cubicBezTo>
                        <a:pt x="383" y="661"/>
                        <a:pt x="383" y="661"/>
                        <a:pt x="383" y="661"/>
                      </a:cubicBezTo>
                      <a:cubicBezTo>
                        <a:pt x="387" y="658"/>
                        <a:pt x="387" y="658"/>
                        <a:pt x="387" y="658"/>
                      </a:cubicBezTo>
                      <a:cubicBezTo>
                        <a:pt x="387" y="658"/>
                        <a:pt x="387" y="658"/>
                        <a:pt x="387" y="658"/>
                      </a:cubicBezTo>
                      <a:cubicBezTo>
                        <a:pt x="387" y="663"/>
                        <a:pt x="387" y="663"/>
                        <a:pt x="387" y="663"/>
                      </a:cubicBezTo>
                      <a:lnTo>
                        <a:pt x="490" y="663"/>
                      </a:lnTo>
                      <a:close/>
                      <a:moveTo>
                        <a:pt x="104" y="57"/>
                      </a:moveTo>
                      <a:cubicBezTo>
                        <a:pt x="125" y="52"/>
                        <a:pt x="140" y="51"/>
                        <a:pt x="167" y="51"/>
                      </a:cubicBezTo>
                      <a:cubicBezTo>
                        <a:pt x="270" y="56"/>
                        <a:pt x="283" y="107"/>
                        <a:pt x="288" y="158"/>
                      </a:cubicBezTo>
                      <a:cubicBezTo>
                        <a:pt x="288" y="161"/>
                        <a:pt x="288" y="164"/>
                        <a:pt x="288" y="167"/>
                      </a:cubicBezTo>
                      <a:cubicBezTo>
                        <a:pt x="288" y="230"/>
                        <a:pt x="239" y="271"/>
                        <a:pt x="154" y="278"/>
                      </a:cubicBezTo>
                      <a:cubicBezTo>
                        <a:pt x="149" y="278"/>
                        <a:pt x="143" y="278"/>
                        <a:pt x="138" y="278"/>
                      </a:cubicBezTo>
                      <a:cubicBezTo>
                        <a:pt x="125" y="278"/>
                        <a:pt x="113" y="278"/>
                        <a:pt x="104" y="277"/>
                      </a:cubicBezTo>
                      <a:lnTo>
                        <a:pt x="104"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23" name="Freeform 28"/>
                <p:cNvSpPr>
                  <a:spLocks noChangeAspect="1" noEditPoints="1"/>
                </p:cNvSpPr>
                <p:nvPr userDrawn="1"/>
              </p:nvSpPr>
              <p:spPr bwMode="black">
                <a:xfrm>
                  <a:off x="5232" y="1174"/>
                  <a:ext cx="60" cy="60"/>
                </a:xfrm>
                <a:custGeom>
                  <a:avLst/>
                  <a:gdLst>
                    <a:gd name="T0" fmla="*/ 345 w 674"/>
                    <a:gd name="T1" fmla="*/ 0 h 675"/>
                    <a:gd name="T2" fmla="*/ 335 w 674"/>
                    <a:gd name="T3" fmla="*/ 0 h 675"/>
                    <a:gd name="T4" fmla="*/ 0 w 674"/>
                    <a:gd name="T5" fmla="*/ 337 h 675"/>
                    <a:gd name="T6" fmla="*/ 330 w 674"/>
                    <a:gd name="T7" fmla="*/ 675 h 675"/>
                    <a:gd name="T8" fmla="*/ 330 w 674"/>
                    <a:gd name="T9" fmla="*/ 669 h 675"/>
                    <a:gd name="T10" fmla="*/ 330 w 674"/>
                    <a:gd name="T11" fmla="*/ 675 h 675"/>
                    <a:gd name="T12" fmla="*/ 338 w 674"/>
                    <a:gd name="T13" fmla="*/ 674 h 675"/>
                    <a:gd name="T14" fmla="*/ 674 w 674"/>
                    <a:gd name="T15" fmla="*/ 341 h 675"/>
                    <a:gd name="T16" fmla="*/ 674 w 674"/>
                    <a:gd name="T17" fmla="*/ 335 h 675"/>
                    <a:gd name="T18" fmla="*/ 345 w 674"/>
                    <a:gd name="T19" fmla="*/ 0 h 675"/>
                    <a:gd name="T20" fmla="*/ 336 w 674"/>
                    <a:gd name="T21" fmla="*/ 64 h 675"/>
                    <a:gd name="T22" fmla="*/ 339 w 674"/>
                    <a:gd name="T23" fmla="*/ 64 h 675"/>
                    <a:gd name="T24" fmla="*/ 592 w 674"/>
                    <a:gd name="T25" fmla="*/ 335 h 675"/>
                    <a:gd name="T26" fmla="*/ 337 w 674"/>
                    <a:gd name="T27" fmla="*/ 610 h 675"/>
                    <a:gd name="T28" fmla="*/ 332 w 674"/>
                    <a:gd name="T29" fmla="*/ 610 h 675"/>
                    <a:gd name="T30" fmla="*/ 85 w 674"/>
                    <a:gd name="T31" fmla="*/ 339 h 675"/>
                    <a:gd name="T32" fmla="*/ 85 w 674"/>
                    <a:gd name="T33" fmla="*/ 334 h 675"/>
                    <a:gd name="T34" fmla="*/ 336 w 674"/>
                    <a:gd name="T35" fmla="*/ 64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74" h="675">
                      <a:moveTo>
                        <a:pt x="345" y="0"/>
                      </a:moveTo>
                      <a:cubicBezTo>
                        <a:pt x="341"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4"/>
                        <a:pt x="338" y="674"/>
                      </a:cubicBezTo>
                      <a:cubicBezTo>
                        <a:pt x="520" y="674"/>
                        <a:pt x="674" y="533"/>
                        <a:pt x="674" y="341"/>
                      </a:cubicBezTo>
                      <a:cubicBezTo>
                        <a:pt x="674" y="339"/>
                        <a:pt x="674" y="337"/>
                        <a:pt x="674" y="335"/>
                      </a:cubicBezTo>
                      <a:cubicBezTo>
                        <a:pt x="670" y="154"/>
                        <a:pt x="533" y="7"/>
                        <a:pt x="345" y="0"/>
                      </a:cubicBezTo>
                      <a:close/>
                      <a:moveTo>
                        <a:pt x="336" y="64"/>
                      </a:moveTo>
                      <a:cubicBezTo>
                        <a:pt x="337" y="64"/>
                        <a:pt x="338" y="64"/>
                        <a:pt x="339" y="64"/>
                      </a:cubicBezTo>
                      <a:cubicBezTo>
                        <a:pt x="488" y="67"/>
                        <a:pt x="590" y="191"/>
                        <a:pt x="592" y="335"/>
                      </a:cubicBezTo>
                      <a:cubicBezTo>
                        <a:pt x="592" y="479"/>
                        <a:pt x="481" y="609"/>
                        <a:pt x="337" y="610"/>
                      </a:cubicBezTo>
                      <a:cubicBezTo>
                        <a:pt x="335" y="610"/>
                        <a:pt x="333" y="610"/>
                        <a:pt x="332" y="610"/>
                      </a:cubicBezTo>
                      <a:cubicBezTo>
                        <a:pt x="186" y="606"/>
                        <a:pt x="85" y="480"/>
                        <a:pt x="85" y="339"/>
                      </a:cubicBezTo>
                      <a:cubicBezTo>
                        <a:pt x="85" y="337"/>
                        <a:pt x="85" y="335"/>
                        <a:pt x="85" y="334"/>
                      </a:cubicBezTo>
                      <a:cubicBezTo>
                        <a:pt x="88" y="191"/>
                        <a:pt x="186" y="64"/>
                        <a:pt x="336" y="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24" name="Freeform 29"/>
                <p:cNvSpPr>
                  <a:spLocks noChangeAspect="1"/>
                </p:cNvSpPr>
                <p:nvPr userDrawn="1"/>
              </p:nvSpPr>
              <p:spPr bwMode="black">
                <a:xfrm>
                  <a:off x="5055" y="1174"/>
                  <a:ext cx="52" cy="61"/>
                </a:xfrm>
                <a:custGeom>
                  <a:avLst/>
                  <a:gdLst>
                    <a:gd name="T0" fmla="*/ 379 w 583"/>
                    <a:gd name="T1" fmla="*/ 617 h 681"/>
                    <a:gd name="T2" fmla="*/ 370 w 583"/>
                    <a:gd name="T3" fmla="*/ 617 h 681"/>
                    <a:gd name="T4" fmla="*/ 84 w 583"/>
                    <a:gd name="T5" fmla="*/ 347 h 681"/>
                    <a:gd name="T6" fmla="*/ 84 w 583"/>
                    <a:gd name="T7" fmla="*/ 342 h 681"/>
                    <a:gd name="T8" fmla="*/ 368 w 583"/>
                    <a:gd name="T9" fmla="*/ 62 h 681"/>
                    <a:gd name="T10" fmla="*/ 375 w 583"/>
                    <a:gd name="T11" fmla="*/ 62 h 681"/>
                    <a:gd name="T12" fmla="*/ 523 w 583"/>
                    <a:gd name="T13" fmla="*/ 102 h 681"/>
                    <a:gd name="T14" fmla="*/ 532 w 583"/>
                    <a:gd name="T15" fmla="*/ 107 h 681"/>
                    <a:gd name="T16" fmla="*/ 532 w 583"/>
                    <a:gd name="T17" fmla="*/ 34 h 681"/>
                    <a:gd name="T18" fmla="*/ 373 w 583"/>
                    <a:gd name="T19" fmla="*/ 0 h 681"/>
                    <a:gd name="T20" fmla="*/ 369 w 583"/>
                    <a:gd name="T21" fmla="*/ 0 h 681"/>
                    <a:gd name="T22" fmla="*/ 0 w 583"/>
                    <a:gd name="T23" fmla="*/ 341 h 681"/>
                    <a:gd name="T24" fmla="*/ 1 w 583"/>
                    <a:gd name="T25" fmla="*/ 343 h 681"/>
                    <a:gd name="T26" fmla="*/ 360 w 583"/>
                    <a:gd name="T27" fmla="*/ 681 h 681"/>
                    <a:gd name="T28" fmla="*/ 380 w 583"/>
                    <a:gd name="T29" fmla="*/ 680 h 681"/>
                    <a:gd name="T30" fmla="*/ 538 w 583"/>
                    <a:gd name="T31" fmla="*/ 657 h 681"/>
                    <a:gd name="T32" fmla="*/ 537 w 583"/>
                    <a:gd name="T33" fmla="*/ 652 h 681"/>
                    <a:gd name="T34" fmla="*/ 542 w 583"/>
                    <a:gd name="T35" fmla="*/ 654 h 681"/>
                    <a:gd name="T36" fmla="*/ 583 w 583"/>
                    <a:gd name="T37" fmla="*/ 550 h 681"/>
                    <a:gd name="T38" fmla="*/ 568 w 583"/>
                    <a:gd name="T39" fmla="*/ 561 h 681"/>
                    <a:gd name="T40" fmla="*/ 379 w 583"/>
                    <a:gd name="T41" fmla="*/ 61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83" h="681">
                      <a:moveTo>
                        <a:pt x="379" y="617"/>
                      </a:moveTo>
                      <a:cubicBezTo>
                        <a:pt x="376" y="617"/>
                        <a:pt x="373" y="617"/>
                        <a:pt x="370" y="617"/>
                      </a:cubicBezTo>
                      <a:cubicBezTo>
                        <a:pt x="208" y="617"/>
                        <a:pt x="84" y="507"/>
                        <a:pt x="84" y="347"/>
                      </a:cubicBezTo>
                      <a:cubicBezTo>
                        <a:pt x="84" y="346"/>
                        <a:pt x="84" y="344"/>
                        <a:pt x="84" y="342"/>
                      </a:cubicBezTo>
                      <a:cubicBezTo>
                        <a:pt x="85" y="187"/>
                        <a:pt x="200" y="62"/>
                        <a:pt x="368" y="62"/>
                      </a:cubicBezTo>
                      <a:cubicBezTo>
                        <a:pt x="370" y="62"/>
                        <a:pt x="372" y="62"/>
                        <a:pt x="375" y="62"/>
                      </a:cubicBezTo>
                      <a:cubicBezTo>
                        <a:pt x="435" y="63"/>
                        <a:pt x="472" y="73"/>
                        <a:pt x="523" y="102"/>
                      </a:cubicBezTo>
                      <a:cubicBezTo>
                        <a:pt x="532" y="107"/>
                        <a:pt x="532" y="107"/>
                        <a:pt x="532" y="107"/>
                      </a:cubicBezTo>
                      <a:cubicBezTo>
                        <a:pt x="532" y="34"/>
                        <a:pt x="532" y="34"/>
                        <a:pt x="532" y="34"/>
                      </a:cubicBezTo>
                      <a:cubicBezTo>
                        <a:pt x="472" y="4"/>
                        <a:pt x="432" y="1"/>
                        <a:pt x="373" y="0"/>
                      </a:cubicBezTo>
                      <a:cubicBezTo>
                        <a:pt x="372" y="0"/>
                        <a:pt x="370" y="0"/>
                        <a:pt x="369" y="0"/>
                      </a:cubicBezTo>
                      <a:cubicBezTo>
                        <a:pt x="159" y="0"/>
                        <a:pt x="1" y="145"/>
                        <a:pt x="0" y="341"/>
                      </a:cubicBezTo>
                      <a:cubicBezTo>
                        <a:pt x="0" y="342"/>
                        <a:pt x="0" y="343"/>
                        <a:pt x="1" y="343"/>
                      </a:cubicBezTo>
                      <a:cubicBezTo>
                        <a:pt x="1" y="533"/>
                        <a:pt x="151" y="681"/>
                        <a:pt x="360" y="681"/>
                      </a:cubicBezTo>
                      <a:cubicBezTo>
                        <a:pt x="367" y="681"/>
                        <a:pt x="373" y="680"/>
                        <a:pt x="380" y="680"/>
                      </a:cubicBezTo>
                      <a:cubicBezTo>
                        <a:pt x="442" y="678"/>
                        <a:pt x="480" y="678"/>
                        <a:pt x="538" y="657"/>
                      </a:cubicBezTo>
                      <a:cubicBezTo>
                        <a:pt x="537" y="652"/>
                        <a:pt x="537" y="652"/>
                        <a:pt x="537" y="652"/>
                      </a:cubicBezTo>
                      <a:cubicBezTo>
                        <a:pt x="542" y="654"/>
                        <a:pt x="542" y="654"/>
                        <a:pt x="542" y="654"/>
                      </a:cubicBezTo>
                      <a:cubicBezTo>
                        <a:pt x="583" y="550"/>
                        <a:pt x="583" y="550"/>
                        <a:pt x="583" y="550"/>
                      </a:cubicBezTo>
                      <a:cubicBezTo>
                        <a:pt x="568" y="561"/>
                        <a:pt x="568" y="561"/>
                        <a:pt x="568" y="561"/>
                      </a:cubicBezTo>
                      <a:cubicBezTo>
                        <a:pt x="506" y="605"/>
                        <a:pt x="438" y="616"/>
                        <a:pt x="379" y="6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25" name="Freeform 30"/>
                <p:cNvSpPr>
                  <a:spLocks noChangeAspect="1"/>
                </p:cNvSpPr>
                <p:nvPr userDrawn="1"/>
              </p:nvSpPr>
              <p:spPr bwMode="black">
                <a:xfrm>
                  <a:off x="5112" y="1175"/>
                  <a:ext cx="48" cy="59"/>
                </a:xfrm>
                <a:custGeom>
                  <a:avLst/>
                  <a:gdLst>
                    <a:gd name="T0" fmla="*/ 529 w 544"/>
                    <a:gd name="T1" fmla="*/ 626 h 661"/>
                    <a:gd name="T2" fmla="*/ 526 w 544"/>
                    <a:gd name="T3" fmla="*/ 598 h 661"/>
                    <a:gd name="T4" fmla="*/ 526 w 544"/>
                    <a:gd name="T5" fmla="*/ 90 h 661"/>
                    <a:gd name="T6" fmla="*/ 525 w 544"/>
                    <a:gd name="T7" fmla="*/ 66 h 661"/>
                    <a:gd name="T8" fmla="*/ 529 w 544"/>
                    <a:gd name="T9" fmla="*/ 35 h 661"/>
                    <a:gd name="T10" fmla="*/ 538 w 544"/>
                    <a:gd name="T11" fmla="*/ 9 h 661"/>
                    <a:gd name="T12" fmla="*/ 542 w 544"/>
                    <a:gd name="T13" fmla="*/ 1 h 661"/>
                    <a:gd name="T14" fmla="*/ 432 w 544"/>
                    <a:gd name="T15" fmla="*/ 1 h 661"/>
                    <a:gd name="T16" fmla="*/ 419 w 544"/>
                    <a:gd name="T17" fmla="*/ 1 h 661"/>
                    <a:gd name="T18" fmla="*/ 427 w 544"/>
                    <a:gd name="T19" fmla="*/ 10 h 661"/>
                    <a:gd name="T20" fmla="*/ 443 w 544"/>
                    <a:gd name="T21" fmla="*/ 38 h 661"/>
                    <a:gd name="T22" fmla="*/ 445 w 544"/>
                    <a:gd name="T23" fmla="*/ 56 h 661"/>
                    <a:gd name="T24" fmla="*/ 445 w 544"/>
                    <a:gd name="T25" fmla="*/ 72 h 661"/>
                    <a:gd name="T26" fmla="*/ 445 w 544"/>
                    <a:gd name="T27" fmla="*/ 259 h 661"/>
                    <a:gd name="T28" fmla="*/ 103 w 544"/>
                    <a:gd name="T29" fmla="*/ 259 h 661"/>
                    <a:gd name="T30" fmla="*/ 103 w 544"/>
                    <a:gd name="T31" fmla="*/ 81 h 661"/>
                    <a:gd name="T32" fmla="*/ 103 w 544"/>
                    <a:gd name="T33" fmla="*/ 67 h 661"/>
                    <a:gd name="T34" fmla="*/ 108 w 544"/>
                    <a:gd name="T35" fmla="*/ 30 h 661"/>
                    <a:gd name="T36" fmla="*/ 118 w 544"/>
                    <a:gd name="T37" fmla="*/ 8 h 661"/>
                    <a:gd name="T38" fmla="*/ 123 w 544"/>
                    <a:gd name="T39" fmla="*/ 0 h 661"/>
                    <a:gd name="T40" fmla="*/ 11 w 544"/>
                    <a:gd name="T41" fmla="*/ 0 h 661"/>
                    <a:gd name="T42" fmla="*/ 0 w 544"/>
                    <a:gd name="T43" fmla="*/ 0 h 661"/>
                    <a:gd name="T44" fmla="*/ 7 w 544"/>
                    <a:gd name="T45" fmla="*/ 9 h 661"/>
                    <a:gd name="T46" fmla="*/ 21 w 544"/>
                    <a:gd name="T47" fmla="*/ 34 h 661"/>
                    <a:gd name="T48" fmla="*/ 24 w 544"/>
                    <a:gd name="T49" fmla="*/ 65 h 661"/>
                    <a:gd name="T50" fmla="*/ 24 w 544"/>
                    <a:gd name="T51" fmla="*/ 603 h 661"/>
                    <a:gd name="T52" fmla="*/ 24 w 544"/>
                    <a:gd name="T53" fmla="*/ 613 h 661"/>
                    <a:gd name="T54" fmla="*/ 21 w 544"/>
                    <a:gd name="T55" fmla="*/ 635 h 661"/>
                    <a:gd name="T56" fmla="*/ 10 w 544"/>
                    <a:gd name="T57" fmla="*/ 652 h 661"/>
                    <a:gd name="T58" fmla="*/ 4 w 544"/>
                    <a:gd name="T59" fmla="*/ 661 h 661"/>
                    <a:gd name="T60" fmla="*/ 115 w 544"/>
                    <a:gd name="T61" fmla="*/ 661 h 661"/>
                    <a:gd name="T62" fmla="*/ 126 w 544"/>
                    <a:gd name="T63" fmla="*/ 661 h 661"/>
                    <a:gd name="T64" fmla="*/ 120 w 544"/>
                    <a:gd name="T65" fmla="*/ 652 h 661"/>
                    <a:gd name="T66" fmla="*/ 108 w 544"/>
                    <a:gd name="T67" fmla="*/ 632 h 661"/>
                    <a:gd name="T68" fmla="*/ 103 w 544"/>
                    <a:gd name="T69" fmla="*/ 598 h 661"/>
                    <a:gd name="T70" fmla="*/ 104 w 544"/>
                    <a:gd name="T71" fmla="*/ 575 h 661"/>
                    <a:gd name="T72" fmla="*/ 104 w 544"/>
                    <a:gd name="T73" fmla="*/ 318 h 661"/>
                    <a:gd name="T74" fmla="*/ 445 w 544"/>
                    <a:gd name="T75" fmla="*/ 318 h 661"/>
                    <a:gd name="T76" fmla="*/ 445 w 544"/>
                    <a:gd name="T77" fmla="*/ 603 h 661"/>
                    <a:gd name="T78" fmla="*/ 445 w 544"/>
                    <a:gd name="T79" fmla="*/ 618 h 661"/>
                    <a:gd name="T80" fmla="*/ 445 w 544"/>
                    <a:gd name="T81" fmla="*/ 625 h 661"/>
                    <a:gd name="T82" fmla="*/ 433 w 544"/>
                    <a:gd name="T83" fmla="*/ 650 h 661"/>
                    <a:gd name="T84" fmla="*/ 426 w 544"/>
                    <a:gd name="T85" fmla="*/ 659 h 661"/>
                    <a:gd name="T86" fmla="*/ 438 w 544"/>
                    <a:gd name="T87" fmla="*/ 659 h 661"/>
                    <a:gd name="T88" fmla="*/ 534 w 544"/>
                    <a:gd name="T89" fmla="*/ 659 h 661"/>
                    <a:gd name="T90" fmla="*/ 544 w 544"/>
                    <a:gd name="T91" fmla="*/ 659 h 661"/>
                    <a:gd name="T92" fmla="*/ 539 w 544"/>
                    <a:gd name="T93" fmla="*/ 651 h 661"/>
                    <a:gd name="T94" fmla="*/ 529 w 544"/>
                    <a:gd name="T95" fmla="*/ 626 h 66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44" h="661">
                      <a:moveTo>
                        <a:pt x="529" y="626"/>
                      </a:moveTo>
                      <a:cubicBezTo>
                        <a:pt x="527" y="615"/>
                        <a:pt x="526" y="608"/>
                        <a:pt x="526" y="598"/>
                      </a:cubicBezTo>
                      <a:cubicBezTo>
                        <a:pt x="526" y="90"/>
                        <a:pt x="526" y="90"/>
                        <a:pt x="526" y="90"/>
                      </a:cubicBezTo>
                      <a:cubicBezTo>
                        <a:pt x="526" y="81"/>
                        <a:pt x="525" y="73"/>
                        <a:pt x="525" y="66"/>
                      </a:cubicBezTo>
                      <a:cubicBezTo>
                        <a:pt x="525" y="56"/>
                        <a:pt x="526" y="46"/>
                        <a:pt x="529" y="35"/>
                      </a:cubicBezTo>
                      <a:cubicBezTo>
                        <a:pt x="532" y="24"/>
                        <a:pt x="534" y="18"/>
                        <a:pt x="538" y="9"/>
                      </a:cubicBezTo>
                      <a:cubicBezTo>
                        <a:pt x="542" y="1"/>
                        <a:pt x="542" y="1"/>
                        <a:pt x="542" y="1"/>
                      </a:cubicBezTo>
                      <a:cubicBezTo>
                        <a:pt x="432" y="1"/>
                        <a:pt x="432" y="1"/>
                        <a:pt x="432" y="1"/>
                      </a:cubicBezTo>
                      <a:cubicBezTo>
                        <a:pt x="419" y="1"/>
                        <a:pt x="419" y="1"/>
                        <a:pt x="419" y="1"/>
                      </a:cubicBezTo>
                      <a:cubicBezTo>
                        <a:pt x="427" y="10"/>
                        <a:pt x="427" y="10"/>
                        <a:pt x="427" y="10"/>
                      </a:cubicBezTo>
                      <a:cubicBezTo>
                        <a:pt x="436" y="19"/>
                        <a:pt x="439" y="26"/>
                        <a:pt x="443" y="38"/>
                      </a:cubicBezTo>
                      <a:cubicBezTo>
                        <a:pt x="445" y="44"/>
                        <a:pt x="445" y="49"/>
                        <a:pt x="445" y="56"/>
                      </a:cubicBezTo>
                      <a:cubicBezTo>
                        <a:pt x="445" y="61"/>
                        <a:pt x="445" y="66"/>
                        <a:pt x="445" y="72"/>
                      </a:cubicBezTo>
                      <a:cubicBezTo>
                        <a:pt x="445" y="259"/>
                        <a:pt x="445" y="259"/>
                        <a:pt x="445" y="259"/>
                      </a:cubicBezTo>
                      <a:cubicBezTo>
                        <a:pt x="103" y="259"/>
                        <a:pt x="103" y="259"/>
                        <a:pt x="103" y="259"/>
                      </a:cubicBezTo>
                      <a:cubicBezTo>
                        <a:pt x="103" y="81"/>
                        <a:pt x="103" y="81"/>
                        <a:pt x="103" y="81"/>
                      </a:cubicBezTo>
                      <a:cubicBezTo>
                        <a:pt x="103" y="76"/>
                        <a:pt x="103" y="71"/>
                        <a:pt x="103" y="67"/>
                      </a:cubicBezTo>
                      <a:cubicBezTo>
                        <a:pt x="103" y="54"/>
                        <a:pt x="104" y="43"/>
                        <a:pt x="108" y="30"/>
                      </a:cubicBezTo>
                      <a:cubicBezTo>
                        <a:pt x="111" y="21"/>
                        <a:pt x="113" y="16"/>
                        <a:pt x="118" y="8"/>
                      </a:cubicBezTo>
                      <a:cubicBezTo>
                        <a:pt x="123" y="0"/>
                        <a:pt x="123" y="0"/>
                        <a:pt x="123" y="0"/>
                      </a:cubicBezTo>
                      <a:cubicBezTo>
                        <a:pt x="11" y="0"/>
                        <a:pt x="11" y="0"/>
                        <a:pt x="11" y="0"/>
                      </a:cubicBezTo>
                      <a:cubicBezTo>
                        <a:pt x="0" y="0"/>
                        <a:pt x="0" y="0"/>
                        <a:pt x="0" y="0"/>
                      </a:cubicBezTo>
                      <a:cubicBezTo>
                        <a:pt x="7" y="9"/>
                        <a:pt x="7" y="9"/>
                        <a:pt x="7" y="9"/>
                      </a:cubicBezTo>
                      <a:cubicBezTo>
                        <a:pt x="14" y="18"/>
                        <a:pt x="17" y="23"/>
                        <a:pt x="21" y="34"/>
                      </a:cubicBezTo>
                      <a:cubicBezTo>
                        <a:pt x="24" y="44"/>
                        <a:pt x="24" y="52"/>
                        <a:pt x="24" y="65"/>
                      </a:cubicBezTo>
                      <a:cubicBezTo>
                        <a:pt x="24" y="603"/>
                        <a:pt x="24" y="603"/>
                        <a:pt x="24" y="603"/>
                      </a:cubicBezTo>
                      <a:cubicBezTo>
                        <a:pt x="24" y="606"/>
                        <a:pt x="24" y="610"/>
                        <a:pt x="24" y="613"/>
                      </a:cubicBezTo>
                      <a:cubicBezTo>
                        <a:pt x="24" y="621"/>
                        <a:pt x="24" y="627"/>
                        <a:pt x="21" y="635"/>
                      </a:cubicBezTo>
                      <a:cubicBezTo>
                        <a:pt x="18" y="641"/>
                        <a:pt x="15" y="645"/>
                        <a:pt x="10" y="652"/>
                      </a:cubicBezTo>
                      <a:cubicBezTo>
                        <a:pt x="4" y="661"/>
                        <a:pt x="4" y="661"/>
                        <a:pt x="4" y="661"/>
                      </a:cubicBezTo>
                      <a:cubicBezTo>
                        <a:pt x="115" y="661"/>
                        <a:pt x="115" y="661"/>
                        <a:pt x="115" y="661"/>
                      </a:cubicBezTo>
                      <a:cubicBezTo>
                        <a:pt x="126" y="661"/>
                        <a:pt x="126" y="661"/>
                        <a:pt x="126" y="661"/>
                      </a:cubicBezTo>
                      <a:cubicBezTo>
                        <a:pt x="120" y="652"/>
                        <a:pt x="120" y="652"/>
                        <a:pt x="120" y="652"/>
                      </a:cubicBezTo>
                      <a:cubicBezTo>
                        <a:pt x="114" y="644"/>
                        <a:pt x="110" y="639"/>
                        <a:pt x="108" y="632"/>
                      </a:cubicBezTo>
                      <a:cubicBezTo>
                        <a:pt x="104" y="616"/>
                        <a:pt x="104" y="607"/>
                        <a:pt x="103" y="598"/>
                      </a:cubicBezTo>
                      <a:cubicBezTo>
                        <a:pt x="103" y="592"/>
                        <a:pt x="104" y="585"/>
                        <a:pt x="104" y="575"/>
                      </a:cubicBezTo>
                      <a:cubicBezTo>
                        <a:pt x="104" y="318"/>
                        <a:pt x="104" y="318"/>
                        <a:pt x="104" y="318"/>
                      </a:cubicBezTo>
                      <a:cubicBezTo>
                        <a:pt x="445" y="318"/>
                        <a:pt x="445" y="318"/>
                        <a:pt x="445" y="318"/>
                      </a:cubicBezTo>
                      <a:cubicBezTo>
                        <a:pt x="445" y="603"/>
                        <a:pt x="445" y="603"/>
                        <a:pt x="445" y="603"/>
                      </a:cubicBezTo>
                      <a:cubicBezTo>
                        <a:pt x="445" y="609"/>
                        <a:pt x="445" y="614"/>
                        <a:pt x="445" y="618"/>
                      </a:cubicBezTo>
                      <a:cubicBezTo>
                        <a:pt x="445" y="620"/>
                        <a:pt x="445" y="622"/>
                        <a:pt x="445" y="625"/>
                      </a:cubicBezTo>
                      <a:cubicBezTo>
                        <a:pt x="443" y="635"/>
                        <a:pt x="440" y="641"/>
                        <a:pt x="433" y="650"/>
                      </a:cubicBezTo>
                      <a:cubicBezTo>
                        <a:pt x="426" y="659"/>
                        <a:pt x="426" y="659"/>
                        <a:pt x="426" y="659"/>
                      </a:cubicBezTo>
                      <a:cubicBezTo>
                        <a:pt x="438" y="659"/>
                        <a:pt x="438" y="659"/>
                        <a:pt x="438" y="659"/>
                      </a:cubicBezTo>
                      <a:cubicBezTo>
                        <a:pt x="534" y="659"/>
                        <a:pt x="534" y="659"/>
                        <a:pt x="534" y="659"/>
                      </a:cubicBezTo>
                      <a:cubicBezTo>
                        <a:pt x="544" y="659"/>
                        <a:pt x="544" y="659"/>
                        <a:pt x="544" y="659"/>
                      </a:cubicBezTo>
                      <a:cubicBezTo>
                        <a:pt x="539" y="651"/>
                        <a:pt x="539" y="651"/>
                        <a:pt x="539" y="651"/>
                      </a:cubicBezTo>
                      <a:cubicBezTo>
                        <a:pt x="534" y="641"/>
                        <a:pt x="532" y="635"/>
                        <a:pt x="529" y="6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26" name="Freeform 31"/>
                <p:cNvSpPr>
                  <a:spLocks noChangeAspect="1"/>
                </p:cNvSpPr>
                <p:nvPr userDrawn="1"/>
              </p:nvSpPr>
              <p:spPr bwMode="black">
                <a:xfrm>
                  <a:off x="5300" y="1175"/>
                  <a:ext cx="38" cy="59"/>
                </a:xfrm>
                <a:custGeom>
                  <a:avLst/>
                  <a:gdLst>
                    <a:gd name="T0" fmla="*/ 387 w 425"/>
                    <a:gd name="T1" fmla="*/ 590 h 658"/>
                    <a:gd name="T2" fmla="*/ 351 w 425"/>
                    <a:gd name="T3" fmla="*/ 596 h 658"/>
                    <a:gd name="T4" fmla="*/ 106 w 425"/>
                    <a:gd name="T5" fmla="*/ 597 h 658"/>
                    <a:gd name="T6" fmla="*/ 105 w 425"/>
                    <a:gd name="T7" fmla="*/ 84 h 658"/>
                    <a:gd name="T8" fmla="*/ 104 w 425"/>
                    <a:gd name="T9" fmla="*/ 61 h 658"/>
                    <a:gd name="T10" fmla="*/ 108 w 425"/>
                    <a:gd name="T11" fmla="*/ 31 h 658"/>
                    <a:gd name="T12" fmla="*/ 117 w 425"/>
                    <a:gd name="T13" fmla="*/ 8 h 658"/>
                    <a:gd name="T14" fmla="*/ 121 w 425"/>
                    <a:gd name="T15" fmla="*/ 0 h 658"/>
                    <a:gd name="T16" fmla="*/ 11 w 425"/>
                    <a:gd name="T17" fmla="*/ 0 h 658"/>
                    <a:gd name="T18" fmla="*/ 0 w 425"/>
                    <a:gd name="T19" fmla="*/ 0 h 658"/>
                    <a:gd name="T20" fmla="*/ 7 w 425"/>
                    <a:gd name="T21" fmla="*/ 9 h 658"/>
                    <a:gd name="T22" fmla="*/ 20 w 425"/>
                    <a:gd name="T23" fmla="*/ 36 h 658"/>
                    <a:gd name="T24" fmla="*/ 24 w 425"/>
                    <a:gd name="T25" fmla="*/ 67 h 658"/>
                    <a:gd name="T26" fmla="*/ 24 w 425"/>
                    <a:gd name="T27" fmla="*/ 599 h 658"/>
                    <a:gd name="T28" fmla="*/ 24 w 425"/>
                    <a:gd name="T29" fmla="*/ 609 h 658"/>
                    <a:gd name="T30" fmla="*/ 20 w 425"/>
                    <a:gd name="T31" fmla="*/ 632 h 658"/>
                    <a:gd name="T32" fmla="*/ 10 w 425"/>
                    <a:gd name="T33" fmla="*/ 649 h 658"/>
                    <a:gd name="T34" fmla="*/ 4 w 425"/>
                    <a:gd name="T35" fmla="*/ 658 h 658"/>
                    <a:gd name="T36" fmla="*/ 391 w 425"/>
                    <a:gd name="T37" fmla="*/ 658 h 658"/>
                    <a:gd name="T38" fmla="*/ 391 w 425"/>
                    <a:gd name="T39" fmla="*/ 652 h 658"/>
                    <a:gd name="T40" fmla="*/ 392 w 425"/>
                    <a:gd name="T41" fmla="*/ 652 h 658"/>
                    <a:gd name="T42" fmla="*/ 392 w 425"/>
                    <a:gd name="T43" fmla="*/ 652 h 658"/>
                    <a:gd name="T44" fmla="*/ 397 w 425"/>
                    <a:gd name="T45" fmla="*/ 654 h 658"/>
                    <a:gd name="T46" fmla="*/ 425 w 425"/>
                    <a:gd name="T47" fmla="*/ 580 h 658"/>
                    <a:gd name="T48" fmla="*/ 415 w 425"/>
                    <a:gd name="T49" fmla="*/ 573 h 658"/>
                    <a:gd name="T50" fmla="*/ 387 w 425"/>
                    <a:gd name="T51" fmla="*/ 590 h 65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25" h="658">
                      <a:moveTo>
                        <a:pt x="387" y="590"/>
                      </a:moveTo>
                      <a:cubicBezTo>
                        <a:pt x="372" y="596"/>
                        <a:pt x="365" y="596"/>
                        <a:pt x="351" y="596"/>
                      </a:cubicBezTo>
                      <a:cubicBezTo>
                        <a:pt x="106" y="597"/>
                        <a:pt x="106" y="597"/>
                        <a:pt x="106" y="597"/>
                      </a:cubicBezTo>
                      <a:cubicBezTo>
                        <a:pt x="105" y="84"/>
                        <a:pt x="105" y="84"/>
                        <a:pt x="105" y="84"/>
                      </a:cubicBezTo>
                      <a:cubicBezTo>
                        <a:pt x="105" y="75"/>
                        <a:pt x="104" y="68"/>
                        <a:pt x="104" y="61"/>
                      </a:cubicBezTo>
                      <a:cubicBezTo>
                        <a:pt x="104" y="51"/>
                        <a:pt x="105" y="42"/>
                        <a:pt x="108" y="31"/>
                      </a:cubicBezTo>
                      <a:cubicBezTo>
                        <a:pt x="111" y="22"/>
                        <a:pt x="113" y="16"/>
                        <a:pt x="117" y="8"/>
                      </a:cubicBezTo>
                      <a:cubicBezTo>
                        <a:pt x="121" y="0"/>
                        <a:pt x="121" y="0"/>
                        <a:pt x="121" y="0"/>
                      </a:cubicBezTo>
                      <a:cubicBezTo>
                        <a:pt x="11" y="0"/>
                        <a:pt x="11" y="0"/>
                        <a:pt x="11" y="0"/>
                      </a:cubicBezTo>
                      <a:cubicBezTo>
                        <a:pt x="0" y="0"/>
                        <a:pt x="0" y="0"/>
                        <a:pt x="0" y="0"/>
                      </a:cubicBezTo>
                      <a:cubicBezTo>
                        <a:pt x="7" y="9"/>
                        <a:pt x="7" y="9"/>
                        <a:pt x="7" y="9"/>
                      </a:cubicBezTo>
                      <a:cubicBezTo>
                        <a:pt x="14" y="18"/>
                        <a:pt x="16" y="25"/>
                        <a:pt x="20" y="36"/>
                      </a:cubicBezTo>
                      <a:cubicBezTo>
                        <a:pt x="23" y="48"/>
                        <a:pt x="24" y="54"/>
                        <a:pt x="24" y="67"/>
                      </a:cubicBezTo>
                      <a:cubicBezTo>
                        <a:pt x="24" y="599"/>
                        <a:pt x="24" y="599"/>
                        <a:pt x="24" y="599"/>
                      </a:cubicBezTo>
                      <a:cubicBezTo>
                        <a:pt x="24" y="603"/>
                        <a:pt x="24" y="606"/>
                        <a:pt x="24" y="609"/>
                      </a:cubicBezTo>
                      <a:cubicBezTo>
                        <a:pt x="24" y="618"/>
                        <a:pt x="24" y="624"/>
                        <a:pt x="20" y="632"/>
                      </a:cubicBezTo>
                      <a:cubicBezTo>
                        <a:pt x="18" y="638"/>
                        <a:pt x="15" y="643"/>
                        <a:pt x="10" y="649"/>
                      </a:cubicBezTo>
                      <a:cubicBezTo>
                        <a:pt x="4" y="658"/>
                        <a:pt x="4" y="658"/>
                        <a:pt x="4" y="658"/>
                      </a:cubicBezTo>
                      <a:cubicBezTo>
                        <a:pt x="391" y="658"/>
                        <a:pt x="391" y="658"/>
                        <a:pt x="391" y="658"/>
                      </a:cubicBezTo>
                      <a:cubicBezTo>
                        <a:pt x="391" y="652"/>
                        <a:pt x="391" y="652"/>
                        <a:pt x="391" y="652"/>
                      </a:cubicBezTo>
                      <a:cubicBezTo>
                        <a:pt x="392" y="652"/>
                        <a:pt x="392" y="652"/>
                        <a:pt x="392" y="652"/>
                      </a:cubicBezTo>
                      <a:cubicBezTo>
                        <a:pt x="392" y="652"/>
                        <a:pt x="392" y="652"/>
                        <a:pt x="392" y="652"/>
                      </a:cubicBezTo>
                      <a:cubicBezTo>
                        <a:pt x="397" y="654"/>
                        <a:pt x="397" y="654"/>
                        <a:pt x="397" y="654"/>
                      </a:cubicBezTo>
                      <a:cubicBezTo>
                        <a:pt x="425" y="580"/>
                        <a:pt x="425" y="580"/>
                        <a:pt x="425" y="580"/>
                      </a:cubicBezTo>
                      <a:cubicBezTo>
                        <a:pt x="415" y="573"/>
                        <a:pt x="415" y="573"/>
                        <a:pt x="415" y="573"/>
                      </a:cubicBezTo>
                      <a:cubicBezTo>
                        <a:pt x="393" y="593"/>
                        <a:pt x="402" y="585"/>
                        <a:pt x="387" y="5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27" name="Freeform 32"/>
                <p:cNvSpPr>
                  <a:spLocks noChangeAspect="1"/>
                </p:cNvSpPr>
                <p:nvPr userDrawn="1"/>
              </p:nvSpPr>
              <p:spPr bwMode="black">
                <a:xfrm>
                  <a:off x="5168" y="1175"/>
                  <a:ext cx="57" cy="61"/>
                </a:xfrm>
                <a:custGeom>
                  <a:avLst/>
                  <a:gdLst>
                    <a:gd name="T0" fmla="*/ 553 w 641"/>
                    <a:gd name="T1" fmla="*/ 0 h 692"/>
                    <a:gd name="T2" fmla="*/ 555 w 641"/>
                    <a:gd name="T3" fmla="*/ 7 h 692"/>
                    <a:gd name="T4" fmla="*/ 561 w 641"/>
                    <a:gd name="T5" fmla="*/ 32 h 692"/>
                    <a:gd name="T6" fmla="*/ 565 w 641"/>
                    <a:gd name="T7" fmla="*/ 82 h 692"/>
                    <a:gd name="T8" fmla="*/ 565 w 641"/>
                    <a:gd name="T9" fmla="*/ 113 h 692"/>
                    <a:gd name="T10" fmla="*/ 565 w 641"/>
                    <a:gd name="T11" fmla="*/ 511 h 692"/>
                    <a:gd name="T12" fmla="*/ 120 w 641"/>
                    <a:gd name="T13" fmla="*/ 3 h 692"/>
                    <a:gd name="T14" fmla="*/ 20 w 641"/>
                    <a:gd name="T15" fmla="*/ 1 h 692"/>
                    <a:gd name="T16" fmla="*/ 0 w 641"/>
                    <a:gd name="T17" fmla="*/ 1 h 692"/>
                    <a:gd name="T18" fmla="*/ 17 w 641"/>
                    <a:gd name="T19" fmla="*/ 11 h 692"/>
                    <a:gd name="T20" fmla="*/ 33 w 641"/>
                    <a:gd name="T21" fmla="*/ 29 h 692"/>
                    <a:gd name="T22" fmla="*/ 40 w 641"/>
                    <a:gd name="T23" fmla="*/ 54 h 692"/>
                    <a:gd name="T24" fmla="*/ 40 w 641"/>
                    <a:gd name="T25" fmla="*/ 597 h 692"/>
                    <a:gd name="T26" fmla="*/ 37 w 641"/>
                    <a:gd name="T27" fmla="*/ 630 h 692"/>
                    <a:gd name="T28" fmla="*/ 26 w 641"/>
                    <a:gd name="T29" fmla="*/ 652 h 692"/>
                    <a:gd name="T30" fmla="*/ 19 w 641"/>
                    <a:gd name="T31" fmla="*/ 661 h 692"/>
                    <a:gd name="T32" fmla="*/ 113 w 641"/>
                    <a:gd name="T33" fmla="*/ 661 h 692"/>
                    <a:gd name="T34" fmla="*/ 121 w 641"/>
                    <a:gd name="T35" fmla="*/ 661 h 692"/>
                    <a:gd name="T36" fmla="*/ 119 w 641"/>
                    <a:gd name="T37" fmla="*/ 653 h 692"/>
                    <a:gd name="T38" fmla="*/ 111 w 641"/>
                    <a:gd name="T39" fmla="*/ 626 h 692"/>
                    <a:gd name="T40" fmla="*/ 105 w 641"/>
                    <a:gd name="T41" fmla="*/ 579 h 692"/>
                    <a:gd name="T42" fmla="*/ 105 w 641"/>
                    <a:gd name="T43" fmla="*/ 111 h 692"/>
                    <a:gd name="T44" fmla="*/ 630 w 641"/>
                    <a:gd name="T45" fmla="*/ 692 h 692"/>
                    <a:gd name="T46" fmla="*/ 629 w 641"/>
                    <a:gd name="T47" fmla="*/ 69 h 692"/>
                    <a:gd name="T48" fmla="*/ 632 w 641"/>
                    <a:gd name="T49" fmla="*/ 35 h 692"/>
                    <a:gd name="T50" fmla="*/ 626 w 641"/>
                    <a:gd name="T51" fmla="*/ 34 h 692"/>
                    <a:gd name="T52" fmla="*/ 626 w 641"/>
                    <a:gd name="T53" fmla="*/ 34 h 692"/>
                    <a:gd name="T54" fmla="*/ 632 w 641"/>
                    <a:gd name="T55" fmla="*/ 35 h 692"/>
                    <a:gd name="T56" fmla="*/ 639 w 641"/>
                    <a:gd name="T57" fmla="*/ 7 h 692"/>
                    <a:gd name="T58" fmla="*/ 641 w 641"/>
                    <a:gd name="T59" fmla="*/ 0 h 692"/>
                    <a:gd name="T60" fmla="*/ 560 w 641"/>
                    <a:gd name="T61" fmla="*/ 0 h 692"/>
                    <a:gd name="T62" fmla="*/ 553 w 641"/>
                    <a:gd name="T63" fmla="*/ 0 h 6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41" h="692">
                      <a:moveTo>
                        <a:pt x="553" y="0"/>
                      </a:moveTo>
                      <a:cubicBezTo>
                        <a:pt x="555" y="7"/>
                        <a:pt x="555" y="7"/>
                        <a:pt x="555" y="7"/>
                      </a:cubicBezTo>
                      <a:cubicBezTo>
                        <a:pt x="557" y="17"/>
                        <a:pt x="559" y="22"/>
                        <a:pt x="561" y="32"/>
                      </a:cubicBezTo>
                      <a:cubicBezTo>
                        <a:pt x="565" y="51"/>
                        <a:pt x="565" y="66"/>
                        <a:pt x="565" y="82"/>
                      </a:cubicBezTo>
                      <a:cubicBezTo>
                        <a:pt x="565" y="92"/>
                        <a:pt x="565" y="102"/>
                        <a:pt x="565" y="113"/>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ubicBezTo>
                        <a:pt x="38" y="38"/>
                        <a:pt x="40" y="44"/>
                        <a:pt x="40" y="54"/>
                      </a:cubicBezTo>
                      <a:cubicBezTo>
                        <a:pt x="40" y="597"/>
                        <a:pt x="40" y="597"/>
                        <a:pt x="40" y="597"/>
                      </a:cubicBezTo>
                      <a:cubicBezTo>
                        <a:pt x="40" y="610"/>
                        <a:pt x="40" y="618"/>
                        <a:pt x="37" y="630"/>
                      </a:cubicBezTo>
                      <a:cubicBezTo>
                        <a:pt x="35" y="639"/>
                        <a:pt x="32" y="643"/>
                        <a:pt x="26" y="652"/>
                      </a:cubicBezTo>
                      <a:cubicBezTo>
                        <a:pt x="19" y="661"/>
                        <a:pt x="19" y="661"/>
                        <a:pt x="19" y="661"/>
                      </a:cubicBezTo>
                      <a:cubicBezTo>
                        <a:pt x="113" y="661"/>
                        <a:pt x="113" y="661"/>
                        <a:pt x="113" y="661"/>
                      </a:cubicBezTo>
                      <a:cubicBezTo>
                        <a:pt x="121" y="661"/>
                        <a:pt x="121" y="661"/>
                        <a:pt x="121" y="661"/>
                      </a:cubicBezTo>
                      <a:cubicBezTo>
                        <a:pt x="119" y="653"/>
                        <a:pt x="119" y="653"/>
                        <a:pt x="119" y="653"/>
                      </a:cubicBezTo>
                      <a:cubicBezTo>
                        <a:pt x="115" y="642"/>
                        <a:pt x="113" y="636"/>
                        <a:pt x="111" y="626"/>
                      </a:cubicBezTo>
                      <a:cubicBezTo>
                        <a:pt x="105" y="597"/>
                        <a:pt x="105" y="599"/>
                        <a:pt x="105" y="579"/>
                      </a:cubicBezTo>
                      <a:cubicBezTo>
                        <a:pt x="105" y="111"/>
                        <a:pt x="105" y="111"/>
                        <a:pt x="105" y="111"/>
                      </a:cubicBezTo>
                      <a:cubicBezTo>
                        <a:pt x="630" y="692"/>
                        <a:pt x="630" y="692"/>
                        <a:pt x="630" y="692"/>
                      </a:cubicBezTo>
                      <a:cubicBezTo>
                        <a:pt x="629" y="69"/>
                        <a:pt x="629" y="69"/>
                        <a:pt x="629" y="69"/>
                      </a:cubicBezTo>
                      <a:cubicBezTo>
                        <a:pt x="629" y="56"/>
                        <a:pt x="629" y="49"/>
                        <a:pt x="632" y="35"/>
                      </a:cubicBezTo>
                      <a:cubicBezTo>
                        <a:pt x="626" y="34"/>
                        <a:pt x="626" y="34"/>
                        <a:pt x="626" y="34"/>
                      </a:cubicBezTo>
                      <a:cubicBezTo>
                        <a:pt x="626" y="34"/>
                        <a:pt x="626" y="34"/>
                        <a:pt x="626" y="34"/>
                      </a:cubicBezTo>
                      <a:cubicBezTo>
                        <a:pt x="632" y="35"/>
                        <a:pt x="632" y="35"/>
                        <a:pt x="632" y="35"/>
                      </a:cubicBezTo>
                      <a:cubicBezTo>
                        <a:pt x="634" y="24"/>
                        <a:pt x="635" y="17"/>
                        <a:pt x="639" y="7"/>
                      </a:cubicBezTo>
                      <a:cubicBezTo>
                        <a:pt x="641" y="0"/>
                        <a:pt x="641" y="0"/>
                        <a:pt x="641" y="0"/>
                      </a:cubicBezTo>
                      <a:cubicBezTo>
                        <a:pt x="560" y="0"/>
                        <a:pt x="560" y="0"/>
                        <a:pt x="560" y="0"/>
                      </a:cubicBezTo>
                      <a:lnTo>
                        <a:pt x="5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28" name="Freeform 33"/>
                <p:cNvSpPr>
                  <a:spLocks noChangeAspect="1"/>
                </p:cNvSpPr>
                <p:nvPr userDrawn="1"/>
              </p:nvSpPr>
              <p:spPr bwMode="black">
                <a:xfrm>
                  <a:off x="5000" y="1076"/>
                  <a:ext cx="57" cy="61"/>
                </a:xfrm>
                <a:custGeom>
                  <a:avLst/>
                  <a:gdLst>
                    <a:gd name="T0" fmla="*/ 111 w 641"/>
                    <a:gd name="T1" fmla="*/ 627 h 693"/>
                    <a:gd name="T2" fmla="*/ 105 w 641"/>
                    <a:gd name="T3" fmla="*/ 580 h 693"/>
                    <a:gd name="T4" fmla="*/ 105 w 641"/>
                    <a:gd name="T5" fmla="*/ 112 h 693"/>
                    <a:gd name="T6" fmla="*/ 630 w 641"/>
                    <a:gd name="T7" fmla="*/ 693 h 693"/>
                    <a:gd name="T8" fmla="*/ 629 w 641"/>
                    <a:gd name="T9" fmla="*/ 70 h 693"/>
                    <a:gd name="T10" fmla="*/ 632 w 641"/>
                    <a:gd name="T11" fmla="*/ 36 h 693"/>
                    <a:gd name="T12" fmla="*/ 627 w 641"/>
                    <a:gd name="T13" fmla="*/ 35 h 693"/>
                    <a:gd name="T14" fmla="*/ 627 w 641"/>
                    <a:gd name="T15" fmla="*/ 35 h 693"/>
                    <a:gd name="T16" fmla="*/ 632 w 641"/>
                    <a:gd name="T17" fmla="*/ 36 h 693"/>
                    <a:gd name="T18" fmla="*/ 639 w 641"/>
                    <a:gd name="T19" fmla="*/ 8 h 693"/>
                    <a:gd name="T20" fmla="*/ 641 w 641"/>
                    <a:gd name="T21" fmla="*/ 0 h 693"/>
                    <a:gd name="T22" fmla="*/ 560 w 641"/>
                    <a:gd name="T23" fmla="*/ 0 h 693"/>
                    <a:gd name="T24" fmla="*/ 553 w 641"/>
                    <a:gd name="T25" fmla="*/ 0 h 693"/>
                    <a:gd name="T26" fmla="*/ 555 w 641"/>
                    <a:gd name="T27" fmla="*/ 8 h 693"/>
                    <a:gd name="T28" fmla="*/ 561 w 641"/>
                    <a:gd name="T29" fmla="*/ 32 h 693"/>
                    <a:gd name="T30" fmla="*/ 565 w 641"/>
                    <a:gd name="T31" fmla="*/ 83 h 693"/>
                    <a:gd name="T32" fmla="*/ 565 w 641"/>
                    <a:gd name="T33" fmla="*/ 114 h 693"/>
                    <a:gd name="T34" fmla="*/ 565 w 641"/>
                    <a:gd name="T35" fmla="*/ 511 h 693"/>
                    <a:gd name="T36" fmla="*/ 120 w 641"/>
                    <a:gd name="T37" fmla="*/ 3 h 693"/>
                    <a:gd name="T38" fmla="*/ 20 w 641"/>
                    <a:gd name="T39" fmla="*/ 1 h 693"/>
                    <a:gd name="T40" fmla="*/ 0 w 641"/>
                    <a:gd name="T41" fmla="*/ 1 h 693"/>
                    <a:gd name="T42" fmla="*/ 18 w 641"/>
                    <a:gd name="T43" fmla="*/ 12 h 693"/>
                    <a:gd name="T44" fmla="*/ 33 w 641"/>
                    <a:gd name="T45" fmla="*/ 29 h 693"/>
                    <a:gd name="T46" fmla="*/ 40 w 641"/>
                    <a:gd name="T47" fmla="*/ 55 h 693"/>
                    <a:gd name="T48" fmla="*/ 40 w 641"/>
                    <a:gd name="T49" fmla="*/ 597 h 693"/>
                    <a:gd name="T50" fmla="*/ 37 w 641"/>
                    <a:gd name="T51" fmla="*/ 631 h 693"/>
                    <a:gd name="T52" fmla="*/ 26 w 641"/>
                    <a:gd name="T53" fmla="*/ 652 h 693"/>
                    <a:gd name="T54" fmla="*/ 20 w 641"/>
                    <a:gd name="T55" fmla="*/ 661 h 693"/>
                    <a:gd name="T56" fmla="*/ 113 w 641"/>
                    <a:gd name="T57" fmla="*/ 661 h 693"/>
                    <a:gd name="T58" fmla="*/ 121 w 641"/>
                    <a:gd name="T59" fmla="*/ 661 h 693"/>
                    <a:gd name="T60" fmla="*/ 119 w 641"/>
                    <a:gd name="T61" fmla="*/ 654 h 693"/>
                    <a:gd name="T62" fmla="*/ 111 w 641"/>
                    <a:gd name="T63" fmla="*/ 627 h 69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41" h="693">
                      <a:moveTo>
                        <a:pt x="111" y="627"/>
                      </a:moveTo>
                      <a:cubicBezTo>
                        <a:pt x="105" y="598"/>
                        <a:pt x="105" y="599"/>
                        <a:pt x="105" y="580"/>
                      </a:cubicBezTo>
                      <a:cubicBezTo>
                        <a:pt x="105" y="112"/>
                        <a:pt x="105" y="112"/>
                        <a:pt x="105" y="112"/>
                      </a:cubicBezTo>
                      <a:cubicBezTo>
                        <a:pt x="630" y="693"/>
                        <a:pt x="630" y="693"/>
                        <a:pt x="630" y="693"/>
                      </a:cubicBezTo>
                      <a:cubicBezTo>
                        <a:pt x="629" y="70"/>
                        <a:pt x="629" y="70"/>
                        <a:pt x="629" y="70"/>
                      </a:cubicBezTo>
                      <a:cubicBezTo>
                        <a:pt x="629" y="57"/>
                        <a:pt x="629" y="49"/>
                        <a:pt x="632" y="36"/>
                      </a:cubicBezTo>
                      <a:cubicBezTo>
                        <a:pt x="627" y="35"/>
                        <a:pt x="627" y="35"/>
                        <a:pt x="627" y="35"/>
                      </a:cubicBezTo>
                      <a:cubicBezTo>
                        <a:pt x="627" y="35"/>
                        <a:pt x="627" y="35"/>
                        <a:pt x="627" y="35"/>
                      </a:cubicBezTo>
                      <a:cubicBezTo>
                        <a:pt x="632" y="36"/>
                        <a:pt x="632" y="36"/>
                        <a:pt x="632" y="36"/>
                      </a:cubicBezTo>
                      <a:cubicBezTo>
                        <a:pt x="634" y="25"/>
                        <a:pt x="635" y="18"/>
                        <a:pt x="639" y="8"/>
                      </a:cubicBezTo>
                      <a:cubicBezTo>
                        <a:pt x="641" y="0"/>
                        <a:pt x="641" y="0"/>
                        <a:pt x="641" y="0"/>
                      </a:cubicBezTo>
                      <a:cubicBezTo>
                        <a:pt x="560" y="0"/>
                        <a:pt x="560" y="0"/>
                        <a:pt x="560" y="0"/>
                      </a:cubicBezTo>
                      <a:cubicBezTo>
                        <a:pt x="553" y="0"/>
                        <a:pt x="553" y="0"/>
                        <a:pt x="553" y="0"/>
                      </a:cubicBezTo>
                      <a:cubicBezTo>
                        <a:pt x="555" y="8"/>
                        <a:pt x="555" y="8"/>
                        <a:pt x="555" y="8"/>
                      </a:cubicBezTo>
                      <a:cubicBezTo>
                        <a:pt x="558" y="17"/>
                        <a:pt x="559" y="23"/>
                        <a:pt x="561" y="32"/>
                      </a:cubicBezTo>
                      <a:cubicBezTo>
                        <a:pt x="564" y="52"/>
                        <a:pt x="565" y="67"/>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8" y="12"/>
                        <a:pt x="18" y="12"/>
                        <a:pt x="18" y="12"/>
                      </a:cubicBezTo>
                      <a:cubicBezTo>
                        <a:pt x="25" y="17"/>
                        <a:pt x="29" y="20"/>
                        <a:pt x="33" y="29"/>
                      </a:cubicBezTo>
                      <a:cubicBezTo>
                        <a:pt x="38" y="39"/>
                        <a:pt x="40" y="45"/>
                        <a:pt x="40" y="55"/>
                      </a:cubicBezTo>
                      <a:cubicBezTo>
                        <a:pt x="40" y="597"/>
                        <a:pt x="40" y="597"/>
                        <a:pt x="40" y="597"/>
                      </a:cubicBezTo>
                      <a:cubicBezTo>
                        <a:pt x="40" y="611"/>
                        <a:pt x="40" y="618"/>
                        <a:pt x="37" y="631"/>
                      </a:cubicBezTo>
                      <a:cubicBezTo>
                        <a:pt x="35" y="640"/>
                        <a:pt x="32" y="644"/>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3"/>
                        <a:pt x="113" y="637"/>
                        <a:pt x="111" y="6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29" name="Freeform 34"/>
                <p:cNvSpPr>
                  <a:spLocks noChangeAspect="1"/>
                </p:cNvSpPr>
                <p:nvPr userDrawn="1"/>
              </p:nvSpPr>
              <p:spPr bwMode="black">
                <a:xfrm>
                  <a:off x="5424" y="976"/>
                  <a:ext cx="37" cy="59"/>
                </a:xfrm>
                <a:custGeom>
                  <a:avLst/>
                  <a:gdLst>
                    <a:gd name="T0" fmla="*/ 21 w 425"/>
                    <a:gd name="T1" fmla="*/ 26 h 659"/>
                    <a:gd name="T2" fmla="*/ 26 w 425"/>
                    <a:gd name="T3" fmla="*/ 52 h 659"/>
                    <a:gd name="T4" fmla="*/ 26 w 425"/>
                    <a:gd name="T5" fmla="*/ 596 h 659"/>
                    <a:gd name="T6" fmla="*/ 26 w 425"/>
                    <a:gd name="T7" fmla="*/ 612 h 659"/>
                    <a:gd name="T8" fmla="*/ 24 w 425"/>
                    <a:gd name="T9" fmla="*/ 628 h 659"/>
                    <a:gd name="T10" fmla="*/ 13 w 425"/>
                    <a:gd name="T11" fmla="*/ 650 h 659"/>
                    <a:gd name="T12" fmla="*/ 7 w 425"/>
                    <a:gd name="T13" fmla="*/ 659 h 659"/>
                    <a:gd name="T14" fmla="*/ 393 w 425"/>
                    <a:gd name="T15" fmla="*/ 659 h 659"/>
                    <a:gd name="T16" fmla="*/ 393 w 425"/>
                    <a:gd name="T17" fmla="*/ 653 h 659"/>
                    <a:gd name="T18" fmla="*/ 393 w 425"/>
                    <a:gd name="T19" fmla="*/ 653 h 659"/>
                    <a:gd name="T20" fmla="*/ 393 w 425"/>
                    <a:gd name="T21" fmla="*/ 653 h 659"/>
                    <a:gd name="T22" fmla="*/ 398 w 425"/>
                    <a:gd name="T23" fmla="*/ 655 h 659"/>
                    <a:gd name="T24" fmla="*/ 421 w 425"/>
                    <a:gd name="T25" fmla="*/ 582 h 659"/>
                    <a:gd name="T26" fmla="*/ 425 w 425"/>
                    <a:gd name="T27" fmla="*/ 567 h 659"/>
                    <a:gd name="T28" fmla="*/ 412 w 425"/>
                    <a:gd name="T29" fmla="*/ 576 h 659"/>
                    <a:gd name="T30" fmla="*/ 384 w 425"/>
                    <a:gd name="T31" fmla="*/ 589 h 659"/>
                    <a:gd name="T32" fmla="*/ 314 w 425"/>
                    <a:gd name="T33" fmla="*/ 599 h 659"/>
                    <a:gd name="T34" fmla="*/ 111 w 425"/>
                    <a:gd name="T35" fmla="*/ 599 h 659"/>
                    <a:gd name="T36" fmla="*/ 111 w 425"/>
                    <a:gd name="T37" fmla="*/ 320 h 659"/>
                    <a:gd name="T38" fmla="*/ 280 w 425"/>
                    <a:gd name="T39" fmla="*/ 320 h 659"/>
                    <a:gd name="T40" fmla="*/ 308 w 425"/>
                    <a:gd name="T41" fmla="*/ 321 h 659"/>
                    <a:gd name="T42" fmla="*/ 343 w 425"/>
                    <a:gd name="T43" fmla="*/ 333 h 659"/>
                    <a:gd name="T44" fmla="*/ 351 w 425"/>
                    <a:gd name="T45" fmla="*/ 337 h 659"/>
                    <a:gd name="T46" fmla="*/ 351 w 425"/>
                    <a:gd name="T47" fmla="*/ 266 h 659"/>
                    <a:gd name="T48" fmla="*/ 351 w 425"/>
                    <a:gd name="T49" fmla="*/ 261 h 659"/>
                    <a:gd name="T50" fmla="*/ 109 w 425"/>
                    <a:gd name="T51" fmla="*/ 261 h 659"/>
                    <a:gd name="T52" fmla="*/ 109 w 425"/>
                    <a:gd name="T53" fmla="*/ 58 h 659"/>
                    <a:gd name="T54" fmla="*/ 280 w 425"/>
                    <a:gd name="T55" fmla="*/ 58 h 659"/>
                    <a:gd name="T56" fmla="*/ 300 w 425"/>
                    <a:gd name="T57" fmla="*/ 57 h 659"/>
                    <a:gd name="T58" fmla="*/ 318 w 425"/>
                    <a:gd name="T59" fmla="*/ 60 h 659"/>
                    <a:gd name="T60" fmla="*/ 341 w 425"/>
                    <a:gd name="T61" fmla="*/ 75 h 659"/>
                    <a:gd name="T62" fmla="*/ 351 w 425"/>
                    <a:gd name="T63" fmla="*/ 85 h 659"/>
                    <a:gd name="T64" fmla="*/ 351 w 425"/>
                    <a:gd name="T65" fmla="*/ 6 h 659"/>
                    <a:gd name="T66" fmla="*/ 351 w 425"/>
                    <a:gd name="T67" fmla="*/ 0 h 659"/>
                    <a:gd name="T68" fmla="*/ 0 w 425"/>
                    <a:gd name="T69" fmla="*/ 0 h 659"/>
                    <a:gd name="T70" fmla="*/ 10 w 425"/>
                    <a:gd name="T71" fmla="*/ 9 h 659"/>
                    <a:gd name="T72" fmla="*/ 21 w 425"/>
                    <a:gd name="T73" fmla="*/ 26 h 6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25" h="659">
                      <a:moveTo>
                        <a:pt x="21" y="26"/>
                      </a:moveTo>
                      <a:cubicBezTo>
                        <a:pt x="24" y="35"/>
                        <a:pt x="26" y="41"/>
                        <a:pt x="26" y="52"/>
                      </a:cubicBezTo>
                      <a:cubicBezTo>
                        <a:pt x="26" y="596"/>
                        <a:pt x="26" y="596"/>
                        <a:pt x="26" y="596"/>
                      </a:cubicBezTo>
                      <a:cubicBezTo>
                        <a:pt x="26" y="602"/>
                        <a:pt x="26" y="607"/>
                        <a:pt x="26" y="612"/>
                      </a:cubicBezTo>
                      <a:cubicBezTo>
                        <a:pt x="26" y="617"/>
                        <a:pt x="26" y="622"/>
                        <a:pt x="24" y="628"/>
                      </a:cubicBezTo>
                      <a:cubicBezTo>
                        <a:pt x="21" y="637"/>
                        <a:pt x="19" y="642"/>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1" y="337"/>
                        <a:pt x="351" y="337"/>
                        <a:pt x="351" y="337"/>
                      </a:cubicBezTo>
                      <a:cubicBezTo>
                        <a:pt x="351" y="266"/>
                        <a:pt x="351" y="266"/>
                        <a:pt x="351" y="266"/>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8" y="58"/>
                        <a:pt x="294" y="57"/>
                        <a:pt x="300" y="57"/>
                      </a:cubicBezTo>
                      <a:cubicBezTo>
                        <a:pt x="306" y="57"/>
                        <a:pt x="311" y="58"/>
                        <a:pt x="318" y="60"/>
                      </a:cubicBezTo>
                      <a:cubicBezTo>
                        <a:pt x="328" y="64"/>
                        <a:pt x="334" y="67"/>
                        <a:pt x="341" y="75"/>
                      </a:cubicBezTo>
                      <a:cubicBezTo>
                        <a:pt x="351" y="85"/>
                        <a:pt x="351" y="85"/>
                        <a:pt x="351" y="85"/>
                      </a:cubicBezTo>
                      <a:cubicBezTo>
                        <a:pt x="351" y="6"/>
                        <a:pt x="351" y="6"/>
                        <a:pt x="351" y="6"/>
                      </a:cubicBezTo>
                      <a:cubicBezTo>
                        <a:pt x="351" y="0"/>
                        <a:pt x="351" y="0"/>
                        <a:pt x="351" y="0"/>
                      </a:cubicBezTo>
                      <a:cubicBezTo>
                        <a:pt x="0" y="0"/>
                        <a:pt x="0" y="0"/>
                        <a:pt x="0" y="0"/>
                      </a:cubicBezTo>
                      <a:cubicBezTo>
                        <a:pt x="10" y="9"/>
                        <a:pt x="10" y="9"/>
                        <a:pt x="10" y="9"/>
                      </a:cubicBezTo>
                      <a:cubicBezTo>
                        <a:pt x="16" y="15"/>
                        <a:pt x="17" y="18"/>
                        <a:pt x="21"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30" name="Freeform 35"/>
                <p:cNvSpPr>
                  <a:spLocks noChangeAspect="1"/>
                </p:cNvSpPr>
                <p:nvPr userDrawn="1"/>
              </p:nvSpPr>
              <p:spPr bwMode="black">
                <a:xfrm>
                  <a:off x="5359" y="976"/>
                  <a:ext cx="57" cy="62"/>
                </a:xfrm>
                <a:custGeom>
                  <a:avLst/>
                  <a:gdLst>
                    <a:gd name="T0" fmla="*/ 33 w 641"/>
                    <a:gd name="T1" fmla="*/ 29 h 692"/>
                    <a:gd name="T2" fmla="*/ 40 w 641"/>
                    <a:gd name="T3" fmla="*/ 54 h 692"/>
                    <a:gd name="T4" fmla="*/ 40 w 641"/>
                    <a:gd name="T5" fmla="*/ 597 h 692"/>
                    <a:gd name="T6" fmla="*/ 36 w 641"/>
                    <a:gd name="T7" fmla="*/ 631 h 692"/>
                    <a:gd name="T8" fmla="*/ 26 w 641"/>
                    <a:gd name="T9" fmla="*/ 652 h 692"/>
                    <a:gd name="T10" fmla="*/ 20 w 641"/>
                    <a:gd name="T11" fmla="*/ 661 h 692"/>
                    <a:gd name="T12" fmla="*/ 113 w 641"/>
                    <a:gd name="T13" fmla="*/ 661 h 692"/>
                    <a:gd name="T14" fmla="*/ 121 w 641"/>
                    <a:gd name="T15" fmla="*/ 661 h 692"/>
                    <a:gd name="T16" fmla="*/ 119 w 641"/>
                    <a:gd name="T17" fmla="*/ 654 h 692"/>
                    <a:gd name="T18" fmla="*/ 111 w 641"/>
                    <a:gd name="T19" fmla="*/ 627 h 692"/>
                    <a:gd name="T20" fmla="*/ 105 w 641"/>
                    <a:gd name="T21" fmla="*/ 580 h 692"/>
                    <a:gd name="T22" fmla="*/ 105 w 641"/>
                    <a:gd name="T23" fmla="*/ 112 h 692"/>
                    <a:gd name="T24" fmla="*/ 630 w 641"/>
                    <a:gd name="T25" fmla="*/ 692 h 692"/>
                    <a:gd name="T26" fmla="*/ 629 w 641"/>
                    <a:gd name="T27" fmla="*/ 69 h 692"/>
                    <a:gd name="T28" fmla="*/ 632 w 641"/>
                    <a:gd name="T29" fmla="*/ 36 h 692"/>
                    <a:gd name="T30" fmla="*/ 626 w 641"/>
                    <a:gd name="T31" fmla="*/ 34 h 692"/>
                    <a:gd name="T32" fmla="*/ 626 w 641"/>
                    <a:gd name="T33" fmla="*/ 34 h 692"/>
                    <a:gd name="T34" fmla="*/ 632 w 641"/>
                    <a:gd name="T35" fmla="*/ 35 h 692"/>
                    <a:gd name="T36" fmla="*/ 638 w 641"/>
                    <a:gd name="T37" fmla="*/ 7 h 692"/>
                    <a:gd name="T38" fmla="*/ 641 w 641"/>
                    <a:gd name="T39" fmla="*/ 0 h 692"/>
                    <a:gd name="T40" fmla="*/ 560 w 641"/>
                    <a:gd name="T41" fmla="*/ 0 h 692"/>
                    <a:gd name="T42" fmla="*/ 553 w 641"/>
                    <a:gd name="T43" fmla="*/ 0 h 692"/>
                    <a:gd name="T44" fmla="*/ 555 w 641"/>
                    <a:gd name="T45" fmla="*/ 7 h 692"/>
                    <a:gd name="T46" fmla="*/ 561 w 641"/>
                    <a:gd name="T47" fmla="*/ 32 h 692"/>
                    <a:gd name="T48" fmla="*/ 565 w 641"/>
                    <a:gd name="T49" fmla="*/ 83 h 692"/>
                    <a:gd name="T50" fmla="*/ 565 w 641"/>
                    <a:gd name="T51" fmla="*/ 114 h 692"/>
                    <a:gd name="T52" fmla="*/ 565 w 641"/>
                    <a:gd name="T53" fmla="*/ 511 h 692"/>
                    <a:gd name="T54" fmla="*/ 120 w 641"/>
                    <a:gd name="T55" fmla="*/ 3 h 692"/>
                    <a:gd name="T56" fmla="*/ 20 w 641"/>
                    <a:gd name="T57" fmla="*/ 1 h 692"/>
                    <a:gd name="T58" fmla="*/ 0 w 641"/>
                    <a:gd name="T59" fmla="*/ 1 h 692"/>
                    <a:gd name="T60" fmla="*/ 17 w 641"/>
                    <a:gd name="T61" fmla="*/ 11 h 692"/>
                    <a:gd name="T62" fmla="*/ 33 w 641"/>
                    <a:gd name="T63" fmla="*/ 29 h 6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41" h="692">
                      <a:moveTo>
                        <a:pt x="33" y="29"/>
                      </a:moveTo>
                      <a:cubicBezTo>
                        <a:pt x="38" y="38"/>
                        <a:pt x="40" y="45"/>
                        <a:pt x="40" y="54"/>
                      </a:cubicBezTo>
                      <a:cubicBezTo>
                        <a:pt x="40" y="597"/>
                        <a:pt x="40" y="597"/>
                        <a:pt x="40" y="597"/>
                      </a:cubicBezTo>
                      <a:cubicBezTo>
                        <a:pt x="40" y="610"/>
                        <a:pt x="40" y="618"/>
                        <a:pt x="36" y="631"/>
                      </a:cubicBezTo>
                      <a:cubicBezTo>
                        <a:pt x="34" y="639"/>
                        <a:pt x="32" y="643"/>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2"/>
                        <a:pt x="112" y="637"/>
                        <a:pt x="111" y="627"/>
                      </a:cubicBezTo>
                      <a:cubicBezTo>
                        <a:pt x="105" y="597"/>
                        <a:pt x="105" y="599"/>
                        <a:pt x="105" y="580"/>
                      </a:cubicBezTo>
                      <a:cubicBezTo>
                        <a:pt x="105" y="112"/>
                        <a:pt x="105" y="112"/>
                        <a:pt x="105" y="112"/>
                      </a:cubicBezTo>
                      <a:cubicBezTo>
                        <a:pt x="630" y="692"/>
                        <a:pt x="630" y="692"/>
                        <a:pt x="630" y="692"/>
                      </a:cubicBezTo>
                      <a:cubicBezTo>
                        <a:pt x="629" y="69"/>
                        <a:pt x="629" y="69"/>
                        <a:pt x="629" y="69"/>
                      </a:cubicBezTo>
                      <a:cubicBezTo>
                        <a:pt x="629" y="56"/>
                        <a:pt x="629" y="49"/>
                        <a:pt x="632" y="36"/>
                      </a:cubicBezTo>
                      <a:cubicBezTo>
                        <a:pt x="626" y="34"/>
                        <a:pt x="626" y="34"/>
                        <a:pt x="626" y="34"/>
                      </a:cubicBezTo>
                      <a:cubicBezTo>
                        <a:pt x="626" y="34"/>
                        <a:pt x="626" y="34"/>
                        <a:pt x="626" y="34"/>
                      </a:cubicBezTo>
                      <a:cubicBezTo>
                        <a:pt x="632" y="35"/>
                        <a:pt x="632" y="35"/>
                        <a:pt x="632" y="35"/>
                      </a:cubicBezTo>
                      <a:cubicBezTo>
                        <a:pt x="633" y="24"/>
                        <a:pt x="635" y="18"/>
                        <a:pt x="638" y="7"/>
                      </a:cubicBezTo>
                      <a:cubicBezTo>
                        <a:pt x="641" y="0"/>
                        <a:pt x="641" y="0"/>
                        <a:pt x="641" y="0"/>
                      </a:cubicBezTo>
                      <a:cubicBezTo>
                        <a:pt x="560" y="0"/>
                        <a:pt x="560" y="0"/>
                        <a:pt x="560" y="0"/>
                      </a:cubicBezTo>
                      <a:cubicBezTo>
                        <a:pt x="553" y="0"/>
                        <a:pt x="553" y="0"/>
                        <a:pt x="553" y="0"/>
                      </a:cubicBezTo>
                      <a:cubicBezTo>
                        <a:pt x="555" y="7"/>
                        <a:pt x="555" y="7"/>
                        <a:pt x="555" y="7"/>
                      </a:cubicBezTo>
                      <a:cubicBezTo>
                        <a:pt x="557" y="17"/>
                        <a:pt x="559" y="23"/>
                        <a:pt x="561" y="32"/>
                      </a:cubicBezTo>
                      <a:cubicBezTo>
                        <a:pt x="564" y="52"/>
                        <a:pt x="565" y="66"/>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31" name="Freeform 36"/>
                <p:cNvSpPr>
                  <a:spLocks noChangeAspect="1"/>
                </p:cNvSpPr>
                <p:nvPr userDrawn="1"/>
              </p:nvSpPr>
              <p:spPr bwMode="black">
                <a:xfrm>
                  <a:off x="5348" y="1076"/>
                  <a:ext cx="48" cy="58"/>
                </a:xfrm>
                <a:custGeom>
                  <a:avLst/>
                  <a:gdLst>
                    <a:gd name="T0" fmla="*/ 481 w 532"/>
                    <a:gd name="T1" fmla="*/ 62 h 662"/>
                    <a:gd name="T2" fmla="*/ 500 w 532"/>
                    <a:gd name="T3" fmla="*/ 34 h 662"/>
                    <a:gd name="T4" fmla="*/ 522 w 532"/>
                    <a:gd name="T5" fmla="*/ 10 h 662"/>
                    <a:gd name="T6" fmla="*/ 532 w 532"/>
                    <a:gd name="T7" fmla="*/ 0 h 662"/>
                    <a:gd name="T8" fmla="*/ 429 w 532"/>
                    <a:gd name="T9" fmla="*/ 0 h 662"/>
                    <a:gd name="T10" fmla="*/ 423 w 532"/>
                    <a:gd name="T11" fmla="*/ 0 h 662"/>
                    <a:gd name="T12" fmla="*/ 423 w 532"/>
                    <a:gd name="T13" fmla="*/ 7 h 662"/>
                    <a:gd name="T14" fmla="*/ 424 w 532"/>
                    <a:gd name="T15" fmla="*/ 14 h 662"/>
                    <a:gd name="T16" fmla="*/ 423 w 532"/>
                    <a:gd name="T17" fmla="*/ 22 h 662"/>
                    <a:gd name="T18" fmla="*/ 415 w 532"/>
                    <a:gd name="T19" fmla="*/ 40 h 662"/>
                    <a:gd name="T20" fmla="*/ 272 w 532"/>
                    <a:gd name="T21" fmla="*/ 266 h 662"/>
                    <a:gd name="T22" fmla="*/ 141 w 532"/>
                    <a:gd name="T23" fmla="*/ 54 h 662"/>
                    <a:gd name="T24" fmla="*/ 127 w 532"/>
                    <a:gd name="T25" fmla="*/ 28 h 662"/>
                    <a:gd name="T26" fmla="*/ 125 w 532"/>
                    <a:gd name="T27" fmla="*/ 14 h 662"/>
                    <a:gd name="T28" fmla="*/ 126 w 532"/>
                    <a:gd name="T29" fmla="*/ 8 h 662"/>
                    <a:gd name="T30" fmla="*/ 126 w 532"/>
                    <a:gd name="T31" fmla="*/ 1 h 662"/>
                    <a:gd name="T32" fmla="*/ 16 w 532"/>
                    <a:gd name="T33" fmla="*/ 1 h 662"/>
                    <a:gd name="T34" fmla="*/ 0 w 532"/>
                    <a:gd name="T35" fmla="*/ 1 h 662"/>
                    <a:gd name="T36" fmla="*/ 12 w 532"/>
                    <a:gd name="T37" fmla="*/ 11 h 662"/>
                    <a:gd name="T38" fmla="*/ 31 w 532"/>
                    <a:gd name="T39" fmla="*/ 30 h 662"/>
                    <a:gd name="T40" fmla="*/ 47 w 532"/>
                    <a:gd name="T41" fmla="*/ 53 h 662"/>
                    <a:gd name="T42" fmla="*/ 223 w 532"/>
                    <a:gd name="T43" fmla="*/ 331 h 662"/>
                    <a:gd name="T44" fmla="*/ 223 w 532"/>
                    <a:gd name="T45" fmla="*/ 619 h 662"/>
                    <a:gd name="T46" fmla="*/ 223 w 532"/>
                    <a:gd name="T47" fmla="*/ 628 h 662"/>
                    <a:gd name="T48" fmla="*/ 222 w 532"/>
                    <a:gd name="T49" fmla="*/ 635 h 662"/>
                    <a:gd name="T50" fmla="*/ 216 w 532"/>
                    <a:gd name="T51" fmla="*/ 654 h 662"/>
                    <a:gd name="T52" fmla="*/ 212 w 532"/>
                    <a:gd name="T53" fmla="*/ 662 h 662"/>
                    <a:gd name="T54" fmla="*/ 306 w 532"/>
                    <a:gd name="T55" fmla="*/ 662 h 662"/>
                    <a:gd name="T56" fmla="*/ 313 w 532"/>
                    <a:gd name="T57" fmla="*/ 662 h 662"/>
                    <a:gd name="T58" fmla="*/ 311 w 532"/>
                    <a:gd name="T59" fmla="*/ 655 h 662"/>
                    <a:gd name="T60" fmla="*/ 306 w 532"/>
                    <a:gd name="T61" fmla="*/ 636 h 662"/>
                    <a:gd name="T62" fmla="*/ 303 w 532"/>
                    <a:gd name="T63" fmla="*/ 616 h 662"/>
                    <a:gd name="T64" fmla="*/ 303 w 532"/>
                    <a:gd name="T65" fmla="*/ 328 h 662"/>
                    <a:gd name="T66" fmla="*/ 481 w 532"/>
                    <a:gd name="T67" fmla="*/ 62 h 6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2" h="662">
                      <a:moveTo>
                        <a:pt x="481" y="62"/>
                      </a:moveTo>
                      <a:cubicBezTo>
                        <a:pt x="489" y="51"/>
                        <a:pt x="493" y="44"/>
                        <a:pt x="500" y="34"/>
                      </a:cubicBezTo>
                      <a:cubicBezTo>
                        <a:pt x="507" y="24"/>
                        <a:pt x="512" y="19"/>
                        <a:pt x="522" y="10"/>
                      </a:cubicBezTo>
                      <a:cubicBezTo>
                        <a:pt x="532" y="0"/>
                        <a:pt x="532" y="0"/>
                        <a:pt x="532" y="0"/>
                      </a:cubicBezTo>
                      <a:cubicBezTo>
                        <a:pt x="429" y="0"/>
                        <a:pt x="429" y="0"/>
                        <a:pt x="429" y="0"/>
                      </a:cubicBezTo>
                      <a:cubicBezTo>
                        <a:pt x="423" y="0"/>
                        <a:pt x="423" y="0"/>
                        <a:pt x="423" y="0"/>
                      </a:cubicBezTo>
                      <a:cubicBezTo>
                        <a:pt x="423" y="7"/>
                        <a:pt x="423" y="7"/>
                        <a:pt x="423" y="7"/>
                      </a:cubicBezTo>
                      <a:cubicBezTo>
                        <a:pt x="424" y="10"/>
                        <a:pt x="424" y="12"/>
                        <a:pt x="424" y="14"/>
                      </a:cubicBezTo>
                      <a:cubicBezTo>
                        <a:pt x="424" y="17"/>
                        <a:pt x="424" y="19"/>
                        <a:pt x="423" y="22"/>
                      </a:cubicBezTo>
                      <a:cubicBezTo>
                        <a:pt x="422" y="28"/>
                        <a:pt x="419" y="33"/>
                        <a:pt x="415" y="40"/>
                      </a:cubicBezTo>
                      <a:cubicBezTo>
                        <a:pt x="272" y="266"/>
                        <a:pt x="272" y="266"/>
                        <a:pt x="272" y="266"/>
                      </a:cubicBezTo>
                      <a:cubicBezTo>
                        <a:pt x="141" y="54"/>
                        <a:pt x="141" y="54"/>
                        <a:pt x="141" y="54"/>
                      </a:cubicBezTo>
                      <a:cubicBezTo>
                        <a:pt x="135" y="44"/>
                        <a:pt x="131" y="38"/>
                        <a:pt x="127" y="28"/>
                      </a:cubicBezTo>
                      <a:cubicBezTo>
                        <a:pt x="126" y="23"/>
                        <a:pt x="125" y="19"/>
                        <a:pt x="125" y="14"/>
                      </a:cubicBezTo>
                      <a:cubicBezTo>
                        <a:pt x="125" y="12"/>
                        <a:pt x="126" y="10"/>
                        <a:pt x="126" y="8"/>
                      </a:cubicBezTo>
                      <a:cubicBezTo>
                        <a:pt x="126" y="1"/>
                        <a:pt x="126" y="1"/>
                        <a:pt x="126" y="1"/>
                      </a:cubicBezTo>
                      <a:cubicBezTo>
                        <a:pt x="16" y="1"/>
                        <a:pt x="16" y="1"/>
                        <a:pt x="16" y="1"/>
                      </a:cubicBezTo>
                      <a:cubicBezTo>
                        <a:pt x="0" y="1"/>
                        <a:pt x="0" y="1"/>
                        <a:pt x="0" y="1"/>
                      </a:cubicBezTo>
                      <a:cubicBezTo>
                        <a:pt x="12" y="11"/>
                        <a:pt x="12" y="11"/>
                        <a:pt x="12" y="11"/>
                      </a:cubicBezTo>
                      <a:cubicBezTo>
                        <a:pt x="21" y="18"/>
                        <a:pt x="25" y="23"/>
                        <a:pt x="31" y="30"/>
                      </a:cubicBezTo>
                      <a:cubicBezTo>
                        <a:pt x="37" y="39"/>
                        <a:pt x="41" y="44"/>
                        <a:pt x="47" y="53"/>
                      </a:cubicBezTo>
                      <a:cubicBezTo>
                        <a:pt x="223" y="331"/>
                        <a:pt x="223" y="331"/>
                        <a:pt x="223" y="331"/>
                      </a:cubicBezTo>
                      <a:cubicBezTo>
                        <a:pt x="223" y="619"/>
                        <a:pt x="223" y="619"/>
                        <a:pt x="223" y="619"/>
                      </a:cubicBezTo>
                      <a:cubicBezTo>
                        <a:pt x="223" y="623"/>
                        <a:pt x="223" y="626"/>
                        <a:pt x="223" y="628"/>
                      </a:cubicBezTo>
                      <a:cubicBezTo>
                        <a:pt x="223" y="631"/>
                        <a:pt x="223" y="633"/>
                        <a:pt x="222" y="635"/>
                      </a:cubicBezTo>
                      <a:cubicBezTo>
                        <a:pt x="221" y="642"/>
                        <a:pt x="219" y="647"/>
                        <a:pt x="216" y="654"/>
                      </a:cubicBezTo>
                      <a:cubicBezTo>
                        <a:pt x="212" y="662"/>
                        <a:pt x="212" y="662"/>
                        <a:pt x="212" y="662"/>
                      </a:cubicBezTo>
                      <a:cubicBezTo>
                        <a:pt x="306" y="662"/>
                        <a:pt x="306" y="662"/>
                        <a:pt x="306" y="662"/>
                      </a:cubicBezTo>
                      <a:cubicBezTo>
                        <a:pt x="313" y="662"/>
                        <a:pt x="313" y="662"/>
                        <a:pt x="313" y="662"/>
                      </a:cubicBezTo>
                      <a:cubicBezTo>
                        <a:pt x="311" y="655"/>
                        <a:pt x="311" y="655"/>
                        <a:pt x="311" y="655"/>
                      </a:cubicBezTo>
                      <a:cubicBezTo>
                        <a:pt x="308" y="647"/>
                        <a:pt x="308" y="643"/>
                        <a:pt x="306" y="636"/>
                      </a:cubicBezTo>
                      <a:cubicBezTo>
                        <a:pt x="304" y="628"/>
                        <a:pt x="303" y="623"/>
                        <a:pt x="303" y="616"/>
                      </a:cubicBezTo>
                      <a:cubicBezTo>
                        <a:pt x="303" y="328"/>
                        <a:pt x="303" y="328"/>
                        <a:pt x="303" y="328"/>
                      </a:cubicBezTo>
                      <a:lnTo>
                        <a:pt x="481"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32" name="Freeform 37"/>
                <p:cNvSpPr>
                  <a:spLocks noChangeAspect="1" noEditPoints="1"/>
                </p:cNvSpPr>
                <p:nvPr userDrawn="1"/>
              </p:nvSpPr>
              <p:spPr bwMode="black">
                <a:xfrm>
                  <a:off x="5424" y="1074"/>
                  <a:ext cx="60" cy="60"/>
                </a:xfrm>
                <a:custGeom>
                  <a:avLst/>
                  <a:gdLst>
                    <a:gd name="T0" fmla="*/ 336 w 674"/>
                    <a:gd name="T1" fmla="*/ 0 h 675"/>
                    <a:gd name="T2" fmla="*/ 0 w 674"/>
                    <a:gd name="T3" fmla="*/ 338 h 675"/>
                    <a:gd name="T4" fmla="*/ 330 w 674"/>
                    <a:gd name="T5" fmla="*/ 675 h 675"/>
                    <a:gd name="T6" fmla="*/ 330 w 674"/>
                    <a:gd name="T7" fmla="*/ 670 h 675"/>
                    <a:gd name="T8" fmla="*/ 330 w 674"/>
                    <a:gd name="T9" fmla="*/ 675 h 675"/>
                    <a:gd name="T10" fmla="*/ 338 w 674"/>
                    <a:gd name="T11" fmla="*/ 675 h 675"/>
                    <a:gd name="T12" fmla="*/ 674 w 674"/>
                    <a:gd name="T13" fmla="*/ 342 h 675"/>
                    <a:gd name="T14" fmla="*/ 674 w 674"/>
                    <a:gd name="T15" fmla="*/ 336 h 675"/>
                    <a:gd name="T16" fmla="*/ 345 w 674"/>
                    <a:gd name="T17" fmla="*/ 0 h 675"/>
                    <a:gd name="T18" fmla="*/ 336 w 674"/>
                    <a:gd name="T19" fmla="*/ 0 h 675"/>
                    <a:gd name="T20" fmla="*/ 336 w 674"/>
                    <a:gd name="T21" fmla="*/ 65 h 675"/>
                    <a:gd name="T22" fmla="*/ 339 w 674"/>
                    <a:gd name="T23" fmla="*/ 65 h 675"/>
                    <a:gd name="T24" fmla="*/ 340 w 674"/>
                    <a:gd name="T25" fmla="*/ 59 h 675"/>
                    <a:gd name="T26" fmla="*/ 340 w 674"/>
                    <a:gd name="T27" fmla="*/ 59 h 675"/>
                    <a:gd name="T28" fmla="*/ 340 w 674"/>
                    <a:gd name="T29" fmla="*/ 65 h 675"/>
                    <a:gd name="T30" fmla="*/ 592 w 674"/>
                    <a:gd name="T31" fmla="*/ 336 h 675"/>
                    <a:gd name="T32" fmla="*/ 337 w 674"/>
                    <a:gd name="T33" fmla="*/ 610 h 675"/>
                    <a:gd name="T34" fmla="*/ 332 w 674"/>
                    <a:gd name="T35" fmla="*/ 610 h 675"/>
                    <a:gd name="T36" fmla="*/ 85 w 674"/>
                    <a:gd name="T37" fmla="*/ 339 h 675"/>
                    <a:gd name="T38" fmla="*/ 85 w 674"/>
                    <a:gd name="T39" fmla="*/ 334 h 675"/>
                    <a:gd name="T40" fmla="*/ 336 w 674"/>
                    <a:gd name="T41" fmla="*/ 65 h 6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74" h="675">
                      <a:moveTo>
                        <a:pt x="336" y="0"/>
                      </a:moveTo>
                      <a:cubicBezTo>
                        <a:pt x="151" y="0"/>
                        <a:pt x="0" y="154"/>
                        <a:pt x="0" y="338"/>
                      </a:cubicBezTo>
                      <a:cubicBezTo>
                        <a:pt x="0" y="521"/>
                        <a:pt x="148" y="669"/>
                        <a:pt x="330" y="675"/>
                      </a:cubicBezTo>
                      <a:cubicBezTo>
                        <a:pt x="330" y="670"/>
                        <a:pt x="330" y="670"/>
                        <a:pt x="330" y="670"/>
                      </a:cubicBezTo>
                      <a:cubicBezTo>
                        <a:pt x="330" y="675"/>
                        <a:pt x="330" y="675"/>
                        <a:pt x="330" y="675"/>
                      </a:cubicBezTo>
                      <a:cubicBezTo>
                        <a:pt x="333" y="675"/>
                        <a:pt x="336" y="675"/>
                        <a:pt x="338" y="675"/>
                      </a:cubicBezTo>
                      <a:cubicBezTo>
                        <a:pt x="520" y="675"/>
                        <a:pt x="674" y="534"/>
                        <a:pt x="674" y="342"/>
                      </a:cubicBezTo>
                      <a:cubicBezTo>
                        <a:pt x="674" y="340"/>
                        <a:pt x="674" y="338"/>
                        <a:pt x="674" y="336"/>
                      </a:cubicBezTo>
                      <a:cubicBezTo>
                        <a:pt x="671" y="154"/>
                        <a:pt x="533" y="7"/>
                        <a:pt x="345" y="0"/>
                      </a:cubicBezTo>
                      <a:cubicBezTo>
                        <a:pt x="342" y="0"/>
                        <a:pt x="338" y="0"/>
                        <a:pt x="336" y="0"/>
                      </a:cubicBezTo>
                      <a:close/>
                      <a:moveTo>
                        <a:pt x="336" y="65"/>
                      </a:moveTo>
                      <a:cubicBezTo>
                        <a:pt x="337" y="65"/>
                        <a:pt x="338" y="65"/>
                        <a:pt x="339" y="65"/>
                      </a:cubicBezTo>
                      <a:cubicBezTo>
                        <a:pt x="340" y="59"/>
                        <a:pt x="340" y="59"/>
                        <a:pt x="340" y="59"/>
                      </a:cubicBezTo>
                      <a:cubicBezTo>
                        <a:pt x="340" y="59"/>
                        <a:pt x="340" y="59"/>
                        <a:pt x="340" y="59"/>
                      </a:cubicBezTo>
                      <a:cubicBezTo>
                        <a:pt x="340" y="65"/>
                        <a:pt x="340" y="65"/>
                        <a:pt x="340" y="65"/>
                      </a:cubicBezTo>
                      <a:cubicBezTo>
                        <a:pt x="488" y="67"/>
                        <a:pt x="591" y="191"/>
                        <a:pt x="592" y="336"/>
                      </a:cubicBezTo>
                      <a:cubicBezTo>
                        <a:pt x="592" y="480"/>
                        <a:pt x="481" y="610"/>
                        <a:pt x="337" y="610"/>
                      </a:cubicBezTo>
                      <a:cubicBezTo>
                        <a:pt x="336" y="610"/>
                        <a:pt x="334" y="610"/>
                        <a:pt x="332" y="610"/>
                      </a:cubicBezTo>
                      <a:cubicBezTo>
                        <a:pt x="186" y="607"/>
                        <a:pt x="85" y="481"/>
                        <a:pt x="85" y="339"/>
                      </a:cubicBezTo>
                      <a:cubicBezTo>
                        <a:pt x="85" y="338"/>
                        <a:pt x="85" y="336"/>
                        <a:pt x="85" y="334"/>
                      </a:cubicBezTo>
                      <a:cubicBezTo>
                        <a:pt x="88" y="191"/>
                        <a:pt x="186" y="65"/>
                        <a:pt x="336"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33" name="Freeform 38"/>
                <p:cNvSpPr>
                  <a:spLocks noChangeAspect="1"/>
                </p:cNvSpPr>
                <p:nvPr userDrawn="1"/>
              </p:nvSpPr>
              <p:spPr bwMode="black">
                <a:xfrm>
                  <a:off x="5282" y="1076"/>
                  <a:ext cx="11" cy="58"/>
                </a:xfrm>
                <a:custGeom>
                  <a:avLst/>
                  <a:gdLst>
                    <a:gd name="T0" fmla="*/ 112 w 126"/>
                    <a:gd name="T1" fmla="*/ 33 h 659"/>
                    <a:gd name="T2" fmla="*/ 122 w 126"/>
                    <a:gd name="T3" fmla="*/ 8 h 659"/>
                    <a:gd name="T4" fmla="*/ 126 w 126"/>
                    <a:gd name="T5" fmla="*/ 0 h 659"/>
                    <a:gd name="T6" fmla="*/ 10 w 126"/>
                    <a:gd name="T7" fmla="*/ 0 h 659"/>
                    <a:gd name="T8" fmla="*/ 0 w 126"/>
                    <a:gd name="T9" fmla="*/ 0 h 659"/>
                    <a:gd name="T10" fmla="*/ 5 w 126"/>
                    <a:gd name="T11" fmla="*/ 9 h 659"/>
                    <a:gd name="T12" fmla="*/ 19 w 126"/>
                    <a:gd name="T13" fmla="*/ 37 h 659"/>
                    <a:gd name="T14" fmla="*/ 24 w 126"/>
                    <a:gd name="T15" fmla="*/ 69 h 659"/>
                    <a:gd name="T16" fmla="*/ 24 w 126"/>
                    <a:gd name="T17" fmla="*/ 598 h 659"/>
                    <a:gd name="T18" fmla="*/ 19 w 126"/>
                    <a:gd name="T19" fmla="*/ 630 h 659"/>
                    <a:gd name="T20" fmla="*/ 9 w 126"/>
                    <a:gd name="T21" fmla="*/ 651 h 659"/>
                    <a:gd name="T22" fmla="*/ 3 w 126"/>
                    <a:gd name="T23" fmla="*/ 659 h 659"/>
                    <a:gd name="T24" fmla="*/ 115 w 126"/>
                    <a:gd name="T25" fmla="*/ 659 h 659"/>
                    <a:gd name="T26" fmla="*/ 125 w 126"/>
                    <a:gd name="T27" fmla="*/ 659 h 659"/>
                    <a:gd name="T28" fmla="*/ 120 w 126"/>
                    <a:gd name="T29" fmla="*/ 651 h 659"/>
                    <a:gd name="T30" fmla="*/ 109 w 126"/>
                    <a:gd name="T31" fmla="*/ 628 h 659"/>
                    <a:gd name="T32" fmla="*/ 106 w 126"/>
                    <a:gd name="T33" fmla="*/ 545 h 659"/>
                    <a:gd name="T34" fmla="*/ 106 w 126"/>
                    <a:gd name="T35" fmla="*/ 68 h 659"/>
                    <a:gd name="T36" fmla="*/ 112 w 126"/>
                    <a:gd name="T37" fmla="*/ 33 h 65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6" h="659">
                      <a:moveTo>
                        <a:pt x="112" y="33"/>
                      </a:moveTo>
                      <a:cubicBezTo>
                        <a:pt x="116" y="23"/>
                        <a:pt x="118" y="17"/>
                        <a:pt x="122" y="8"/>
                      </a:cubicBezTo>
                      <a:cubicBezTo>
                        <a:pt x="126" y="0"/>
                        <a:pt x="126" y="0"/>
                        <a:pt x="126" y="0"/>
                      </a:cubicBezTo>
                      <a:cubicBezTo>
                        <a:pt x="10" y="0"/>
                        <a:pt x="10" y="0"/>
                        <a:pt x="10" y="0"/>
                      </a:cubicBezTo>
                      <a:cubicBezTo>
                        <a:pt x="0" y="0"/>
                        <a:pt x="0" y="0"/>
                        <a:pt x="0" y="0"/>
                      </a:cubicBezTo>
                      <a:cubicBezTo>
                        <a:pt x="5" y="9"/>
                        <a:pt x="5" y="9"/>
                        <a:pt x="5" y="9"/>
                      </a:cubicBezTo>
                      <a:cubicBezTo>
                        <a:pt x="12" y="19"/>
                        <a:pt x="15" y="26"/>
                        <a:pt x="19" y="37"/>
                      </a:cubicBezTo>
                      <a:cubicBezTo>
                        <a:pt x="23" y="50"/>
                        <a:pt x="24" y="57"/>
                        <a:pt x="24" y="69"/>
                      </a:cubicBezTo>
                      <a:cubicBezTo>
                        <a:pt x="24" y="598"/>
                        <a:pt x="24" y="598"/>
                        <a:pt x="24" y="598"/>
                      </a:cubicBezTo>
                      <a:cubicBezTo>
                        <a:pt x="24" y="611"/>
                        <a:pt x="24"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5" y="642"/>
                        <a:pt x="110" y="637"/>
                        <a:pt x="109" y="628"/>
                      </a:cubicBezTo>
                      <a:cubicBezTo>
                        <a:pt x="106" y="608"/>
                        <a:pt x="106" y="578"/>
                        <a:pt x="106" y="545"/>
                      </a:cubicBezTo>
                      <a:cubicBezTo>
                        <a:pt x="106" y="68"/>
                        <a:pt x="106" y="68"/>
                        <a:pt x="106" y="68"/>
                      </a:cubicBezTo>
                      <a:cubicBezTo>
                        <a:pt x="106" y="58"/>
                        <a:pt x="106" y="53"/>
                        <a:pt x="112"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34" name="Freeform 39"/>
                <p:cNvSpPr>
                  <a:spLocks noChangeAspect="1"/>
                </p:cNvSpPr>
                <p:nvPr userDrawn="1"/>
              </p:nvSpPr>
              <p:spPr bwMode="black">
                <a:xfrm>
                  <a:off x="5461" y="1175"/>
                  <a:ext cx="47" cy="59"/>
                </a:xfrm>
                <a:custGeom>
                  <a:avLst/>
                  <a:gdLst>
                    <a:gd name="T0" fmla="*/ 423 w 533"/>
                    <a:gd name="T1" fmla="*/ 0 h 662"/>
                    <a:gd name="T2" fmla="*/ 424 w 533"/>
                    <a:gd name="T3" fmla="*/ 6 h 662"/>
                    <a:gd name="T4" fmla="*/ 424 w 533"/>
                    <a:gd name="T5" fmla="*/ 14 h 662"/>
                    <a:gd name="T6" fmla="*/ 424 w 533"/>
                    <a:gd name="T7" fmla="*/ 21 h 662"/>
                    <a:gd name="T8" fmla="*/ 415 w 533"/>
                    <a:gd name="T9" fmla="*/ 39 h 662"/>
                    <a:gd name="T10" fmla="*/ 272 w 533"/>
                    <a:gd name="T11" fmla="*/ 265 h 662"/>
                    <a:gd name="T12" fmla="*/ 141 w 533"/>
                    <a:gd name="T13" fmla="*/ 53 h 662"/>
                    <a:gd name="T14" fmla="*/ 127 w 533"/>
                    <a:gd name="T15" fmla="*/ 27 h 662"/>
                    <a:gd name="T16" fmla="*/ 125 w 533"/>
                    <a:gd name="T17" fmla="*/ 13 h 662"/>
                    <a:gd name="T18" fmla="*/ 126 w 533"/>
                    <a:gd name="T19" fmla="*/ 7 h 662"/>
                    <a:gd name="T20" fmla="*/ 127 w 533"/>
                    <a:gd name="T21" fmla="*/ 1 h 662"/>
                    <a:gd name="T22" fmla="*/ 16 w 533"/>
                    <a:gd name="T23" fmla="*/ 1 h 662"/>
                    <a:gd name="T24" fmla="*/ 0 w 533"/>
                    <a:gd name="T25" fmla="*/ 1 h 662"/>
                    <a:gd name="T26" fmla="*/ 13 w 533"/>
                    <a:gd name="T27" fmla="*/ 11 h 662"/>
                    <a:gd name="T28" fmla="*/ 31 w 533"/>
                    <a:gd name="T29" fmla="*/ 29 h 662"/>
                    <a:gd name="T30" fmla="*/ 47 w 533"/>
                    <a:gd name="T31" fmla="*/ 53 h 662"/>
                    <a:gd name="T32" fmla="*/ 224 w 533"/>
                    <a:gd name="T33" fmla="*/ 330 h 662"/>
                    <a:gd name="T34" fmla="*/ 223 w 533"/>
                    <a:gd name="T35" fmla="*/ 619 h 662"/>
                    <a:gd name="T36" fmla="*/ 223 w 533"/>
                    <a:gd name="T37" fmla="*/ 628 h 662"/>
                    <a:gd name="T38" fmla="*/ 222 w 533"/>
                    <a:gd name="T39" fmla="*/ 634 h 662"/>
                    <a:gd name="T40" fmla="*/ 216 w 533"/>
                    <a:gd name="T41" fmla="*/ 654 h 662"/>
                    <a:gd name="T42" fmla="*/ 213 w 533"/>
                    <a:gd name="T43" fmla="*/ 662 h 662"/>
                    <a:gd name="T44" fmla="*/ 306 w 533"/>
                    <a:gd name="T45" fmla="*/ 662 h 662"/>
                    <a:gd name="T46" fmla="*/ 314 w 533"/>
                    <a:gd name="T47" fmla="*/ 662 h 662"/>
                    <a:gd name="T48" fmla="*/ 311 w 533"/>
                    <a:gd name="T49" fmla="*/ 654 h 662"/>
                    <a:gd name="T50" fmla="*/ 306 w 533"/>
                    <a:gd name="T51" fmla="*/ 635 h 662"/>
                    <a:gd name="T52" fmla="*/ 303 w 533"/>
                    <a:gd name="T53" fmla="*/ 615 h 662"/>
                    <a:gd name="T54" fmla="*/ 303 w 533"/>
                    <a:gd name="T55" fmla="*/ 327 h 662"/>
                    <a:gd name="T56" fmla="*/ 482 w 533"/>
                    <a:gd name="T57" fmla="*/ 62 h 662"/>
                    <a:gd name="T58" fmla="*/ 501 w 533"/>
                    <a:gd name="T59" fmla="*/ 33 h 662"/>
                    <a:gd name="T60" fmla="*/ 496 w 533"/>
                    <a:gd name="T61" fmla="*/ 30 h 662"/>
                    <a:gd name="T62" fmla="*/ 496 w 533"/>
                    <a:gd name="T63" fmla="*/ 30 h 662"/>
                    <a:gd name="T64" fmla="*/ 501 w 533"/>
                    <a:gd name="T65" fmla="*/ 33 h 662"/>
                    <a:gd name="T66" fmla="*/ 522 w 533"/>
                    <a:gd name="T67" fmla="*/ 10 h 662"/>
                    <a:gd name="T68" fmla="*/ 533 w 533"/>
                    <a:gd name="T69" fmla="*/ 0 h 662"/>
                    <a:gd name="T70" fmla="*/ 429 w 533"/>
                    <a:gd name="T71" fmla="*/ 0 h 662"/>
                    <a:gd name="T72" fmla="*/ 423 w 533"/>
                    <a:gd name="T73" fmla="*/ 0 h 6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33" h="662">
                      <a:moveTo>
                        <a:pt x="423" y="0"/>
                      </a:moveTo>
                      <a:cubicBezTo>
                        <a:pt x="424" y="6"/>
                        <a:pt x="424" y="6"/>
                        <a:pt x="424" y="6"/>
                      </a:cubicBezTo>
                      <a:cubicBezTo>
                        <a:pt x="424" y="9"/>
                        <a:pt x="424" y="11"/>
                        <a:pt x="424" y="14"/>
                      </a:cubicBezTo>
                      <a:cubicBezTo>
                        <a:pt x="424" y="16"/>
                        <a:pt x="424" y="18"/>
                        <a:pt x="424" y="21"/>
                      </a:cubicBezTo>
                      <a:cubicBezTo>
                        <a:pt x="422" y="27"/>
                        <a:pt x="419" y="32"/>
                        <a:pt x="415" y="39"/>
                      </a:cubicBezTo>
                      <a:cubicBezTo>
                        <a:pt x="272" y="265"/>
                        <a:pt x="272" y="265"/>
                        <a:pt x="272" y="265"/>
                      </a:cubicBezTo>
                      <a:cubicBezTo>
                        <a:pt x="141" y="53"/>
                        <a:pt x="141" y="53"/>
                        <a:pt x="141" y="53"/>
                      </a:cubicBezTo>
                      <a:cubicBezTo>
                        <a:pt x="135" y="43"/>
                        <a:pt x="131" y="38"/>
                        <a:pt x="127" y="27"/>
                      </a:cubicBezTo>
                      <a:cubicBezTo>
                        <a:pt x="126" y="22"/>
                        <a:pt x="125" y="18"/>
                        <a:pt x="125" y="13"/>
                      </a:cubicBezTo>
                      <a:cubicBezTo>
                        <a:pt x="125" y="11"/>
                        <a:pt x="126" y="9"/>
                        <a:pt x="126" y="7"/>
                      </a:cubicBezTo>
                      <a:cubicBezTo>
                        <a:pt x="127" y="1"/>
                        <a:pt x="127" y="1"/>
                        <a:pt x="127" y="1"/>
                      </a:cubicBezTo>
                      <a:cubicBezTo>
                        <a:pt x="16" y="1"/>
                        <a:pt x="16" y="1"/>
                        <a:pt x="16" y="1"/>
                      </a:cubicBezTo>
                      <a:cubicBezTo>
                        <a:pt x="0" y="1"/>
                        <a:pt x="0" y="1"/>
                        <a:pt x="0" y="1"/>
                      </a:cubicBezTo>
                      <a:cubicBezTo>
                        <a:pt x="13" y="11"/>
                        <a:pt x="13" y="11"/>
                        <a:pt x="13" y="11"/>
                      </a:cubicBezTo>
                      <a:cubicBezTo>
                        <a:pt x="21" y="17"/>
                        <a:pt x="25" y="22"/>
                        <a:pt x="31" y="29"/>
                      </a:cubicBezTo>
                      <a:cubicBezTo>
                        <a:pt x="38" y="38"/>
                        <a:pt x="41" y="43"/>
                        <a:pt x="47" y="53"/>
                      </a:cubicBezTo>
                      <a:cubicBezTo>
                        <a:pt x="224" y="330"/>
                        <a:pt x="224" y="330"/>
                        <a:pt x="224" y="330"/>
                      </a:cubicBezTo>
                      <a:cubicBezTo>
                        <a:pt x="223" y="619"/>
                        <a:pt x="223" y="619"/>
                        <a:pt x="223" y="619"/>
                      </a:cubicBezTo>
                      <a:cubicBezTo>
                        <a:pt x="223" y="622"/>
                        <a:pt x="223" y="625"/>
                        <a:pt x="223" y="628"/>
                      </a:cubicBezTo>
                      <a:cubicBezTo>
                        <a:pt x="223" y="630"/>
                        <a:pt x="223" y="632"/>
                        <a:pt x="222" y="634"/>
                      </a:cubicBezTo>
                      <a:cubicBezTo>
                        <a:pt x="221" y="642"/>
                        <a:pt x="219" y="646"/>
                        <a:pt x="216" y="654"/>
                      </a:cubicBezTo>
                      <a:cubicBezTo>
                        <a:pt x="213" y="662"/>
                        <a:pt x="213" y="662"/>
                        <a:pt x="213" y="662"/>
                      </a:cubicBezTo>
                      <a:cubicBezTo>
                        <a:pt x="306" y="662"/>
                        <a:pt x="306" y="662"/>
                        <a:pt x="306" y="662"/>
                      </a:cubicBezTo>
                      <a:cubicBezTo>
                        <a:pt x="314" y="662"/>
                        <a:pt x="314" y="662"/>
                        <a:pt x="314" y="662"/>
                      </a:cubicBezTo>
                      <a:cubicBezTo>
                        <a:pt x="311" y="654"/>
                        <a:pt x="311" y="654"/>
                        <a:pt x="311" y="654"/>
                      </a:cubicBezTo>
                      <a:cubicBezTo>
                        <a:pt x="308" y="647"/>
                        <a:pt x="308" y="642"/>
                        <a:pt x="306" y="635"/>
                      </a:cubicBezTo>
                      <a:cubicBezTo>
                        <a:pt x="304" y="627"/>
                        <a:pt x="303" y="623"/>
                        <a:pt x="303" y="615"/>
                      </a:cubicBezTo>
                      <a:cubicBezTo>
                        <a:pt x="303" y="327"/>
                        <a:pt x="303" y="327"/>
                        <a:pt x="303" y="327"/>
                      </a:cubicBezTo>
                      <a:cubicBezTo>
                        <a:pt x="482" y="62"/>
                        <a:pt x="482" y="62"/>
                        <a:pt x="482" y="62"/>
                      </a:cubicBezTo>
                      <a:cubicBezTo>
                        <a:pt x="489" y="50"/>
                        <a:pt x="493" y="44"/>
                        <a:pt x="501" y="33"/>
                      </a:cubicBezTo>
                      <a:cubicBezTo>
                        <a:pt x="496" y="30"/>
                        <a:pt x="496" y="30"/>
                        <a:pt x="496" y="30"/>
                      </a:cubicBezTo>
                      <a:cubicBezTo>
                        <a:pt x="496" y="30"/>
                        <a:pt x="496" y="30"/>
                        <a:pt x="496" y="30"/>
                      </a:cubicBezTo>
                      <a:cubicBezTo>
                        <a:pt x="501" y="33"/>
                        <a:pt x="501" y="33"/>
                        <a:pt x="501" y="33"/>
                      </a:cubicBezTo>
                      <a:cubicBezTo>
                        <a:pt x="508" y="24"/>
                        <a:pt x="512" y="18"/>
                        <a:pt x="522" y="10"/>
                      </a:cubicBezTo>
                      <a:cubicBezTo>
                        <a:pt x="533" y="0"/>
                        <a:pt x="533" y="0"/>
                        <a:pt x="533" y="0"/>
                      </a:cubicBezTo>
                      <a:cubicBezTo>
                        <a:pt x="429" y="0"/>
                        <a:pt x="429" y="0"/>
                        <a:pt x="429" y="0"/>
                      </a:cubicBezTo>
                      <a:lnTo>
                        <a:pt x="4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35" name="Freeform 40"/>
                <p:cNvSpPr>
                  <a:spLocks noChangeAspect="1"/>
                </p:cNvSpPr>
                <p:nvPr userDrawn="1"/>
              </p:nvSpPr>
              <p:spPr bwMode="black">
                <a:xfrm>
                  <a:off x="5492" y="1076"/>
                  <a:ext cx="30" cy="58"/>
                </a:xfrm>
                <a:custGeom>
                  <a:avLst/>
                  <a:gdLst>
                    <a:gd name="T0" fmla="*/ 102 w 345"/>
                    <a:gd name="T1" fmla="*/ 261 h 661"/>
                    <a:gd name="T2" fmla="*/ 102 w 345"/>
                    <a:gd name="T3" fmla="*/ 59 h 661"/>
                    <a:gd name="T4" fmla="*/ 273 w 345"/>
                    <a:gd name="T5" fmla="*/ 59 h 661"/>
                    <a:gd name="T6" fmla="*/ 288 w 345"/>
                    <a:gd name="T7" fmla="*/ 59 h 661"/>
                    <a:gd name="T8" fmla="*/ 313 w 345"/>
                    <a:gd name="T9" fmla="*/ 62 h 661"/>
                    <a:gd name="T10" fmla="*/ 335 w 345"/>
                    <a:gd name="T11" fmla="*/ 76 h 661"/>
                    <a:gd name="T12" fmla="*/ 344 w 345"/>
                    <a:gd name="T13" fmla="*/ 83 h 661"/>
                    <a:gd name="T14" fmla="*/ 344 w 345"/>
                    <a:gd name="T15" fmla="*/ 6 h 661"/>
                    <a:gd name="T16" fmla="*/ 344 w 345"/>
                    <a:gd name="T17" fmla="*/ 0 h 661"/>
                    <a:gd name="T18" fmla="*/ 0 w 345"/>
                    <a:gd name="T19" fmla="*/ 0 h 661"/>
                    <a:gd name="T20" fmla="*/ 6 w 345"/>
                    <a:gd name="T21" fmla="*/ 9 h 661"/>
                    <a:gd name="T22" fmla="*/ 16 w 345"/>
                    <a:gd name="T23" fmla="*/ 27 h 661"/>
                    <a:gd name="T24" fmla="*/ 21 w 345"/>
                    <a:gd name="T25" fmla="*/ 52 h 661"/>
                    <a:gd name="T26" fmla="*/ 21 w 345"/>
                    <a:gd name="T27" fmla="*/ 596 h 661"/>
                    <a:gd name="T28" fmla="*/ 21 w 345"/>
                    <a:gd name="T29" fmla="*/ 616 h 661"/>
                    <a:gd name="T30" fmla="*/ 20 w 345"/>
                    <a:gd name="T31" fmla="*/ 629 h 661"/>
                    <a:gd name="T32" fmla="*/ 10 w 345"/>
                    <a:gd name="T33" fmla="*/ 653 h 661"/>
                    <a:gd name="T34" fmla="*/ 5 w 345"/>
                    <a:gd name="T35" fmla="*/ 661 h 661"/>
                    <a:gd name="T36" fmla="*/ 110 w 345"/>
                    <a:gd name="T37" fmla="*/ 661 h 661"/>
                    <a:gd name="T38" fmla="*/ 117 w 345"/>
                    <a:gd name="T39" fmla="*/ 661 h 661"/>
                    <a:gd name="T40" fmla="*/ 115 w 345"/>
                    <a:gd name="T41" fmla="*/ 654 h 661"/>
                    <a:gd name="T42" fmla="*/ 109 w 345"/>
                    <a:gd name="T43" fmla="*/ 636 h 661"/>
                    <a:gd name="T44" fmla="*/ 104 w 345"/>
                    <a:gd name="T45" fmla="*/ 552 h 661"/>
                    <a:gd name="T46" fmla="*/ 104 w 345"/>
                    <a:gd name="T47" fmla="*/ 320 h 661"/>
                    <a:gd name="T48" fmla="*/ 273 w 345"/>
                    <a:gd name="T49" fmla="*/ 320 h 661"/>
                    <a:gd name="T50" fmla="*/ 297 w 345"/>
                    <a:gd name="T51" fmla="*/ 320 h 661"/>
                    <a:gd name="T52" fmla="*/ 310 w 345"/>
                    <a:gd name="T53" fmla="*/ 320 h 661"/>
                    <a:gd name="T54" fmla="*/ 310 w 345"/>
                    <a:gd name="T55" fmla="*/ 315 h 661"/>
                    <a:gd name="T56" fmla="*/ 310 w 345"/>
                    <a:gd name="T57" fmla="*/ 320 h 661"/>
                    <a:gd name="T58" fmla="*/ 338 w 345"/>
                    <a:gd name="T59" fmla="*/ 325 h 661"/>
                    <a:gd name="T60" fmla="*/ 345 w 345"/>
                    <a:gd name="T61" fmla="*/ 327 h 661"/>
                    <a:gd name="T62" fmla="*/ 345 w 345"/>
                    <a:gd name="T63" fmla="*/ 267 h 661"/>
                    <a:gd name="T64" fmla="*/ 345 w 345"/>
                    <a:gd name="T65" fmla="*/ 261 h 661"/>
                    <a:gd name="T66" fmla="*/ 102 w 345"/>
                    <a:gd name="T67" fmla="*/ 261 h 66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45" h="661">
                      <a:moveTo>
                        <a:pt x="102" y="261"/>
                      </a:moveTo>
                      <a:cubicBezTo>
                        <a:pt x="102" y="59"/>
                        <a:pt x="102" y="59"/>
                        <a:pt x="102" y="59"/>
                      </a:cubicBezTo>
                      <a:cubicBezTo>
                        <a:pt x="273" y="59"/>
                        <a:pt x="273" y="59"/>
                        <a:pt x="273" y="59"/>
                      </a:cubicBezTo>
                      <a:cubicBezTo>
                        <a:pt x="278" y="59"/>
                        <a:pt x="283" y="59"/>
                        <a:pt x="288" y="59"/>
                      </a:cubicBezTo>
                      <a:cubicBezTo>
                        <a:pt x="297" y="59"/>
                        <a:pt x="305" y="60"/>
                        <a:pt x="313" y="62"/>
                      </a:cubicBezTo>
                      <a:cubicBezTo>
                        <a:pt x="322" y="65"/>
                        <a:pt x="326" y="68"/>
                        <a:pt x="335" y="76"/>
                      </a:cubicBezTo>
                      <a:cubicBezTo>
                        <a:pt x="344" y="83"/>
                        <a:pt x="344" y="83"/>
                        <a:pt x="344" y="83"/>
                      </a:cubicBezTo>
                      <a:cubicBezTo>
                        <a:pt x="344" y="6"/>
                        <a:pt x="344" y="6"/>
                        <a:pt x="344" y="6"/>
                      </a:cubicBezTo>
                      <a:cubicBezTo>
                        <a:pt x="344" y="0"/>
                        <a:pt x="344" y="0"/>
                        <a:pt x="344" y="0"/>
                      </a:cubicBezTo>
                      <a:cubicBezTo>
                        <a:pt x="0" y="0"/>
                        <a:pt x="0" y="0"/>
                        <a:pt x="0" y="0"/>
                      </a:cubicBezTo>
                      <a:cubicBezTo>
                        <a:pt x="6" y="9"/>
                        <a:pt x="6" y="9"/>
                        <a:pt x="6" y="9"/>
                      </a:cubicBezTo>
                      <a:cubicBezTo>
                        <a:pt x="10" y="15"/>
                        <a:pt x="14" y="20"/>
                        <a:pt x="16" y="27"/>
                      </a:cubicBezTo>
                      <a:cubicBezTo>
                        <a:pt x="19" y="36"/>
                        <a:pt x="21" y="42"/>
                        <a:pt x="21" y="52"/>
                      </a:cubicBezTo>
                      <a:cubicBezTo>
                        <a:pt x="21" y="596"/>
                        <a:pt x="21" y="596"/>
                        <a:pt x="21" y="596"/>
                      </a:cubicBezTo>
                      <a:cubicBezTo>
                        <a:pt x="21" y="604"/>
                        <a:pt x="21" y="610"/>
                        <a:pt x="21" y="616"/>
                      </a:cubicBezTo>
                      <a:cubicBezTo>
                        <a:pt x="21" y="620"/>
                        <a:pt x="21" y="624"/>
                        <a:pt x="20" y="629"/>
                      </a:cubicBezTo>
                      <a:cubicBezTo>
                        <a:pt x="18" y="638"/>
                        <a:pt x="15" y="644"/>
                        <a:pt x="10" y="653"/>
                      </a:cubicBezTo>
                      <a:cubicBezTo>
                        <a:pt x="5" y="661"/>
                        <a:pt x="5" y="661"/>
                        <a:pt x="5" y="661"/>
                      </a:cubicBezTo>
                      <a:cubicBezTo>
                        <a:pt x="110" y="661"/>
                        <a:pt x="110" y="661"/>
                        <a:pt x="110" y="661"/>
                      </a:cubicBezTo>
                      <a:cubicBezTo>
                        <a:pt x="117" y="661"/>
                        <a:pt x="117" y="661"/>
                        <a:pt x="117" y="661"/>
                      </a:cubicBezTo>
                      <a:cubicBezTo>
                        <a:pt x="115" y="654"/>
                        <a:pt x="115" y="654"/>
                        <a:pt x="115" y="654"/>
                      </a:cubicBezTo>
                      <a:cubicBezTo>
                        <a:pt x="113" y="645"/>
                        <a:pt x="110" y="643"/>
                        <a:pt x="109" y="636"/>
                      </a:cubicBezTo>
                      <a:cubicBezTo>
                        <a:pt x="105" y="598"/>
                        <a:pt x="104" y="584"/>
                        <a:pt x="104" y="552"/>
                      </a:cubicBezTo>
                      <a:cubicBezTo>
                        <a:pt x="104" y="320"/>
                        <a:pt x="104" y="320"/>
                        <a:pt x="104" y="320"/>
                      </a:cubicBezTo>
                      <a:cubicBezTo>
                        <a:pt x="273" y="320"/>
                        <a:pt x="273" y="320"/>
                        <a:pt x="273" y="320"/>
                      </a:cubicBezTo>
                      <a:cubicBezTo>
                        <a:pt x="282" y="320"/>
                        <a:pt x="289" y="320"/>
                        <a:pt x="297" y="320"/>
                      </a:cubicBezTo>
                      <a:cubicBezTo>
                        <a:pt x="300" y="320"/>
                        <a:pt x="305" y="320"/>
                        <a:pt x="310" y="320"/>
                      </a:cubicBezTo>
                      <a:cubicBezTo>
                        <a:pt x="310" y="315"/>
                        <a:pt x="310" y="315"/>
                        <a:pt x="310" y="315"/>
                      </a:cubicBezTo>
                      <a:cubicBezTo>
                        <a:pt x="310" y="320"/>
                        <a:pt x="310" y="320"/>
                        <a:pt x="310" y="320"/>
                      </a:cubicBezTo>
                      <a:cubicBezTo>
                        <a:pt x="320" y="320"/>
                        <a:pt x="326" y="323"/>
                        <a:pt x="338" y="325"/>
                      </a:cubicBezTo>
                      <a:cubicBezTo>
                        <a:pt x="345" y="327"/>
                        <a:pt x="345" y="327"/>
                        <a:pt x="345" y="327"/>
                      </a:cubicBezTo>
                      <a:cubicBezTo>
                        <a:pt x="345" y="267"/>
                        <a:pt x="345" y="267"/>
                        <a:pt x="345" y="267"/>
                      </a:cubicBezTo>
                      <a:cubicBezTo>
                        <a:pt x="345" y="261"/>
                        <a:pt x="345" y="261"/>
                        <a:pt x="345" y="261"/>
                      </a:cubicBezTo>
                      <a:lnTo>
                        <a:pt x="102" y="2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36" name="Freeform 41"/>
                <p:cNvSpPr>
                  <a:spLocks noChangeAspect="1" noEditPoints="1"/>
                </p:cNvSpPr>
                <p:nvPr userDrawn="1"/>
              </p:nvSpPr>
              <p:spPr bwMode="black">
                <a:xfrm>
                  <a:off x="5338" y="1174"/>
                  <a:ext cx="60" cy="60"/>
                </a:xfrm>
                <a:custGeom>
                  <a:avLst/>
                  <a:gdLst>
                    <a:gd name="T0" fmla="*/ 345 w 674"/>
                    <a:gd name="T1" fmla="*/ 0 h 675"/>
                    <a:gd name="T2" fmla="*/ 335 w 674"/>
                    <a:gd name="T3" fmla="*/ 0 h 675"/>
                    <a:gd name="T4" fmla="*/ 0 w 674"/>
                    <a:gd name="T5" fmla="*/ 337 h 675"/>
                    <a:gd name="T6" fmla="*/ 330 w 674"/>
                    <a:gd name="T7" fmla="*/ 675 h 675"/>
                    <a:gd name="T8" fmla="*/ 330 w 674"/>
                    <a:gd name="T9" fmla="*/ 669 h 675"/>
                    <a:gd name="T10" fmla="*/ 330 w 674"/>
                    <a:gd name="T11" fmla="*/ 675 h 675"/>
                    <a:gd name="T12" fmla="*/ 338 w 674"/>
                    <a:gd name="T13" fmla="*/ 675 h 675"/>
                    <a:gd name="T14" fmla="*/ 674 w 674"/>
                    <a:gd name="T15" fmla="*/ 341 h 675"/>
                    <a:gd name="T16" fmla="*/ 674 w 674"/>
                    <a:gd name="T17" fmla="*/ 335 h 675"/>
                    <a:gd name="T18" fmla="*/ 345 w 674"/>
                    <a:gd name="T19" fmla="*/ 0 h 675"/>
                    <a:gd name="T20" fmla="*/ 85 w 674"/>
                    <a:gd name="T21" fmla="*/ 334 h 675"/>
                    <a:gd name="T22" fmla="*/ 336 w 674"/>
                    <a:gd name="T23" fmla="*/ 64 h 675"/>
                    <a:gd name="T24" fmla="*/ 339 w 674"/>
                    <a:gd name="T25" fmla="*/ 64 h 675"/>
                    <a:gd name="T26" fmla="*/ 592 w 674"/>
                    <a:gd name="T27" fmla="*/ 335 h 675"/>
                    <a:gd name="T28" fmla="*/ 337 w 674"/>
                    <a:gd name="T29" fmla="*/ 610 h 675"/>
                    <a:gd name="T30" fmla="*/ 332 w 674"/>
                    <a:gd name="T31" fmla="*/ 610 h 675"/>
                    <a:gd name="T32" fmla="*/ 85 w 674"/>
                    <a:gd name="T33" fmla="*/ 339 h 675"/>
                    <a:gd name="T34" fmla="*/ 85 w 674"/>
                    <a:gd name="T35" fmla="*/ 334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74" h="675">
                      <a:moveTo>
                        <a:pt x="345" y="0"/>
                      </a:moveTo>
                      <a:cubicBezTo>
                        <a:pt x="342"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5"/>
                        <a:pt x="338" y="675"/>
                      </a:cubicBezTo>
                      <a:cubicBezTo>
                        <a:pt x="520" y="674"/>
                        <a:pt x="674" y="533"/>
                        <a:pt x="674" y="341"/>
                      </a:cubicBezTo>
                      <a:cubicBezTo>
                        <a:pt x="674" y="339"/>
                        <a:pt x="674" y="337"/>
                        <a:pt x="674" y="335"/>
                      </a:cubicBezTo>
                      <a:cubicBezTo>
                        <a:pt x="670" y="154"/>
                        <a:pt x="533" y="7"/>
                        <a:pt x="345" y="0"/>
                      </a:cubicBezTo>
                      <a:close/>
                      <a:moveTo>
                        <a:pt x="85" y="334"/>
                      </a:moveTo>
                      <a:cubicBezTo>
                        <a:pt x="88" y="191"/>
                        <a:pt x="186" y="64"/>
                        <a:pt x="336" y="64"/>
                      </a:cubicBezTo>
                      <a:cubicBezTo>
                        <a:pt x="337" y="64"/>
                        <a:pt x="338" y="64"/>
                        <a:pt x="339" y="64"/>
                      </a:cubicBezTo>
                      <a:cubicBezTo>
                        <a:pt x="488" y="67"/>
                        <a:pt x="591" y="191"/>
                        <a:pt x="592" y="335"/>
                      </a:cubicBezTo>
                      <a:cubicBezTo>
                        <a:pt x="592" y="479"/>
                        <a:pt x="481" y="609"/>
                        <a:pt x="337" y="610"/>
                      </a:cubicBezTo>
                      <a:cubicBezTo>
                        <a:pt x="335" y="610"/>
                        <a:pt x="334" y="610"/>
                        <a:pt x="332" y="610"/>
                      </a:cubicBezTo>
                      <a:cubicBezTo>
                        <a:pt x="186" y="606"/>
                        <a:pt x="85" y="480"/>
                        <a:pt x="85" y="339"/>
                      </a:cubicBezTo>
                      <a:cubicBezTo>
                        <a:pt x="85" y="337"/>
                        <a:pt x="85" y="335"/>
                        <a:pt x="85" y="3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37" name="Freeform 42"/>
                <p:cNvSpPr>
                  <a:spLocks noChangeAspect="1" noEditPoints="1"/>
                </p:cNvSpPr>
                <p:nvPr userDrawn="1"/>
              </p:nvSpPr>
              <p:spPr bwMode="black">
                <a:xfrm>
                  <a:off x="5213" y="976"/>
                  <a:ext cx="36" cy="59"/>
                </a:xfrm>
                <a:custGeom>
                  <a:avLst/>
                  <a:gdLst>
                    <a:gd name="T0" fmla="*/ 20 w 411"/>
                    <a:gd name="T1" fmla="*/ 32 h 661"/>
                    <a:gd name="T2" fmla="*/ 28 w 411"/>
                    <a:gd name="T3" fmla="*/ 68 h 661"/>
                    <a:gd name="T4" fmla="*/ 28 w 411"/>
                    <a:gd name="T5" fmla="*/ 603 h 661"/>
                    <a:gd name="T6" fmla="*/ 22 w 411"/>
                    <a:gd name="T7" fmla="*/ 635 h 661"/>
                    <a:gd name="T8" fmla="*/ 13 w 411"/>
                    <a:gd name="T9" fmla="*/ 652 h 661"/>
                    <a:gd name="T10" fmla="*/ 6 w 411"/>
                    <a:gd name="T11" fmla="*/ 661 h 661"/>
                    <a:gd name="T12" fmla="*/ 191 w 411"/>
                    <a:gd name="T13" fmla="*/ 661 h 661"/>
                    <a:gd name="T14" fmla="*/ 192 w 411"/>
                    <a:gd name="T15" fmla="*/ 661 h 661"/>
                    <a:gd name="T16" fmla="*/ 411 w 411"/>
                    <a:gd name="T17" fmla="*/ 470 h 661"/>
                    <a:gd name="T18" fmla="*/ 295 w 411"/>
                    <a:gd name="T19" fmla="*/ 302 h 661"/>
                    <a:gd name="T20" fmla="*/ 280 w 411"/>
                    <a:gd name="T21" fmla="*/ 297 h 661"/>
                    <a:gd name="T22" fmla="*/ 294 w 411"/>
                    <a:gd name="T23" fmla="*/ 288 h 661"/>
                    <a:gd name="T24" fmla="*/ 367 w 411"/>
                    <a:gd name="T25" fmla="*/ 167 h 661"/>
                    <a:gd name="T26" fmla="*/ 367 w 411"/>
                    <a:gd name="T27" fmla="*/ 161 h 661"/>
                    <a:gd name="T28" fmla="*/ 208 w 411"/>
                    <a:gd name="T29" fmla="*/ 0 h 661"/>
                    <a:gd name="T30" fmla="*/ 0 w 411"/>
                    <a:gd name="T31" fmla="*/ 0 h 661"/>
                    <a:gd name="T32" fmla="*/ 7 w 411"/>
                    <a:gd name="T33" fmla="*/ 9 h 661"/>
                    <a:gd name="T34" fmla="*/ 20 w 411"/>
                    <a:gd name="T35" fmla="*/ 32 h 661"/>
                    <a:gd name="T36" fmla="*/ 159 w 411"/>
                    <a:gd name="T37" fmla="*/ 277 h 661"/>
                    <a:gd name="T38" fmla="*/ 108 w 411"/>
                    <a:gd name="T39" fmla="*/ 277 h 661"/>
                    <a:gd name="T40" fmla="*/ 108 w 411"/>
                    <a:gd name="T41" fmla="*/ 55 h 661"/>
                    <a:gd name="T42" fmla="*/ 166 w 411"/>
                    <a:gd name="T43" fmla="*/ 55 h 661"/>
                    <a:gd name="T44" fmla="*/ 289 w 411"/>
                    <a:gd name="T45" fmla="*/ 162 h 661"/>
                    <a:gd name="T46" fmla="*/ 289 w 411"/>
                    <a:gd name="T47" fmla="*/ 167 h 661"/>
                    <a:gd name="T48" fmla="*/ 159 w 411"/>
                    <a:gd name="T49" fmla="*/ 277 h 661"/>
                    <a:gd name="T50" fmla="*/ 156 w 411"/>
                    <a:gd name="T51" fmla="*/ 611 h 661"/>
                    <a:gd name="T52" fmla="*/ 108 w 411"/>
                    <a:gd name="T53" fmla="*/ 603 h 661"/>
                    <a:gd name="T54" fmla="*/ 112 w 411"/>
                    <a:gd name="T55" fmla="*/ 330 h 661"/>
                    <a:gd name="T56" fmla="*/ 163 w 411"/>
                    <a:gd name="T57" fmla="*/ 330 h 661"/>
                    <a:gd name="T58" fmla="*/ 330 w 411"/>
                    <a:gd name="T59" fmla="*/ 469 h 661"/>
                    <a:gd name="T60" fmla="*/ 330 w 411"/>
                    <a:gd name="T61" fmla="*/ 473 h 661"/>
                    <a:gd name="T62" fmla="*/ 169 w 411"/>
                    <a:gd name="T63" fmla="*/ 611 h 661"/>
                    <a:gd name="T64" fmla="*/ 156 w 411"/>
                    <a:gd name="T65" fmla="*/ 611 h 6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1" h="661">
                      <a:moveTo>
                        <a:pt x="20" y="32"/>
                      </a:moveTo>
                      <a:cubicBezTo>
                        <a:pt x="26" y="46"/>
                        <a:pt x="28" y="54"/>
                        <a:pt x="28" y="68"/>
                      </a:cubicBezTo>
                      <a:cubicBezTo>
                        <a:pt x="28" y="603"/>
                        <a:pt x="28" y="603"/>
                        <a:pt x="28" y="603"/>
                      </a:cubicBezTo>
                      <a:cubicBezTo>
                        <a:pt x="28" y="616"/>
                        <a:pt x="27" y="623"/>
                        <a:pt x="22" y="635"/>
                      </a:cubicBezTo>
                      <a:cubicBezTo>
                        <a:pt x="19" y="642"/>
                        <a:pt x="18" y="645"/>
                        <a:pt x="13" y="652"/>
                      </a:cubicBezTo>
                      <a:cubicBezTo>
                        <a:pt x="6" y="661"/>
                        <a:pt x="6" y="661"/>
                        <a:pt x="6" y="661"/>
                      </a:cubicBezTo>
                      <a:cubicBezTo>
                        <a:pt x="191" y="661"/>
                        <a:pt x="191" y="661"/>
                        <a:pt x="191" y="661"/>
                      </a:cubicBezTo>
                      <a:cubicBezTo>
                        <a:pt x="191" y="661"/>
                        <a:pt x="191" y="661"/>
                        <a:pt x="192" y="661"/>
                      </a:cubicBezTo>
                      <a:cubicBezTo>
                        <a:pt x="325" y="661"/>
                        <a:pt x="410" y="588"/>
                        <a:pt x="411" y="470"/>
                      </a:cubicBezTo>
                      <a:cubicBezTo>
                        <a:pt x="411" y="383"/>
                        <a:pt x="369" y="327"/>
                        <a:pt x="295" y="302"/>
                      </a:cubicBezTo>
                      <a:cubicBezTo>
                        <a:pt x="280" y="297"/>
                        <a:pt x="280" y="297"/>
                        <a:pt x="280" y="297"/>
                      </a:cubicBezTo>
                      <a:cubicBezTo>
                        <a:pt x="294" y="288"/>
                        <a:pt x="294" y="288"/>
                        <a:pt x="294" y="288"/>
                      </a:cubicBezTo>
                      <a:cubicBezTo>
                        <a:pt x="340" y="261"/>
                        <a:pt x="368" y="227"/>
                        <a:pt x="367" y="167"/>
                      </a:cubicBezTo>
                      <a:cubicBezTo>
                        <a:pt x="367" y="165"/>
                        <a:pt x="367" y="163"/>
                        <a:pt x="367" y="161"/>
                      </a:cubicBezTo>
                      <a:cubicBezTo>
                        <a:pt x="363" y="74"/>
                        <a:pt x="296" y="0"/>
                        <a:pt x="208" y="0"/>
                      </a:cubicBezTo>
                      <a:cubicBezTo>
                        <a:pt x="0" y="0"/>
                        <a:pt x="0" y="0"/>
                        <a:pt x="0" y="0"/>
                      </a:cubicBezTo>
                      <a:cubicBezTo>
                        <a:pt x="7" y="9"/>
                        <a:pt x="7" y="9"/>
                        <a:pt x="7" y="9"/>
                      </a:cubicBezTo>
                      <a:cubicBezTo>
                        <a:pt x="13" y="17"/>
                        <a:pt x="16" y="23"/>
                        <a:pt x="20" y="32"/>
                      </a:cubicBezTo>
                      <a:close/>
                      <a:moveTo>
                        <a:pt x="159" y="277"/>
                      </a:moveTo>
                      <a:cubicBezTo>
                        <a:pt x="108" y="277"/>
                        <a:pt x="108" y="277"/>
                        <a:pt x="108" y="277"/>
                      </a:cubicBezTo>
                      <a:cubicBezTo>
                        <a:pt x="108" y="55"/>
                        <a:pt x="108" y="55"/>
                        <a:pt x="108" y="55"/>
                      </a:cubicBezTo>
                      <a:cubicBezTo>
                        <a:pt x="166" y="55"/>
                        <a:pt x="166" y="55"/>
                        <a:pt x="166" y="55"/>
                      </a:cubicBezTo>
                      <a:cubicBezTo>
                        <a:pt x="245" y="55"/>
                        <a:pt x="285" y="99"/>
                        <a:pt x="289" y="162"/>
                      </a:cubicBezTo>
                      <a:cubicBezTo>
                        <a:pt x="289" y="163"/>
                        <a:pt x="289" y="166"/>
                        <a:pt x="289" y="167"/>
                      </a:cubicBezTo>
                      <a:cubicBezTo>
                        <a:pt x="289" y="232"/>
                        <a:pt x="249" y="277"/>
                        <a:pt x="159" y="277"/>
                      </a:cubicBezTo>
                      <a:close/>
                      <a:moveTo>
                        <a:pt x="156" y="611"/>
                      </a:moveTo>
                      <a:cubicBezTo>
                        <a:pt x="139" y="611"/>
                        <a:pt x="126" y="608"/>
                        <a:pt x="108" y="603"/>
                      </a:cubicBezTo>
                      <a:cubicBezTo>
                        <a:pt x="112" y="330"/>
                        <a:pt x="112" y="330"/>
                        <a:pt x="112" y="330"/>
                      </a:cubicBezTo>
                      <a:cubicBezTo>
                        <a:pt x="129" y="330"/>
                        <a:pt x="141" y="330"/>
                        <a:pt x="163" y="330"/>
                      </a:cubicBezTo>
                      <a:cubicBezTo>
                        <a:pt x="248" y="334"/>
                        <a:pt x="327" y="362"/>
                        <a:pt x="330" y="469"/>
                      </a:cubicBezTo>
                      <a:cubicBezTo>
                        <a:pt x="330" y="470"/>
                        <a:pt x="330" y="472"/>
                        <a:pt x="330" y="473"/>
                      </a:cubicBezTo>
                      <a:cubicBezTo>
                        <a:pt x="330" y="560"/>
                        <a:pt x="252" y="605"/>
                        <a:pt x="169" y="611"/>
                      </a:cubicBezTo>
                      <a:cubicBezTo>
                        <a:pt x="164" y="611"/>
                        <a:pt x="160" y="611"/>
                        <a:pt x="156" y="6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38" name="Freeform 43"/>
                <p:cNvSpPr>
                  <a:spLocks noChangeAspect="1"/>
                </p:cNvSpPr>
                <p:nvPr userDrawn="1"/>
              </p:nvSpPr>
              <p:spPr bwMode="black">
                <a:xfrm>
                  <a:off x="5406" y="1174"/>
                  <a:ext cx="54" cy="61"/>
                </a:xfrm>
                <a:custGeom>
                  <a:avLst/>
                  <a:gdLst>
                    <a:gd name="T0" fmla="*/ 484 w 616"/>
                    <a:gd name="T1" fmla="*/ 336 h 678"/>
                    <a:gd name="T2" fmla="*/ 493 w 616"/>
                    <a:gd name="T3" fmla="*/ 345 h 678"/>
                    <a:gd name="T4" fmla="*/ 512 w 616"/>
                    <a:gd name="T5" fmla="*/ 374 h 678"/>
                    <a:gd name="T6" fmla="*/ 518 w 616"/>
                    <a:gd name="T7" fmla="*/ 426 h 678"/>
                    <a:gd name="T8" fmla="*/ 518 w 616"/>
                    <a:gd name="T9" fmla="*/ 449 h 678"/>
                    <a:gd name="T10" fmla="*/ 518 w 616"/>
                    <a:gd name="T11" fmla="*/ 574 h 678"/>
                    <a:gd name="T12" fmla="*/ 377 w 616"/>
                    <a:gd name="T13" fmla="*/ 609 h 678"/>
                    <a:gd name="T14" fmla="*/ 362 w 616"/>
                    <a:gd name="T15" fmla="*/ 609 h 678"/>
                    <a:gd name="T16" fmla="*/ 82 w 616"/>
                    <a:gd name="T17" fmla="*/ 340 h 678"/>
                    <a:gd name="T18" fmla="*/ 82 w 616"/>
                    <a:gd name="T19" fmla="*/ 333 h 678"/>
                    <a:gd name="T20" fmla="*/ 346 w 616"/>
                    <a:gd name="T21" fmla="*/ 63 h 678"/>
                    <a:gd name="T22" fmla="*/ 525 w 616"/>
                    <a:gd name="T23" fmla="*/ 105 h 678"/>
                    <a:gd name="T24" fmla="*/ 533 w 616"/>
                    <a:gd name="T25" fmla="*/ 111 h 678"/>
                    <a:gd name="T26" fmla="*/ 533 w 616"/>
                    <a:gd name="T27" fmla="*/ 34 h 678"/>
                    <a:gd name="T28" fmla="*/ 359 w 616"/>
                    <a:gd name="T29" fmla="*/ 1 h 678"/>
                    <a:gd name="T30" fmla="*/ 355 w 616"/>
                    <a:gd name="T31" fmla="*/ 1 h 678"/>
                    <a:gd name="T32" fmla="*/ 0 w 616"/>
                    <a:gd name="T33" fmla="*/ 341 h 678"/>
                    <a:gd name="T34" fmla="*/ 0 w 616"/>
                    <a:gd name="T35" fmla="*/ 346 h 678"/>
                    <a:gd name="T36" fmla="*/ 357 w 616"/>
                    <a:gd name="T37" fmla="*/ 678 h 678"/>
                    <a:gd name="T38" fmla="*/ 375 w 616"/>
                    <a:gd name="T39" fmla="*/ 678 h 678"/>
                    <a:gd name="T40" fmla="*/ 594 w 616"/>
                    <a:gd name="T41" fmla="*/ 612 h 678"/>
                    <a:gd name="T42" fmla="*/ 596 w 616"/>
                    <a:gd name="T43" fmla="*/ 391 h 678"/>
                    <a:gd name="T44" fmla="*/ 595 w 616"/>
                    <a:gd name="T45" fmla="*/ 381 h 678"/>
                    <a:gd name="T46" fmla="*/ 598 w 616"/>
                    <a:gd name="T47" fmla="*/ 366 h 678"/>
                    <a:gd name="T48" fmla="*/ 593 w 616"/>
                    <a:gd name="T49" fmla="*/ 364 h 678"/>
                    <a:gd name="T50" fmla="*/ 598 w 616"/>
                    <a:gd name="T51" fmla="*/ 365 h 678"/>
                    <a:gd name="T52" fmla="*/ 609 w 616"/>
                    <a:gd name="T53" fmla="*/ 345 h 678"/>
                    <a:gd name="T54" fmla="*/ 616 w 616"/>
                    <a:gd name="T55" fmla="*/ 336 h 678"/>
                    <a:gd name="T56" fmla="*/ 497 w 616"/>
                    <a:gd name="T57" fmla="*/ 336 h 678"/>
                    <a:gd name="T58" fmla="*/ 484 w 616"/>
                    <a:gd name="T59" fmla="*/ 336 h 67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16" h="678">
                      <a:moveTo>
                        <a:pt x="484" y="336"/>
                      </a:moveTo>
                      <a:cubicBezTo>
                        <a:pt x="493" y="345"/>
                        <a:pt x="493" y="345"/>
                        <a:pt x="493" y="345"/>
                      </a:cubicBezTo>
                      <a:cubicBezTo>
                        <a:pt x="503" y="356"/>
                        <a:pt x="508" y="361"/>
                        <a:pt x="512" y="374"/>
                      </a:cubicBezTo>
                      <a:cubicBezTo>
                        <a:pt x="517" y="393"/>
                        <a:pt x="518" y="408"/>
                        <a:pt x="518" y="426"/>
                      </a:cubicBezTo>
                      <a:cubicBezTo>
                        <a:pt x="518" y="433"/>
                        <a:pt x="518" y="441"/>
                        <a:pt x="518" y="449"/>
                      </a:cubicBezTo>
                      <a:cubicBezTo>
                        <a:pt x="518" y="574"/>
                        <a:pt x="518" y="574"/>
                        <a:pt x="518" y="574"/>
                      </a:cubicBezTo>
                      <a:cubicBezTo>
                        <a:pt x="470" y="598"/>
                        <a:pt x="431" y="606"/>
                        <a:pt x="377" y="609"/>
                      </a:cubicBezTo>
                      <a:cubicBezTo>
                        <a:pt x="372" y="609"/>
                        <a:pt x="366" y="609"/>
                        <a:pt x="362" y="609"/>
                      </a:cubicBezTo>
                      <a:cubicBezTo>
                        <a:pt x="202" y="609"/>
                        <a:pt x="87" y="493"/>
                        <a:pt x="82" y="340"/>
                      </a:cubicBezTo>
                      <a:cubicBezTo>
                        <a:pt x="82" y="338"/>
                        <a:pt x="82" y="335"/>
                        <a:pt x="82" y="333"/>
                      </a:cubicBezTo>
                      <a:cubicBezTo>
                        <a:pt x="82" y="200"/>
                        <a:pt x="169" y="66"/>
                        <a:pt x="346" y="63"/>
                      </a:cubicBezTo>
                      <a:cubicBezTo>
                        <a:pt x="400" y="63"/>
                        <a:pt x="464" y="69"/>
                        <a:pt x="525" y="105"/>
                      </a:cubicBezTo>
                      <a:cubicBezTo>
                        <a:pt x="533" y="111"/>
                        <a:pt x="533" y="111"/>
                        <a:pt x="533" y="111"/>
                      </a:cubicBezTo>
                      <a:cubicBezTo>
                        <a:pt x="533" y="34"/>
                        <a:pt x="533" y="34"/>
                        <a:pt x="533" y="34"/>
                      </a:cubicBezTo>
                      <a:cubicBezTo>
                        <a:pt x="468" y="4"/>
                        <a:pt x="425" y="2"/>
                        <a:pt x="359" y="1"/>
                      </a:cubicBezTo>
                      <a:cubicBezTo>
                        <a:pt x="357" y="1"/>
                        <a:pt x="356" y="1"/>
                        <a:pt x="355" y="1"/>
                      </a:cubicBezTo>
                      <a:cubicBezTo>
                        <a:pt x="155" y="0"/>
                        <a:pt x="3" y="126"/>
                        <a:pt x="0" y="341"/>
                      </a:cubicBezTo>
                      <a:cubicBezTo>
                        <a:pt x="0" y="343"/>
                        <a:pt x="0" y="344"/>
                        <a:pt x="0" y="346"/>
                      </a:cubicBezTo>
                      <a:cubicBezTo>
                        <a:pt x="0" y="531"/>
                        <a:pt x="157" y="678"/>
                        <a:pt x="357" y="678"/>
                      </a:cubicBezTo>
                      <a:cubicBezTo>
                        <a:pt x="363" y="678"/>
                        <a:pt x="369" y="678"/>
                        <a:pt x="375" y="678"/>
                      </a:cubicBezTo>
                      <a:cubicBezTo>
                        <a:pt x="463" y="674"/>
                        <a:pt x="547" y="643"/>
                        <a:pt x="594" y="612"/>
                      </a:cubicBezTo>
                      <a:cubicBezTo>
                        <a:pt x="596" y="391"/>
                        <a:pt x="596" y="391"/>
                        <a:pt x="596" y="391"/>
                      </a:cubicBezTo>
                      <a:cubicBezTo>
                        <a:pt x="596" y="387"/>
                        <a:pt x="595" y="384"/>
                        <a:pt x="595" y="381"/>
                      </a:cubicBezTo>
                      <a:cubicBezTo>
                        <a:pt x="595" y="376"/>
                        <a:pt x="596" y="372"/>
                        <a:pt x="598" y="366"/>
                      </a:cubicBezTo>
                      <a:cubicBezTo>
                        <a:pt x="593" y="364"/>
                        <a:pt x="593" y="364"/>
                        <a:pt x="593" y="364"/>
                      </a:cubicBezTo>
                      <a:cubicBezTo>
                        <a:pt x="598" y="365"/>
                        <a:pt x="598" y="365"/>
                        <a:pt x="598" y="365"/>
                      </a:cubicBezTo>
                      <a:cubicBezTo>
                        <a:pt x="601" y="357"/>
                        <a:pt x="603" y="353"/>
                        <a:pt x="609" y="345"/>
                      </a:cubicBezTo>
                      <a:cubicBezTo>
                        <a:pt x="616" y="336"/>
                        <a:pt x="616" y="336"/>
                        <a:pt x="616" y="336"/>
                      </a:cubicBezTo>
                      <a:cubicBezTo>
                        <a:pt x="497" y="336"/>
                        <a:pt x="497" y="336"/>
                        <a:pt x="497" y="336"/>
                      </a:cubicBezTo>
                      <a:lnTo>
                        <a:pt x="484" y="3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39" name="Freeform 44"/>
                <p:cNvSpPr>
                  <a:spLocks noChangeAspect="1"/>
                </p:cNvSpPr>
                <p:nvPr userDrawn="1"/>
              </p:nvSpPr>
              <p:spPr bwMode="black">
                <a:xfrm>
                  <a:off x="5148" y="976"/>
                  <a:ext cx="57" cy="62"/>
                </a:xfrm>
                <a:custGeom>
                  <a:avLst/>
                  <a:gdLst>
                    <a:gd name="T0" fmla="*/ 33 w 641"/>
                    <a:gd name="T1" fmla="*/ 29 h 692"/>
                    <a:gd name="T2" fmla="*/ 40 w 641"/>
                    <a:gd name="T3" fmla="*/ 54 h 692"/>
                    <a:gd name="T4" fmla="*/ 40 w 641"/>
                    <a:gd name="T5" fmla="*/ 597 h 692"/>
                    <a:gd name="T6" fmla="*/ 37 w 641"/>
                    <a:gd name="T7" fmla="*/ 630 h 692"/>
                    <a:gd name="T8" fmla="*/ 26 w 641"/>
                    <a:gd name="T9" fmla="*/ 652 h 692"/>
                    <a:gd name="T10" fmla="*/ 20 w 641"/>
                    <a:gd name="T11" fmla="*/ 661 h 692"/>
                    <a:gd name="T12" fmla="*/ 114 w 641"/>
                    <a:gd name="T13" fmla="*/ 661 h 692"/>
                    <a:gd name="T14" fmla="*/ 121 w 641"/>
                    <a:gd name="T15" fmla="*/ 661 h 692"/>
                    <a:gd name="T16" fmla="*/ 119 w 641"/>
                    <a:gd name="T17" fmla="*/ 654 h 692"/>
                    <a:gd name="T18" fmla="*/ 111 w 641"/>
                    <a:gd name="T19" fmla="*/ 627 h 692"/>
                    <a:gd name="T20" fmla="*/ 105 w 641"/>
                    <a:gd name="T21" fmla="*/ 580 h 692"/>
                    <a:gd name="T22" fmla="*/ 105 w 641"/>
                    <a:gd name="T23" fmla="*/ 112 h 692"/>
                    <a:gd name="T24" fmla="*/ 630 w 641"/>
                    <a:gd name="T25" fmla="*/ 692 h 692"/>
                    <a:gd name="T26" fmla="*/ 630 w 641"/>
                    <a:gd name="T27" fmla="*/ 69 h 692"/>
                    <a:gd name="T28" fmla="*/ 632 w 641"/>
                    <a:gd name="T29" fmla="*/ 36 h 692"/>
                    <a:gd name="T30" fmla="*/ 627 w 641"/>
                    <a:gd name="T31" fmla="*/ 34 h 692"/>
                    <a:gd name="T32" fmla="*/ 632 w 641"/>
                    <a:gd name="T33" fmla="*/ 35 h 692"/>
                    <a:gd name="T34" fmla="*/ 639 w 641"/>
                    <a:gd name="T35" fmla="*/ 7 h 692"/>
                    <a:gd name="T36" fmla="*/ 641 w 641"/>
                    <a:gd name="T37" fmla="*/ 0 h 692"/>
                    <a:gd name="T38" fmla="*/ 560 w 641"/>
                    <a:gd name="T39" fmla="*/ 0 h 692"/>
                    <a:gd name="T40" fmla="*/ 553 w 641"/>
                    <a:gd name="T41" fmla="*/ 0 h 692"/>
                    <a:gd name="T42" fmla="*/ 555 w 641"/>
                    <a:gd name="T43" fmla="*/ 7 h 692"/>
                    <a:gd name="T44" fmla="*/ 561 w 641"/>
                    <a:gd name="T45" fmla="*/ 32 h 692"/>
                    <a:gd name="T46" fmla="*/ 565 w 641"/>
                    <a:gd name="T47" fmla="*/ 83 h 692"/>
                    <a:gd name="T48" fmla="*/ 565 w 641"/>
                    <a:gd name="T49" fmla="*/ 114 h 692"/>
                    <a:gd name="T50" fmla="*/ 565 w 641"/>
                    <a:gd name="T51" fmla="*/ 511 h 692"/>
                    <a:gd name="T52" fmla="*/ 120 w 641"/>
                    <a:gd name="T53" fmla="*/ 3 h 692"/>
                    <a:gd name="T54" fmla="*/ 21 w 641"/>
                    <a:gd name="T55" fmla="*/ 1 h 692"/>
                    <a:gd name="T56" fmla="*/ 0 w 641"/>
                    <a:gd name="T57" fmla="*/ 1 h 692"/>
                    <a:gd name="T58" fmla="*/ 18 w 641"/>
                    <a:gd name="T59" fmla="*/ 11 h 692"/>
                    <a:gd name="T60" fmla="*/ 33 w 641"/>
                    <a:gd name="T61" fmla="*/ 29 h 69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641" h="692">
                      <a:moveTo>
                        <a:pt x="33" y="29"/>
                      </a:moveTo>
                      <a:cubicBezTo>
                        <a:pt x="39" y="38"/>
                        <a:pt x="40" y="45"/>
                        <a:pt x="40" y="54"/>
                      </a:cubicBezTo>
                      <a:cubicBezTo>
                        <a:pt x="40" y="597"/>
                        <a:pt x="40" y="597"/>
                        <a:pt x="40" y="597"/>
                      </a:cubicBezTo>
                      <a:cubicBezTo>
                        <a:pt x="40" y="610"/>
                        <a:pt x="40" y="618"/>
                        <a:pt x="37" y="630"/>
                      </a:cubicBezTo>
                      <a:cubicBezTo>
                        <a:pt x="35" y="639"/>
                        <a:pt x="32" y="643"/>
                        <a:pt x="26" y="652"/>
                      </a:cubicBezTo>
                      <a:cubicBezTo>
                        <a:pt x="20" y="661"/>
                        <a:pt x="20" y="661"/>
                        <a:pt x="20" y="661"/>
                      </a:cubicBezTo>
                      <a:cubicBezTo>
                        <a:pt x="114" y="661"/>
                        <a:pt x="114" y="661"/>
                        <a:pt x="114" y="661"/>
                      </a:cubicBezTo>
                      <a:cubicBezTo>
                        <a:pt x="121" y="661"/>
                        <a:pt x="121" y="661"/>
                        <a:pt x="121" y="661"/>
                      </a:cubicBezTo>
                      <a:cubicBezTo>
                        <a:pt x="119" y="654"/>
                        <a:pt x="119" y="654"/>
                        <a:pt x="119" y="654"/>
                      </a:cubicBezTo>
                      <a:cubicBezTo>
                        <a:pt x="115" y="642"/>
                        <a:pt x="113" y="637"/>
                        <a:pt x="111" y="627"/>
                      </a:cubicBezTo>
                      <a:cubicBezTo>
                        <a:pt x="105" y="597"/>
                        <a:pt x="105" y="599"/>
                        <a:pt x="105" y="580"/>
                      </a:cubicBezTo>
                      <a:cubicBezTo>
                        <a:pt x="105" y="112"/>
                        <a:pt x="105" y="112"/>
                        <a:pt x="105" y="112"/>
                      </a:cubicBezTo>
                      <a:cubicBezTo>
                        <a:pt x="630" y="692"/>
                        <a:pt x="630" y="692"/>
                        <a:pt x="630" y="692"/>
                      </a:cubicBezTo>
                      <a:cubicBezTo>
                        <a:pt x="630" y="69"/>
                        <a:pt x="630" y="69"/>
                        <a:pt x="630" y="69"/>
                      </a:cubicBezTo>
                      <a:cubicBezTo>
                        <a:pt x="630" y="56"/>
                        <a:pt x="630" y="49"/>
                        <a:pt x="632" y="36"/>
                      </a:cubicBezTo>
                      <a:cubicBezTo>
                        <a:pt x="627" y="34"/>
                        <a:pt x="627" y="34"/>
                        <a:pt x="627" y="34"/>
                      </a:cubicBezTo>
                      <a:cubicBezTo>
                        <a:pt x="632" y="35"/>
                        <a:pt x="632" y="35"/>
                        <a:pt x="632" y="35"/>
                      </a:cubicBezTo>
                      <a:cubicBezTo>
                        <a:pt x="634" y="24"/>
                        <a:pt x="635" y="18"/>
                        <a:pt x="639" y="7"/>
                      </a:cubicBezTo>
                      <a:cubicBezTo>
                        <a:pt x="641" y="0"/>
                        <a:pt x="641" y="0"/>
                        <a:pt x="641" y="0"/>
                      </a:cubicBezTo>
                      <a:cubicBezTo>
                        <a:pt x="560" y="0"/>
                        <a:pt x="560" y="0"/>
                        <a:pt x="560" y="0"/>
                      </a:cubicBezTo>
                      <a:cubicBezTo>
                        <a:pt x="553" y="0"/>
                        <a:pt x="553" y="0"/>
                        <a:pt x="553" y="0"/>
                      </a:cubicBezTo>
                      <a:cubicBezTo>
                        <a:pt x="555" y="7"/>
                        <a:pt x="555" y="7"/>
                        <a:pt x="555" y="7"/>
                      </a:cubicBezTo>
                      <a:cubicBezTo>
                        <a:pt x="558" y="17"/>
                        <a:pt x="559" y="23"/>
                        <a:pt x="561" y="32"/>
                      </a:cubicBezTo>
                      <a:cubicBezTo>
                        <a:pt x="565" y="51"/>
                        <a:pt x="565" y="66"/>
                        <a:pt x="565" y="83"/>
                      </a:cubicBezTo>
                      <a:cubicBezTo>
                        <a:pt x="565" y="92"/>
                        <a:pt x="565" y="102"/>
                        <a:pt x="565" y="114"/>
                      </a:cubicBezTo>
                      <a:cubicBezTo>
                        <a:pt x="565" y="511"/>
                        <a:pt x="565" y="511"/>
                        <a:pt x="565" y="511"/>
                      </a:cubicBezTo>
                      <a:cubicBezTo>
                        <a:pt x="120" y="3"/>
                        <a:pt x="120" y="3"/>
                        <a:pt x="120" y="3"/>
                      </a:cubicBezTo>
                      <a:cubicBezTo>
                        <a:pt x="21" y="1"/>
                        <a:pt x="21" y="1"/>
                        <a:pt x="21" y="1"/>
                      </a:cubicBezTo>
                      <a:cubicBezTo>
                        <a:pt x="0" y="1"/>
                        <a:pt x="0" y="1"/>
                        <a:pt x="0" y="1"/>
                      </a:cubicBezTo>
                      <a:cubicBezTo>
                        <a:pt x="18" y="11"/>
                        <a:pt x="18" y="11"/>
                        <a:pt x="18" y="11"/>
                      </a:cubicBezTo>
                      <a:cubicBezTo>
                        <a:pt x="26" y="16"/>
                        <a:pt x="29" y="20"/>
                        <a:pt x="3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40" name="Freeform 45"/>
                <p:cNvSpPr>
                  <a:spLocks noChangeAspect="1"/>
                </p:cNvSpPr>
                <p:nvPr userDrawn="1"/>
              </p:nvSpPr>
              <p:spPr bwMode="black">
                <a:xfrm>
                  <a:off x="5149" y="1076"/>
                  <a:ext cx="38" cy="58"/>
                </a:xfrm>
                <a:custGeom>
                  <a:avLst/>
                  <a:gdLst>
                    <a:gd name="T0" fmla="*/ 13 w 425"/>
                    <a:gd name="T1" fmla="*/ 650 h 659"/>
                    <a:gd name="T2" fmla="*/ 7 w 425"/>
                    <a:gd name="T3" fmla="*/ 659 h 659"/>
                    <a:gd name="T4" fmla="*/ 393 w 425"/>
                    <a:gd name="T5" fmla="*/ 659 h 659"/>
                    <a:gd name="T6" fmla="*/ 393 w 425"/>
                    <a:gd name="T7" fmla="*/ 654 h 659"/>
                    <a:gd name="T8" fmla="*/ 393 w 425"/>
                    <a:gd name="T9" fmla="*/ 654 h 659"/>
                    <a:gd name="T10" fmla="*/ 393 w 425"/>
                    <a:gd name="T11" fmla="*/ 654 h 659"/>
                    <a:gd name="T12" fmla="*/ 398 w 425"/>
                    <a:gd name="T13" fmla="*/ 655 h 659"/>
                    <a:gd name="T14" fmla="*/ 421 w 425"/>
                    <a:gd name="T15" fmla="*/ 582 h 659"/>
                    <a:gd name="T16" fmla="*/ 425 w 425"/>
                    <a:gd name="T17" fmla="*/ 567 h 659"/>
                    <a:gd name="T18" fmla="*/ 412 w 425"/>
                    <a:gd name="T19" fmla="*/ 576 h 659"/>
                    <a:gd name="T20" fmla="*/ 384 w 425"/>
                    <a:gd name="T21" fmla="*/ 589 h 659"/>
                    <a:gd name="T22" fmla="*/ 314 w 425"/>
                    <a:gd name="T23" fmla="*/ 599 h 659"/>
                    <a:gd name="T24" fmla="*/ 111 w 425"/>
                    <a:gd name="T25" fmla="*/ 599 h 659"/>
                    <a:gd name="T26" fmla="*/ 111 w 425"/>
                    <a:gd name="T27" fmla="*/ 320 h 659"/>
                    <a:gd name="T28" fmla="*/ 280 w 425"/>
                    <a:gd name="T29" fmla="*/ 320 h 659"/>
                    <a:gd name="T30" fmla="*/ 307 w 425"/>
                    <a:gd name="T31" fmla="*/ 322 h 659"/>
                    <a:gd name="T32" fmla="*/ 343 w 425"/>
                    <a:gd name="T33" fmla="*/ 334 h 659"/>
                    <a:gd name="T34" fmla="*/ 351 w 425"/>
                    <a:gd name="T35" fmla="*/ 337 h 659"/>
                    <a:gd name="T36" fmla="*/ 351 w 425"/>
                    <a:gd name="T37" fmla="*/ 267 h 659"/>
                    <a:gd name="T38" fmla="*/ 351 w 425"/>
                    <a:gd name="T39" fmla="*/ 261 h 659"/>
                    <a:gd name="T40" fmla="*/ 109 w 425"/>
                    <a:gd name="T41" fmla="*/ 261 h 659"/>
                    <a:gd name="T42" fmla="*/ 109 w 425"/>
                    <a:gd name="T43" fmla="*/ 58 h 659"/>
                    <a:gd name="T44" fmla="*/ 280 w 425"/>
                    <a:gd name="T45" fmla="*/ 58 h 659"/>
                    <a:gd name="T46" fmla="*/ 300 w 425"/>
                    <a:gd name="T47" fmla="*/ 58 h 659"/>
                    <a:gd name="T48" fmla="*/ 318 w 425"/>
                    <a:gd name="T49" fmla="*/ 61 h 659"/>
                    <a:gd name="T50" fmla="*/ 341 w 425"/>
                    <a:gd name="T51" fmla="*/ 75 h 659"/>
                    <a:gd name="T52" fmla="*/ 351 w 425"/>
                    <a:gd name="T53" fmla="*/ 84 h 659"/>
                    <a:gd name="T54" fmla="*/ 351 w 425"/>
                    <a:gd name="T55" fmla="*/ 6 h 659"/>
                    <a:gd name="T56" fmla="*/ 351 w 425"/>
                    <a:gd name="T57" fmla="*/ 0 h 659"/>
                    <a:gd name="T58" fmla="*/ 0 w 425"/>
                    <a:gd name="T59" fmla="*/ 0 h 659"/>
                    <a:gd name="T60" fmla="*/ 10 w 425"/>
                    <a:gd name="T61" fmla="*/ 10 h 659"/>
                    <a:gd name="T62" fmla="*/ 21 w 425"/>
                    <a:gd name="T63" fmla="*/ 26 h 659"/>
                    <a:gd name="T64" fmla="*/ 25 w 425"/>
                    <a:gd name="T65" fmla="*/ 52 h 659"/>
                    <a:gd name="T66" fmla="*/ 25 w 425"/>
                    <a:gd name="T67" fmla="*/ 596 h 659"/>
                    <a:gd name="T68" fmla="*/ 26 w 425"/>
                    <a:gd name="T69" fmla="*/ 613 h 659"/>
                    <a:gd name="T70" fmla="*/ 24 w 425"/>
                    <a:gd name="T71" fmla="*/ 628 h 659"/>
                    <a:gd name="T72" fmla="*/ 13 w 425"/>
                    <a:gd name="T73" fmla="*/ 650 h 6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25" h="659">
                      <a:moveTo>
                        <a:pt x="13" y="650"/>
                      </a:moveTo>
                      <a:cubicBezTo>
                        <a:pt x="7" y="659"/>
                        <a:pt x="7" y="659"/>
                        <a:pt x="7" y="659"/>
                      </a:cubicBezTo>
                      <a:cubicBezTo>
                        <a:pt x="393" y="659"/>
                        <a:pt x="393" y="659"/>
                        <a:pt x="393" y="659"/>
                      </a:cubicBezTo>
                      <a:cubicBezTo>
                        <a:pt x="393" y="654"/>
                        <a:pt x="393" y="654"/>
                        <a:pt x="393" y="654"/>
                      </a:cubicBezTo>
                      <a:cubicBezTo>
                        <a:pt x="393" y="654"/>
                        <a:pt x="393" y="654"/>
                        <a:pt x="393" y="654"/>
                      </a:cubicBezTo>
                      <a:cubicBezTo>
                        <a:pt x="393" y="654"/>
                        <a:pt x="393" y="654"/>
                        <a:pt x="393" y="654"/>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8"/>
                        <a:pt x="342" y="599"/>
                        <a:pt x="314" y="599"/>
                      </a:cubicBezTo>
                      <a:cubicBezTo>
                        <a:pt x="111" y="599"/>
                        <a:pt x="111" y="599"/>
                        <a:pt x="111" y="599"/>
                      </a:cubicBezTo>
                      <a:cubicBezTo>
                        <a:pt x="111" y="320"/>
                        <a:pt x="111" y="320"/>
                        <a:pt x="111" y="320"/>
                      </a:cubicBezTo>
                      <a:cubicBezTo>
                        <a:pt x="280" y="320"/>
                        <a:pt x="280" y="320"/>
                        <a:pt x="280" y="320"/>
                      </a:cubicBezTo>
                      <a:cubicBezTo>
                        <a:pt x="290" y="320"/>
                        <a:pt x="297" y="320"/>
                        <a:pt x="307" y="322"/>
                      </a:cubicBezTo>
                      <a:cubicBezTo>
                        <a:pt x="322" y="325"/>
                        <a:pt x="330" y="328"/>
                        <a:pt x="343" y="334"/>
                      </a:cubicBezTo>
                      <a:cubicBezTo>
                        <a:pt x="351" y="337"/>
                        <a:pt x="351" y="337"/>
                        <a:pt x="351" y="337"/>
                      </a:cubicBezTo>
                      <a:cubicBezTo>
                        <a:pt x="351" y="267"/>
                        <a:pt x="351" y="267"/>
                        <a:pt x="351" y="267"/>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7" y="58"/>
                        <a:pt x="294" y="58"/>
                        <a:pt x="300" y="58"/>
                      </a:cubicBezTo>
                      <a:cubicBezTo>
                        <a:pt x="306" y="58"/>
                        <a:pt x="311" y="58"/>
                        <a:pt x="318" y="61"/>
                      </a:cubicBezTo>
                      <a:cubicBezTo>
                        <a:pt x="328" y="64"/>
                        <a:pt x="334" y="68"/>
                        <a:pt x="341" y="75"/>
                      </a:cubicBezTo>
                      <a:cubicBezTo>
                        <a:pt x="351" y="84"/>
                        <a:pt x="351" y="84"/>
                        <a:pt x="351" y="84"/>
                      </a:cubicBezTo>
                      <a:cubicBezTo>
                        <a:pt x="351" y="6"/>
                        <a:pt x="351" y="6"/>
                        <a:pt x="351" y="6"/>
                      </a:cubicBezTo>
                      <a:cubicBezTo>
                        <a:pt x="351" y="0"/>
                        <a:pt x="351" y="0"/>
                        <a:pt x="351" y="0"/>
                      </a:cubicBezTo>
                      <a:cubicBezTo>
                        <a:pt x="0" y="0"/>
                        <a:pt x="0" y="0"/>
                        <a:pt x="0" y="0"/>
                      </a:cubicBezTo>
                      <a:cubicBezTo>
                        <a:pt x="10" y="10"/>
                        <a:pt x="10" y="10"/>
                        <a:pt x="10" y="10"/>
                      </a:cubicBezTo>
                      <a:cubicBezTo>
                        <a:pt x="15" y="16"/>
                        <a:pt x="17" y="19"/>
                        <a:pt x="21" y="26"/>
                      </a:cubicBezTo>
                      <a:cubicBezTo>
                        <a:pt x="24" y="35"/>
                        <a:pt x="25" y="41"/>
                        <a:pt x="25" y="52"/>
                      </a:cubicBezTo>
                      <a:cubicBezTo>
                        <a:pt x="25" y="596"/>
                        <a:pt x="25" y="596"/>
                        <a:pt x="25" y="596"/>
                      </a:cubicBezTo>
                      <a:cubicBezTo>
                        <a:pt x="25" y="603"/>
                        <a:pt x="26" y="608"/>
                        <a:pt x="26" y="613"/>
                      </a:cubicBezTo>
                      <a:cubicBezTo>
                        <a:pt x="26" y="618"/>
                        <a:pt x="25" y="622"/>
                        <a:pt x="24" y="628"/>
                      </a:cubicBezTo>
                      <a:cubicBezTo>
                        <a:pt x="21" y="637"/>
                        <a:pt x="19" y="642"/>
                        <a:pt x="13" y="6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41" name="Freeform 46"/>
                <p:cNvSpPr>
                  <a:spLocks noChangeAspect="1" noEditPoints="1"/>
                </p:cNvSpPr>
                <p:nvPr userDrawn="1"/>
              </p:nvSpPr>
              <p:spPr bwMode="black">
                <a:xfrm>
                  <a:off x="5313" y="976"/>
                  <a:ext cx="45" cy="59"/>
                </a:xfrm>
                <a:custGeom>
                  <a:avLst/>
                  <a:gdLst>
                    <a:gd name="T0" fmla="*/ 17 w 507"/>
                    <a:gd name="T1" fmla="*/ 34 h 663"/>
                    <a:gd name="T2" fmla="*/ 22 w 507"/>
                    <a:gd name="T3" fmla="*/ 95 h 663"/>
                    <a:gd name="T4" fmla="*/ 22 w 507"/>
                    <a:gd name="T5" fmla="*/ 561 h 663"/>
                    <a:gd name="T6" fmla="*/ 19 w 507"/>
                    <a:gd name="T7" fmla="*/ 626 h 663"/>
                    <a:gd name="T8" fmla="*/ 9 w 507"/>
                    <a:gd name="T9" fmla="*/ 652 h 663"/>
                    <a:gd name="T10" fmla="*/ 5 w 507"/>
                    <a:gd name="T11" fmla="*/ 660 h 663"/>
                    <a:gd name="T12" fmla="*/ 110 w 507"/>
                    <a:gd name="T13" fmla="*/ 660 h 663"/>
                    <a:gd name="T14" fmla="*/ 118 w 507"/>
                    <a:gd name="T15" fmla="*/ 660 h 663"/>
                    <a:gd name="T16" fmla="*/ 115 w 507"/>
                    <a:gd name="T17" fmla="*/ 653 h 663"/>
                    <a:gd name="T18" fmla="*/ 106 w 507"/>
                    <a:gd name="T19" fmla="*/ 622 h 663"/>
                    <a:gd name="T20" fmla="*/ 103 w 507"/>
                    <a:gd name="T21" fmla="*/ 600 h 663"/>
                    <a:gd name="T22" fmla="*/ 103 w 507"/>
                    <a:gd name="T23" fmla="*/ 588 h 663"/>
                    <a:gd name="T24" fmla="*/ 103 w 507"/>
                    <a:gd name="T25" fmla="*/ 299 h 663"/>
                    <a:gd name="T26" fmla="*/ 105 w 507"/>
                    <a:gd name="T27" fmla="*/ 301 h 663"/>
                    <a:gd name="T28" fmla="*/ 122 w 507"/>
                    <a:gd name="T29" fmla="*/ 322 h 663"/>
                    <a:gd name="T30" fmla="*/ 383 w 507"/>
                    <a:gd name="T31" fmla="*/ 661 h 663"/>
                    <a:gd name="T32" fmla="*/ 387 w 507"/>
                    <a:gd name="T33" fmla="*/ 657 h 663"/>
                    <a:gd name="T34" fmla="*/ 387 w 507"/>
                    <a:gd name="T35" fmla="*/ 657 h 663"/>
                    <a:gd name="T36" fmla="*/ 387 w 507"/>
                    <a:gd name="T37" fmla="*/ 663 h 663"/>
                    <a:gd name="T38" fmla="*/ 490 w 507"/>
                    <a:gd name="T39" fmla="*/ 663 h 663"/>
                    <a:gd name="T40" fmla="*/ 507 w 507"/>
                    <a:gd name="T41" fmla="*/ 663 h 663"/>
                    <a:gd name="T42" fmla="*/ 493 w 507"/>
                    <a:gd name="T43" fmla="*/ 653 h 663"/>
                    <a:gd name="T44" fmla="*/ 460 w 507"/>
                    <a:gd name="T45" fmla="*/ 627 h 663"/>
                    <a:gd name="T46" fmla="*/ 406 w 507"/>
                    <a:gd name="T47" fmla="*/ 563 h 663"/>
                    <a:gd name="T48" fmla="*/ 251 w 507"/>
                    <a:gd name="T49" fmla="*/ 367 h 663"/>
                    <a:gd name="T50" fmla="*/ 205 w 507"/>
                    <a:gd name="T51" fmla="*/ 316 h 663"/>
                    <a:gd name="T52" fmla="*/ 204 w 507"/>
                    <a:gd name="T53" fmla="*/ 316 h 663"/>
                    <a:gd name="T54" fmla="*/ 211 w 507"/>
                    <a:gd name="T55" fmla="*/ 316 h 663"/>
                    <a:gd name="T56" fmla="*/ 370 w 507"/>
                    <a:gd name="T57" fmla="*/ 155 h 663"/>
                    <a:gd name="T58" fmla="*/ 370 w 507"/>
                    <a:gd name="T59" fmla="*/ 151 h 663"/>
                    <a:gd name="T60" fmla="*/ 206 w 507"/>
                    <a:gd name="T61" fmla="*/ 0 h 663"/>
                    <a:gd name="T62" fmla="*/ 0 w 507"/>
                    <a:gd name="T63" fmla="*/ 0 h 663"/>
                    <a:gd name="T64" fmla="*/ 5 w 507"/>
                    <a:gd name="T65" fmla="*/ 8 h 663"/>
                    <a:gd name="T66" fmla="*/ 17 w 507"/>
                    <a:gd name="T67" fmla="*/ 34 h 663"/>
                    <a:gd name="T68" fmla="*/ 138 w 507"/>
                    <a:gd name="T69" fmla="*/ 278 h 663"/>
                    <a:gd name="T70" fmla="*/ 104 w 507"/>
                    <a:gd name="T71" fmla="*/ 276 h 663"/>
                    <a:gd name="T72" fmla="*/ 104 w 507"/>
                    <a:gd name="T73" fmla="*/ 57 h 663"/>
                    <a:gd name="T74" fmla="*/ 167 w 507"/>
                    <a:gd name="T75" fmla="*/ 50 h 663"/>
                    <a:gd name="T76" fmla="*/ 288 w 507"/>
                    <a:gd name="T77" fmla="*/ 158 h 663"/>
                    <a:gd name="T78" fmla="*/ 288 w 507"/>
                    <a:gd name="T79" fmla="*/ 166 h 663"/>
                    <a:gd name="T80" fmla="*/ 155 w 507"/>
                    <a:gd name="T81" fmla="*/ 277 h 663"/>
                    <a:gd name="T82" fmla="*/ 138 w 507"/>
                    <a:gd name="T83" fmla="*/ 278 h 66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07" h="663">
                      <a:moveTo>
                        <a:pt x="17" y="34"/>
                      </a:moveTo>
                      <a:cubicBezTo>
                        <a:pt x="21" y="58"/>
                        <a:pt x="22" y="71"/>
                        <a:pt x="22" y="95"/>
                      </a:cubicBezTo>
                      <a:cubicBezTo>
                        <a:pt x="22" y="561"/>
                        <a:pt x="22" y="561"/>
                        <a:pt x="22" y="561"/>
                      </a:cubicBezTo>
                      <a:cubicBezTo>
                        <a:pt x="22" y="586"/>
                        <a:pt x="22" y="615"/>
                        <a:pt x="19" y="626"/>
                      </a:cubicBezTo>
                      <a:cubicBezTo>
                        <a:pt x="18" y="636"/>
                        <a:pt x="15" y="641"/>
                        <a:pt x="9" y="652"/>
                      </a:cubicBezTo>
                      <a:cubicBezTo>
                        <a:pt x="5" y="660"/>
                        <a:pt x="5" y="660"/>
                        <a:pt x="5" y="660"/>
                      </a:cubicBezTo>
                      <a:cubicBezTo>
                        <a:pt x="110" y="660"/>
                        <a:pt x="110" y="660"/>
                        <a:pt x="110" y="660"/>
                      </a:cubicBezTo>
                      <a:cubicBezTo>
                        <a:pt x="118" y="660"/>
                        <a:pt x="118" y="660"/>
                        <a:pt x="118" y="660"/>
                      </a:cubicBezTo>
                      <a:cubicBezTo>
                        <a:pt x="115" y="653"/>
                        <a:pt x="115" y="653"/>
                        <a:pt x="115" y="653"/>
                      </a:cubicBezTo>
                      <a:cubicBezTo>
                        <a:pt x="111" y="640"/>
                        <a:pt x="107" y="634"/>
                        <a:pt x="106" y="622"/>
                      </a:cubicBezTo>
                      <a:cubicBezTo>
                        <a:pt x="103" y="613"/>
                        <a:pt x="103" y="607"/>
                        <a:pt x="103" y="600"/>
                      </a:cubicBezTo>
                      <a:cubicBezTo>
                        <a:pt x="103" y="596"/>
                        <a:pt x="103" y="592"/>
                        <a:pt x="103" y="588"/>
                      </a:cubicBezTo>
                      <a:cubicBezTo>
                        <a:pt x="103" y="299"/>
                        <a:pt x="103" y="299"/>
                        <a:pt x="103" y="299"/>
                      </a:cubicBezTo>
                      <a:cubicBezTo>
                        <a:pt x="104" y="300"/>
                        <a:pt x="104" y="300"/>
                        <a:pt x="105" y="301"/>
                      </a:cubicBezTo>
                      <a:cubicBezTo>
                        <a:pt x="112" y="307"/>
                        <a:pt x="115" y="312"/>
                        <a:pt x="122" y="322"/>
                      </a:cubicBezTo>
                      <a:cubicBezTo>
                        <a:pt x="383" y="661"/>
                        <a:pt x="383" y="661"/>
                        <a:pt x="383" y="661"/>
                      </a:cubicBezTo>
                      <a:cubicBezTo>
                        <a:pt x="387" y="657"/>
                        <a:pt x="387" y="657"/>
                        <a:pt x="387" y="657"/>
                      </a:cubicBezTo>
                      <a:cubicBezTo>
                        <a:pt x="387" y="657"/>
                        <a:pt x="387" y="657"/>
                        <a:pt x="387" y="657"/>
                      </a:cubicBezTo>
                      <a:cubicBezTo>
                        <a:pt x="387" y="663"/>
                        <a:pt x="387" y="663"/>
                        <a:pt x="387" y="663"/>
                      </a:cubicBezTo>
                      <a:cubicBezTo>
                        <a:pt x="490" y="663"/>
                        <a:pt x="490" y="663"/>
                        <a:pt x="490" y="663"/>
                      </a:cubicBezTo>
                      <a:cubicBezTo>
                        <a:pt x="507" y="663"/>
                        <a:pt x="507" y="663"/>
                        <a:pt x="507" y="663"/>
                      </a:cubicBezTo>
                      <a:cubicBezTo>
                        <a:pt x="493" y="653"/>
                        <a:pt x="493" y="653"/>
                        <a:pt x="493" y="653"/>
                      </a:cubicBezTo>
                      <a:cubicBezTo>
                        <a:pt x="480" y="643"/>
                        <a:pt x="473" y="637"/>
                        <a:pt x="460" y="627"/>
                      </a:cubicBezTo>
                      <a:cubicBezTo>
                        <a:pt x="441" y="610"/>
                        <a:pt x="426" y="589"/>
                        <a:pt x="406" y="563"/>
                      </a:cubicBezTo>
                      <a:cubicBezTo>
                        <a:pt x="251" y="367"/>
                        <a:pt x="251" y="367"/>
                        <a:pt x="251" y="367"/>
                      </a:cubicBezTo>
                      <a:cubicBezTo>
                        <a:pt x="234" y="346"/>
                        <a:pt x="223" y="334"/>
                        <a:pt x="205" y="316"/>
                      </a:cubicBezTo>
                      <a:cubicBezTo>
                        <a:pt x="205" y="316"/>
                        <a:pt x="204" y="316"/>
                        <a:pt x="204" y="316"/>
                      </a:cubicBezTo>
                      <a:cubicBezTo>
                        <a:pt x="207" y="316"/>
                        <a:pt x="209" y="316"/>
                        <a:pt x="211" y="316"/>
                      </a:cubicBezTo>
                      <a:cubicBezTo>
                        <a:pt x="300" y="316"/>
                        <a:pt x="369" y="241"/>
                        <a:pt x="370" y="155"/>
                      </a:cubicBezTo>
                      <a:cubicBezTo>
                        <a:pt x="370" y="154"/>
                        <a:pt x="370" y="152"/>
                        <a:pt x="370" y="151"/>
                      </a:cubicBezTo>
                      <a:cubicBezTo>
                        <a:pt x="370" y="57"/>
                        <a:pt x="292" y="0"/>
                        <a:pt x="206" y="0"/>
                      </a:cubicBezTo>
                      <a:cubicBezTo>
                        <a:pt x="0" y="0"/>
                        <a:pt x="0" y="0"/>
                        <a:pt x="0" y="0"/>
                      </a:cubicBezTo>
                      <a:cubicBezTo>
                        <a:pt x="5" y="8"/>
                        <a:pt x="5" y="8"/>
                        <a:pt x="5" y="8"/>
                      </a:cubicBezTo>
                      <a:cubicBezTo>
                        <a:pt x="10" y="18"/>
                        <a:pt x="14" y="24"/>
                        <a:pt x="17" y="34"/>
                      </a:cubicBezTo>
                      <a:close/>
                      <a:moveTo>
                        <a:pt x="138" y="278"/>
                      </a:moveTo>
                      <a:cubicBezTo>
                        <a:pt x="125" y="278"/>
                        <a:pt x="113" y="277"/>
                        <a:pt x="104" y="276"/>
                      </a:cubicBezTo>
                      <a:cubicBezTo>
                        <a:pt x="104" y="57"/>
                        <a:pt x="104" y="57"/>
                        <a:pt x="104" y="57"/>
                      </a:cubicBezTo>
                      <a:cubicBezTo>
                        <a:pt x="125" y="51"/>
                        <a:pt x="140" y="51"/>
                        <a:pt x="167" y="50"/>
                      </a:cubicBezTo>
                      <a:cubicBezTo>
                        <a:pt x="270" y="56"/>
                        <a:pt x="283" y="106"/>
                        <a:pt x="288" y="158"/>
                      </a:cubicBezTo>
                      <a:cubicBezTo>
                        <a:pt x="288" y="160"/>
                        <a:pt x="288" y="164"/>
                        <a:pt x="288" y="166"/>
                      </a:cubicBezTo>
                      <a:cubicBezTo>
                        <a:pt x="288" y="230"/>
                        <a:pt x="239" y="271"/>
                        <a:pt x="155" y="277"/>
                      </a:cubicBezTo>
                      <a:cubicBezTo>
                        <a:pt x="149" y="278"/>
                        <a:pt x="143" y="278"/>
                        <a:pt x="138" y="2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42" name="Freeform 47"/>
                <p:cNvSpPr>
                  <a:spLocks noChangeAspect="1"/>
                </p:cNvSpPr>
                <p:nvPr userDrawn="1"/>
              </p:nvSpPr>
              <p:spPr bwMode="black">
                <a:xfrm>
                  <a:off x="5258" y="976"/>
                  <a:ext cx="47" cy="60"/>
                </a:xfrm>
                <a:custGeom>
                  <a:avLst/>
                  <a:gdLst>
                    <a:gd name="T0" fmla="*/ 11 w 534"/>
                    <a:gd name="T1" fmla="*/ 40 h 670"/>
                    <a:gd name="T2" fmla="*/ 12 w 534"/>
                    <a:gd name="T3" fmla="*/ 54 h 670"/>
                    <a:gd name="T4" fmla="*/ 11 w 534"/>
                    <a:gd name="T5" fmla="*/ 69 h 670"/>
                    <a:gd name="T6" fmla="*/ 11 w 534"/>
                    <a:gd name="T7" fmla="*/ 442 h 670"/>
                    <a:gd name="T8" fmla="*/ 273 w 534"/>
                    <a:gd name="T9" fmla="*/ 670 h 670"/>
                    <a:gd name="T10" fmla="*/ 277 w 534"/>
                    <a:gd name="T11" fmla="*/ 670 h 670"/>
                    <a:gd name="T12" fmla="*/ 524 w 534"/>
                    <a:gd name="T13" fmla="*/ 446 h 670"/>
                    <a:gd name="T14" fmla="*/ 524 w 534"/>
                    <a:gd name="T15" fmla="*/ 66 h 670"/>
                    <a:gd name="T16" fmla="*/ 523 w 534"/>
                    <a:gd name="T17" fmla="*/ 50 h 670"/>
                    <a:gd name="T18" fmla="*/ 525 w 534"/>
                    <a:gd name="T19" fmla="*/ 35 h 670"/>
                    <a:gd name="T20" fmla="*/ 519 w 534"/>
                    <a:gd name="T21" fmla="*/ 34 h 670"/>
                    <a:gd name="T22" fmla="*/ 525 w 534"/>
                    <a:gd name="T23" fmla="*/ 35 h 670"/>
                    <a:gd name="T24" fmla="*/ 531 w 534"/>
                    <a:gd name="T25" fmla="*/ 7 h 670"/>
                    <a:gd name="T26" fmla="*/ 534 w 534"/>
                    <a:gd name="T27" fmla="*/ 0 h 670"/>
                    <a:gd name="T28" fmla="*/ 436 w 534"/>
                    <a:gd name="T29" fmla="*/ 0 h 670"/>
                    <a:gd name="T30" fmla="*/ 427 w 534"/>
                    <a:gd name="T31" fmla="*/ 0 h 670"/>
                    <a:gd name="T32" fmla="*/ 430 w 534"/>
                    <a:gd name="T33" fmla="*/ 8 h 670"/>
                    <a:gd name="T34" fmla="*/ 439 w 534"/>
                    <a:gd name="T35" fmla="*/ 36 h 670"/>
                    <a:gd name="T36" fmla="*/ 440 w 534"/>
                    <a:gd name="T37" fmla="*/ 67 h 670"/>
                    <a:gd name="T38" fmla="*/ 440 w 534"/>
                    <a:gd name="T39" fmla="*/ 440 h 670"/>
                    <a:gd name="T40" fmla="*/ 277 w 534"/>
                    <a:gd name="T41" fmla="*/ 603 h 670"/>
                    <a:gd name="T42" fmla="*/ 271 w 534"/>
                    <a:gd name="T43" fmla="*/ 603 h 670"/>
                    <a:gd name="T44" fmla="*/ 93 w 534"/>
                    <a:gd name="T45" fmla="*/ 434 h 670"/>
                    <a:gd name="T46" fmla="*/ 93 w 534"/>
                    <a:gd name="T47" fmla="*/ 63 h 670"/>
                    <a:gd name="T48" fmla="*/ 93 w 534"/>
                    <a:gd name="T49" fmla="*/ 51 h 670"/>
                    <a:gd name="T50" fmla="*/ 95 w 534"/>
                    <a:gd name="T51" fmla="*/ 34 h 670"/>
                    <a:gd name="T52" fmla="*/ 102 w 534"/>
                    <a:gd name="T53" fmla="*/ 8 h 670"/>
                    <a:gd name="T54" fmla="*/ 106 w 534"/>
                    <a:gd name="T55" fmla="*/ 0 h 670"/>
                    <a:gd name="T56" fmla="*/ 9 w 534"/>
                    <a:gd name="T57" fmla="*/ 0 h 670"/>
                    <a:gd name="T58" fmla="*/ 0 w 534"/>
                    <a:gd name="T59" fmla="*/ 0 h 670"/>
                    <a:gd name="T60" fmla="*/ 3 w 534"/>
                    <a:gd name="T61" fmla="*/ 8 h 670"/>
                    <a:gd name="T62" fmla="*/ 11 w 534"/>
                    <a:gd name="T63" fmla="*/ 40 h 67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34" h="670">
                      <a:moveTo>
                        <a:pt x="11" y="40"/>
                      </a:moveTo>
                      <a:cubicBezTo>
                        <a:pt x="11" y="46"/>
                        <a:pt x="12" y="50"/>
                        <a:pt x="12" y="54"/>
                      </a:cubicBezTo>
                      <a:cubicBezTo>
                        <a:pt x="12" y="59"/>
                        <a:pt x="11" y="63"/>
                        <a:pt x="11" y="69"/>
                      </a:cubicBezTo>
                      <a:cubicBezTo>
                        <a:pt x="11" y="442"/>
                        <a:pt x="11" y="442"/>
                        <a:pt x="11" y="442"/>
                      </a:cubicBezTo>
                      <a:cubicBezTo>
                        <a:pt x="11" y="577"/>
                        <a:pt x="129" y="670"/>
                        <a:pt x="273" y="670"/>
                      </a:cubicBezTo>
                      <a:cubicBezTo>
                        <a:pt x="274" y="670"/>
                        <a:pt x="276" y="670"/>
                        <a:pt x="277" y="670"/>
                      </a:cubicBezTo>
                      <a:cubicBezTo>
                        <a:pt x="414" y="668"/>
                        <a:pt x="524" y="574"/>
                        <a:pt x="524" y="446"/>
                      </a:cubicBezTo>
                      <a:cubicBezTo>
                        <a:pt x="524" y="66"/>
                        <a:pt x="524" y="66"/>
                        <a:pt x="524" y="66"/>
                      </a:cubicBezTo>
                      <a:cubicBezTo>
                        <a:pt x="524" y="59"/>
                        <a:pt x="523" y="54"/>
                        <a:pt x="523" y="50"/>
                      </a:cubicBezTo>
                      <a:cubicBezTo>
                        <a:pt x="523" y="45"/>
                        <a:pt x="524" y="41"/>
                        <a:pt x="525" y="35"/>
                      </a:cubicBezTo>
                      <a:cubicBezTo>
                        <a:pt x="519" y="34"/>
                        <a:pt x="519" y="34"/>
                        <a:pt x="519" y="34"/>
                      </a:cubicBezTo>
                      <a:cubicBezTo>
                        <a:pt x="525" y="35"/>
                        <a:pt x="525" y="35"/>
                        <a:pt x="525" y="35"/>
                      </a:cubicBezTo>
                      <a:cubicBezTo>
                        <a:pt x="526" y="24"/>
                        <a:pt x="528" y="18"/>
                        <a:pt x="531" y="7"/>
                      </a:cubicBezTo>
                      <a:cubicBezTo>
                        <a:pt x="534" y="0"/>
                        <a:pt x="534" y="0"/>
                        <a:pt x="534" y="0"/>
                      </a:cubicBezTo>
                      <a:cubicBezTo>
                        <a:pt x="436" y="0"/>
                        <a:pt x="436" y="0"/>
                        <a:pt x="436" y="0"/>
                      </a:cubicBezTo>
                      <a:cubicBezTo>
                        <a:pt x="427" y="0"/>
                        <a:pt x="427" y="0"/>
                        <a:pt x="427" y="0"/>
                      </a:cubicBezTo>
                      <a:cubicBezTo>
                        <a:pt x="430" y="8"/>
                        <a:pt x="430" y="8"/>
                        <a:pt x="430" y="8"/>
                      </a:cubicBezTo>
                      <a:cubicBezTo>
                        <a:pt x="435" y="18"/>
                        <a:pt x="436" y="24"/>
                        <a:pt x="439" y="36"/>
                      </a:cubicBezTo>
                      <a:cubicBezTo>
                        <a:pt x="440" y="47"/>
                        <a:pt x="440" y="54"/>
                        <a:pt x="440" y="67"/>
                      </a:cubicBezTo>
                      <a:cubicBezTo>
                        <a:pt x="440" y="440"/>
                        <a:pt x="440" y="440"/>
                        <a:pt x="440" y="440"/>
                      </a:cubicBezTo>
                      <a:cubicBezTo>
                        <a:pt x="440" y="529"/>
                        <a:pt x="373" y="600"/>
                        <a:pt x="277" y="603"/>
                      </a:cubicBezTo>
                      <a:cubicBezTo>
                        <a:pt x="275" y="603"/>
                        <a:pt x="273" y="603"/>
                        <a:pt x="271" y="603"/>
                      </a:cubicBezTo>
                      <a:cubicBezTo>
                        <a:pt x="176" y="603"/>
                        <a:pt x="93" y="529"/>
                        <a:pt x="93" y="434"/>
                      </a:cubicBezTo>
                      <a:cubicBezTo>
                        <a:pt x="93" y="63"/>
                        <a:pt x="93" y="63"/>
                        <a:pt x="93" y="63"/>
                      </a:cubicBezTo>
                      <a:cubicBezTo>
                        <a:pt x="93" y="58"/>
                        <a:pt x="93" y="54"/>
                        <a:pt x="93" y="51"/>
                      </a:cubicBezTo>
                      <a:cubicBezTo>
                        <a:pt x="93" y="45"/>
                        <a:pt x="93" y="40"/>
                        <a:pt x="95" y="34"/>
                      </a:cubicBezTo>
                      <a:cubicBezTo>
                        <a:pt x="97" y="22"/>
                        <a:pt x="98" y="17"/>
                        <a:pt x="102" y="8"/>
                      </a:cubicBezTo>
                      <a:cubicBezTo>
                        <a:pt x="106" y="0"/>
                        <a:pt x="106" y="0"/>
                        <a:pt x="106" y="0"/>
                      </a:cubicBezTo>
                      <a:cubicBezTo>
                        <a:pt x="9" y="0"/>
                        <a:pt x="9" y="0"/>
                        <a:pt x="9" y="0"/>
                      </a:cubicBezTo>
                      <a:cubicBezTo>
                        <a:pt x="0" y="0"/>
                        <a:pt x="0" y="0"/>
                        <a:pt x="0" y="0"/>
                      </a:cubicBezTo>
                      <a:cubicBezTo>
                        <a:pt x="3" y="8"/>
                        <a:pt x="3" y="8"/>
                        <a:pt x="3" y="8"/>
                      </a:cubicBezTo>
                      <a:cubicBezTo>
                        <a:pt x="7" y="20"/>
                        <a:pt x="9" y="26"/>
                        <a:pt x="1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43" name="Freeform 48"/>
                <p:cNvSpPr>
                  <a:spLocks noChangeAspect="1"/>
                </p:cNvSpPr>
                <p:nvPr userDrawn="1"/>
              </p:nvSpPr>
              <p:spPr bwMode="black">
                <a:xfrm>
                  <a:off x="5237" y="1075"/>
                  <a:ext cx="37" cy="60"/>
                </a:xfrm>
                <a:custGeom>
                  <a:avLst/>
                  <a:gdLst>
                    <a:gd name="T0" fmla="*/ 0 w 413"/>
                    <a:gd name="T1" fmla="*/ 165 h 682"/>
                    <a:gd name="T2" fmla="*/ 1 w 413"/>
                    <a:gd name="T3" fmla="*/ 167 h 682"/>
                    <a:gd name="T4" fmla="*/ 105 w 413"/>
                    <a:gd name="T5" fmla="*/ 321 h 682"/>
                    <a:gd name="T6" fmla="*/ 223 w 413"/>
                    <a:gd name="T7" fmla="*/ 389 h 682"/>
                    <a:gd name="T8" fmla="*/ 320 w 413"/>
                    <a:gd name="T9" fmla="*/ 508 h 682"/>
                    <a:gd name="T10" fmla="*/ 171 w 413"/>
                    <a:gd name="T11" fmla="*/ 626 h 682"/>
                    <a:gd name="T12" fmla="*/ 161 w 413"/>
                    <a:gd name="T13" fmla="*/ 626 h 682"/>
                    <a:gd name="T14" fmla="*/ 12 w 413"/>
                    <a:gd name="T15" fmla="*/ 583 h 682"/>
                    <a:gd name="T16" fmla="*/ 3 w 413"/>
                    <a:gd name="T17" fmla="*/ 576 h 682"/>
                    <a:gd name="T18" fmla="*/ 3 w 413"/>
                    <a:gd name="T19" fmla="*/ 656 h 682"/>
                    <a:gd name="T20" fmla="*/ 154 w 413"/>
                    <a:gd name="T21" fmla="*/ 681 h 682"/>
                    <a:gd name="T22" fmla="*/ 154 w 413"/>
                    <a:gd name="T23" fmla="*/ 675 h 682"/>
                    <a:gd name="T24" fmla="*/ 154 w 413"/>
                    <a:gd name="T25" fmla="*/ 675 h 682"/>
                    <a:gd name="T26" fmla="*/ 154 w 413"/>
                    <a:gd name="T27" fmla="*/ 681 h 682"/>
                    <a:gd name="T28" fmla="*/ 165 w 413"/>
                    <a:gd name="T29" fmla="*/ 681 h 682"/>
                    <a:gd name="T30" fmla="*/ 413 w 413"/>
                    <a:gd name="T31" fmla="*/ 505 h 682"/>
                    <a:gd name="T32" fmla="*/ 413 w 413"/>
                    <a:gd name="T33" fmla="*/ 497 h 682"/>
                    <a:gd name="T34" fmla="*/ 262 w 413"/>
                    <a:gd name="T35" fmla="*/ 313 h 682"/>
                    <a:gd name="T36" fmla="*/ 159 w 413"/>
                    <a:gd name="T37" fmla="*/ 253 h 682"/>
                    <a:gd name="T38" fmla="*/ 85 w 413"/>
                    <a:gd name="T39" fmla="*/ 162 h 682"/>
                    <a:gd name="T40" fmla="*/ 84 w 413"/>
                    <a:gd name="T41" fmla="*/ 155 h 682"/>
                    <a:gd name="T42" fmla="*/ 214 w 413"/>
                    <a:gd name="T43" fmla="*/ 53 h 682"/>
                    <a:gd name="T44" fmla="*/ 222 w 413"/>
                    <a:gd name="T45" fmla="*/ 54 h 682"/>
                    <a:gd name="T46" fmla="*/ 342 w 413"/>
                    <a:gd name="T47" fmla="*/ 96 h 682"/>
                    <a:gd name="T48" fmla="*/ 352 w 413"/>
                    <a:gd name="T49" fmla="*/ 105 h 682"/>
                    <a:gd name="T50" fmla="*/ 352 w 413"/>
                    <a:gd name="T51" fmla="*/ 25 h 682"/>
                    <a:gd name="T52" fmla="*/ 216 w 413"/>
                    <a:gd name="T53" fmla="*/ 1 h 682"/>
                    <a:gd name="T54" fmla="*/ 207 w 413"/>
                    <a:gd name="T55" fmla="*/ 0 h 682"/>
                    <a:gd name="T56" fmla="*/ 0 w 413"/>
                    <a:gd name="T57" fmla="*/ 165 h 68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13" h="682">
                      <a:moveTo>
                        <a:pt x="0" y="165"/>
                      </a:moveTo>
                      <a:cubicBezTo>
                        <a:pt x="0" y="166"/>
                        <a:pt x="1" y="167"/>
                        <a:pt x="1" y="167"/>
                      </a:cubicBezTo>
                      <a:cubicBezTo>
                        <a:pt x="1" y="238"/>
                        <a:pt x="41" y="283"/>
                        <a:pt x="105" y="321"/>
                      </a:cubicBezTo>
                      <a:cubicBezTo>
                        <a:pt x="223" y="389"/>
                        <a:pt x="223" y="389"/>
                        <a:pt x="223" y="389"/>
                      </a:cubicBezTo>
                      <a:cubicBezTo>
                        <a:pt x="277" y="419"/>
                        <a:pt x="320" y="450"/>
                        <a:pt x="320" y="508"/>
                      </a:cubicBezTo>
                      <a:cubicBezTo>
                        <a:pt x="320" y="583"/>
                        <a:pt x="266" y="626"/>
                        <a:pt x="171" y="626"/>
                      </a:cubicBezTo>
                      <a:cubicBezTo>
                        <a:pt x="168" y="626"/>
                        <a:pt x="165" y="626"/>
                        <a:pt x="161" y="626"/>
                      </a:cubicBezTo>
                      <a:cubicBezTo>
                        <a:pt x="99" y="625"/>
                        <a:pt x="59" y="621"/>
                        <a:pt x="12" y="583"/>
                      </a:cubicBezTo>
                      <a:cubicBezTo>
                        <a:pt x="3" y="576"/>
                        <a:pt x="3" y="576"/>
                        <a:pt x="3" y="576"/>
                      </a:cubicBezTo>
                      <a:cubicBezTo>
                        <a:pt x="3" y="656"/>
                        <a:pt x="3" y="656"/>
                        <a:pt x="3" y="656"/>
                      </a:cubicBezTo>
                      <a:cubicBezTo>
                        <a:pt x="61" y="682"/>
                        <a:pt x="98" y="680"/>
                        <a:pt x="154" y="681"/>
                      </a:cubicBezTo>
                      <a:cubicBezTo>
                        <a:pt x="154" y="675"/>
                        <a:pt x="154" y="675"/>
                        <a:pt x="154" y="675"/>
                      </a:cubicBezTo>
                      <a:cubicBezTo>
                        <a:pt x="154" y="675"/>
                        <a:pt x="154" y="675"/>
                        <a:pt x="154" y="675"/>
                      </a:cubicBezTo>
                      <a:cubicBezTo>
                        <a:pt x="154" y="681"/>
                        <a:pt x="154" y="681"/>
                        <a:pt x="154" y="681"/>
                      </a:cubicBezTo>
                      <a:cubicBezTo>
                        <a:pt x="157" y="681"/>
                        <a:pt x="161" y="681"/>
                        <a:pt x="165" y="681"/>
                      </a:cubicBezTo>
                      <a:cubicBezTo>
                        <a:pt x="278" y="680"/>
                        <a:pt x="412" y="643"/>
                        <a:pt x="413" y="505"/>
                      </a:cubicBezTo>
                      <a:cubicBezTo>
                        <a:pt x="413" y="503"/>
                        <a:pt x="413" y="500"/>
                        <a:pt x="413" y="497"/>
                      </a:cubicBezTo>
                      <a:cubicBezTo>
                        <a:pt x="408" y="384"/>
                        <a:pt x="339" y="357"/>
                        <a:pt x="262" y="313"/>
                      </a:cubicBezTo>
                      <a:cubicBezTo>
                        <a:pt x="159" y="253"/>
                        <a:pt x="159" y="253"/>
                        <a:pt x="159" y="253"/>
                      </a:cubicBezTo>
                      <a:cubicBezTo>
                        <a:pt x="118" y="229"/>
                        <a:pt x="89" y="206"/>
                        <a:pt x="85" y="162"/>
                      </a:cubicBezTo>
                      <a:cubicBezTo>
                        <a:pt x="84" y="160"/>
                        <a:pt x="84" y="158"/>
                        <a:pt x="84" y="155"/>
                      </a:cubicBezTo>
                      <a:cubicBezTo>
                        <a:pt x="84" y="95"/>
                        <a:pt x="149" y="53"/>
                        <a:pt x="214" y="53"/>
                      </a:cubicBezTo>
                      <a:cubicBezTo>
                        <a:pt x="216" y="53"/>
                        <a:pt x="219" y="53"/>
                        <a:pt x="222" y="54"/>
                      </a:cubicBezTo>
                      <a:cubicBezTo>
                        <a:pt x="273" y="55"/>
                        <a:pt x="307" y="63"/>
                        <a:pt x="342" y="96"/>
                      </a:cubicBezTo>
                      <a:cubicBezTo>
                        <a:pt x="352" y="105"/>
                        <a:pt x="352" y="105"/>
                        <a:pt x="352" y="105"/>
                      </a:cubicBezTo>
                      <a:cubicBezTo>
                        <a:pt x="352" y="25"/>
                        <a:pt x="352" y="25"/>
                        <a:pt x="352" y="25"/>
                      </a:cubicBezTo>
                      <a:cubicBezTo>
                        <a:pt x="300" y="1"/>
                        <a:pt x="267" y="2"/>
                        <a:pt x="216" y="1"/>
                      </a:cubicBezTo>
                      <a:cubicBezTo>
                        <a:pt x="213" y="0"/>
                        <a:pt x="209" y="0"/>
                        <a:pt x="207" y="0"/>
                      </a:cubicBezTo>
                      <a:cubicBezTo>
                        <a:pt x="99" y="1"/>
                        <a:pt x="1" y="62"/>
                        <a:pt x="0" y="1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grpSp>
          <p:sp>
            <p:nvSpPr>
              <p:cNvPr id="11" name="Rectangle 49"/>
              <p:cNvSpPr>
                <a:spLocks noChangeAspect="1" noChangeArrowheads="1"/>
              </p:cNvSpPr>
              <p:nvPr userDrawn="1"/>
            </p:nvSpPr>
            <p:spPr bwMode="auto">
              <a:xfrm>
                <a:off x="4858" y="0"/>
                <a:ext cx="756" cy="75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dirty="0">
                  <a:solidFill>
                    <a:srgbClr val="FFFFFF"/>
                  </a:solidFill>
                </a:endParaRPr>
              </a:p>
            </p:txBody>
          </p:sp>
          <p:sp>
            <p:nvSpPr>
              <p:cNvPr id="12" name="Freeform 50"/>
              <p:cNvSpPr>
                <a:spLocks noChangeAspect="1" noEditPoints="1"/>
              </p:cNvSpPr>
              <p:nvPr userDrawn="1"/>
            </p:nvSpPr>
            <p:spPr bwMode="white">
              <a:xfrm>
                <a:off x="4936" y="53"/>
                <a:ext cx="587" cy="637"/>
              </a:xfrm>
              <a:custGeom>
                <a:avLst/>
                <a:gdLst>
                  <a:gd name="T0" fmla="*/ 743 w 6602"/>
                  <a:gd name="T1" fmla="*/ 1280 h 7166"/>
                  <a:gd name="T2" fmla="*/ 731 w 6602"/>
                  <a:gd name="T3" fmla="*/ 152 h 7166"/>
                  <a:gd name="T4" fmla="*/ 4037 w 6602"/>
                  <a:gd name="T5" fmla="*/ 252 h 7166"/>
                  <a:gd name="T6" fmla="*/ 1456 w 6602"/>
                  <a:gd name="T7" fmla="*/ 222 h 7166"/>
                  <a:gd name="T8" fmla="*/ 2677 w 6602"/>
                  <a:gd name="T9" fmla="*/ 560 h 7166"/>
                  <a:gd name="T10" fmla="*/ 2824 w 6602"/>
                  <a:gd name="T11" fmla="*/ 308 h 7166"/>
                  <a:gd name="T12" fmla="*/ 4037 w 6602"/>
                  <a:gd name="T13" fmla="*/ 252 h 7166"/>
                  <a:gd name="T14" fmla="*/ 4146 w 6602"/>
                  <a:gd name="T15" fmla="*/ 906 h 7166"/>
                  <a:gd name="T16" fmla="*/ 4105 w 6602"/>
                  <a:gd name="T17" fmla="*/ 2222 h 7166"/>
                  <a:gd name="T18" fmla="*/ 4326 w 6602"/>
                  <a:gd name="T19" fmla="*/ 2160 h 7166"/>
                  <a:gd name="T20" fmla="*/ 4350 w 6602"/>
                  <a:gd name="T21" fmla="*/ 756 h 7166"/>
                  <a:gd name="T22" fmla="*/ 4920 w 6602"/>
                  <a:gd name="T23" fmla="*/ 2133 h 7166"/>
                  <a:gd name="T24" fmla="*/ 4707 w 6602"/>
                  <a:gd name="T25" fmla="*/ 219 h 7166"/>
                  <a:gd name="T26" fmla="*/ 6369 w 6602"/>
                  <a:gd name="T27" fmla="*/ 153 h 7166"/>
                  <a:gd name="T28" fmla="*/ 965 w 6602"/>
                  <a:gd name="T29" fmla="*/ 4496 h 7166"/>
                  <a:gd name="T30" fmla="*/ 1785 w 6602"/>
                  <a:gd name="T31" fmla="*/ 3476 h 7166"/>
                  <a:gd name="T32" fmla="*/ 1184 w 6602"/>
                  <a:gd name="T33" fmla="*/ 2731 h 7166"/>
                  <a:gd name="T34" fmla="*/ 1195 w 6602"/>
                  <a:gd name="T35" fmla="*/ 3626 h 7166"/>
                  <a:gd name="T36" fmla="*/ 4080 w 6602"/>
                  <a:gd name="T37" fmla="*/ 2784 h 7166"/>
                  <a:gd name="T38" fmla="*/ 2457 w 6602"/>
                  <a:gd name="T39" fmla="*/ 2593 h 7166"/>
                  <a:gd name="T40" fmla="*/ 3850 w 6602"/>
                  <a:gd name="T41" fmla="*/ 3975 h 7166"/>
                  <a:gd name="T42" fmla="*/ 5713 w 6602"/>
                  <a:gd name="T43" fmla="*/ 4665 h 7166"/>
                  <a:gd name="T44" fmla="*/ 4830 w 6602"/>
                  <a:gd name="T45" fmla="*/ 4656 h 7166"/>
                  <a:gd name="T46" fmla="*/ 4511 w 6602"/>
                  <a:gd name="T47" fmla="*/ 2590 h 7166"/>
                  <a:gd name="T48" fmla="*/ 5758 w 6602"/>
                  <a:gd name="T49" fmla="*/ 4377 h 7166"/>
                  <a:gd name="T50" fmla="*/ 4794 w 6602"/>
                  <a:gd name="T51" fmla="*/ 3468 h 7166"/>
                  <a:gd name="T52" fmla="*/ 3545 w 6602"/>
                  <a:gd name="T53" fmla="*/ 7166 h 7166"/>
                  <a:gd name="T54" fmla="*/ 1689 w 6602"/>
                  <a:gd name="T55" fmla="*/ 7022 h 7166"/>
                  <a:gd name="T56" fmla="*/ 3374 w 6602"/>
                  <a:gd name="T57" fmla="*/ 6684 h 7166"/>
                  <a:gd name="T58" fmla="*/ 5212 w 6602"/>
                  <a:gd name="T59" fmla="*/ 7097 h 7166"/>
                  <a:gd name="T60" fmla="*/ 4005 w 6602"/>
                  <a:gd name="T61" fmla="*/ 5033 h 7166"/>
                  <a:gd name="T62" fmla="*/ 4290 w 6602"/>
                  <a:gd name="T63" fmla="*/ 5864 h 7166"/>
                  <a:gd name="T64" fmla="*/ 4298 w 6602"/>
                  <a:gd name="T65" fmla="*/ 6942 h 7166"/>
                  <a:gd name="T66" fmla="*/ 334 w 6602"/>
                  <a:gd name="T67" fmla="*/ 5755 h 7166"/>
                  <a:gd name="T68" fmla="*/ 484 w 6602"/>
                  <a:gd name="T69" fmla="*/ 5969 h 7166"/>
                  <a:gd name="T70" fmla="*/ 371 w 6602"/>
                  <a:gd name="T71" fmla="*/ 5959 h 7166"/>
                  <a:gd name="T72" fmla="*/ 228 w 6602"/>
                  <a:gd name="T73" fmla="*/ 6106 h 7166"/>
                  <a:gd name="T74" fmla="*/ 450 w 6602"/>
                  <a:gd name="T75" fmla="*/ 6090 h 7166"/>
                  <a:gd name="T76" fmla="*/ 454 w 6602"/>
                  <a:gd name="T77" fmla="*/ 6205 h 7166"/>
                  <a:gd name="T78" fmla="*/ 655 w 6602"/>
                  <a:gd name="T79" fmla="*/ 6210 h 7166"/>
                  <a:gd name="T80" fmla="*/ 587 w 6602"/>
                  <a:gd name="T81" fmla="*/ 6053 h 7166"/>
                  <a:gd name="T82" fmla="*/ 877 w 6602"/>
                  <a:gd name="T83" fmla="*/ 6081 h 7166"/>
                  <a:gd name="T84" fmla="*/ 713 w 6602"/>
                  <a:gd name="T85" fmla="*/ 5963 h 7166"/>
                  <a:gd name="T86" fmla="*/ 764 w 6602"/>
                  <a:gd name="T87" fmla="*/ 5880 h 7166"/>
                  <a:gd name="T88" fmla="*/ 671 w 6602"/>
                  <a:gd name="T89" fmla="*/ 5717 h 7166"/>
                  <a:gd name="T90" fmla="*/ 528 w 6602"/>
                  <a:gd name="T91" fmla="*/ 5859 h 7166"/>
                  <a:gd name="T92" fmla="*/ 388 w 6602"/>
                  <a:gd name="T93" fmla="*/ 5708 h 7166"/>
                  <a:gd name="T94" fmla="*/ 6357 w 6602"/>
                  <a:gd name="T95" fmla="*/ 5708 h 7166"/>
                  <a:gd name="T96" fmla="*/ 6217 w 6602"/>
                  <a:gd name="T97" fmla="*/ 5859 h 7166"/>
                  <a:gd name="T98" fmla="*/ 6073 w 6602"/>
                  <a:gd name="T99" fmla="*/ 5717 h 7166"/>
                  <a:gd name="T100" fmla="*/ 5981 w 6602"/>
                  <a:gd name="T101" fmla="*/ 5880 h 7166"/>
                  <a:gd name="T102" fmla="*/ 6032 w 6602"/>
                  <a:gd name="T103" fmla="*/ 5963 h 7166"/>
                  <a:gd name="T104" fmla="*/ 5867 w 6602"/>
                  <a:gd name="T105" fmla="*/ 6081 h 7166"/>
                  <a:gd name="T106" fmla="*/ 6157 w 6602"/>
                  <a:gd name="T107" fmla="*/ 6053 h 7166"/>
                  <a:gd name="T108" fmla="*/ 6090 w 6602"/>
                  <a:gd name="T109" fmla="*/ 6210 h 7166"/>
                  <a:gd name="T110" fmla="*/ 6291 w 6602"/>
                  <a:gd name="T111" fmla="*/ 6205 h 7166"/>
                  <a:gd name="T112" fmla="*/ 6294 w 6602"/>
                  <a:gd name="T113" fmla="*/ 6090 h 7166"/>
                  <a:gd name="T114" fmla="*/ 6516 w 6602"/>
                  <a:gd name="T115" fmla="*/ 6106 h 7166"/>
                  <a:gd name="T116" fmla="*/ 6374 w 6602"/>
                  <a:gd name="T117" fmla="*/ 5959 h 7166"/>
                  <a:gd name="T118" fmla="*/ 6261 w 6602"/>
                  <a:gd name="T119" fmla="*/ 5969 h 7166"/>
                  <a:gd name="T120" fmla="*/ 6410 w 6602"/>
                  <a:gd name="T121" fmla="*/ 5755 h 7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602" h="7166">
                    <a:moveTo>
                      <a:pt x="500" y="2260"/>
                    </a:moveTo>
                    <a:cubicBezTo>
                      <a:pt x="310" y="2257"/>
                      <a:pt x="190" y="2263"/>
                      <a:pt x="12" y="2195"/>
                    </a:cubicBezTo>
                    <a:cubicBezTo>
                      <a:pt x="12" y="1965"/>
                      <a:pt x="12" y="1965"/>
                      <a:pt x="12" y="1965"/>
                    </a:cubicBezTo>
                    <a:cubicBezTo>
                      <a:pt x="172" y="2096"/>
                      <a:pt x="316" y="2111"/>
                      <a:pt x="523" y="2114"/>
                    </a:cubicBezTo>
                    <a:cubicBezTo>
                      <a:pt x="868" y="2125"/>
                      <a:pt x="1079" y="1970"/>
                      <a:pt x="1079" y="1698"/>
                    </a:cubicBezTo>
                    <a:cubicBezTo>
                      <a:pt x="1079" y="1491"/>
                      <a:pt x="924" y="1383"/>
                      <a:pt x="743" y="1280"/>
                    </a:cubicBezTo>
                    <a:cubicBezTo>
                      <a:pt x="345" y="1052"/>
                      <a:pt x="345" y="1052"/>
                      <a:pt x="345" y="1052"/>
                    </a:cubicBezTo>
                    <a:cubicBezTo>
                      <a:pt x="131" y="927"/>
                      <a:pt x="6" y="783"/>
                      <a:pt x="3" y="550"/>
                    </a:cubicBezTo>
                    <a:cubicBezTo>
                      <a:pt x="0" y="205"/>
                      <a:pt x="339" y="0"/>
                      <a:pt x="707" y="12"/>
                    </a:cubicBezTo>
                    <a:cubicBezTo>
                      <a:pt x="880" y="17"/>
                      <a:pt x="988" y="12"/>
                      <a:pt x="1146" y="76"/>
                    </a:cubicBezTo>
                    <a:cubicBezTo>
                      <a:pt x="1146" y="301"/>
                      <a:pt x="1146" y="301"/>
                      <a:pt x="1146" y="301"/>
                    </a:cubicBezTo>
                    <a:cubicBezTo>
                      <a:pt x="1023" y="184"/>
                      <a:pt x="900" y="158"/>
                      <a:pt x="731" y="152"/>
                    </a:cubicBezTo>
                    <a:cubicBezTo>
                      <a:pt x="491" y="137"/>
                      <a:pt x="228" y="298"/>
                      <a:pt x="248" y="538"/>
                    </a:cubicBezTo>
                    <a:cubicBezTo>
                      <a:pt x="263" y="693"/>
                      <a:pt x="368" y="778"/>
                      <a:pt x="506" y="856"/>
                    </a:cubicBezTo>
                    <a:cubicBezTo>
                      <a:pt x="854" y="1058"/>
                      <a:pt x="854" y="1058"/>
                      <a:pt x="854" y="1058"/>
                    </a:cubicBezTo>
                    <a:cubicBezTo>
                      <a:pt x="1117" y="1210"/>
                      <a:pt x="1336" y="1292"/>
                      <a:pt x="1351" y="1663"/>
                    </a:cubicBezTo>
                    <a:cubicBezTo>
                      <a:pt x="1368" y="2146"/>
                      <a:pt x="895" y="2269"/>
                      <a:pt x="500" y="2260"/>
                    </a:cubicBezTo>
                    <a:close/>
                    <a:moveTo>
                      <a:pt x="4037" y="252"/>
                    </a:moveTo>
                    <a:cubicBezTo>
                      <a:pt x="4020" y="283"/>
                      <a:pt x="4007" y="302"/>
                      <a:pt x="3996" y="335"/>
                    </a:cubicBezTo>
                    <a:cubicBezTo>
                      <a:pt x="3306" y="2258"/>
                      <a:pt x="3306" y="2258"/>
                      <a:pt x="3306" y="2258"/>
                    </a:cubicBezTo>
                    <a:cubicBezTo>
                      <a:pt x="2760" y="795"/>
                      <a:pt x="2760" y="795"/>
                      <a:pt x="2760" y="795"/>
                    </a:cubicBezTo>
                    <a:cubicBezTo>
                      <a:pt x="2226" y="2269"/>
                      <a:pt x="2226" y="2269"/>
                      <a:pt x="2226" y="2269"/>
                    </a:cubicBezTo>
                    <a:cubicBezTo>
                      <a:pt x="1494" y="299"/>
                      <a:pt x="1494" y="299"/>
                      <a:pt x="1494" y="299"/>
                    </a:cubicBezTo>
                    <a:cubicBezTo>
                      <a:pt x="1486" y="269"/>
                      <a:pt x="1478" y="250"/>
                      <a:pt x="1456" y="222"/>
                    </a:cubicBezTo>
                    <a:cubicBezTo>
                      <a:pt x="1431" y="191"/>
                      <a:pt x="1414" y="175"/>
                      <a:pt x="1381" y="155"/>
                    </a:cubicBezTo>
                    <a:cubicBezTo>
                      <a:pt x="1760" y="155"/>
                      <a:pt x="1760" y="155"/>
                      <a:pt x="1760" y="155"/>
                    </a:cubicBezTo>
                    <a:cubicBezTo>
                      <a:pt x="1746" y="177"/>
                      <a:pt x="1738" y="191"/>
                      <a:pt x="1735" y="216"/>
                    </a:cubicBezTo>
                    <a:cubicBezTo>
                      <a:pt x="1730" y="238"/>
                      <a:pt x="1727" y="255"/>
                      <a:pt x="1735" y="277"/>
                    </a:cubicBezTo>
                    <a:cubicBezTo>
                      <a:pt x="2242" y="1717"/>
                      <a:pt x="2242" y="1717"/>
                      <a:pt x="2242" y="1717"/>
                    </a:cubicBezTo>
                    <a:cubicBezTo>
                      <a:pt x="2677" y="560"/>
                      <a:pt x="2677" y="560"/>
                      <a:pt x="2677" y="560"/>
                    </a:cubicBezTo>
                    <a:cubicBezTo>
                      <a:pt x="2575" y="299"/>
                      <a:pt x="2575" y="299"/>
                      <a:pt x="2575" y="299"/>
                    </a:cubicBezTo>
                    <a:cubicBezTo>
                      <a:pt x="2561" y="263"/>
                      <a:pt x="2541" y="247"/>
                      <a:pt x="2519" y="219"/>
                    </a:cubicBezTo>
                    <a:cubicBezTo>
                      <a:pt x="2500" y="194"/>
                      <a:pt x="2483" y="177"/>
                      <a:pt x="2461" y="155"/>
                    </a:cubicBezTo>
                    <a:cubicBezTo>
                      <a:pt x="2838" y="155"/>
                      <a:pt x="2838" y="155"/>
                      <a:pt x="2838" y="155"/>
                    </a:cubicBezTo>
                    <a:cubicBezTo>
                      <a:pt x="2827" y="175"/>
                      <a:pt x="2821" y="186"/>
                      <a:pt x="2816" y="208"/>
                    </a:cubicBezTo>
                    <a:cubicBezTo>
                      <a:pt x="2807" y="247"/>
                      <a:pt x="2813" y="272"/>
                      <a:pt x="2824" y="308"/>
                    </a:cubicBezTo>
                    <a:cubicBezTo>
                      <a:pt x="3334" y="1723"/>
                      <a:pt x="3334" y="1723"/>
                      <a:pt x="3334" y="1723"/>
                    </a:cubicBezTo>
                    <a:cubicBezTo>
                      <a:pt x="3804" y="324"/>
                      <a:pt x="3804" y="324"/>
                      <a:pt x="3804" y="324"/>
                    </a:cubicBezTo>
                    <a:cubicBezTo>
                      <a:pt x="3821" y="288"/>
                      <a:pt x="3832" y="263"/>
                      <a:pt x="3829" y="227"/>
                    </a:cubicBezTo>
                    <a:cubicBezTo>
                      <a:pt x="3827" y="197"/>
                      <a:pt x="3821" y="177"/>
                      <a:pt x="3804" y="153"/>
                    </a:cubicBezTo>
                    <a:cubicBezTo>
                      <a:pt x="4109" y="153"/>
                      <a:pt x="4109" y="153"/>
                      <a:pt x="4109" y="153"/>
                    </a:cubicBezTo>
                    <a:cubicBezTo>
                      <a:pt x="4079" y="189"/>
                      <a:pt x="4062" y="213"/>
                      <a:pt x="4037" y="252"/>
                    </a:cubicBezTo>
                    <a:close/>
                    <a:moveTo>
                      <a:pt x="4350" y="756"/>
                    </a:moveTo>
                    <a:cubicBezTo>
                      <a:pt x="4110" y="756"/>
                      <a:pt x="4110" y="756"/>
                      <a:pt x="4110" y="756"/>
                    </a:cubicBezTo>
                    <a:cubicBezTo>
                      <a:pt x="4097" y="756"/>
                      <a:pt x="4097" y="756"/>
                      <a:pt x="4097" y="756"/>
                    </a:cubicBezTo>
                    <a:cubicBezTo>
                      <a:pt x="4104" y="767"/>
                      <a:pt x="4104" y="767"/>
                      <a:pt x="4104" y="767"/>
                    </a:cubicBezTo>
                    <a:cubicBezTo>
                      <a:pt x="4119" y="789"/>
                      <a:pt x="4127" y="806"/>
                      <a:pt x="4135" y="832"/>
                    </a:cubicBezTo>
                    <a:cubicBezTo>
                      <a:pt x="4145" y="861"/>
                      <a:pt x="4146" y="878"/>
                      <a:pt x="4146" y="906"/>
                    </a:cubicBezTo>
                    <a:cubicBezTo>
                      <a:pt x="4146" y="2091"/>
                      <a:pt x="4146" y="2091"/>
                      <a:pt x="4146" y="2091"/>
                    </a:cubicBezTo>
                    <a:cubicBezTo>
                      <a:pt x="4146" y="2119"/>
                      <a:pt x="4146" y="2138"/>
                      <a:pt x="4135" y="2164"/>
                    </a:cubicBezTo>
                    <a:cubicBezTo>
                      <a:pt x="4135" y="2164"/>
                      <a:pt x="4135" y="2164"/>
                      <a:pt x="4135" y="2164"/>
                    </a:cubicBezTo>
                    <a:cubicBezTo>
                      <a:pt x="4135" y="2165"/>
                      <a:pt x="4135" y="2165"/>
                      <a:pt x="4135" y="2165"/>
                    </a:cubicBezTo>
                    <a:cubicBezTo>
                      <a:pt x="4129" y="2183"/>
                      <a:pt x="4124" y="2194"/>
                      <a:pt x="4112" y="2211"/>
                    </a:cubicBezTo>
                    <a:cubicBezTo>
                      <a:pt x="4105" y="2222"/>
                      <a:pt x="4105" y="2222"/>
                      <a:pt x="4105" y="2222"/>
                    </a:cubicBezTo>
                    <a:cubicBezTo>
                      <a:pt x="4118" y="2222"/>
                      <a:pt x="4118" y="2222"/>
                      <a:pt x="4118" y="2222"/>
                    </a:cubicBezTo>
                    <a:cubicBezTo>
                      <a:pt x="4346" y="2222"/>
                      <a:pt x="4346" y="2222"/>
                      <a:pt x="4346" y="2222"/>
                    </a:cubicBezTo>
                    <a:cubicBezTo>
                      <a:pt x="4359" y="2222"/>
                      <a:pt x="4359" y="2222"/>
                      <a:pt x="4359" y="2222"/>
                    </a:cubicBezTo>
                    <a:cubicBezTo>
                      <a:pt x="4352" y="2212"/>
                      <a:pt x="4352" y="2212"/>
                      <a:pt x="4352" y="2212"/>
                    </a:cubicBezTo>
                    <a:cubicBezTo>
                      <a:pt x="4349" y="2207"/>
                      <a:pt x="4346" y="2202"/>
                      <a:pt x="4343" y="2198"/>
                    </a:cubicBezTo>
                    <a:cubicBezTo>
                      <a:pt x="4335" y="2185"/>
                      <a:pt x="4328" y="2176"/>
                      <a:pt x="4326" y="2160"/>
                    </a:cubicBezTo>
                    <a:cubicBezTo>
                      <a:pt x="4320" y="2112"/>
                      <a:pt x="4320" y="2047"/>
                      <a:pt x="4320" y="1972"/>
                    </a:cubicBezTo>
                    <a:cubicBezTo>
                      <a:pt x="4320" y="902"/>
                      <a:pt x="4320" y="902"/>
                      <a:pt x="4320" y="902"/>
                    </a:cubicBezTo>
                    <a:cubicBezTo>
                      <a:pt x="4320" y="880"/>
                      <a:pt x="4320" y="868"/>
                      <a:pt x="4333" y="822"/>
                    </a:cubicBezTo>
                    <a:cubicBezTo>
                      <a:pt x="4341" y="801"/>
                      <a:pt x="4347" y="786"/>
                      <a:pt x="4356" y="766"/>
                    </a:cubicBezTo>
                    <a:cubicBezTo>
                      <a:pt x="4361" y="756"/>
                      <a:pt x="4361" y="756"/>
                      <a:pt x="4361" y="756"/>
                    </a:cubicBezTo>
                    <a:lnTo>
                      <a:pt x="4350" y="756"/>
                    </a:lnTo>
                    <a:close/>
                    <a:moveTo>
                      <a:pt x="6579" y="244"/>
                    </a:moveTo>
                    <a:cubicBezTo>
                      <a:pt x="6571" y="288"/>
                      <a:pt x="6571" y="313"/>
                      <a:pt x="6571" y="355"/>
                    </a:cubicBezTo>
                    <a:cubicBezTo>
                      <a:pt x="6574" y="2291"/>
                      <a:pt x="6574" y="2291"/>
                      <a:pt x="6574" y="2291"/>
                    </a:cubicBezTo>
                    <a:cubicBezTo>
                      <a:pt x="4901" y="443"/>
                      <a:pt x="4901" y="443"/>
                      <a:pt x="4901" y="443"/>
                    </a:cubicBezTo>
                    <a:cubicBezTo>
                      <a:pt x="4901" y="1981"/>
                      <a:pt x="4901" y="1981"/>
                      <a:pt x="4901" y="1981"/>
                    </a:cubicBezTo>
                    <a:cubicBezTo>
                      <a:pt x="4901" y="2042"/>
                      <a:pt x="4901" y="2042"/>
                      <a:pt x="4920" y="2133"/>
                    </a:cubicBezTo>
                    <a:cubicBezTo>
                      <a:pt x="4926" y="2166"/>
                      <a:pt x="4934" y="2186"/>
                      <a:pt x="4945" y="2222"/>
                    </a:cubicBezTo>
                    <a:cubicBezTo>
                      <a:pt x="4682" y="2222"/>
                      <a:pt x="4682" y="2222"/>
                      <a:pt x="4682" y="2222"/>
                    </a:cubicBezTo>
                    <a:cubicBezTo>
                      <a:pt x="4702" y="2194"/>
                      <a:pt x="4713" y="2177"/>
                      <a:pt x="4718" y="2147"/>
                    </a:cubicBezTo>
                    <a:cubicBezTo>
                      <a:pt x="4729" y="2105"/>
                      <a:pt x="4729" y="2078"/>
                      <a:pt x="4729" y="2036"/>
                    </a:cubicBezTo>
                    <a:cubicBezTo>
                      <a:pt x="4729" y="308"/>
                      <a:pt x="4729" y="308"/>
                      <a:pt x="4729" y="308"/>
                    </a:cubicBezTo>
                    <a:cubicBezTo>
                      <a:pt x="4729" y="274"/>
                      <a:pt x="4724" y="250"/>
                      <a:pt x="4707" y="219"/>
                    </a:cubicBezTo>
                    <a:cubicBezTo>
                      <a:pt x="4693" y="189"/>
                      <a:pt x="4677" y="172"/>
                      <a:pt x="4649" y="155"/>
                    </a:cubicBezTo>
                    <a:cubicBezTo>
                      <a:pt x="4954" y="155"/>
                      <a:pt x="4954" y="155"/>
                      <a:pt x="4954" y="155"/>
                    </a:cubicBezTo>
                    <a:cubicBezTo>
                      <a:pt x="6402" y="1809"/>
                      <a:pt x="6402" y="1809"/>
                      <a:pt x="6402" y="1809"/>
                    </a:cubicBezTo>
                    <a:cubicBezTo>
                      <a:pt x="6402" y="496"/>
                      <a:pt x="6402" y="496"/>
                      <a:pt x="6402" y="496"/>
                    </a:cubicBezTo>
                    <a:cubicBezTo>
                      <a:pt x="6402" y="396"/>
                      <a:pt x="6408" y="333"/>
                      <a:pt x="6388" y="233"/>
                    </a:cubicBezTo>
                    <a:cubicBezTo>
                      <a:pt x="6383" y="202"/>
                      <a:pt x="6377" y="183"/>
                      <a:pt x="6369" y="153"/>
                    </a:cubicBezTo>
                    <a:cubicBezTo>
                      <a:pt x="6602" y="153"/>
                      <a:pt x="6602" y="153"/>
                      <a:pt x="6602" y="153"/>
                    </a:cubicBezTo>
                    <a:cubicBezTo>
                      <a:pt x="6591" y="186"/>
                      <a:pt x="6585" y="208"/>
                      <a:pt x="6579" y="244"/>
                    </a:cubicBezTo>
                    <a:close/>
                    <a:moveTo>
                      <a:pt x="1464" y="4662"/>
                    </a:moveTo>
                    <a:cubicBezTo>
                      <a:pt x="913" y="4662"/>
                      <a:pt x="913" y="4662"/>
                      <a:pt x="913" y="4662"/>
                    </a:cubicBezTo>
                    <a:cubicBezTo>
                      <a:pt x="929" y="4640"/>
                      <a:pt x="935" y="4626"/>
                      <a:pt x="946" y="4604"/>
                    </a:cubicBezTo>
                    <a:cubicBezTo>
                      <a:pt x="960" y="4565"/>
                      <a:pt x="965" y="4537"/>
                      <a:pt x="965" y="4496"/>
                    </a:cubicBezTo>
                    <a:cubicBezTo>
                      <a:pt x="965" y="2792"/>
                      <a:pt x="965" y="2792"/>
                      <a:pt x="965" y="2792"/>
                    </a:cubicBezTo>
                    <a:cubicBezTo>
                      <a:pt x="965" y="2745"/>
                      <a:pt x="957" y="2715"/>
                      <a:pt x="938" y="2670"/>
                    </a:cubicBezTo>
                    <a:cubicBezTo>
                      <a:pt x="924" y="2640"/>
                      <a:pt x="913" y="2621"/>
                      <a:pt x="893" y="2593"/>
                    </a:cubicBezTo>
                    <a:cubicBezTo>
                      <a:pt x="1519" y="2593"/>
                      <a:pt x="1519" y="2593"/>
                      <a:pt x="1519" y="2593"/>
                    </a:cubicBezTo>
                    <a:cubicBezTo>
                      <a:pt x="1788" y="2593"/>
                      <a:pt x="1996" y="2820"/>
                      <a:pt x="2010" y="3089"/>
                    </a:cubicBezTo>
                    <a:cubicBezTo>
                      <a:pt x="2015" y="3285"/>
                      <a:pt x="1935" y="3391"/>
                      <a:pt x="1785" y="3476"/>
                    </a:cubicBezTo>
                    <a:cubicBezTo>
                      <a:pt x="1708" y="3524"/>
                      <a:pt x="1708" y="3524"/>
                      <a:pt x="1708" y="3524"/>
                    </a:cubicBezTo>
                    <a:cubicBezTo>
                      <a:pt x="1791" y="3554"/>
                      <a:pt x="1791" y="3554"/>
                      <a:pt x="1791" y="3554"/>
                    </a:cubicBezTo>
                    <a:cubicBezTo>
                      <a:pt x="2021" y="3632"/>
                      <a:pt x="2148" y="3801"/>
                      <a:pt x="2148" y="4072"/>
                    </a:cubicBezTo>
                    <a:cubicBezTo>
                      <a:pt x="2145" y="4438"/>
                      <a:pt x="1885" y="4662"/>
                      <a:pt x="1464" y="4662"/>
                    </a:cubicBezTo>
                    <a:close/>
                    <a:moveTo>
                      <a:pt x="1386" y="2731"/>
                    </a:moveTo>
                    <a:cubicBezTo>
                      <a:pt x="1184" y="2731"/>
                      <a:pt x="1184" y="2731"/>
                      <a:pt x="1184" y="2731"/>
                    </a:cubicBezTo>
                    <a:cubicBezTo>
                      <a:pt x="1184" y="3476"/>
                      <a:pt x="1184" y="3476"/>
                      <a:pt x="1184" y="3476"/>
                    </a:cubicBezTo>
                    <a:cubicBezTo>
                      <a:pt x="1364" y="3476"/>
                      <a:pt x="1364" y="3476"/>
                      <a:pt x="1364" y="3476"/>
                    </a:cubicBezTo>
                    <a:cubicBezTo>
                      <a:pt x="1666" y="3476"/>
                      <a:pt x="1805" y="3313"/>
                      <a:pt x="1796" y="3089"/>
                    </a:cubicBezTo>
                    <a:cubicBezTo>
                      <a:pt x="1785" y="2881"/>
                      <a:pt x="1644" y="2731"/>
                      <a:pt x="1386" y="2731"/>
                    </a:cubicBezTo>
                    <a:close/>
                    <a:moveTo>
                      <a:pt x="1375" y="3609"/>
                    </a:moveTo>
                    <a:cubicBezTo>
                      <a:pt x="1306" y="3609"/>
                      <a:pt x="1264" y="3609"/>
                      <a:pt x="1195" y="3626"/>
                    </a:cubicBezTo>
                    <a:cubicBezTo>
                      <a:pt x="1195" y="4512"/>
                      <a:pt x="1195" y="4512"/>
                      <a:pt x="1195" y="4512"/>
                    </a:cubicBezTo>
                    <a:cubicBezTo>
                      <a:pt x="1270" y="4534"/>
                      <a:pt x="1320" y="4543"/>
                      <a:pt x="1397" y="4537"/>
                    </a:cubicBezTo>
                    <a:cubicBezTo>
                      <a:pt x="1669" y="4521"/>
                      <a:pt x="1935" y="4368"/>
                      <a:pt x="1926" y="4069"/>
                    </a:cubicBezTo>
                    <a:cubicBezTo>
                      <a:pt x="1918" y="3715"/>
                      <a:pt x="1649" y="3618"/>
                      <a:pt x="1375" y="3609"/>
                    </a:cubicBezTo>
                    <a:close/>
                    <a:moveTo>
                      <a:pt x="4083" y="2684"/>
                    </a:moveTo>
                    <a:cubicBezTo>
                      <a:pt x="4077" y="2723"/>
                      <a:pt x="4080" y="2745"/>
                      <a:pt x="4080" y="2784"/>
                    </a:cubicBezTo>
                    <a:cubicBezTo>
                      <a:pt x="4080" y="3994"/>
                      <a:pt x="4080" y="3994"/>
                      <a:pt x="4080" y="3994"/>
                    </a:cubicBezTo>
                    <a:cubicBezTo>
                      <a:pt x="4080" y="4393"/>
                      <a:pt x="3739" y="4684"/>
                      <a:pt x="3313" y="4692"/>
                    </a:cubicBezTo>
                    <a:cubicBezTo>
                      <a:pt x="2856" y="4698"/>
                      <a:pt x="2485" y="4404"/>
                      <a:pt x="2485" y="3983"/>
                    </a:cubicBezTo>
                    <a:cubicBezTo>
                      <a:pt x="2485" y="2795"/>
                      <a:pt x="2485" y="2795"/>
                      <a:pt x="2485" y="2795"/>
                    </a:cubicBezTo>
                    <a:cubicBezTo>
                      <a:pt x="2485" y="2759"/>
                      <a:pt x="2487" y="2737"/>
                      <a:pt x="2482" y="2701"/>
                    </a:cubicBezTo>
                    <a:cubicBezTo>
                      <a:pt x="2476" y="2657"/>
                      <a:pt x="2471" y="2632"/>
                      <a:pt x="2457" y="2593"/>
                    </a:cubicBezTo>
                    <a:cubicBezTo>
                      <a:pt x="2740" y="2593"/>
                      <a:pt x="2740" y="2593"/>
                      <a:pt x="2740" y="2593"/>
                    </a:cubicBezTo>
                    <a:cubicBezTo>
                      <a:pt x="2726" y="2623"/>
                      <a:pt x="2720" y="2643"/>
                      <a:pt x="2715" y="2679"/>
                    </a:cubicBezTo>
                    <a:cubicBezTo>
                      <a:pt x="2706" y="2715"/>
                      <a:pt x="2709" y="2740"/>
                      <a:pt x="2709" y="2776"/>
                    </a:cubicBezTo>
                    <a:cubicBezTo>
                      <a:pt x="2709" y="3958"/>
                      <a:pt x="2709" y="3958"/>
                      <a:pt x="2709" y="3958"/>
                    </a:cubicBezTo>
                    <a:cubicBezTo>
                      <a:pt x="2709" y="4277"/>
                      <a:pt x="2994" y="4523"/>
                      <a:pt x="3313" y="4512"/>
                    </a:cubicBezTo>
                    <a:cubicBezTo>
                      <a:pt x="3629" y="4504"/>
                      <a:pt x="3850" y="4269"/>
                      <a:pt x="3850" y="3975"/>
                    </a:cubicBezTo>
                    <a:cubicBezTo>
                      <a:pt x="3850" y="2789"/>
                      <a:pt x="3850" y="2789"/>
                      <a:pt x="3850" y="2789"/>
                    </a:cubicBezTo>
                    <a:cubicBezTo>
                      <a:pt x="3850" y="2748"/>
                      <a:pt x="3850" y="2723"/>
                      <a:pt x="3845" y="2684"/>
                    </a:cubicBezTo>
                    <a:cubicBezTo>
                      <a:pt x="3836" y="2648"/>
                      <a:pt x="3831" y="2626"/>
                      <a:pt x="3817" y="2593"/>
                    </a:cubicBezTo>
                    <a:cubicBezTo>
                      <a:pt x="4105" y="2593"/>
                      <a:pt x="4105" y="2593"/>
                      <a:pt x="4105" y="2593"/>
                    </a:cubicBezTo>
                    <a:cubicBezTo>
                      <a:pt x="4094" y="2626"/>
                      <a:pt x="4088" y="2648"/>
                      <a:pt x="4083" y="2684"/>
                    </a:cubicBezTo>
                    <a:close/>
                    <a:moveTo>
                      <a:pt x="5713" y="4665"/>
                    </a:moveTo>
                    <a:cubicBezTo>
                      <a:pt x="4882" y="3584"/>
                      <a:pt x="4882" y="3584"/>
                      <a:pt x="4882" y="3584"/>
                    </a:cubicBezTo>
                    <a:cubicBezTo>
                      <a:pt x="4860" y="3557"/>
                      <a:pt x="4852" y="3537"/>
                      <a:pt x="4827" y="3518"/>
                    </a:cubicBezTo>
                    <a:cubicBezTo>
                      <a:pt x="4816" y="3507"/>
                      <a:pt x="4805" y="3501"/>
                      <a:pt x="4791" y="3493"/>
                    </a:cubicBezTo>
                    <a:cubicBezTo>
                      <a:pt x="4791" y="4443"/>
                      <a:pt x="4791" y="4443"/>
                      <a:pt x="4791" y="4443"/>
                    </a:cubicBezTo>
                    <a:cubicBezTo>
                      <a:pt x="4791" y="4487"/>
                      <a:pt x="4788" y="4512"/>
                      <a:pt x="4799" y="4557"/>
                    </a:cubicBezTo>
                    <a:cubicBezTo>
                      <a:pt x="4805" y="4595"/>
                      <a:pt x="4816" y="4618"/>
                      <a:pt x="4830" y="4656"/>
                    </a:cubicBezTo>
                    <a:cubicBezTo>
                      <a:pt x="4525" y="4656"/>
                      <a:pt x="4525" y="4656"/>
                      <a:pt x="4525" y="4656"/>
                    </a:cubicBezTo>
                    <a:cubicBezTo>
                      <a:pt x="4542" y="4623"/>
                      <a:pt x="4555" y="4604"/>
                      <a:pt x="4558" y="4570"/>
                    </a:cubicBezTo>
                    <a:cubicBezTo>
                      <a:pt x="4567" y="4529"/>
                      <a:pt x="4567" y="4438"/>
                      <a:pt x="4567" y="4360"/>
                    </a:cubicBezTo>
                    <a:cubicBezTo>
                      <a:pt x="4567" y="2875"/>
                      <a:pt x="4567" y="2875"/>
                      <a:pt x="4567" y="2875"/>
                    </a:cubicBezTo>
                    <a:cubicBezTo>
                      <a:pt x="4567" y="2798"/>
                      <a:pt x="4564" y="2754"/>
                      <a:pt x="4550" y="2676"/>
                    </a:cubicBezTo>
                    <a:cubicBezTo>
                      <a:pt x="4542" y="2640"/>
                      <a:pt x="4528" y="2621"/>
                      <a:pt x="4511" y="2590"/>
                    </a:cubicBezTo>
                    <a:cubicBezTo>
                      <a:pt x="5134" y="2590"/>
                      <a:pt x="5134" y="2590"/>
                      <a:pt x="5134" y="2590"/>
                    </a:cubicBezTo>
                    <a:cubicBezTo>
                      <a:pt x="5406" y="2590"/>
                      <a:pt x="5650" y="2770"/>
                      <a:pt x="5641" y="3066"/>
                    </a:cubicBezTo>
                    <a:cubicBezTo>
                      <a:pt x="5636" y="3355"/>
                      <a:pt x="5384" y="3601"/>
                      <a:pt x="5079" y="3554"/>
                    </a:cubicBezTo>
                    <a:cubicBezTo>
                      <a:pt x="5096" y="3568"/>
                      <a:pt x="5104" y="3579"/>
                      <a:pt x="5121" y="3593"/>
                    </a:cubicBezTo>
                    <a:cubicBezTo>
                      <a:pt x="5179" y="3648"/>
                      <a:pt x="5212" y="3684"/>
                      <a:pt x="5265" y="3751"/>
                    </a:cubicBezTo>
                    <a:cubicBezTo>
                      <a:pt x="5758" y="4377"/>
                      <a:pt x="5758" y="4377"/>
                      <a:pt x="5758" y="4377"/>
                    </a:cubicBezTo>
                    <a:cubicBezTo>
                      <a:pt x="5821" y="4460"/>
                      <a:pt x="5871" y="4526"/>
                      <a:pt x="5935" y="4582"/>
                    </a:cubicBezTo>
                    <a:cubicBezTo>
                      <a:pt x="5974" y="4615"/>
                      <a:pt x="5999" y="4634"/>
                      <a:pt x="6040" y="4665"/>
                    </a:cubicBezTo>
                    <a:lnTo>
                      <a:pt x="5713" y="4665"/>
                    </a:lnTo>
                    <a:close/>
                    <a:moveTo>
                      <a:pt x="5013" y="2715"/>
                    </a:moveTo>
                    <a:cubicBezTo>
                      <a:pt x="4927" y="2715"/>
                      <a:pt x="4874" y="2718"/>
                      <a:pt x="4794" y="2754"/>
                    </a:cubicBezTo>
                    <a:cubicBezTo>
                      <a:pt x="4794" y="3468"/>
                      <a:pt x="4794" y="3468"/>
                      <a:pt x="4794" y="3468"/>
                    </a:cubicBezTo>
                    <a:cubicBezTo>
                      <a:pt x="4833" y="3474"/>
                      <a:pt x="4907" y="3476"/>
                      <a:pt x="4974" y="3474"/>
                    </a:cubicBezTo>
                    <a:cubicBezTo>
                      <a:pt x="5259" y="3451"/>
                      <a:pt x="5431" y="3302"/>
                      <a:pt x="5414" y="3072"/>
                    </a:cubicBezTo>
                    <a:cubicBezTo>
                      <a:pt x="5403" y="2906"/>
                      <a:pt x="5348" y="2729"/>
                      <a:pt x="5013" y="2715"/>
                    </a:cubicBezTo>
                    <a:close/>
                    <a:moveTo>
                      <a:pt x="3551" y="5119"/>
                    </a:moveTo>
                    <a:cubicBezTo>
                      <a:pt x="3542" y="5163"/>
                      <a:pt x="3542" y="5188"/>
                      <a:pt x="3542" y="5230"/>
                    </a:cubicBezTo>
                    <a:cubicBezTo>
                      <a:pt x="3545" y="7166"/>
                      <a:pt x="3545" y="7166"/>
                      <a:pt x="3545" y="7166"/>
                    </a:cubicBezTo>
                    <a:cubicBezTo>
                      <a:pt x="1872" y="5318"/>
                      <a:pt x="1872" y="5318"/>
                      <a:pt x="1872" y="5318"/>
                    </a:cubicBezTo>
                    <a:cubicBezTo>
                      <a:pt x="1872" y="6856"/>
                      <a:pt x="1872" y="6856"/>
                      <a:pt x="1872" y="6856"/>
                    </a:cubicBezTo>
                    <a:cubicBezTo>
                      <a:pt x="1872" y="6917"/>
                      <a:pt x="1872" y="6917"/>
                      <a:pt x="1892" y="7008"/>
                    </a:cubicBezTo>
                    <a:cubicBezTo>
                      <a:pt x="1897" y="7041"/>
                      <a:pt x="1905" y="7061"/>
                      <a:pt x="1917" y="7097"/>
                    </a:cubicBezTo>
                    <a:cubicBezTo>
                      <a:pt x="1654" y="7097"/>
                      <a:pt x="1654" y="7097"/>
                      <a:pt x="1654" y="7097"/>
                    </a:cubicBezTo>
                    <a:cubicBezTo>
                      <a:pt x="1673" y="7069"/>
                      <a:pt x="1684" y="7052"/>
                      <a:pt x="1689" y="7022"/>
                    </a:cubicBezTo>
                    <a:cubicBezTo>
                      <a:pt x="1701" y="6980"/>
                      <a:pt x="1701" y="6953"/>
                      <a:pt x="1701" y="6911"/>
                    </a:cubicBezTo>
                    <a:cubicBezTo>
                      <a:pt x="1701" y="5183"/>
                      <a:pt x="1701" y="5183"/>
                      <a:pt x="1701" y="5183"/>
                    </a:cubicBezTo>
                    <a:cubicBezTo>
                      <a:pt x="1701" y="5150"/>
                      <a:pt x="1695" y="5125"/>
                      <a:pt x="1678" y="5094"/>
                    </a:cubicBezTo>
                    <a:cubicBezTo>
                      <a:pt x="1665" y="5064"/>
                      <a:pt x="1648" y="5047"/>
                      <a:pt x="1620" y="5030"/>
                    </a:cubicBezTo>
                    <a:cubicBezTo>
                      <a:pt x="1925" y="5030"/>
                      <a:pt x="1925" y="5030"/>
                      <a:pt x="1925" y="5030"/>
                    </a:cubicBezTo>
                    <a:cubicBezTo>
                      <a:pt x="3374" y="6684"/>
                      <a:pt x="3374" y="6684"/>
                      <a:pt x="3374" y="6684"/>
                    </a:cubicBezTo>
                    <a:cubicBezTo>
                      <a:pt x="3374" y="5371"/>
                      <a:pt x="3374" y="5371"/>
                      <a:pt x="3374" y="5371"/>
                    </a:cubicBezTo>
                    <a:cubicBezTo>
                      <a:pt x="3374" y="5271"/>
                      <a:pt x="3379" y="5208"/>
                      <a:pt x="3360" y="5108"/>
                    </a:cubicBezTo>
                    <a:cubicBezTo>
                      <a:pt x="3354" y="5077"/>
                      <a:pt x="3349" y="5058"/>
                      <a:pt x="3340" y="5028"/>
                    </a:cubicBezTo>
                    <a:cubicBezTo>
                      <a:pt x="3573" y="5028"/>
                      <a:pt x="3573" y="5028"/>
                      <a:pt x="3573" y="5028"/>
                    </a:cubicBezTo>
                    <a:cubicBezTo>
                      <a:pt x="3562" y="5061"/>
                      <a:pt x="3556" y="5083"/>
                      <a:pt x="3551" y="5119"/>
                    </a:cubicBezTo>
                    <a:close/>
                    <a:moveTo>
                      <a:pt x="5212" y="7097"/>
                    </a:moveTo>
                    <a:cubicBezTo>
                      <a:pt x="4019" y="7097"/>
                      <a:pt x="4019" y="7097"/>
                      <a:pt x="4019" y="7097"/>
                    </a:cubicBezTo>
                    <a:cubicBezTo>
                      <a:pt x="4038" y="7069"/>
                      <a:pt x="4046" y="7050"/>
                      <a:pt x="4055" y="7019"/>
                    </a:cubicBezTo>
                    <a:cubicBezTo>
                      <a:pt x="4066" y="6980"/>
                      <a:pt x="4060" y="6953"/>
                      <a:pt x="4060" y="6914"/>
                    </a:cubicBezTo>
                    <a:cubicBezTo>
                      <a:pt x="4060" y="5180"/>
                      <a:pt x="4060" y="5180"/>
                      <a:pt x="4060" y="5180"/>
                    </a:cubicBezTo>
                    <a:cubicBezTo>
                      <a:pt x="4060" y="5144"/>
                      <a:pt x="4055" y="5122"/>
                      <a:pt x="4044" y="5091"/>
                    </a:cubicBezTo>
                    <a:cubicBezTo>
                      <a:pt x="4032" y="5066"/>
                      <a:pt x="4024" y="5053"/>
                      <a:pt x="4005" y="5033"/>
                    </a:cubicBezTo>
                    <a:cubicBezTo>
                      <a:pt x="5060" y="5033"/>
                      <a:pt x="5060" y="5033"/>
                      <a:pt x="5060" y="5033"/>
                    </a:cubicBezTo>
                    <a:cubicBezTo>
                      <a:pt x="5060" y="5241"/>
                      <a:pt x="5060" y="5241"/>
                      <a:pt x="5060" y="5241"/>
                    </a:cubicBezTo>
                    <a:cubicBezTo>
                      <a:pt x="5035" y="5216"/>
                      <a:pt x="5013" y="5202"/>
                      <a:pt x="4980" y="5191"/>
                    </a:cubicBezTo>
                    <a:cubicBezTo>
                      <a:pt x="4933" y="5174"/>
                      <a:pt x="4899" y="5183"/>
                      <a:pt x="4852" y="5183"/>
                    </a:cubicBezTo>
                    <a:cubicBezTo>
                      <a:pt x="4290" y="5183"/>
                      <a:pt x="4290" y="5183"/>
                      <a:pt x="4290" y="5183"/>
                    </a:cubicBezTo>
                    <a:cubicBezTo>
                      <a:pt x="4290" y="5864"/>
                      <a:pt x="4290" y="5864"/>
                      <a:pt x="4290" y="5864"/>
                    </a:cubicBezTo>
                    <a:cubicBezTo>
                      <a:pt x="5060" y="5864"/>
                      <a:pt x="5060" y="5864"/>
                      <a:pt x="5060" y="5864"/>
                    </a:cubicBezTo>
                    <a:cubicBezTo>
                      <a:pt x="5060" y="6061"/>
                      <a:pt x="5060" y="6061"/>
                      <a:pt x="5060" y="6061"/>
                    </a:cubicBezTo>
                    <a:cubicBezTo>
                      <a:pt x="5019" y="6041"/>
                      <a:pt x="4991" y="6033"/>
                      <a:pt x="4944" y="6022"/>
                    </a:cubicBezTo>
                    <a:cubicBezTo>
                      <a:pt x="4911" y="6016"/>
                      <a:pt x="4886" y="6016"/>
                      <a:pt x="4852" y="6016"/>
                    </a:cubicBezTo>
                    <a:cubicBezTo>
                      <a:pt x="4298" y="6016"/>
                      <a:pt x="4298" y="6016"/>
                      <a:pt x="4298" y="6016"/>
                    </a:cubicBezTo>
                    <a:cubicBezTo>
                      <a:pt x="4298" y="6942"/>
                      <a:pt x="4298" y="6942"/>
                      <a:pt x="4298" y="6942"/>
                    </a:cubicBezTo>
                    <a:cubicBezTo>
                      <a:pt x="4960" y="6942"/>
                      <a:pt x="4960" y="6942"/>
                      <a:pt x="4960" y="6942"/>
                    </a:cubicBezTo>
                    <a:cubicBezTo>
                      <a:pt x="5052" y="6942"/>
                      <a:pt x="5104" y="6936"/>
                      <a:pt x="5190" y="6908"/>
                    </a:cubicBezTo>
                    <a:cubicBezTo>
                      <a:pt x="5229" y="6897"/>
                      <a:pt x="5251" y="6886"/>
                      <a:pt x="5284" y="6864"/>
                    </a:cubicBezTo>
                    <a:lnTo>
                      <a:pt x="5212" y="7097"/>
                    </a:lnTo>
                    <a:close/>
                    <a:moveTo>
                      <a:pt x="326" y="5704"/>
                    </a:moveTo>
                    <a:cubicBezTo>
                      <a:pt x="327" y="5723"/>
                      <a:pt x="339" y="5734"/>
                      <a:pt x="334" y="5755"/>
                    </a:cubicBezTo>
                    <a:cubicBezTo>
                      <a:pt x="329" y="5776"/>
                      <a:pt x="317" y="5800"/>
                      <a:pt x="317" y="5823"/>
                    </a:cubicBezTo>
                    <a:cubicBezTo>
                      <a:pt x="317" y="5853"/>
                      <a:pt x="343" y="5892"/>
                      <a:pt x="369" y="5910"/>
                    </a:cubicBezTo>
                    <a:cubicBezTo>
                      <a:pt x="374" y="5913"/>
                      <a:pt x="384" y="5915"/>
                      <a:pt x="389" y="5917"/>
                    </a:cubicBezTo>
                    <a:cubicBezTo>
                      <a:pt x="398" y="5922"/>
                      <a:pt x="402" y="5929"/>
                      <a:pt x="410" y="5931"/>
                    </a:cubicBezTo>
                    <a:cubicBezTo>
                      <a:pt x="415" y="5933"/>
                      <a:pt x="424" y="5930"/>
                      <a:pt x="428" y="5931"/>
                    </a:cubicBezTo>
                    <a:cubicBezTo>
                      <a:pt x="431" y="5932"/>
                      <a:pt x="482" y="5965"/>
                      <a:pt x="484" y="5969"/>
                    </a:cubicBezTo>
                    <a:cubicBezTo>
                      <a:pt x="486" y="5974"/>
                      <a:pt x="482" y="5986"/>
                      <a:pt x="478" y="5990"/>
                    </a:cubicBezTo>
                    <a:cubicBezTo>
                      <a:pt x="468" y="6003"/>
                      <a:pt x="454" y="6003"/>
                      <a:pt x="442" y="6001"/>
                    </a:cubicBezTo>
                    <a:cubicBezTo>
                      <a:pt x="438" y="6004"/>
                      <a:pt x="438" y="6004"/>
                      <a:pt x="438" y="6004"/>
                    </a:cubicBezTo>
                    <a:cubicBezTo>
                      <a:pt x="432" y="6001"/>
                      <a:pt x="424" y="5997"/>
                      <a:pt x="422" y="5994"/>
                    </a:cubicBezTo>
                    <a:cubicBezTo>
                      <a:pt x="417" y="5990"/>
                      <a:pt x="415" y="5982"/>
                      <a:pt x="411" y="5978"/>
                    </a:cubicBezTo>
                    <a:cubicBezTo>
                      <a:pt x="407" y="5975"/>
                      <a:pt x="378" y="5962"/>
                      <a:pt x="371" y="5959"/>
                    </a:cubicBezTo>
                    <a:cubicBezTo>
                      <a:pt x="357" y="5954"/>
                      <a:pt x="323" y="5954"/>
                      <a:pt x="308" y="5962"/>
                    </a:cubicBezTo>
                    <a:cubicBezTo>
                      <a:pt x="299" y="5966"/>
                      <a:pt x="285" y="5982"/>
                      <a:pt x="279" y="5988"/>
                    </a:cubicBezTo>
                    <a:cubicBezTo>
                      <a:pt x="275" y="5991"/>
                      <a:pt x="270" y="5993"/>
                      <a:pt x="267" y="5996"/>
                    </a:cubicBezTo>
                    <a:cubicBezTo>
                      <a:pt x="255" y="6011"/>
                      <a:pt x="251" y="6036"/>
                      <a:pt x="243" y="6051"/>
                    </a:cubicBezTo>
                    <a:cubicBezTo>
                      <a:pt x="237" y="6062"/>
                      <a:pt x="226" y="6069"/>
                      <a:pt x="222" y="6080"/>
                    </a:cubicBezTo>
                    <a:cubicBezTo>
                      <a:pt x="219" y="6091"/>
                      <a:pt x="223" y="6093"/>
                      <a:pt x="228" y="6106"/>
                    </a:cubicBezTo>
                    <a:cubicBezTo>
                      <a:pt x="229" y="6106"/>
                      <a:pt x="233" y="6105"/>
                      <a:pt x="233" y="6105"/>
                    </a:cubicBezTo>
                    <a:cubicBezTo>
                      <a:pt x="233" y="6105"/>
                      <a:pt x="262" y="6125"/>
                      <a:pt x="274" y="6138"/>
                    </a:cubicBezTo>
                    <a:cubicBezTo>
                      <a:pt x="287" y="6152"/>
                      <a:pt x="322" y="6169"/>
                      <a:pt x="337" y="6169"/>
                    </a:cubicBezTo>
                    <a:cubicBezTo>
                      <a:pt x="344" y="6168"/>
                      <a:pt x="370" y="6164"/>
                      <a:pt x="374" y="6163"/>
                    </a:cubicBezTo>
                    <a:cubicBezTo>
                      <a:pt x="386" y="6161"/>
                      <a:pt x="405" y="6152"/>
                      <a:pt x="416" y="6143"/>
                    </a:cubicBezTo>
                    <a:cubicBezTo>
                      <a:pt x="420" y="6139"/>
                      <a:pt x="448" y="6094"/>
                      <a:pt x="450" y="6090"/>
                    </a:cubicBezTo>
                    <a:cubicBezTo>
                      <a:pt x="451" y="6087"/>
                      <a:pt x="484" y="6048"/>
                      <a:pt x="498" y="6057"/>
                    </a:cubicBezTo>
                    <a:cubicBezTo>
                      <a:pt x="499" y="6057"/>
                      <a:pt x="518" y="6074"/>
                      <a:pt x="521" y="6082"/>
                    </a:cubicBezTo>
                    <a:cubicBezTo>
                      <a:pt x="523" y="6086"/>
                      <a:pt x="520" y="6102"/>
                      <a:pt x="518" y="6107"/>
                    </a:cubicBezTo>
                    <a:cubicBezTo>
                      <a:pt x="512" y="6120"/>
                      <a:pt x="494" y="6125"/>
                      <a:pt x="481" y="6139"/>
                    </a:cubicBezTo>
                    <a:cubicBezTo>
                      <a:pt x="478" y="6143"/>
                      <a:pt x="458" y="6171"/>
                      <a:pt x="455" y="6181"/>
                    </a:cubicBezTo>
                    <a:cubicBezTo>
                      <a:pt x="452" y="6188"/>
                      <a:pt x="454" y="6197"/>
                      <a:pt x="454" y="6205"/>
                    </a:cubicBezTo>
                    <a:cubicBezTo>
                      <a:pt x="453" y="6227"/>
                      <a:pt x="455" y="6253"/>
                      <a:pt x="479" y="6279"/>
                    </a:cubicBezTo>
                    <a:cubicBezTo>
                      <a:pt x="483" y="6283"/>
                      <a:pt x="495" y="6291"/>
                      <a:pt x="499" y="6295"/>
                    </a:cubicBezTo>
                    <a:cubicBezTo>
                      <a:pt x="515" y="6311"/>
                      <a:pt x="533" y="6341"/>
                      <a:pt x="552" y="6337"/>
                    </a:cubicBezTo>
                    <a:cubicBezTo>
                      <a:pt x="570" y="6334"/>
                      <a:pt x="580" y="6313"/>
                      <a:pt x="600" y="6301"/>
                    </a:cubicBezTo>
                    <a:cubicBezTo>
                      <a:pt x="621" y="6288"/>
                      <a:pt x="643" y="6268"/>
                      <a:pt x="651" y="6247"/>
                    </a:cubicBezTo>
                    <a:cubicBezTo>
                      <a:pt x="655" y="6238"/>
                      <a:pt x="654" y="6220"/>
                      <a:pt x="655" y="6210"/>
                    </a:cubicBezTo>
                    <a:cubicBezTo>
                      <a:pt x="655" y="6208"/>
                      <a:pt x="648" y="6179"/>
                      <a:pt x="643" y="6168"/>
                    </a:cubicBezTo>
                    <a:cubicBezTo>
                      <a:pt x="639" y="6159"/>
                      <a:pt x="635" y="6146"/>
                      <a:pt x="626" y="6135"/>
                    </a:cubicBezTo>
                    <a:cubicBezTo>
                      <a:pt x="615" y="6122"/>
                      <a:pt x="587" y="6115"/>
                      <a:pt x="581" y="6099"/>
                    </a:cubicBezTo>
                    <a:cubicBezTo>
                      <a:pt x="580" y="6098"/>
                      <a:pt x="584" y="6092"/>
                      <a:pt x="584" y="6091"/>
                    </a:cubicBezTo>
                    <a:cubicBezTo>
                      <a:pt x="583" y="6086"/>
                      <a:pt x="579" y="6085"/>
                      <a:pt x="579" y="6080"/>
                    </a:cubicBezTo>
                    <a:cubicBezTo>
                      <a:pt x="578" y="6076"/>
                      <a:pt x="585" y="6056"/>
                      <a:pt x="587" y="6053"/>
                    </a:cubicBezTo>
                    <a:cubicBezTo>
                      <a:pt x="603" y="6036"/>
                      <a:pt x="635" y="6042"/>
                      <a:pt x="646" y="6053"/>
                    </a:cubicBezTo>
                    <a:cubicBezTo>
                      <a:pt x="661" y="6069"/>
                      <a:pt x="658" y="6089"/>
                      <a:pt x="667" y="6104"/>
                    </a:cubicBezTo>
                    <a:cubicBezTo>
                      <a:pt x="686" y="6139"/>
                      <a:pt x="737" y="6162"/>
                      <a:pt x="763" y="6158"/>
                    </a:cubicBezTo>
                    <a:cubicBezTo>
                      <a:pt x="769" y="6157"/>
                      <a:pt x="788" y="6154"/>
                      <a:pt x="794" y="6151"/>
                    </a:cubicBezTo>
                    <a:cubicBezTo>
                      <a:pt x="810" y="6143"/>
                      <a:pt x="822" y="6128"/>
                      <a:pt x="831" y="6119"/>
                    </a:cubicBezTo>
                    <a:cubicBezTo>
                      <a:pt x="843" y="6107"/>
                      <a:pt x="870" y="6095"/>
                      <a:pt x="877" y="6081"/>
                    </a:cubicBezTo>
                    <a:cubicBezTo>
                      <a:pt x="884" y="6069"/>
                      <a:pt x="865" y="6036"/>
                      <a:pt x="860" y="6022"/>
                    </a:cubicBezTo>
                    <a:cubicBezTo>
                      <a:pt x="854" y="6006"/>
                      <a:pt x="839" y="5970"/>
                      <a:pt x="821" y="5958"/>
                    </a:cubicBezTo>
                    <a:cubicBezTo>
                      <a:pt x="819" y="5956"/>
                      <a:pt x="798" y="5950"/>
                      <a:pt x="791" y="5949"/>
                    </a:cubicBezTo>
                    <a:cubicBezTo>
                      <a:pt x="787" y="5948"/>
                      <a:pt x="778" y="5952"/>
                      <a:pt x="774" y="5949"/>
                    </a:cubicBezTo>
                    <a:cubicBezTo>
                      <a:pt x="771" y="5945"/>
                      <a:pt x="771" y="5945"/>
                      <a:pt x="771" y="5945"/>
                    </a:cubicBezTo>
                    <a:cubicBezTo>
                      <a:pt x="759" y="5946"/>
                      <a:pt x="724" y="5957"/>
                      <a:pt x="713" y="5963"/>
                    </a:cubicBezTo>
                    <a:cubicBezTo>
                      <a:pt x="686" y="5977"/>
                      <a:pt x="675" y="5991"/>
                      <a:pt x="651" y="5994"/>
                    </a:cubicBezTo>
                    <a:cubicBezTo>
                      <a:pt x="651" y="5994"/>
                      <a:pt x="647" y="5994"/>
                      <a:pt x="646" y="5994"/>
                    </a:cubicBezTo>
                    <a:cubicBezTo>
                      <a:pt x="643" y="5994"/>
                      <a:pt x="624" y="5981"/>
                      <a:pt x="621" y="5976"/>
                    </a:cubicBezTo>
                    <a:cubicBezTo>
                      <a:pt x="619" y="5972"/>
                      <a:pt x="622" y="5962"/>
                      <a:pt x="623" y="5957"/>
                    </a:cubicBezTo>
                    <a:cubicBezTo>
                      <a:pt x="633" y="5910"/>
                      <a:pt x="703" y="5925"/>
                      <a:pt x="730" y="5912"/>
                    </a:cubicBezTo>
                    <a:cubicBezTo>
                      <a:pt x="746" y="5905"/>
                      <a:pt x="757" y="5890"/>
                      <a:pt x="764" y="5880"/>
                    </a:cubicBezTo>
                    <a:cubicBezTo>
                      <a:pt x="771" y="5868"/>
                      <a:pt x="782" y="5821"/>
                      <a:pt x="778" y="5808"/>
                    </a:cubicBezTo>
                    <a:cubicBezTo>
                      <a:pt x="777" y="5804"/>
                      <a:pt x="761" y="5754"/>
                      <a:pt x="767" y="5733"/>
                    </a:cubicBezTo>
                    <a:cubicBezTo>
                      <a:pt x="769" y="5727"/>
                      <a:pt x="774" y="5715"/>
                      <a:pt x="772" y="5709"/>
                    </a:cubicBezTo>
                    <a:cubicBezTo>
                      <a:pt x="770" y="5706"/>
                      <a:pt x="761" y="5699"/>
                      <a:pt x="761" y="5699"/>
                    </a:cubicBezTo>
                    <a:cubicBezTo>
                      <a:pt x="747" y="5704"/>
                      <a:pt x="735" y="5713"/>
                      <a:pt x="720" y="5716"/>
                    </a:cubicBezTo>
                    <a:cubicBezTo>
                      <a:pt x="704" y="5719"/>
                      <a:pt x="686" y="5715"/>
                      <a:pt x="671" y="5717"/>
                    </a:cubicBezTo>
                    <a:cubicBezTo>
                      <a:pt x="642" y="5721"/>
                      <a:pt x="605" y="5739"/>
                      <a:pt x="590" y="5771"/>
                    </a:cubicBezTo>
                    <a:cubicBezTo>
                      <a:pt x="561" y="5834"/>
                      <a:pt x="591" y="5873"/>
                      <a:pt x="593" y="5884"/>
                    </a:cubicBezTo>
                    <a:cubicBezTo>
                      <a:pt x="593" y="5889"/>
                      <a:pt x="596" y="5888"/>
                      <a:pt x="596" y="5893"/>
                    </a:cubicBezTo>
                    <a:cubicBezTo>
                      <a:pt x="597" y="5908"/>
                      <a:pt x="568" y="5928"/>
                      <a:pt x="554" y="5926"/>
                    </a:cubicBezTo>
                    <a:cubicBezTo>
                      <a:pt x="544" y="5924"/>
                      <a:pt x="525" y="5905"/>
                      <a:pt x="524" y="5891"/>
                    </a:cubicBezTo>
                    <a:cubicBezTo>
                      <a:pt x="524" y="5890"/>
                      <a:pt x="525" y="5865"/>
                      <a:pt x="528" y="5859"/>
                    </a:cubicBezTo>
                    <a:cubicBezTo>
                      <a:pt x="529" y="5854"/>
                      <a:pt x="532" y="5839"/>
                      <a:pt x="532" y="5835"/>
                    </a:cubicBezTo>
                    <a:cubicBezTo>
                      <a:pt x="531" y="5821"/>
                      <a:pt x="535" y="5798"/>
                      <a:pt x="529" y="5784"/>
                    </a:cubicBezTo>
                    <a:cubicBezTo>
                      <a:pt x="526" y="5778"/>
                      <a:pt x="513" y="5751"/>
                      <a:pt x="508" y="5746"/>
                    </a:cubicBezTo>
                    <a:cubicBezTo>
                      <a:pt x="506" y="5744"/>
                      <a:pt x="459" y="5714"/>
                      <a:pt x="456" y="5714"/>
                    </a:cubicBezTo>
                    <a:cubicBezTo>
                      <a:pt x="453" y="5713"/>
                      <a:pt x="434" y="5711"/>
                      <a:pt x="431" y="5711"/>
                    </a:cubicBezTo>
                    <a:cubicBezTo>
                      <a:pt x="421" y="5710"/>
                      <a:pt x="388" y="5708"/>
                      <a:pt x="388" y="5708"/>
                    </a:cubicBezTo>
                    <a:cubicBezTo>
                      <a:pt x="388" y="5708"/>
                      <a:pt x="351" y="5687"/>
                      <a:pt x="348" y="5686"/>
                    </a:cubicBezTo>
                    <a:cubicBezTo>
                      <a:pt x="346" y="5684"/>
                      <a:pt x="333" y="5688"/>
                      <a:pt x="332" y="5688"/>
                    </a:cubicBezTo>
                    <a:cubicBezTo>
                      <a:pt x="330" y="5693"/>
                      <a:pt x="325" y="5699"/>
                      <a:pt x="326" y="5704"/>
                    </a:cubicBezTo>
                    <a:close/>
                    <a:moveTo>
                      <a:pt x="6412" y="5688"/>
                    </a:moveTo>
                    <a:cubicBezTo>
                      <a:pt x="6411" y="5688"/>
                      <a:pt x="6399" y="5684"/>
                      <a:pt x="6396" y="5686"/>
                    </a:cubicBezTo>
                    <a:cubicBezTo>
                      <a:pt x="6394" y="5687"/>
                      <a:pt x="6357" y="5708"/>
                      <a:pt x="6357" y="5708"/>
                    </a:cubicBezTo>
                    <a:cubicBezTo>
                      <a:pt x="6356" y="5708"/>
                      <a:pt x="6323" y="5710"/>
                      <a:pt x="6314" y="5711"/>
                    </a:cubicBezTo>
                    <a:cubicBezTo>
                      <a:pt x="6311" y="5711"/>
                      <a:pt x="6291" y="5713"/>
                      <a:pt x="6288" y="5714"/>
                    </a:cubicBezTo>
                    <a:cubicBezTo>
                      <a:pt x="6285" y="5714"/>
                      <a:pt x="6238" y="5744"/>
                      <a:pt x="6237" y="5746"/>
                    </a:cubicBezTo>
                    <a:cubicBezTo>
                      <a:pt x="6232" y="5751"/>
                      <a:pt x="6218" y="5778"/>
                      <a:pt x="6216" y="5784"/>
                    </a:cubicBezTo>
                    <a:cubicBezTo>
                      <a:pt x="6209" y="5798"/>
                      <a:pt x="6213" y="5821"/>
                      <a:pt x="6212" y="5835"/>
                    </a:cubicBezTo>
                    <a:cubicBezTo>
                      <a:pt x="6212" y="5840"/>
                      <a:pt x="6215" y="5854"/>
                      <a:pt x="6217" y="5859"/>
                    </a:cubicBezTo>
                    <a:cubicBezTo>
                      <a:pt x="6219" y="5865"/>
                      <a:pt x="6221" y="5890"/>
                      <a:pt x="6221" y="5891"/>
                    </a:cubicBezTo>
                    <a:cubicBezTo>
                      <a:pt x="6220" y="5905"/>
                      <a:pt x="6201" y="5924"/>
                      <a:pt x="6190" y="5926"/>
                    </a:cubicBezTo>
                    <a:cubicBezTo>
                      <a:pt x="6176" y="5928"/>
                      <a:pt x="6147" y="5908"/>
                      <a:pt x="6148" y="5893"/>
                    </a:cubicBezTo>
                    <a:cubicBezTo>
                      <a:pt x="6148" y="5888"/>
                      <a:pt x="6151" y="5889"/>
                      <a:pt x="6152" y="5884"/>
                    </a:cubicBezTo>
                    <a:cubicBezTo>
                      <a:pt x="6153" y="5873"/>
                      <a:pt x="6183" y="5834"/>
                      <a:pt x="6154" y="5771"/>
                    </a:cubicBezTo>
                    <a:cubicBezTo>
                      <a:pt x="6139" y="5739"/>
                      <a:pt x="6102" y="5721"/>
                      <a:pt x="6073" y="5717"/>
                    </a:cubicBezTo>
                    <a:cubicBezTo>
                      <a:pt x="6058" y="5715"/>
                      <a:pt x="6040" y="5719"/>
                      <a:pt x="6024" y="5716"/>
                    </a:cubicBezTo>
                    <a:cubicBezTo>
                      <a:pt x="6010" y="5713"/>
                      <a:pt x="5998" y="5704"/>
                      <a:pt x="5983" y="5699"/>
                    </a:cubicBezTo>
                    <a:cubicBezTo>
                      <a:pt x="5983" y="5699"/>
                      <a:pt x="5974" y="5706"/>
                      <a:pt x="5973" y="5709"/>
                    </a:cubicBezTo>
                    <a:cubicBezTo>
                      <a:pt x="5971" y="5715"/>
                      <a:pt x="5975" y="5727"/>
                      <a:pt x="5977" y="5733"/>
                    </a:cubicBezTo>
                    <a:cubicBezTo>
                      <a:pt x="5984" y="5754"/>
                      <a:pt x="5967" y="5804"/>
                      <a:pt x="5966" y="5808"/>
                    </a:cubicBezTo>
                    <a:cubicBezTo>
                      <a:pt x="5962" y="5821"/>
                      <a:pt x="5973" y="5868"/>
                      <a:pt x="5981" y="5880"/>
                    </a:cubicBezTo>
                    <a:cubicBezTo>
                      <a:pt x="5987" y="5890"/>
                      <a:pt x="5998" y="5905"/>
                      <a:pt x="6014" y="5912"/>
                    </a:cubicBezTo>
                    <a:cubicBezTo>
                      <a:pt x="6042" y="5925"/>
                      <a:pt x="6111" y="5910"/>
                      <a:pt x="6121" y="5957"/>
                    </a:cubicBezTo>
                    <a:cubicBezTo>
                      <a:pt x="6122" y="5962"/>
                      <a:pt x="6125" y="5972"/>
                      <a:pt x="6123" y="5976"/>
                    </a:cubicBezTo>
                    <a:cubicBezTo>
                      <a:pt x="6121" y="5981"/>
                      <a:pt x="6101" y="5994"/>
                      <a:pt x="6098" y="5994"/>
                    </a:cubicBezTo>
                    <a:cubicBezTo>
                      <a:pt x="6098" y="5994"/>
                      <a:pt x="6093" y="5994"/>
                      <a:pt x="6093" y="5994"/>
                    </a:cubicBezTo>
                    <a:cubicBezTo>
                      <a:pt x="6069" y="5991"/>
                      <a:pt x="6059" y="5977"/>
                      <a:pt x="6032" y="5963"/>
                    </a:cubicBezTo>
                    <a:cubicBezTo>
                      <a:pt x="6021" y="5957"/>
                      <a:pt x="5985" y="5946"/>
                      <a:pt x="5973" y="5945"/>
                    </a:cubicBezTo>
                    <a:cubicBezTo>
                      <a:pt x="5970" y="5949"/>
                      <a:pt x="5970" y="5949"/>
                      <a:pt x="5970" y="5949"/>
                    </a:cubicBezTo>
                    <a:cubicBezTo>
                      <a:pt x="5967" y="5952"/>
                      <a:pt x="5957" y="5948"/>
                      <a:pt x="5953" y="5949"/>
                    </a:cubicBezTo>
                    <a:cubicBezTo>
                      <a:pt x="5947" y="5950"/>
                      <a:pt x="5925" y="5956"/>
                      <a:pt x="5923" y="5958"/>
                    </a:cubicBezTo>
                    <a:cubicBezTo>
                      <a:pt x="5906" y="5970"/>
                      <a:pt x="5891" y="6006"/>
                      <a:pt x="5884" y="6022"/>
                    </a:cubicBezTo>
                    <a:cubicBezTo>
                      <a:pt x="5879" y="6036"/>
                      <a:pt x="5861" y="6069"/>
                      <a:pt x="5867" y="6081"/>
                    </a:cubicBezTo>
                    <a:cubicBezTo>
                      <a:pt x="5875" y="6096"/>
                      <a:pt x="5902" y="6107"/>
                      <a:pt x="5914" y="6119"/>
                    </a:cubicBezTo>
                    <a:cubicBezTo>
                      <a:pt x="5922" y="6128"/>
                      <a:pt x="5935" y="6143"/>
                      <a:pt x="5951" y="6151"/>
                    </a:cubicBezTo>
                    <a:cubicBezTo>
                      <a:pt x="5956" y="6154"/>
                      <a:pt x="5976" y="6157"/>
                      <a:pt x="5981" y="6158"/>
                    </a:cubicBezTo>
                    <a:cubicBezTo>
                      <a:pt x="6008" y="6162"/>
                      <a:pt x="6058" y="6139"/>
                      <a:pt x="6078" y="6104"/>
                    </a:cubicBezTo>
                    <a:cubicBezTo>
                      <a:pt x="6087" y="6089"/>
                      <a:pt x="6083" y="6069"/>
                      <a:pt x="6098" y="6054"/>
                    </a:cubicBezTo>
                    <a:cubicBezTo>
                      <a:pt x="6109" y="6042"/>
                      <a:pt x="6142" y="6036"/>
                      <a:pt x="6157" y="6053"/>
                    </a:cubicBezTo>
                    <a:cubicBezTo>
                      <a:pt x="6160" y="6056"/>
                      <a:pt x="6166" y="6076"/>
                      <a:pt x="6166" y="6080"/>
                    </a:cubicBezTo>
                    <a:cubicBezTo>
                      <a:pt x="6165" y="6085"/>
                      <a:pt x="6161" y="6086"/>
                      <a:pt x="6161" y="6091"/>
                    </a:cubicBezTo>
                    <a:cubicBezTo>
                      <a:pt x="6161" y="6092"/>
                      <a:pt x="6164" y="6098"/>
                      <a:pt x="6164" y="6099"/>
                    </a:cubicBezTo>
                    <a:cubicBezTo>
                      <a:pt x="6157" y="6116"/>
                      <a:pt x="6130" y="6122"/>
                      <a:pt x="6118" y="6135"/>
                    </a:cubicBezTo>
                    <a:cubicBezTo>
                      <a:pt x="6109" y="6146"/>
                      <a:pt x="6106" y="6159"/>
                      <a:pt x="6101" y="6168"/>
                    </a:cubicBezTo>
                    <a:cubicBezTo>
                      <a:pt x="6096" y="6179"/>
                      <a:pt x="6090" y="6208"/>
                      <a:pt x="6090" y="6210"/>
                    </a:cubicBezTo>
                    <a:cubicBezTo>
                      <a:pt x="6091" y="6220"/>
                      <a:pt x="6089" y="6239"/>
                      <a:pt x="6093" y="6247"/>
                    </a:cubicBezTo>
                    <a:cubicBezTo>
                      <a:pt x="6101" y="6268"/>
                      <a:pt x="6123" y="6288"/>
                      <a:pt x="6144" y="6301"/>
                    </a:cubicBezTo>
                    <a:cubicBezTo>
                      <a:pt x="6164" y="6313"/>
                      <a:pt x="6174" y="6334"/>
                      <a:pt x="6193" y="6337"/>
                    </a:cubicBezTo>
                    <a:cubicBezTo>
                      <a:pt x="6212" y="6341"/>
                      <a:pt x="6230" y="6311"/>
                      <a:pt x="6246" y="6295"/>
                    </a:cubicBezTo>
                    <a:cubicBezTo>
                      <a:pt x="6250" y="6291"/>
                      <a:pt x="6262" y="6283"/>
                      <a:pt x="6266" y="6279"/>
                    </a:cubicBezTo>
                    <a:cubicBezTo>
                      <a:pt x="6289" y="6253"/>
                      <a:pt x="6291" y="6227"/>
                      <a:pt x="6291" y="6205"/>
                    </a:cubicBezTo>
                    <a:cubicBezTo>
                      <a:pt x="6291" y="6197"/>
                      <a:pt x="6293" y="6188"/>
                      <a:pt x="6290" y="6181"/>
                    </a:cubicBezTo>
                    <a:cubicBezTo>
                      <a:pt x="6286" y="6171"/>
                      <a:pt x="6267" y="6143"/>
                      <a:pt x="6263" y="6139"/>
                    </a:cubicBezTo>
                    <a:cubicBezTo>
                      <a:pt x="6250" y="6125"/>
                      <a:pt x="6232" y="6120"/>
                      <a:pt x="6226" y="6107"/>
                    </a:cubicBezTo>
                    <a:cubicBezTo>
                      <a:pt x="6224" y="6102"/>
                      <a:pt x="6221" y="6086"/>
                      <a:pt x="6223" y="6082"/>
                    </a:cubicBezTo>
                    <a:cubicBezTo>
                      <a:pt x="6227" y="6074"/>
                      <a:pt x="6246" y="6057"/>
                      <a:pt x="6247" y="6057"/>
                    </a:cubicBezTo>
                    <a:cubicBezTo>
                      <a:pt x="6261" y="6048"/>
                      <a:pt x="6294" y="6087"/>
                      <a:pt x="6294" y="6090"/>
                    </a:cubicBezTo>
                    <a:cubicBezTo>
                      <a:pt x="6296" y="6094"/>
                      <a:pt x="6324" y="6139"/>
                      <a:pt x="6328" y="6143"/>
                    </a:cubicBezTo>
                    <a:cubicBezTo>
                      <a:pt x="6339" y="6152"/>
                      <a:pt x="6358" y="6161"/>
                      <a:pt x="6370" y="6163"/>
                    </a:cubicBezTo>
                    <a:cubicBezTo>
                      <a:pt x="6375" y="6164"/>
                      <a:pt x="6401" y="6168"/>
                      <a:pt x="6408" y="6169"/>
                    </a:cubicBezTo>
                    <a:cubicBezTo>
                      <a:pt x="6423" y="6169"/>
                      <a:pt x="6457" y="6152"/>
                      <a:pt x="6470" y="6139"/>
                    </a:cubicBezTo>
                    <a:cubicBezTo>
                      <a:pt x="6483" y="6125"/>
                      <a:pt x="6511" y="6105"/>
                      <a:pt x="6511" y="6105"/>
                    </a:cubicBezTo>
                    <a:cubicBezTo>
                      <a:pt x="6511" y="6105"/>
                      <a:pt x="6516" y="6106"/>
                      <a:pt x="6516" y="6106"/>
                    </a:cubicBezTo>
                    <a:cubicBezTo>
                      <a:pt x="6522" y="6093"/>
                      <a:pt x="6526" y="6091"/>
                      <a:pt x="6522" y="6080"/>
                    </a:cubicBezTo>
                    <a:cubicBezTo>
                      <a:pt x="6519" y="6069"/>
                      <a:pt x="6507" y="6062"/>
                      <a:pt x="6501" y="6051"/>
                    </a:cubicBezTo>
                    <a:cubicBezTo>
                      <a:pt x="6493" y="6036"/>
                      <a:pt x="6489" y="6011"/>
                      <a:pt x="6478" y="5996"/>
                    </a:cubicBezTo>
                    <a:cubicBezTo>
                      <a:pt x="6475" y="5993"/>
                      <a:pt x="6469" y="5991"/>
                      <a:pt x="6466" y="5988"/>
                    </a:cubicBezTo>
                    <a:cubicBezTo>
                      <a:pt x="6459" y="5982"/>
                      <a:pt x="6445" y="5966"/>
                      <a:pt x="6437" y="5962"/>
                    </a:cubicBezTo>
                    <a:cubicBezTo>
                      <a:pt x="6422" y="5954"/>
                      <a:pt x="6387" y="5954"/>
                      <a:pt x="6374" y="5959"/>
                    </a:cubicBezTo>
                    <a:cubicBezTo>
                      <a:pt x="6366" y="5962"/>
                      <a:pt x="6338" y="5975"/>
                      <a:pt x="6334" y="5979"/>
                    </a:cubicBezTo>
                    <a:cubicBezTo>
                      <a:pt x="6329" y="5982"/>
                      <a:pt x="6327" y="5990"/>
                      <a:pt x="6322" y="5994"/>
                    </a:cubicBezTo>
                    <a:cubicBezTo>
                      <a:pt x="6320" y="5997"/>
                      <a:pt x="6312" y="6001"/>
                      <a:pt x="6307" y="6004"/>
                    </a:cubicBezTo>
                    <a:cubicBezTo>
                      <a:pt x="6303" y="6001"/>
                      <a:pt x="6303" y="6001"/>
                      <a:pt x="6303" y="6001"/>
                    </a:cubicBezTo>
                    <a:cubicBezTo>
                      <a:pt x="6291" y="6003"/>
                      <a:pt x="6276" y="6003"/>
                      <a:pt x="6266" y="5991"/>
                    </a:cubicBezTo>
                    <a:cubicBezTo>
                      <a:pt x="6263" y="5986"/>
                      <a:pt x="6258" y="5974"/>
                      <a:pt x="6261" y="5969"/>
                    </a:cubicBezTo>
                    <a:cubicBezTo>
                      <a:pt x="6263" y="5965"/>
                      <a:pt x="6313" y="5932"/>
                      <a:pt x="6317" y="5931"/>
                    </a:cubicBezTo>
                    <a:cubicBezTo>
                      <a:pt x="6320" y="5930"/>
                      <a:pt x="6330" y="5933"/>
                      <a:pt x="6334" y="5932"/>
                    </a:cubicBezTo>
                    <a:cubicBezTo>
                      <a:pt x="6343" y="5929"/>
                      <a:pt x="6347" y="5922"/>
                      <a:pt x="6356" y="5917"/>
                    </a:cubicBezTo>
                    <a:cubicBezTo>
                      <a:pt x="6360" y="5915"/>
                      <a:pt x="6371" y="5913"/>
                      <a:pt x="6375" y="5910"/>
                    </a:cubicBezTo>
                    <a:cubicBezTo>
                      <a:pt x="6402" y="5892"/>
                      <a:pt x="6427" y="5853"/>
                      <a:pt x="6428" y="5823"/>
                    </a:cubicBezTo>
                    <a:cubicBezTo>
                      <a:pt x="6428" y="5800"/>
                      <a:pt x="6416" y="5776"/>
                      <a:pt x="6410" y="5755"/>
                    </a:cubicBezTo>
                    <a:cubicBezTo>
                      <a:pt x="6405" y="5734"/>
                      <a:pt x="6418" y="5723"/>
                      <a:pt x="6419" y="5704"/>
                    </a:cubicBezTo>
                    <a:cubicBezTo>
                      <a:pt x="6419" y="5699"/>
                      <a:pt x="6414" y="5693"/>
                      <a:pt x="6412" y="56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grpSp>
      </p:grpSp>
      <p:grpSp>
        <p:nvGrpSpPr>
          <p:cNvPr id="44" name="Group 207"/>
          <p:cNvGrpSpPr>
            <a:grpSpLocks/>
          </p:cNvGrpSpPr>
          <p:nvPr userDrawn="1"/>
        </p:nvGrpSpPr>
        <p:grpSpPr bwMode="auto">
          <a:xfrm>
            <a:off x="7712075" y="3"/>
            <a:ext cx="1200150" cy="2400300"/>
            <a:chOff x="2790" y="0"/>
            <a:chExt cx="756" cy="1512"/>
          </a:xfrm>
        </p:grpSpPr>
        <p:sp>
          <p:nvSpPr>
            <p:cNvPr id="45" name="Rectangle 171"/>
            <p:cNvSpPr>
              <a:spLocks noChangeAspect="1" noChangeArrowheads="1"/>
            </p:cNvSpPr>
            <p:nvPr userDrawn="1"/>
          </p:nvSpPr>
          <p:spPr bwMode="auto">
            <a:xfrm>
              <a:off x="2790" y="756"/>
              <a:ext cx="756" cy="756"/>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dirty="0">
                <a:solidFill>
                  <a:srgbClr val="FFFFFF"/>
                </a:solidFill>
              </a:endParaRPr>
            </a:p>
          </p:txBody>
        </p:sp>
        <p:sp>
          <p:nvSpPr>
            <p:cNvPr id="46" name="Rectangle 172"/>
            <p:cNvSpPr>
              <a:spLocks noChangeAspect="1" noChangeArrowheads="1"/>
            </p:cNvSpPr>
            <p:nvPr userDrawn="1"/>
          </p:nvSpPr>
          <p:spPr bwMode="hidden">
            <a:xfrm>
              <a:off x="2790" y="756"/>
              <a:ext cx="756" cy="756"/>
            </a:xfrm>
            <a:prstGeom prst="rect">
              <a:avLst/>
            </a:prstGeom>
            <a:solidFill>
              <a:srgbClr val="ED1C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dirty="0">
                <a:solidFill>
                  <a:srgbClr val="FFFFFF"/>
                </a:solidFill>
              </a:endParaRPr>
            </a:p>
          </p:txBody>
        </p:sp>
        <p:grpSp>
          <p:nvGrpSpPr>
            <p:cNvPr id="47" name="Group 173"/>
            <p:cNvGrpSpPr>
              <a:grpSpLocks/>
            </p:cNvGrpSpPr>
            <p:nvPr userDrawn="1"/>
          </p:nvGrpSpPr>
          <p:grpSpPr bwMode="auto">
            <a:xfrm>
              <a:off x="2878" y="975"/>
              <a:ext cx="576" cy="261"/>
              <a:chOff x="4946" y="975"/>
              <a:chExt cx="576" cy="261"/>
            </a:xfrm>
          </p:grpSpPr>
          <p:sp>
            <p:nvSpPr>
              <p:cNvPr id="50" name="Freeform 174"/>
              <p:cNvSpPr>
                <a:spLocks noChangeAspect="1"/>
              </p:cNvSpPr>
              <p:nvPr userDrawn="1"/>
            </p:nvSpPr>
            <p:spPr bwMode="black">
              <a:xfrm>
                <a:off x="4946" y="1076"/>
                <a:ext cx="48" cy="59"/>
              </a:xfrm>
              <a:custGeom>
                <a:avLst/>
                <a:gdLst>
                  <a:gd name="T0" fmla="*/ 277 w 533"/>
                  <a:gd name="T1" fmla="*/ 671 h 671"/>
                  <a:gd name="T2" fmla="*/ 523 w 533"/>
                  <a:gd name="T3" fmla="*/ 446 h 671"/>
                  <a:gd name="T4" fmla="*/ 523 w 533"/>
                  <a:gd name="T5" fmla="*/ 66 h 671"/>
                  <a:gd name="T6" fmla="*/ 523 w 533"/>
                  <a:gd name="T7" fmla="*/ 50 h 671"/>
                  <a:gd name="T8" fmla="*/ 524 w 533"/>
                  <a:gd name="T9" fmla="*/ 36 h 671"/>
                  <a:gd name="T10" fmla="*/ 519 w 533"/>
                  <a:gd name="T11" fmla="*/ 35 h 671"/>
                  <a:gd name="T12" fmla="*/ 519 w 533"/>
                  <a:gd name="T13" fmla="*/ 35 h 671"/>
                  <a:gd name="T14" fmla="*/ 524 w 533"/>
                  <a:gd name="T15" fmla="*/ 35 h 671"/>
                  <a:gd name="T16" fmla="*/ 531 w 533"/>
                  <a:gd name="T17" fmla="*/ 8 h 671"/>
                  <a:gd name="T18" fmla="*/ 533 w 533"/>
                  <a:gd name="T19" fmla="*/ 0 h 671"/>
                  <a:gd name="T20" fmla="*/ 435 w 533"/>
                  <a:gd name="T21" fmla="*/ 0 h 671"/>
                  <a:gd name="T22" fmla="*/ 427 w 533"/>
                  <a:gd name="T23" fmla="*/ 0 h 671"/>
                  <a:gd name="T24" fmla="*/ 430 w 533"/>
                  <a:gd name="T25" fmla="*/ 8 h 671"/>
                  <a:gd name="T26" fmla="*/ 438 w 533"/>
                  <a:gd name="T27" fmla="*/ 36 h 671"/>
                  <a:gd name="T28" fmla="*/ 440 w 533"/>
                  <a:gd name="T29" fmla="*/ 68 h 671"/>
                  <a:gd name="T30" fmla="*/ 440 w 533"/>
                  <a:gd name="T31" fmla="*/ 440 h 671"/>
                  <a:gd name="T32" fmla="*/ 276 w 533"/>
                  <a:gd name="T33" fmla="*/ 603 h 671"/>
                  <a:gd name="T34" fmla="*/ 270 w 533"/>
                  <a:gd name="T35" fmla="*/ 603 h 671"/>
                  <a:gd name="T36" fmla="*/ 93 w 533"/>
                  <a:gd name="T37" fmla="*/ 435 h 671"/>
                  <a:gd name="T38" fmla="*/ 93 w 533"/>
                  <a:gd name="T39" fmla="*/ 63 h 671"/>
                  <a:gd name="T40" fmla="*/ 93 w 533"/>
                  <a:gd name="T41" fmla="*/ 51 h 671"/>
                  <a:gd name="T42" fmla="*/ 94 w 533"/>
                  <a:gd name="T43" fmla="*/ 34 h 671"/>
                  <a:gd name="T44" fmla="*/ 102 w 533"/>
                  <a:gd name="T45" fmla="*/ 8 h 671"/>
                  <a:gd name="T46" fmla="*/ 105 w 533"/>
                  <a:gd name="T47" fmla="*/ 0 h 671"/>
                  <a:gd name="T48" fmla="*/ 8 w 533"/>
                  <a:gd name="T49" fmla="*/ 0 h 671"/>
                  <a:gd name="T50" fmla="*/ 0 w 533"/>
                  <a:gd name="T51" fmla="*/ 0 h 671"/>
                  <a:gd name="T52" fmla="*/ 3 w 533"/>
                  <a:gd name="T53" fmla="*/ 8 h 671"/>
                  <a:gd name="T54" fmla="*/ 10 w 533"/>
                  <a:gd name="T55" fmla="*/ 41 h 671"/>
                  <a:gd name="T56" fmla="*/ 11 w 533"/>
                  <a:gd name="T57" fmla="*/ 55 h 671"/>
                  <a:gd name="T58" fmla="*/ 11 w 533"/>
                  <a:gd name="T59" fmla="*/ 69 h 671"/>
                  <a:gd name="T60" fmla="*/ 11 w 533"/>
                  <a:gd name="T61" fmla="*/ 443 h 671"/>
                  <a:gd name="T62" fmla="*/ 272 w 533"/>
                  <a:gd name="T63" fmla="*/ 671 h 671"/>
                  <a:gd name="T64" fmla="*/ 277 w 533"/>
                  <a:gd name="T65" fmla="*/ 671 h 6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33" h="671">
                    <a:moveTo>
                      <a:pt x="277" y="671"/>
                    </a:moveTo>
                    <a:cubicBezTo>
                      <a:pt x="413" y="668"/>
                      <a:pt x="523" y="575"/>
                      <a:pt x="523" y="446"/>
                    </a:cubicBezTo>
                    <a:cubicBezTo>
                      <a:pt x="523" y="66"/>
                      <a:pt x="523" y="66"/>
                      <a:pt x="523" y="66"/>
                    </a:cubicBezTo>
                    <a:cubicBezTo>
                      <a:pt x="523" y="60"/>
                      <a:pt x="523" y="55"/>
                      <a:pt x="523" y="50"/>
                    </a:cubicBezTo>
                    <a:cubicBezTo>
                      <a:pt x="523" y="46"/>
                      <a:pt x="523" y="41"/>
                      <a:pt x="524" y="36"/>
                    </a:cubicBezTo>
                    <a:cubicBezTo>
                      <a:pt x="519" y="35"/>
                      <a:pt x="519" y="35"/>
                      <a:pt x="519" y="35"/>
                    </a:cubicBezTo>
                    <a:cubicBezTo>
                      <a:pt x="519" y="35"/>
                      <a:pt x="519" y="35"/>
                      <a:pt x="519" y="35"/>
                    </a:cubicBezTo>
                    <a:cubicBezTo>
                      <a:pt x="524" y="35"/>
                      <a:pt x="524" y="35"/>
                      <a:pt x="524" y="35"/>
                    </a:cubicBezTo>
                    <a:cubicBezTo>
                      <a:pt x="526" y="24"/>
                      <a:pt x="527" y="18"/>
                      <a:pt x="531" y="8"/>
                    </a:cubicBezTo>
                    <a:cubicBezTo>
                      <a:pt x="533" y="0"/>
                      <a:pt x="533" y="0"/>
                      <a:pt x="533" y="0"/>
                    </a:cubicBezTo>
                    <a:cubicBezTo>
                      <a:pt x="435" y="0"/>
                      <a:pt x="435" y="0"/>
                      <a:pt x="435" y="0"/>
                    </a:cubicBezTo>
                    <a:cubicBezTo>
                      <a:pt x="427" y="0"/>
                      <a:pt x="427" y="0"/>
                      <a:pt x="427" y="0"/>
                    </a:cubicBezTo>
                    <a:cubicBezTo>
                      <a:pt x="430" y="8"/>
                      <a:pt x="430" y="8"/>
                      <a:pt x="430" y="8"/>
                    </a:cubicBezTo>
                    <a:cubicBezTo>
                      <a:pt x="434" y="18"/>
                      <a:pt x="436" y="25"/>
                      <a:pt x="438" y="36"/>
                    </a:cubicBezTo>
                    <a:cubicBezTo>
                      <a:pt x="440" y="47"/>
                      <a:pt x="440" y="55"/>
                      <a:pt x="440" y="68"/>
                    </a:cubicBezTo>
                    <a:cubicBezTo>
                      <a:pt x="440" y="440"/>
                      <a:pt x="440" y="440"/>
                      <a:pt x="440" y="440"/>
                    </a:cubicBezTo>
                    <a:cubicBezTo>
                      <a:pt x="440" y="529"/>
                      <a:pt x="373" y="600"/>
                      <a:pt x="276" y="603"/>
                    </a:cubicBezTo>
                    <a:cubicBezTo>
                      <a:pt x="274" y="603"/>
                      <a:pt x="272" y="603"/>
                      <a:pt x="270" y="603"/>
                    </a:cubicBezTo>
                    <a:cubicBezTo>
                      <a:pt x="176" y="603"/>
                      <a:pt x="93" y="529"/>
                      <a:pt x="93" y="435"/>
                    </a:cubicBezTo>
                    <a:cubicBezTo>
                      <a:pt x="93" y="63"/>
                      <a:pt x="93" y="63"/>
                      <a:pt x="93" y="63"/>
                    </a:cubicBezTo>
                    <a:cubicBezTo>
                      <a:pt x="93" y="59"/>
                      <a:pt x="93" y="55"/>
                      <a:pt x="93" y="51"/>
                    </a:cubicBezTo>
                    <a:cubicBezTo>
                      <a:pt x="93" y="46"/>
                      <a:pt x="93" y="41"/>
                      <a:pt x="94" y="34"/>
                    </a:cubicBezTo>
                    <a:cubicBezTo>
                      <a:pt x="96" y="23"/>
                      <a:pt x="98" y="18"/>
                      <a:pt x="102" y="8"/>
                    </a:cubicBezTo>
                    <a:cubicBezTo>
                      <a:pt x="105" y="0"/>
                      <a:pt x="105" y="0"/>
                      <a:pt x="105" y="0"/>
                    </a:cubicBezTo>
                    <a:cubicBezTo>
                      <a:pt x="8" y="0"/>
                      <a:pt x="8" y="0"/>
                      <a:pt x="8" y="0"/>
                    </a:cubicBezTo>
                    <a:cubicBezTo>
                      <a:pt x="0" y="0"/>
                      <a:pt x="0" y="0"/>
                      <a:pt x="0" y="0"/>
                    </a:cubicBezTo>
                    <a:cubicBezTo>
                      <a:pt x="3" y="8"/>
                      <a:pt x="3" y="8"/>
                      <a:pt x="3" y="8"/>
                    </a:cubicBezTo>
                    <a:cubicBezTo>
                      <a:pt x="7" y="20"/>
                      <a:pt x="9" y="27"/>
                      <a:pt x="10" y="41"/>
                    </a:cubicBezTo>
                    <a:cubicBezTo>
                      <a:pt x="11" y="46"/>
                      <a:pt x="11" y="50"/>
                      <a:pt x="11" y="55"/>
                    </a:cubicBezTo>
                    <a:cubicBezTo>
                      <a:pt x="11" y="59"/>
                      <a:pt x="11" y="64"/>
                      <a:pt x="11" y="69"/>
                    </a:cubicBezTo>
                    <a:cubicBezTo>
                      <a:pt x="11" y="443"/>
                      <a:pt x="11" y="443"/>
                      <a:pt x="11" y="443"/>
                    </a:cubicBezTo>
                    <a:cubicBezTo>
                      <a:pt x="11" y="577"/>
                      <a:pt x="129" y="671"/>
                      <a:pt x="272" y="671"/>
                    </a:cubicBezTo>
                    <a:cubicBezTo>
                      <a:pt x="274" y="671"/>
                      <a:pt x="275" y="671"/>
                      <a:pt x="277" y="6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51" name="Freeform 175"/>
              <p:cNvSpPr>
                <a:spLocks noChangeAspect="1"/>
              </p:cNvSpPr>
              <p:nvPr userDrawn="1"/>
            </p:nvSpPr>
            <p:spPr bwMode="black">
              <a:xfrm>
                <a:off x="5009" y="975"/>
                <a:ext cx="37" cy="61"/>
              </a:xfrm>
              <a:custGeom>
                <a:avLst/>
                <a:gdLst>
                  <a:gd name="T0" fmla="*/ 105 w 413"/>
                  <a:gd name="T1" fmla="*/ 320 h 681"/>
                  <a:gd name="T2" fmla="*/ 223 w 413"/>
                  <a:gd name="T3" fmla="*/ 388 h 681"/>
                  <a:gd name="T4" fmla="*/ 321 w 413"/>
                  <a:gd name="T5" fmla="*/ 508 h 681"/>
                  <a:gd name="T6" fmla="*/ 172 w 413"/>
                  <a:gd name="T7" fmla="*/ 626 h 681"/>
                  <a:gd name="T8" fmla="*/ 161 w 413"/>
                  <a:gd name="T9" fmla="*/ 626 h 681"/>
                  <a:gd name="T10" fmla="*/ 12 w 413"/>
                  <a:gd name="T11" fmla="*/ 583 h 681"/>
                  <a:gd name="T12" fmla="*/ 3 w 413"/>
                  <a:gd name="T13" fmla="*/ 575 h 681"/>
                  <a:gd name="T14" fmla="*/ 3 w 413"/>
                  <a:gd name="T15" fmla="*/ 656 h 681"/>
                  <a:gd name="T16" fmla="*/ 154 w 413"/>
                  <a:gd name="T17" fmla="*/ 680 h 681"/>
                  <a:gd name="T18" fmla="*/ 165 w 413"/>
                  <a:gd name="T19" fmla="*/ 680 h 681"/>
                  <a:gd name="T20" fmla="*/ 413 w 413"/>
                  <a:gd name="T21" fmla="*/ 505 h 681"/>
                  <a:gd name="T22" fmla="*/ 413 w 413"/>
                  <a:gd name="T23" fmla="*/ 497 h 681"/>
                  <a:gd name="T24" fmla="*/ 262 w 413"/>
                  <a:gd name="T25" fmla="*/ 312 h 681"/>
                  <a:gd name="T26" fmla="*/ 159 w 413"/>
                  <a:gd name="T27" fmla="*/ 252 h 681"/>
                  <a:gd name="T28" fmla="*/ 85 w 413"/>
                  <a:gd name="T29" fmla="*/ 162 h 681"/>
                  <a:gd name="T30" fmla="*/ 84 w 413"/>
                  <a:gd name="T31" fmla="*/ 155 h 681"/>
                  <a:gd name="T32" fmla="*/ 214 w 413"/>
                  <a:gd name="T33" fmla="*/ 53 h 681"/>
                  <a:gd name="T34" fmla="*/ 222 w 413"/>
                  <a:gd name="T35" fmla="*/ 53 h 681"/>
                  <a:gd name="T36" fmla="*/ 342 w 413"/>
                  <a:gd name="T37" fmla="*/ 96 h 681"/>
                  <a:gd name="T38" fmla="*/ 352 w 413"/>
                  <a:gd name="T39" fmla="*/ 105 h 681"/>
                  <a:gd name="T40" fmla="*/ 352 w 413"/>
                  <a:gd name="T41" fmla="*/ 25 h 681"/>
                  <a:gd name="T42" fmla="*/ 216 w 413"/>
                  <a:gd name="T43" fmla="*/ 0 h 681"/>
                  <a:gd name="T44" fmla="*/ 207 w 413"/>
                  <a:gd name="T45" fmla="*/ 0 h 681"/>
                  <a:gd name="T46" fmla="*/ 0 w 413"/>
                  <a:gd name="T47" fmla="*/ 165 h 681"/>
                  <a:gd name="T48" fmla="*/ 1 w 413"/>
                  <a:gd name="T49" fmla="*/ 167 h 681"/>
                  <a:gd name="T50" fmla="*/ 105 w 413"/>
                  <a:gd name="T51" fmla="*/ 320 h 68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13" h="681">
                    <a:moveTo>
                      <a:pt x="105" y="320"/>
                    </a:moveTo>
                    <a:cubicBezTo>
                      <a:pt x="223" y="388"/>
                      <a:pt x="223" y="388"/>
                      <a:pt x="223" y="388"/>
                    </a:cubicBezTo>
                    <a:cubicBezTo>
                      <a:pt x="277" y="419"/>
                      <a:pt x="321" y="449"/>
                      <a:pt x="321" y="508"/>
                    </a:cubicBezTo>
                    <a:cubicBezTo>
                      <a:pt x="320" y="582"/>
                      <a:pt x="266" y="625"/>
                      <a:pt x="172" y="626"/>
                    </a:cubicBezTo>
                    <a:cubicBezTo>
                      <a:pt x="168" y="626"/>
                      <a:pt x="165" y="626"/>
                      <a:pt x="161" y="626"/>
                    </a:cubicBezTo>
                    <a:cubicBezTo>
                      <a:pt x="99" y="625"/>
                      <a:pt x="59" y="621"/>
                      <a:pt x="12" y="583"/>
                    </a:cubicBezTo>
                    <a:cubicBezTo>
                      <a:pt x="3" y="575"/>
                      <a:pt x="3" y="575"/>
                      <a:pt x="3" y="575"/>
                    </a:cubicBezTo>
                    <a:cubicBezTo>
                      <a:pt x="3" y="656"/>
                      <a:pt x="3" y="656"/>
                      <a:pt x="3" y="656"/>
                    </a:cubicBezTo>
                    <a:cubicBezTo>
                      <a:pt x="61" y="681"/>
                      <a:pt x="98" y="679"/>
                      <a:pt x="154" y="680"/>
                    </a:cubicBezTo>
                    <a:cubicBezTo>
                      <a:pt x="158" y="680"/>
                      <a:pt x="162" y="680"/>
                      <a:pt x="165" y="680"/>
                    </a:cubicBezTo>
                    <a:cubicBezTo>
                      <a:pt x="279" y="680"/>
                      <a:pt x="412" y="642"/>
                      <a:pt x="413" y="505"/>
                    </a:cubicBezTo>
                    <a:cubicBezTo>
                      <a:pt x="413" y="502"/>
                      <a:pt x="413" y="500"/>
                      <a:pt x="413" y="497"/>
                    </a:cubicBezTo>
                    <a:cubicBezTo>
                      <a:pt x="409" y="384"/>
                      <a:pt x="339" y="357"/>
                      <a:pt x="262" y="312"/>
                    </a:cubicBezTo>
                    <a:cubicBezTo>
                      <a:pt x="159" y="252"/>
                      <a:pt x="159" y="252"/>
                      <a:pt x="159" y="252"/>
                    </a:cubicBezTo>
                    <a:cubicBezTo>
                      <a:pt x="118" y="229"/>
                      <a:pt x="89" y="205"/>
                      <a:pt x="85" y="162"/>
                    </a:cubicBezTo>
                    <a:cubicBezTo>
                      <a:pt x="84" y="159"/>
                      <a:pt x="84" y="157"/>
                      <a:pt x="84" y="155"/>
                    </a:cubicBezTo>
                    <a:cubicBezTo>
                      <a:pt x="85" y="95"/>
                      <a:pt x="150" y="53"/>
                      <a:pt x="214" y="53"/>
                    </a:cubicBezTo>
                    <a:cubicBezTo>
                      <a:pt x="216" y="53"/>
                      <a:pt x="219" y="53"/>
                      <a:pt x="222" y="53"/>
                    </a:cubicBezTo>
                    <a:cubicBezTo>
                      <a:pt x="273" y="55"/>
                      <a:pt x="307" y="62"/>
                      <a:pt x="342" y="96"/>
                    </a:cubicBezTo>
                    <a:cubicBezTo>
                      <a:pt x="352" y="105"/>
                      <a:pt x="352" y="105"/>
                      <a:pt x="352" y="105"/>
                    </a:cubicBezTo>
                    <a:cubicBezTo>
                      <a:pt x="352" y="25"/>
                      <a:pt x="352" y="25"/>
                      <a:pt x="352" y="25"/>
                    </a:cubicBezTo>
                    <a:cubicBezTo>
                      <a:pt x="300" y="0"/>
                      <a:pt x="267" y="2"/>
                      <a:pt x="216" y="0"/>
                    </a:cubicBezTo>
                    <a:cubicBezTo>
                      <a:pt x="213" y="0"/>
                      <a:pt x="210" y="0"/>
                      <a:pt x="207" y="0"/>
                    </a:cubicBezTo>
                    <a:cubicBezTo>
                      <a:pt x="99" y="0"/>
                      <a:pt x="0" y="61"/>
                      <a:pt x="0" y="165"/>
                    </a:cubicBezTo>
                    <a:cubicBezTo>
                      <a:pt x="0" y="166"/>
                      <a:pt x="0" y="166"/>
                      <a:pt x="1" y="167"/>
                    </a:cubicBezTo>
                    <a:cubicBezTo>
                      <a:pt x="1" y="238"/>
                      <a:pt x="41" y="283"/>
                      <a:pt x="105" y="3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52" name="Freeform 176"/>
              <p:cNvSpPr>
                <a:spLocks noChangeAspect="1"/>
              </p:cNvSpPr>
              <p:nvPr userDrawn="1"/>
            </p:nvSpPr>
            <p:spPr bwMode="black">
              <a:xfrm>
                <a:off x="4962" y="1175"/>
                <a:ext cx="47" cy="59"/>
              </a:xfrm>
              <a:custGeom>
                <a:avLst/>
                <a:gdLst>
                  <a:gd name="T0" fmla="*/ 23 w 523"/>
                  <a:gd name="T1" fmla="*/ 0 h 660"/>
                  <a:gd name="T2" fmla="*/ 3 w 523"/>
                  <a:gd name="T3" fmla="*/ 71 h 660"/>
                  <a:gd name="T4" fmla="*/ 0 w 523"/>
                  <a:gd name="T5" fmla="*/ 84 h 660"/>
                  <a:gd name="T6" fmla="*/ 12 w 523"/>
                  <a:gd name="T7" fmla="*/ 77 h 660"/>
                  <a:gd name="T8" fmla="*/ 44 w 523"/>
                  <a:gd name="T9" fmla="*/ 64 h 660"/>
                  <a:gd name="T10" fmla="*/ 65 w 523"/>
                  <a:gd name="T11" fmla="*/ 60 h 660"/>
                  <a:gd name="T12" fmla="*/ 223 w 523"/>
                  <a:gd name="T13" fmla="*/ 60 h 660"/>
                  <a:gd name="T14" fmla="*/ 223 w 523"/>
                  <a:gd name="T15" fmla="*/ 598 h 660"/>
                  <a:gd name="T16" fmla="*/ 223 w 523"/>
                  <a:gd name="T17" fmla="*/ 618 h 660"/>
                  <a:gd name="T18" fmla="*/ 222 w 523"/>
                  <a:gd name="T19" fmla="*/ 632 h 660"/>
                  <a:gd name="T20" fmla="*/ 214 w 523"/>
                  <a:gd name="T21" fmla="*/ 651 h 660"/>
                  <a:gd name="T22" fmla="*/ 209 w 523"/>
                  <a:gd name="T23" fmla="*/ 660 h 660"/>
                  <a:gd name="T24" fmla="*/ 320 w 523"/>
                  <a:gd name="T25" fmla="*/ 660 h 660"/>
                  <a:gd name="T26" fmla="*/ 330 w 523"/>
                  <a:gd name="T27" fmla="*/ 660 h 660"/>
                  <a:gd name="T28" fmla="*/ 325 w 523"/>
                  <a:gd name="T29" fmla="*/ 651 h 660"/>
                  <a:gd name="T30" fmla="*/ 316 w 523"/>
                  <a:gd name="T31" fmla="*/ 630 h 660"/>
                  <a:gd name="T32" fmla="*/ 312 w 523"/>
                  <a:gd name="T33" fmla="*/ 604 h 660"/>
                  <a:gd name="T34" fmla="*/ 313 w 523"/>
                  <a:gd name="T35" fmla="*/ 596 h 660"/>
                  <a:gd name="T36" fmla="*/ 313 w 523"/>
                  <a:gd name="T37" fmla="*/ 58 h 660"/>
                  <a:gd name="T38" fmla="*/ 449 w 523"/>
                  <a:gd name="T39" fmla="*/ 58 h 660"/>
                  <a:gd name="T40" fmla="*/ 485 w 523"/>
                  <a:gd name="T41" fmla="*/ 64 h 660"/>
                  <a:gd name="T42" fmla="*/ 487 w 523"/>
                  <a:gd name="T43" fmla="*/ 59 h 660"/>
                  <a:gd name="T44" fmla="*/ 486 w 523"/>
                  <a:gd name="T45" fmla="*/ 64 h 660"/>
                  <a:gd name="T46" fmla="*/ 514 w 523"/>
                  <a:gd name="T47" fmla="*/ 74 h 660"/>
                  <a:gd name="T48" fmla="*/ 523 w 523"/>
                  <a:gd name="T49" fmla="*/ 79 h 660"/>
                  <a:gd name="T50" fmla="*/ 516 w 523"/>
                  <a:gd name="T51" fmla="*/ 5 h 660"/>
                  <a:gd name="T52" fmla="*/ 23 w 523"/>
                  <a:gd name="T53" fmla="*/ 0 h 66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23" h="660">
                    <a:moveTo>
                      <a:pt x="23" y="0"/>
                    </a:moveTo>
                    <a:cubicBezTo>
                      <a:pt x="3" y="71"/>
                      <a:pt x="3" y="71"/>
                      <a:pt x="3" y="71"/>
                    </a:cubicBezTo>
                    <a:cubicBezTo>
                      <a:pt x="0" y="84"/>
                      <a:pt x="0" y="84"/>
                      <a:pt x="0" y="84"/>
                    </a:cubicBezTo>
                    <a:cubicBezTo>
                      <a:pt x="12" y="77"/>
                      <a:pt x="12" y="77"/>
                      <a:pt x="12" y="77"/>
                    </a:cubicBezTo>
                    <a:cubicBezTo>
                      <a:pt x="23" y="70"/>
                      <a:pt x="30" y="66"/>
                      <a:pt x="44" y="64"/>
                    </a:cubicBezTo>
                    <a:cubicBezTo>
                      <a:pt x="53" y="61"/>
                      <a:pt x="57" y="61"/>
                      <a:pt x="65" y="60"/>
                    </a:cubicBezTo>
                    <a:cubicBezTo>
                      <a:pt x="223" y="60"/>
                      <a:pt x="223" y="60"/>
                      <a:pt x="223" y="60"/>
                    </a:cubicBezTo>
                    <a:cubicBezTo>
                      <a:pt x="223" y="598"/>
                      <a:pt x="223" y="598"/>
                      <a:pt x="223" y="598"/>
                    </a:cubicBezTo>
                    <a:cubicBezTo>
                      <a:pt x="223" y="606"/>
                      <a:pt x="223" y="612"/>
                      <a:pt x="223" y="618"/>
                    </a:cubicBezTo>
                    <a:cubicBezTo>
                      <a:pt x="223" y="623"/>
                      <a:pt x="223" y="627"/>
                      <a:pt x="222" y="632"/>
                    </a:cubicBezTo>
                    <a:cubicBezTo>
                      <a:pt x="220" y="639"/>
                      <a:pt x="218" y="644"/>
                      <a:pt x="214" y="651"/>
                    </a:cubicBezTo>
                    <a:cubicBezTo>
                      <a:pt x="209" y="660"/>
                      <a:pt x="209" y="660"/>
                      <a:pt x="209" y="660"/>
                    </a:cubicBezTo>
                    <a:cubicBezTo>
                      <a:pt x="320" y="660"/>
                      <a:pt x="320" y="660"/>
                      <a:pt x="320" y="660"/>
                    </a:cubicBezTo>
                    <a:cubicBezTo>
                      <a:pt x="330" y="660"/>
                      <a:pt x="330" y="660"/>
                      <a:pt x="330" y="660"/>
                    </a:cubicBezTo>
                    <a:cubicBezTo>
                      <a:pt x="325" y="651"/>
                      <a:pt x="325" y="651"/>
                      <a:pt x="325" y="651"/>
                    </a:cubicBezTo>
                    <a:cubicBezTo>
                      <a:pt x="320" y="642"/>
                      <a:pt x="317" y="637"/>
                      <a:pt x="316" y="630"/>
                    </a:cubicBezTo>
                    <a:cubicBezTo>
                      <a:pt x="313" y="612"/>
                      <a:pt x="312" y="609"/>
                      <a:pt x="312" y="604"/>
                    </a:cubicBezTo>
                    <a:cubicBezTo>
                      <a:pt x="312" y="602"/>
                      <a:pt x="313" y="600"/>
                      <a:pt x="313" y="596"/>
                    </a:cubicBezTo>
                    <a:cubicBezTo>
                      <a:pt x="313" y="58"/>
                      <a:pt x="313" y="58"/>
                      <a:pt x="313" y="58"/>
                    </a:cubicBezTo>
                    <a:cubicBezTo>
                      <a:pt x="449" y="58"/>
                      <a:pt x="449" y="58"/>
                      <a:pt x="449" y="58"/>
                    </a:cubicBezTo>
                    <a:cubicBezTo>
                      <a:pt x="463" y="58"/>
                      <a:pt x="472" y="59"/>
                      <a:pt x="485" y="64"/>
                    </a:cubicBezTo>
                    <a:cubicBezTo>
                      <a:pt x="487" y="59"/>
                      <a:pt x="487" y="59"/>
                      <a:pt x="487" y="59"/>
                    </a:cubicBezTo>
                    <a:cubicBezTo>
                      <a:pt x="486" y="64"/>
                      <a:pt x="486" y="64"/>
                      <a:pt x="486" y="64"/>
                    </a:cubicBezTo>
                    <a:cubicBezTo>
                      <a:pt x="497" y="66"/>
                      <a:pt x="504" y="69"/>
                      <a:pt x="514" y="74"/>
                    </a:cubicBezTo>
                    <a:cubicBezTo>
                      <a:pt x="523" y="79"/>
                      <a:pt x="523" y="79"/>
                      <a:pt x="523" y="79"/>
                    </a:cubicBezTo>
                    <a:cubicBezTo>
                      <a:pt x="516" y="5"/>
                      <a:pt x="516" y="5"/>
                      <a:pt x="516" y="5"/>
                    </a:cubicBez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53" name="Freeform 177"/>
              <p:cNvSpPr>
                <a:spLocks noChangeAspect="1"/>
              </p:cNvSpPr>
              <p:nvPr userDrawn="1"/>
            </p:nvSpPr>
            <p:spPr bwMode="black">
              <a:xfrm>
                <a:off x="5130" y="976"/>
                <a:ext cx="11" cy="59"/>
              </a:xfrm>
              <a:custGeom>
                <a:avLst/>
                <a:gdLst>
                  <a:gd name="T0" fmla="*/ 19 w 126"/>
                  <a:gd name="T1" fmla="*/ 37 h 659"/>
                  <a:gd name="T2" fmla="*/ 24 w 126"/>
                  <a:gd name="T3" fmla="*/ 69 h 659"/>
                  <a:gd name="T4" fmla="*/ 24 w 126"/>
                  <a:gd name="T5" fmla="*/ 598 h 659"/>
                  <a:gd name="T6" fmla="*/ 19 w 126"/>
                  <a:gd name="T7" fmla="*/ 629 h 659"/>
                  <a:gd name="T8" fmla="*/ 9 w 126"/>
                  <a:gd name="T9" fmla="*/ 650 h 659"/>
                  <a:gd name="T10" fmla="*/ 3 w 126"/>
                  <a:gd name="T11" fmla="*/ 659 h 659"/>
                  <a:gd name="T12" fmla="*/ 116 w 126"/>
                  <a:gd name="T13" fmla="*/ 659 h 659"/>
                  <a:gd name="T14" fmla="*/ 126 w 126"/>
                  <a:gd name="T15" fmla="*/ 659 h 659"/>
                  <a:gd name="T16" fmla="*/ 120 w 126"/>
                  <a:gd name="T17" fmla="*/ 651 h 659"/>
                  <a:gd name="T18" fmla="*/ 109 w 126"/>
                  <a:gd name="T19" fmla="*/ 628 h 659"/>
                  <a:gd name="T20" fmla="*/ 106 w 126"/>
                  <a:gd name="T21" fmla="*/ 545 h 659"/>
                  <a:gd name="T22" fmla="*/ 106 w 126"/>
                  <a:gd name="T23" fmla="*/ 67 h 659"/>
                  <a:gd name="T24" fmla="*/ 112 w 126"/>
                  <a:gd name="T25" fmla="*/ 32 h 659"/>
                  <a:gd name="T26" fmla="*/ 112 w 126"/>
                  <a:gd name="T27" fmla="*/ 32 h 659"/>
                  <a:gd name="T28" fmla="*/ 122 w 126"/>
                  <a:gd name="T29" fmla="*/ 8 h 659"/>
                  <a:gd name="T30" fmla="*/ 126 w 126"/>
                  <a:gd name="T31" fmla="*/ 0 h 659"/>
                  <a:gd name="T32" fmla="*/ 10 w 126"/>
                  <a:gd name="T33" fmla="*/ 0 h 659"/>
                  <a:gd name="T34" fmla="*/ 0 w 126"/>
                  <a:gd name="T35" fmla="*/ 0 h 659"/>
                  <a:gd name="T36" fmla="*/ 6 w 126"/>
                  <a:gd name="T37" fmla="*/ 9 h 659"/>
                  <a:gd name="T38" fmla="*/ 19 w 126"/>
                  <a:gd name="T39" fmla="*/ 37 h 6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6" h="659">
                    <a:moveTo>
                      <a:pt x="19" y="37"/>
                    </a:moveTo>
                    <a:cubicBezTo>
                      <a:pt x="23" y="49"/>
                      <a:pt x="24" y="56"/>
                      <a:pt x="24" y="69"/>
                    </a:cubicBezTo>
                    <a:cubicBezTo>
                      <a:pt x="24" y="598"/>
                      <a:pt x="24" y="598"/>
                      <a:pt x="24" y="598"/>
                    </a:cubicBezTo>
                    <a:cubicBezTo>
                      <a:pt x="24" y="611"/>
                      <a:pt x="24" y="618"/>
                      <a:pt x="19" y="629"/>
                    </a:cubicBezTo>
                    <a:cubicBezTo>
                      <a:pt x="16" y="638"/>
                      <a:pt x="14" y="643"/>
                      <a:pt x="9" y="650"/>
                    </a:cubicBezTo>
                    <a:cubicBezTo>
                      <a:pt x="3" y="659"/>
                      <a:pt x="3" y="659"/>
                      <a:pt x="3" y="659"/>
                    </a:cubicBezTo>
                    <a:cubicBezTo>
                      <a:pt x="116" y="659"/>
                      <a:pt x="116" y="659"/>
                      <a:pt x="116" y="659"/>
                    </a:cubicBezTo>
                    <a:cubicBezTo>
                      <a:pt x="126" y="659"/>
                      <a:pt x="126" y="659"/>
                      <a:pt x="126" y="659"/>
                    </a:cubicBezTo>
                    <a:cubicBezTo>
                      <a:pt x="120" y="651"/>
                      <a:pt x="120" y="651"/>
                      <a:pt x="120" y="651"/>
                    </a:cubicBezTo>
                    <a:cubicBezTo>
                      <a:pt x="115" y="641"/>
                      <a:pt x="110" y="637"/>
                      <a:pt x="109" y="628"/>
                    </a:cubicBezTo>
                    <a:cubicBezTo>
                      <a:pt x="107" y="607"/>
                      <a:pt x="106" y="578"/>
                      <a:pt x="106" y="545"/>
                    </a:cubicBezTo>
                    <a:cubicBezTo>
                      <a:pt x="106" y="67"/>
                      <a:pt x="106" y="67"/>
                      <a:pt x="106" y="67"/>
                    </a:cubicBezTo>
                    <a:cubicBezTo>
                      <a:pt x="107" y="58"/>
                      <a:pt x="106" y="53"/>
                      <a:pt x="112" y="32"/>
                    </a:cubicBezTo>
                    <a:cubicBezTo>
                      <a:pt x="112" y="32"/>
                      <a:pt x="112" y="32"/>
                      <a:pt x="112" y="32"/>
                    </a:cubicBezTo>
                    <a:cubicBezTo>
                      <a:pt x="116" y="23"/>
                      <a:pt x="118" y="16"/>
                      <a:pt x="122" y="8"/>
                    </a:cubicBezTo>
                    <a:cubicBezTo>
                      <a:pt x="126" y="0"/>
                      <a:pt x="126" y="0"/>
                      <a:pt x="126" y="0"/>
                    </a:cubicBezTo>
                    <a:cubicBezTo>
                      <a:pt x="10" y="0"/>
                      <a:pt x="10" y="0"/>
                      <a:pt x="10" y="0"/>
                    </a:cubicBezTo>
                    <a:cubicBezTo>
                      <a:pt x="0" y="0"/>
                      <a:pt x="0" y="0"/>
                      <a:pt x="0" y="0"/>
                    </a:cubicBezTo>
                    <a:cubicBezTo>
                      <a:pt x="6" y="9"/>
                      <a:pt x="6" y="9"/>
                      <a:pt x="6" y="9"/>
                    </a:cubicBezTo>
                    <a:cubicBezTo>
                      <a:pt x="12" y="19"/>
                      <a:pt x="16" y="26"/>
                      <a:pt x="19"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54" name="Freeform 178"/>
              <p:cNvSpPr>
                <a:spLocks noChangeAspect="1"/>
              </p:cNvSpPr>
              <p:nvPr userDrawn="1"/>
            </p:nvSpPr>
            <p:spPr bwMode="black">
              <a:xfrm>
                <a:off x="5016" y="1175"/>
                <a:ext cx="38" cy="59"/>
              </a:xfrm>
              <a:custGeom>
                <a:avLst/>
                <a:gdLst>
                  <a:gd name="T0" fmla="*/ 384 w 425"/>
                  <a:gd name="T1" fmla="*/ 589 h 659"/>
                  <a:gd name="T2" fmla="*/ 314 w 425"/>
                  <a:gd name="T3" fmla="*/ 599 h 659"/>
                  <a:gd name="T4" fmla="*/ 111 w 425"/>
                  <a:gd name="T5" fmla="*/ 599 h 659"/>
                  <a:gd name="T6" fmla="*/ 111 w 425"/>
                  <a:gd name="T7" fmla="*/ 320 h 659"/>
                  <a:gd name="T8" fmla="*/ 280 w 425"/>
                  <a:gd name="T9" fmla="*/ 320 h 659"/>
                  <a:gd name="T10" fmla="*/ 308 w 425"/>
                  <a:gd name="T11" fmla="*/ 321 h 659"/>
                  <a:gd name="T12" fmla="*/ 343 w 425"/>
                  <a:gd name="T13" fmla="*/ 333 h 659"/>
                  <a:gd name="T14" fmla="*/ 350 w 425"/>
                  <a:gd name="T15" fmla="*/ 337 h 659"/>
                  <a:gd name="T16" fmla="*/ 350 w 425"/>
                  <a:gd name="T17" fmla="*/ 266 h 659"/>
                  <a:gd name="T18" fmla="*/ 350 w 425"/>
                  <a:gd name="T19" fmla="*/ 260 h 659"/>
                  <a:gd name="T20" fmla="*/ 109 w 425"/>
                  <a:gd name="T21" fmla="*/ 260 h 659"/>
                  <a:gd name="T22" fmla="*/ 109 w 425"/>
                  <a:gd name="T23" fmla="*/ 58 h 659"/>
                  <a:gd name="T24" fmla="*/ 280 w 425"/>
                  <a:gd name="T25" fmla="*/ 58 h 659"/>
                  <a:gd name="T26" fmla="*/ 300 w 425"/>
                  <a:gd name="T27" fmla="*/ 57 h 659"/>
                  <a:gd name="T28" fmla="*/ 318 w 425"/>
                  <a:gd name="T29" fmla="*/ 60 h 659"/>
                  <a:gd name="T30" fmla="*/ 341 w 425"/>
                  <a:gd name="T31" fmla="*/ 75 h 659"/>
                  <a:gd name="T32" fmla="*/ 350 w 425"/>
                  <a:gd name="T33" fmla="*/ 84 h 659"/>
                  <a:gd name="T34" fmla="*/ 350 w 425"/>
                  <a:gd name="T35" fmla="*/ 5 h 659"/>
                  <a:gd name="T36" fmla="*/ 350 w 425"/>
                  <a:gd name="T37" fmla="*/ 0 h 659"/>
                  <a:gd name="T38" fmla="*/ 0 w 425"/>
                  <a:gd name="T39" fmla="*/ 0 h 659"/>
                  <a:gd name="T40" fmla="*/ 10 w 425"/>
                  <a:gd name="T41" fmla="*/ 9 h 659"/>
                  <a:gd name="T42" fmla="*/ 21 w 425"/>
                  <a:gd name="T43" fmla="*/ 26 h 659"/>
                  <a:gd name="T44" fmla="*/ 25 w 425"/>
                  <a:gd name="T45" fmla="*/ 51 h 659"/>
                  <a:gd name="T46" fmla="*/ 25 w 425"/>
                  <a:gd name="T47" fmla="*/ 596 h 659"/>
                  <a:gd name="T48" fmla="*/ 26 w 425"/>
                  <a:gd name="T49" fmla="*/ 612 h 659"/>
                  <a:gd name="T50" fmla="*/ 24 w 425"/>
                  <a:gd name="T51" fmla="*/ 627 h 659"/>
                  <a:gd name="T52" fmla="*/ 13 w 425"/>
                  <a:gd name="T53" fmla="*/ 650 h 659"/>
                  <a:gd name="T54" fmla="*/ 7 w 425"/>
                  <a:gd name="T55" fmla="*/ 659 h 659"/>
                  <a:gd name="T56" fmla="*/ 393 w 425"/>
                  <a:gd name="T57" fmla="*/ 659 h 659"/>
                  <a:gd name="T58" fmla="*/ 393 w 425"/>
                  <a:gd name="T59" fmla="*/ 653 h 659"/>
                  <a:gd name="T60" fmla="*/ 393 w 425"/>
                  <a:gd name="T61" fmla="*/ 653 h 659"/>
                  <a:gd name="T62" fmla="*/ 398 w 425"/>
                  <a:gd name="T63" fmla="*/ 655 h 659"/>
                  <a:gd name="T64" fmla="*/ 421 w 425"/>
                  <a:gd name="T65" fmla="*/ 582 h 659"/>
                  <a:gd name="T66" fmla="*/ 425 w 425"/>
                  <a:gd name="T67" fmla="*/ 566 h 659"/>
                  <a:gd name="T68" fmla="*/ 412 w 425"/>
                  <a:gd name="T69" fmla="*/ 575 h 659"/>
                  <a:gd name="T70" fmla="*/ 384 w 425"/>
                  <a:gd name="T71" fmla="*/ 589 h 65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25" h="659">
                    <a:moveTo>
                      <a:pt x="384" y="589"/>
                    </a:move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0" y="337"/>
                      <a:pt x="350" y="337"/>
                      <a:pt x="350" y="337"/>
                    </a:cubicBezTo>
                    <a:cubicBezTo>
                      <a:pt x="350" y="266"/>
                      <a:pt x="350" y="266"/>
                      <a:pt x="350" y="266"/>
                    </a:cubicBezTo>
                    <a:cubicBezTo>
                      <a:pt x="350" y="260"/>
                      <a:pt x="350" y="260"/>
                      <a:pt x="350" y="260"/>
                    </a:cubicBezTo>
                    <a:cubicBezTo>
                      <a:pt x="109" y="260"/>
                      <a:pt x="109" y="260"/>
                      <a:pt x="109" y="260"/>
                    </a:cubicBezTo>
                    <a:cubicBezTo>
                      <a:pt x="109" y="58"/>
                      <a:pt x="109" y="58"/>
                      <a:pt x="109" y="58"/>
                    </a:cubicBezTo>
                    <a:cubicBezTo>
                      <a:pt x="280" y="58"/>
                      <a:pt x="280" y="58"/>
                      <a:pt x="280" y="58"/>
                    </a:cubicBezTo>
                    <a:cubicBezTo>
                      <a:pt x="287" y="58"/>
                      <a:pt x="294" y="57"/>
                      <a:pt x="300" y="57"/>
                    </a:cubicBezTo>
                    <a:cubicBezTo>
                      <a:pt x="306" y="57"/>
                      <a:pt x="311" y="58"/>
                      <a:pt x="318" y="60"/>
                    </a:cubicBezTo>
                    <a:cubicBezTo>
                      <a:pt x="328" y="64"/>
                      <a:pt x="334" y="67"/>
                      <a:pt x="341" y="75"/>
                    </a:cubicBezTo>
                    <a:cubicBezTo>
                      <a:pt x="350" y="84"/>
                      <a:pt x="350" y="84"/>
                      <a:pt x="350" y="84"/>
                    </a:cubicBezTo>
                    <a:cubicBezTo>
                      <a:pt x="350" y="5"/>
                      <a:pt x="350" y="5"/>
                      <a:pt x="350" y="5"/>
                    </a:cubicBezTo>
                    <a:cubicBezTo>
                      <a:pt x="350" y="0"/>
                      <a:pt x="350" y="0"/>
                      <a:pt x="350" y="0"/>
                    </a:cubicBezTo>
                    <a:cubicBezTo>
                      <a:pt x="0" y="0"/>
                      <a:pt x="0" y="0"/>
                      <a:pt x="0" y="0"/>
                    </a:cubicBezTo>
                    <a:cubicBezTo>
                      <a:pt x="10" y="9"/>
                      <a:pt x="10" y="9"/>
                      <a:pt x="10" y="9"/>
                    </a:cubicBezTo>
                    <a:cubicBezTo>
                      <a:pt x="15" y="15"/>
                      <a:pt x="17" y="18"/>
                      <a:pt x="21" y="26"/>
                    </a:cubicBezTo>
                    <a:cubicBezTo>
                      <a:pt x="24" y="35"/>
                      <a:pt x="25" y="41"/>
                      <a:pt x="25" y="51"/>
                    </a:cubicBezTo>
                    <a:cubicBezTo>
                      <a:pt x="25" y="596"/>
                      <a:pt x="25" y="596"/>
                      <a:pt x="25" y="596"/>
                    </a:cubicBezTo>
                    <a:cubicBezTo>
                      <a:pt x="25" y="602"/>
                      <a:pt x="26" y="607"/>
                      <a:pt x="26" y="612"/>
                    </a:cubicBezTo>
                    <a:cubicBezTo>
                      <a:pt x="26" y="617"/>
                      <a:pt x="25" y="622"/>
                      <a:pt x="24" y="627"/>
                    </a:cubicBezTo>
                    <a:cubicBezTo>
                      <a:pt x="21" y="636"/>
                      <a:pt x="19" y="641"/>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6"/>
                      <a:pt x="425" y="566"/>
                      <a:pt x="425" y="566"/>
                    </a:cubicBezTo>
                    <a:cubicBezTo>
                      <a:pt x="412" y="575"/>
                      <a:pt x="412" y="575"/>
                      <a:pt x="412" y="575"/>
                    </a:cubicBezTo>
                    <a:cubicBezTo>
                      <a:pt x="402" y="582"/>
                      <a:pt x="396" y="585"/>
                      <a:pt x="384" y="58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55" name="Freeform 179"/>
              <p:cNvSpPr>
                <a:spLocks noChangeAspect="1"/>
              </p:cNvSpPr>
              <p:nvPr userDrawn="1"/>
            </p:nvSpPr>
            <p:spPr bwMode="black">
              <a:xfrm>
                <a:off x="5066" y="1076"/>
                <a:ext cx="11" cy="58"/>
              </a:xfrm>
              <a:custGeom>
                <a:avLst/>
                <a:gdLst>
                  <a:gd name="T0" fmla="*/ 126 w 126"/>
                  <a:gd name="T1" fmla="*/ 0 h 659"/>
                  <a:gd name="T2" fmla="*/ 10 w 126"/>
                  <a:gd name="T3" fmla="*/ 0 h 659"/>
                  <a:gd name="T4" fmla="*/ 0 w 126"/>
                  <a:gd name="T5" fmla="*/ 0 h 659"/>
                  <a:gd name="T6" fmla="*/ 5 w 126"/>
                  <a:gd name="T7" fmla="*/ 9 h 659"/>
                  <a:gd name="T8" fmla="*/ 18 w 126"/>
                  <a:gd name="T9" fmla="*/ 37 h 659"/>
                  <a:gd name="T10" fmla="*/ 23 w 126"/>
                  <a:gd name="T11" fmla="*/ 69 h 659"/>
                  <a:gd name="T12" fmla="*/ 23 w 126"/>
                  <a:gd name="T13" fmla="*/ 598 h 659"/>
                  <a:gd name="T14" fmla="*/ 19 w 126"/>
                  <a:gd name="T15" fmla="*/ 630 h 659"/>
                  <a:gd name="T16" fmla="*/ 9 w 126"/>
                  <a:gd name="T17" fmla="*/ 651 h 659"/>
                  <a:gd name="T18" fmla="*/ 3 w 126"/>
                  <a:gd name="T19" fmla="*/ 659 h 659"/>
                  <a:gd name="T20" fmla="*/ 115 w 126"/>
                  <a:gd name="T21" fmla="*/ 659 h 659"/>
                  <a:gd name="T22" fmla="*/ 125 w 126"/>
                  <a:gd name="T23" fmla="*/ 659 h 659"/>
                  <a:gd name="T24" fmla="*/ 120 w 126"/>
                  <a:gd name="T25" fmla="*/ 651 h 659"/>
                  <a:gd name="T26" fmla="*/ 108 w 126"/>
                  <a:gd name="T27" fmla="*/ 628 h 659"/>
                  <a:gd name="T28" fmla="*/ 106 w 126"/>
                  <a:gd name="T29" fmla="*/ 545 h 659"/>
                  <a:gd name="T30" fmla="*/ 106 w 126"/>
                  <a:gd name="T31" fmla="*/ 68 h 659"/>
                  <a:gd name="T32" fmla="*/ 112 w 126"/>
                  <a:gd name="T33" fmla="*/ 33 h 659"/>
                  <a:gd name="T34" fmla="*/ 112 w 126"/>
                  <a:gd name="T35" fmla="*/ 33 h 659"/>
                  <a:gd name="T36" fmla="*/ 122 w 126"/>
                  <a:gd name="T37" fmla="*/ 8 h 659"/>
                  <a:gd name="T38" fmla="*/ 126 w 126"/>
                  <a:gd name="T39" fmla="*/ 0 h 6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6" h="659">
                    <a:moveTo>
                      <a:pt x="126" y="0"/>
                    </a:moveTo>
                    <a:cubicBezTo>
                      <a:pt x="10" y="0"/>
                      <a:pt x="10" y="0"/>
                      <a:pt x="10" y="0"/>
                    </a:cubicBezTo>
                    <a:cubicBezTo>
                      <a:pt x="0" y="0"/>
                      <a:pt x="0" y="0"/>
                      <a:pt x="0" y="0"/>
                    </a:cubicBezTo>
                    <a:cubicBezTo>
                      <a:pt x="5" y="9"/>
                      <a:pt x="5" y="9"/>
                      <a:pt x="5" y="9"/>
                    </a:cubicBezTo>
                    <a:cubicBezTo>
                      <a:pt x="12" y="19"/>
                      <a:pt x="15" y="26"/>
                      <a:pt x="18" y="37"/>
                    </a:cubicBezTo>
                    <a:cubicBezTo>
                      <a:pt x="23" y="50"/>
                      <a:pt x="23" y="56"/>
                      <a:pt x="23" y="69"/>
                    </a:cubicBezTo>
                    <a:cubicBezTo>
                      <a:pt x="23" y="598"/>
                      <a:pt x="23" y="598"/>
                      <a:pt x="23" y="598"/>
                    </a:cubicBezTo>
                    <a:cubicBezTo>
                      <a:pt x="23" y="611"/>
                      <a:pt x="23"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4" y="642"/>
                      <a:pt x="110" y="637"/>
                      <a:pt x="108" y="628"/>
                    </a:cubicBezTo>
                    <a:cubicBezTo>
                      <a:pt x="106" y="608"/>
                      <a:pt x="106" y="578"/>
                      <a:pt x="106" y="545"/>
                    </a:cubicBezTo>
                    <a:cubicBezTo>
                      <a:pt x="106" y="68"/>
                      <a:pt x="106" y="68"/>
                      <a:pt x="106" y="68"/>
                    </a:cubicBezTo>
                    <a:cubicBezTo>
                      <a:pt x="106" y="58"/>
                      <a:pt x="106" y="53"/>
                      <a:pt x="112" y="33"/>
                    </a:cubicBezTo>
                    <a:cubicBezTo>
                      <a:pt x="112" y="33"/>
                      <a:pt x="112" y="33"/>
                      <a:pt x="112" y="33"/>
                    </a:cubicBezTo>
                    <a:cubicBezTo>
                      <a:pt x="115" y="23"/>
                      <a:pt x="118" y="17"/>
                      <a:pt x="122" y="8"/>
                    </a:cubicBez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56" name="Freeform 180"/>
              <p:cNvSpPr>
                <a:spLocks noChangeAspect="1"/>
              </p:cNvSpPr>
              <p:nvPr userDrawn="1"/>
            </p:nvSpPr>
            <p:spPr bwMode="black">
              <a:xfrm>
                <a:off x="5045" y="976"/>
                <a:ext cx="79" cy="61"/>
              </a:xfrm>
              <a:custGeom>
                <a:avLst/>
                <a:gdLst>
                  <a:gd name="T0" fmla="*/ 39 w 889"/>
                  <a:gd name="T1" fmla="*/ 31 h 686"/>
                  <a:gd name="T2" fmla="*/ 51 w 889"/>
                  <a:gd name="T3" fmla="*/ 53 h 686"/>
                  <a:gd name="T4" fmla="*/ 286 w 889"/>
                  <a:gd name="T5" fmla="*/ 686 h 686"/>
                  <a:gd name="T6" fmla="*/ 453 w 889"/>
                  <a:gd name="T7" fmla="*/ 224 h 686"/>
                  <a:gd name="T8" fmla="*/ 625 w 889"/>
                  <a:gd name="T9" fmla="*/ 683 h 686"/>
                  <a:gd name="T10" fmla="*/ 847 w 889"/>
                  <a:gd name="T11" fmla="*/ 65 h 686"/>
                  <a:gd name="T12" fmla="*/ 859 w 889"/>
                  <a:gd name="T13" fmla="*/ 40 h 686"/>
                  <a:gd name="T14" fmla="*/ 859 w 889"/>
                  <a:gd name="T15" fmla="*/ 40 h 686"/>
                  <a:gd name="T16" fmla="*/ 881 w 889"/>
                  <a:gd name="T17" fmla="*/ 9 h 686"/>
                  <a:gd name="T18" fmla="*/ 889 w 889"/>
                  <a:gd name="T19" fmla="*/ 0 h 686"/>
                  <a:gd name="T20" fmla="*/ 781 w 889"/>
                  <a:gd name="T21" fmla="*/ 0 h 686"/>
                  <a:gd name="T22" fmla="*/ 771 w 889"/>
                  <a:gd name="T23" fmla="*/ 0 h 686"/>
                  <a:gd name="T24" fmla="*/ 777 w 889"/>
                  <a:gd name="T25" fmla="*/ 9 h 686"/>
                  <a:gd name="T26" fmla="*/ 783 w 889"/>
                  <a:gd name="T27" fmla="*/ 30 h 686"/>
                  <a:gd name="T28" fmla="*/ 783 w 889"/>
                  <a:gd name="T29" fmla="*/ 33 h 686"/>
                  <a:gd name="T30" fmla="*/ 776 w 889"/>
                  <a:gd name="T31" fmla="*/ 57 h 686"/>
                  <a:gd name="T32" fmla="*/ 633 w 889"/>
                  <a:gd name="T33" fmla="*/ 482 h 686"/>
                  <a:gd name="T34" fmla="*/ 479 w 889"/>
                  <a:gd name="T35" fmla="*/ 53 h 686"/>
                  <a:gd name="T36" fmla="*/ 475 w 889"/>
                  <a:gd name="T37" fmla="*/ 34 h 686"/>
                  <a:gd name="T38" fmla="*/ 476 w 889"/>
                  <a:gd name="T39" fmla="*/ 25 h 686"/>
                  <a:gd name="T40" fmla="*/ 483 w 889"/>
                  <a:gd name="T41" fmla="*/ 10 h 686"/>
                  <a:gd name="T42" fmla="*/ 488 w 889"/>
                  <a:gd name="T43" fmla="*/ 1 h 686"/>
                  <a:gd name="T44" fmla="*/ 346 w 889"/>
                  <a:gd name="T45" fmla="*/ 1 h 686"/>
                  <a:gd name="T46" fmla="*/ 356 w 889"/>
                  <a:gd name="T47" fmla="*/ 11 h 686"/>
                  <a:gd name="T48" fmla="*/ 373 w 889"/>
                  <a:gd name="T49" fmla="*/ 30 h 686"/>
                  <a:gd name="T50" fmla="*/ 390 w 889"/>
                  <a:gd name="T51" fmla="*/ 54 h 686"/>
                  <a:gd name="T52" fmla="*/ 422 w 889"/>
                  <a:gd name="T53" fmla="*/ 136 h 686"/>
                  <a:gd name="T54" fmla="*/ 291 w 889"/>
                  <a:gd name="T55" fmla="*/ 481 h 686"/>
                  <a:gd name="T56" fmla="*/ 137 w 889"/>
                  <a:gd name="T57" fmla="*/ 43 h 686"/>
                  <a:gd name="T58" fmla="*/ 136 w 889"/>
                  <a:gd name="T59" fmla="*/ 36 h 686"/>
                  <a:gd name="T60" fmla="*/ 137 w 889"/>
                  <a:gd name="T61" fmla="*/ 27 h 686"/>
                  <a:gd name="T62" fmla="*/ 144 w 889"/>
                  <a:gd name="T63" fmla="*/ 10 h 686"/>
                  <a:gd name="T64" fmla="*/ 149 w 889"/>
                  <a:gd name="T65" fmla="*/ 1 h 686"/>
                  <a:gd name="T66" fmla="*/ 0 w 889"/>
                  <a:gd name="T67" fmla="*/ 1 h 686"/>
                  <a:gd name="T68" fmla="*/ 17 w 889"/>
                  <a:gd name="T69" fmla="*/ 11 h 686"/>
                  <a:gd name="T70" fmla="*/ 39 w 889"/>
                  <a:gd name="T71" fmla="*/ 31 h 68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89" h="686">
                    <a:moveTo>
                      <a:pt x="39" y="31"/>
                    </a:moveTo>
                    <a:cubicBezTo>
                      <a:pt x="46" y="39"/>
                      <a:pt x="48" y="44"/>
                      <a:pt x="51" y="53"/>
                    </a:cubicBezTo>
                    <a:cubicBezTo>
                      <a:pt x="286" y="686"/>
                      <a:pt x="286" y="686"/>
                      <a:pt x="286" y="686"/>
                    </a:cubicBezTo>
                    <a:cubicBezTo>
                      <a:pt x="453" y="224"/>
                      <a:pt x="453" y="224"/>
                      <a:pt x="453" y="224"/>
                    </a:cubicBezTo>
                    <a:cubicBezTo>
                      <a:pt x="625" y="683"/>
                      <a:pt x="625" y="683"/>
                      <a:pt x="625" y="683"/>
                    </a:cubicBezTo>
                    <a:cubicBezTo>
                      <a:pt x="847" y="65"/>
                      <a:pt x="847" y="65"/>
                      <a:pt x="847" y="65"/>
                    </a:cubicBezTo>
                    <a:cubicBezTo>
                      <a:pt x="850" y="55"/>
                      <a:pt x="854" y="50"/>
                      <a:pt x="859" y="40"/>
                    </a:cubicBezTo>
                    <a:cubicBezTo>
                      <a:pt x="859" y="40"/>
                      <a:pt x="859" y="40"/>
                      <a:pt x="859" y="40"/>
                    </a:cubicBezTo>
                    <a:cubicBezTo>
                      <a:pt x="867" y="28"/>
                      <a:pt x="872" y="20"/>
                      <a:pt x="881" y="9"/>
                    </a:cubicBezTo>
                    <a:cubicBezTo>
                      <a:pt x="889" y="0"/>
                      <a:pt x="889" y="0"/>
                      <a:pt x="889" y="0"/>
                    </a:cubicBezTo>
                    <a:cubicBezTo>
                      <a:pt x="781" y="0"/>
                      <a:pt x="781" y="0"/>
                      <a:pt x="781" y="0"/>
                    </a:cubicBezTo>
                    <a:cubicBezTo>
                      <a:pt x="771" y="0"/>
                      <a:pt x="771" y="0"/>
                      <a:pt x="771" y="0"/>
                    </a:cubicBezTo>
                    <a:cubicBezTo>
                      <a:pt x="777" y="9"/>
                      <a:pt x="777" y="9"/>
                      <a:pt x="777" y="9"/>
                    </a:cubicBezTo>
                    <a:cubicBezTo>
                      <a:pt x="781" y="16"/>
                      <a:pt x="783" y="21"/>
                      <a:pt x="783" y="30"/>
                    </a:cubicBezTo>
                    <a:cubicBezTo>
                      <a:pt x="783" y="30"/>
                      <a:pt x="783" y="32"/>
                      <a:pt x="783" y="33"/>
                    </a:cubicBezTo>
                    <a:cubicBezTo>
                      <a:pt x="783" y="41"/>
                      <a:pt x="781" y="47"/>
                      <a:pt x="776" y="57"/>
                    </a:cubicBezTo>
                    <a:cubicBezTo>
                      <a:pt x="633" y="482"/>
                      <a:pt x="633" y="482"/>
                      <a:pt x="633" y="482"/>
                    </a:cubicBezTo>
                    <a:cubicBezTo>
                      <a:pt x="479" y="53"/>
                      <a:pt x="479" y="53"/>
                      <a:pt x="479" y="53"/>
                    </a:cubicBezTo>
                    <a:cubicBezTo>
                      <a:pt x="476" y="45"/>
                      <a:pt x="475" y="40"/>
                      <a:pt x="475" y="34"/>
                    </a:cubicBezTo>
                    <a:cubicBezTo>
                      <a:pt x="475" y="31"/>
                      <a:pt x="475" y="28"/>
                      <a:pt x="476" y="25"/>
                    </a:cubicBezTo>
                    <a:cubicBezTo>
                      <a:pt x="478" y="18"/>
                      <a:pt x="479" y="16"/>
                      <a:pt x="483" y="10"/>
                    </a:cubicBezTo>
                    <a:cubicBezTo>
                      <a:pt x="488" y="1"/>
                      <a:pt x="488" y="1"/>
                      <a:pt x="488" y="1"/>
                    </a:cubicBezTo>
                    <a:cubicBezTo>
                      <a:pt x="346" y="1"/>
                      <a:pt x="346" y="1"/>
                      <a:pt x="346" y="1"/>
                    </a:cubicBezTo>
                    <a:cubicBezTo>
                      <a:pt x="356" y="11"/>
                      <a:pt x="356" y="11"/>
                      <a:pt x="356" y="11"/>
                    </a:cubicBezTo>
                    <a:cubicBezTo>
                      <a:pt x="363" y="17"/>
                      <a:pt x="367" y="22"/>
                      <a:pt x="373" y="30"/>
                    </a:cubicBezTo>
                    <a:cubicBezTo>
                      <a:pt x="381" y="39"/>
                      <a:pt x="386" y="44"/>
                      <a:pt x="390" y="54"/>
                    </a:cubicBezTo>
                    <a:cubicBezTo>
                      <a:pt x="422" y="136"/>
                      <a:pt x="422" y="136"/>
                      <a:pt x="422" y="136"/>
                    </a:cubicBezTo>
                    <a:cubicBezTo>
                      <a:pt x="291" y="481"/>
                      <a:pt x="291" y="481"/>
                      <a:pt x="291" y="481"/>
                    </a:cubicBezTo>
                    <a:cubicBezTo>
                      <a:pt x="137" y="43"/>
                      <a:pt x="137" y="43"/>
                      <a:pt x="137" y="43"/>
                    </a:cubicBezTo>
                    <a:cubicBezTo>
                      <a:pt x="136" y="40"/>
                      <a:pt x="136" y="38"/>
                      <a:pt x="136" y="36"/>
                    </a:cubicBezTo>
                    <a:cubicBezTo>
                      <a:pt x="136" y="34"/>
                      <a:pt x="136" y="31"/>
                      <a:pt x="137" y="27"/>
                    </a:cubicBezTo>
                    <a:cubicBezTo>
                      <a:pt x="138" y="20"/>
                      <a:pt x="140" y="17"/>
                      <a:pt x="144" y="10"/>
                    </a:cubicBezTo>
                    <a:cubicBezTo>
                      <a:pt x="149" y="1"/>
                      <a:pt x="149" y="1"/>
                      <a:pt x="149" y="1"/>
                    </a:cubicBezTo>
                    <a:cubicBezTo>
                      <a:pt x="0" y="1"/>
                      <a:pt x="0" y="1"/>
                      <a:pt x="0" y="1"/>
                    </a:cubicBezTo>
                    <a:cubicBezTo>
                      <a:pt x="17" y="11"/>
                      <a:pt x="17" y="11"/>
                      <a:pt x="17" y="11"/>
                    </a:cubicBezTo>
                    <a:cubicBezTo>
                      <a:pt x="27" y="17"/>
                      <a:pt x="32" y="22"/>
                      <a:pt x="39"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57" name="Freeform 181"/>
              <p:cNvSpPr>
                <a:spLocks noChangeAspect="1"/>
              </p:cNvSpPr>
              <p:nvPr userDrawn="1"/>
            </p:nvSpPr>
            <p:spPr bwMode="black">
              <a:xfrm>
                <a:off x="5298" y="1076"/>
                <a:ext cx="46" cy="58"/>
              </a:xfrm>
              <a:custGeom>
                <a:avLst/>
                <a:gdLst>
                  <a:gd name="T0" fmla="*/ 64 w 522"/>
                  <a:gd name="T1" fmla="*/ 61 h 660"/>
                  <a:gd name="T2" fmla="*/ 222 w 522"/>
                  <a:gd name="T3" fmla="*/ 61 h 660"/>
                  <a:gd name="T4" fmla="*/ 222 w 522"/>
                  <a:gd name="T5" fmla="*/ 598 h 660"/>
                  <a:gd name="T6" fmla="*/ 223 w 522"/>
                  <a:gd name="T7" fmla="*/ 619 h 660"/>
                  <a:gd name="T8" fmla="*/ 222 w 522"/>
                  <a:gd name="T9" fmla="*/ 633 h 660"/>
                  <a:gd name="T10" fmla="*/ 213 w 522"/>
                  <a:gd name="T11" fmla="*/ 652 h 660"/>
                  <a:gd name="T12" fmla="*/ 209 w 522"/>
                  <a:gd name="T13" fmla="*/ 660 h 660"/>
                  <a:gd name="T14" fmla="*/ 319 w 522"/>
                  <a:gd name="T15" fmla="*/ 660 h 660"/>
                  <a:gd name="T16" fmla="*/ 329 w 522"/>
                  <a:gd name="T17" fmla="*/ 660 h 660"/>
                  <a:gd name="T18" fmla="*/ 324 w 522"/>
                  <a:gd name="T19" fmla="*/ 652 h 660"/>
                  <a:gd name="T20" fmla="*/ 315 w 522"/>
                  <a:gd name="T21" fmla="*/ 631 h 660"/>
                  <a:gd name="T22" fmla="*/ 312 w 522"/>
                  <a:gd name="T23" fmla="*/ 604 h 660"/>
                  <a:gd name="T24" fmla="*/ 312 w 522"/>
                  <a:gd name="T25" fmla="*/ 596 h 660"/>
                  <a:gd name="T26" fmla="*/ 312 w 522"/>
                  <a:gd name="T27" fmla="*/ 59 h 660"/>
                  <a:gd name="T28" fmla="*/ 448 w 522"/>
                  <a:gd name="T29" fmla="*/ 59 h 660"/>
                  <a:gd name="T30" fmla="*/ 485 w 522"/>
                  <a:gd name="T31" fmla="*/ 64 h 660"/>
                  <a:gd name="T32" fmla="*/ 486 w 522"/>
                  <a:gd name="T33" fmla="*/ 59 h 660"/>
                  <a:gd name="T34" fmla="*/ 486 w 522"/>
                  <a:gd name="T35" fmla="*/ 59 h 660"/>
                  <a:gd name="T36" fmla="*/ 485 w 522"/>
                  <a:gd name="T37" fmla="*/ 65 h 660"/>
                  <a:gd name="T38" fmla="*/ 513 w 522"/>
                  <a:gd name="T39" fmla="*/ 74 h 660"/>
                  <a:gd name="T40" fmla="*/ 522 w 522"/>
                  <a:gd name="T41" fmla="*/ 79 h 660"/>
                  <a:gd name="T42" fmla="*/ 515 w 522"/>
                  <a:gd name="T43" fmla="*/ 5 h 660"/>
                  <a:gd name="T44" fmla="*/ 22 w 522"/>
                  <a:gd name="T45" fmla="*/ 0 h 660"/>
                  <a:gd name="T46" fmla="*/ 2 w 522"/>
                  <a:gd name="T47" fmla="*/ 72 h 660"/>
                  <a:gd name="T48" fmla="*/ 0 w 522"/>
                  <a:gd name="T49" fmla="*/ 84 h 660"/>
                  <a:gd name="T50" fmla="*/ 11 w 522"/>
                  <a:gd name="T51" fmla="*/ 78 h 660"/>
                  <a:gd name="T52" fmla="*/ 43 w 522"/>
                  <a:gd name="T53" fmla="*/ 65 h 660"/>
                  <a:gd name="T54" fmla="*/ 64 w 522"/>
                  <a:gd name="T55" fmla="*/ 61 h 66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22" h="660">
                    <a:moveTo>
                      <a:pt x="64" y="61"/>
                    </a:moveTo>
                    <a:cubicBezTo>
                      <a:pt x="222" y="61"/>
                      <a:pt x="222" y="61"/>
                      <a:pt x="222" y="61"/>
                    </a:cubicBezTo>
                    <a:cubicBezTo>
                      <a:pt x="222" y="598"/>
                      <a:pt x="222" y="598"/>
                      <a:pt x="222" y="598"/>
                    </a:cubicBezTo>
                    <a:cubicBezTo>
                      <a:pt x="222" y="606"/>
                      <a:pt x="223" y="613"/>
                      <a:pt x="223" y="619"/>
                    </a:cubicBezTo>
                    <a:cubicBezTo>
                      <a:pt x="223" y="623"/>
                      <a:pt x="223" y="628"/>
                      <a:pt x="222" y="633"/>
                    </a:cubicBezTo>
                    <a:cubicBezTo>
                      <a:pt x="219" y="640"/>
                      <a:pt x="218" y="644"/>
                      <a:pt x="213" y="652"/>
                    </a:cubicBezTo>
                    <a:cubicBezTo>
                      <a:pt x="209" y="660"/>
                      <a:pt x="209" y="660"/>
                      <a:pt x="209" y="660"/>
                    </a:cubicBezTo>
                    <a:cubicBezTo>
                      <a:pt x="319" y="660"/>
                      <a:pt x="319" y="660"/>
                      <a:pt x="319" y="660"/>
                    </a:cubicBezTo>
                    <a:cubicBezTo>
                      <a:pt x="329" y="660"/>
                      <a:pt x="329" y="660"/>
                      <a:pt x="329" y="660"/>
                    </a:cubicBezTo>
                    <a:cubicBezTo>
                      <a:pt x="324" y="652"/>
                      <a:pt x="324" y="652"/>
                      <a:pt x="324" y="652"/>
                    </a:cubicBezTo>
                    <a:cubicBezTo>
                      <a:pt x="319" y="643"/>
                      <a:pt x="316" y="638"/>
                      <a:pt x="315" y="631"/>
                    </a:cubicBezTo>
                    <a:cubicBezTo>
                      <a:pt x="312" y="612"/>
                      <a:pt x="312" y="610"/>
                      <a:pt x="312" y="604"/>
                    </a:cubicBezTo>
                    <a:cubicBezTo>
                      <a:pt x="312" y="602"/>
                      <a:pt x="312" y="600"/>
                      <a:pt x="312" y="596"/>
                    </a:cubicBezTo>
                    <a:cubicBezTo>
                      <a:pt x="312" y="59"/>
                      <a:pt x="312" y="59"/>
                      <a:pt x="312" y="59"/>
                    </a:cubicBezTo>
                    <a:cubicBezTo>
                      <a:pt x="448" y="59"/>
                      <a:pt x="448" y="59"/>
                      <a:pt x="448" y="59"/>
                    </a:cubicBezTo>
                    <a:cubicBezTo>
                      <a:pt x="462" y="59"/>
                      <a:pt x="471" y="60"/>
                      <a:pt x="485" y="64"/>
                    </a:cubicBezTo>
                    <a:cubicBezTo>
                      <a:pt x="486" y="59"/>
                      <a:pt x="486" y="59"/>
                      <a:pt x="486" y="59"/>
                    </a:cubicBezTo>
                    <a:cubicBezTo>
                      <a:pt x="486" y="59"/>
                      <a:pt x="486" y="59"/>
                      <a:pt x="486" y="59"/>
                    </a:cubicBezTo>
                    <a:cubicBezTo>
                      <a:pt x="485" y="65"/>
                      <a:pt x="485" y="65"/>
                      <a:pt x="485" y="65"/>
                    </a:cubicBezTo>
                    <a:cubicBezTo>
                      <a:pt x="496" y="67"/>
                      <a:pt x="503" y="69"/>
                      <a:pt x="513" y="74"/>
                    </a:cubicBezTo>
                    <a:cubicBezTo>
                      <a:pt x="522" y="79"/>
                      <a:pt x="522" y="79"/>
                      <a:pt x="522" y="79"/>
                    </a:cubicBezTo>
                    <a:cubicBezTo>
                      <a:pt x="515" y="5"/>
                      <a:pt x="515" y="5"/>
                      <a:pt x="515" y="5"/>
                    </a:cubicBezTo>
                    <a:cubicBezTo>
                      <a:pt x="22" y="0"/>
                      <a:pt x="22" y="0"/>
                      <a:pt x="22" y="0"/>
                    </a:cubicBezTo>
                    <a:cubicBezTo>
                      <a:pt x="2" y="72"/>
                      <a:pt x="2" y="72"/>
                      <a:pt x="2" y="72"/>
                    </a:cubicBezTo>
                    <a:cubicBezTo>
                      <a:pt x="0" y="84"/>
                      <a:pt x="0" y="84"/>
                      <a:pt x="0" y="84"/>
                    </a:cubicBezTo>
                    <a:cubicBezTo>
                      <a:pt x="11" y="78"/>
                      <a:pt x="11" y="78"/>
                      <a:pt x="11" y="78"/>
                    </a:cubicBezTo>
                    <a:cubicBezTo>
                      <a:pt x="22" y="71"/>
                      <a:pt x="30" y="67"/>
                      <a:pt x="43" y="65"/>
                    </a:cubicBezTo>
                    <a:cubicBezTo>
                      <a:pt x="52" y="62"/>
                      <a:pt x="56" y="61"/>
                      <a:pt x="64"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58" name="Freeform 182"/>
              <p:cNvSpPr>
                <a:spLocks noChangeAspect="1"/>
              </p:cNvSpPr>
              <p:nvPr userDrawn="1"/>
            </p:nvSpPr>
            <p:spPr bwMode="black">
              <a:xfrm>
                <a:off x="5082" y="1076"/>
                <a:ext cx="61" cy="60"/>
              </a:xfrm>
              <a:custGeom>
                <a:avLst/>
                <a:gdLst>
                  <a:gd name="T0" fmla="*/ 657 w 684"/>
                  <a:gd name="T1" fmla="*/ 42 h 682"/>
                  <a:gd name="T2" fmla="*/ 678 w 684"/>
                  <a:gd name="T3" fmla="*/ 10 h 682"/>
                  <a:gd name="T4" fmla="*/ 684 w 684"/>
                  <a:gd name="T5" fmla="*/ 1 h 682"/>
                  <a:gd name="T6" fmla="*/ 583 w 684"/>
                  <a:gd name="T7" fmla="*/ 1 h 682"/>
                  <a:gd name="T8" fmla="*/ 575 w 684"/>
                  <a:gd name="T9" fmla="*/ 1 h 682"/>
                  <a:gd name="T10" fmla="*/ 577 w 684"/>
                  <a:gd name="T11" fmla="*/ 9 h 682"/>
                  <a:gd name="T12" fmla="*/ 581 w 684"/>
                  <a:gd name="T13" fmla="*/ 30 h 682"/>
                  <a:gd name="T14" fmla="*/ 571 w 684"/>
                  <a:gd name="T15" fmla="*/ 58 h 682"/>
                  <a:gd name="T16" fmla="*/ 357 w 684"/>
                  <a:gd name="T17" fmla="*/ 517 h 682"/>
                  <a:gd name="T18" fmla="*/ 129 w 684"/>
                  <a:gd name="T19" fmla="*/ 38 h 682"/>
                  <a:gd name="T20" fmla="*/ 125 w 684"/>
                  <a:gd name="T21" fmla="*/ 22 h 682"/>
                  <a:gd name="T22" fmla="*/ 128 w 684"/>
                  <a:gd name="T23" fmla="*/ 9 h 682"/>
                  <a:gd name="T24" fmla="*/ 133 w 684"/>
                  <a:gd name="T25" fmla="*/ 0 h 682"/>
                  <a:gd name="T26" fmla="*/ 19 w 684"/>
                  <a:gd name="T27" fmla="*/ 0 h 682"/>
                  <a:gd name="T28" fmla="*/ 0 w 684"/>
                  <a:gd name="T29" fmla="*/ 0 h 682"/>
                  <a:gd name="T30" fmla="*/ 16 w 684"/>
                  <a:gd name="T31" fmla="*/ 11 h 682"/>
                  <a:gd name="T32" fmla="*/ 35 w 684"/>
                  <a:gd name="T33" fmla="*/ 30 h 682"/>
                  <a:gd name="T34" fmla="*/ 45 w 684"/>
                  <a:gd name="T35" fmla="*/ 51 h 682"/>
                  <a:gd name="T36" fmla="*/ 354 w 684"/>
                  <a:gd name="T37" fmla="*/ 682 h 682"/>
                  <a:gd name="T38" fmla="*/ 644 w 684"/>
                  <a:gd name="T39" fmla="*/ 67 h 682"/>
                  <a:gd name="T40" fmla="*/ 657 w 684"/>
                  <a:gd name="T41" fmla="*/ 42 h 682"/>
                  <a:gd name="T42" fmla="*/ 652 w 684"/>
                  <a:gd name="T43" fmla="*/ 39 h 682"/>
                  <a:gd name="T44" fmla="*/ 652 w 684"/>
                  <a:gd name="T45" fmla="*/ 39 h 682"/>
                  <a:gd name="T46" fmla="*/ 657 w 684"/>
                  <a:gd name="T47" fmla="*/ 42 h 68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84" h="682">
                    <a:moveTo>
                      <a:pt x="657" y="42"/>
                    </a:moveTo>
                    <a:cubicBezTo>
                      <a:pt x="664" y="29"/>
                      <a:pt x="669" y="22"/>
                      <a:pt x="678" y="10"/>
                    </a:cubicBezTo>
                    <a:cubicBezTo>
                      <a:pt x="684" y="1"/>
                      <a:pt x="684" y="1"/>
                      <a:pt x="684" y="1"/>
                    </a:cubicBezTo>
                    <a:cubicBezTo>
                      <a:pt x="583" y="1"/>
                      <a:pt x="583" y="1"/>
                      <a:pt x="583" y="1"/>
                    </a:cubicBezTo>
                    <a:cubicBezTo>
                      <a:pt x="575" y="1"/>
                      <a:pt x="575" y="1"/>
                      <a:pt x="575" y="1"/>
                    </a:cubicBezTo>
                    <a:cubicBezTo>
                      <a:pt x="577" y="9"/>
                      <a:pt x="577" y="9"/>
                      <a:pt x="577" y="9"/>
                    </a:cubicBezTo>
                    <a:cubicBezTo>
                      <a:pt x="580" y="17"/>
                      <a:pt x="581" y="22"/>
                      <a:pt x="581" y="30"/>
                    </a:cubicBezTo>
                    <a:cubicBezTo>
                      <a:pt x="580" y="41"/>
                      <a:pt x="575" y="47"/>
                      <a:pt x="571" y="58"/>
                    </a:cubicBezTo>
                    <a:cubicBezTo>
                      <a:pt x="357" y="517"/>
                      <a:pt x="357" y="517"/>
                      <a:pt x="357" y="517"/>
                    </a:cubicBezTo>
                    <a:cubicBezTo>
                      <a:pt x="129" y="38"/>
                      <a:pt x="129" y="38"/>
                      <a:pt x="129" y="38"/>
                    </a:cubicBezTo>
                    <a:cubicBezTo>
                      <a:pt x="126" y="31"/>
                      <a:pt x="125" y="28"/>
                      <a:pt x="125" y="22"/>
                    </a:cubicBezTo>
                    <a:cubicBezTo>
                      <a:pt x="125" y="17"/>
                      <a:pt x="126" y="15"/>
                      <a:pt x="128" y="9"/>
                    </a:cubicBezTo>
                    <a:cubicBezTo>
                      <a:pt x="133" y="0"/>
                      <a:pt x="133" y="0"/>
                      <a:pt x="133" y="0"/>
                    </a:cubicBezTo>
                    <a:cubicBezTo>
                      <a:pt x="19" y="0"/>
                      <a:pt x="19" y="0"/>
                      <a:pt x="19" y="0"/>
                    </a:cubicBezTo>
                    <a:cubicBezTo>
                      <a:pt x="0" y="0"/>
                      <a:pt x="0" y="0"/>
                      <a:pt x="0" y="0"/>
                    </a:cubicBezTo>
                    <a:cubicBezTo>
                      <a:pt x="16" y="11"/>
                      <a:pt x="16" y="11"/>
                      <a:pt x="16" y="11"/>
                    </a:cubicBezTo>
                    <a:cubicBezTo>
                      <a:pt x="25" y="17"/>
                      <a:pt x="30" y="21"/>
                      <a:pt x="35" y="30"/>
                    </a:cubicBezTo>
                    <a:cubicBezTo>
                      <a:pt x="40" y="37"/>
                      <a:pt x="42" y="43"/>
                      <a:pt x="45" y="51"/>
                    </a:cubicBezTo>
                    <a:cubicBezTo>
                      <a:pt x="354" y="682"/>
                      <a:pt x="354" y="682"/>
                      <a:pt x="354" y="682"/>
                    </a:cubicBezTo>
                    <a:cubicBezTo>
                      <a:pt x="644" y="67"/>
                      <a:pt x="644" y="67"/>
                      <a:pt x="644" y="67"/>
                    </a:cubicBezTo>
                    <a:cubicBezTo>
                      <a:pt x="648" y="57"/>
                      <a:pt x="651" y="52"/>
                      <a:pt x="657" y="42"/>
                    </a:cubicBezTo>
                    <a:cubicBezTo>
                      <a:pt x="652" y="39"/>
                      <a:pt x="652" y="39"/>
                      <a:pt x="652" y="39"/>
                    </a:cubicBezTo>
                    <a:cubicBezTo>
                      <a:pt x="653" y="39"/>
                      <a:pt x="652" y="39"/>
                      <a:pt x="652" y="39"/>
                    </a:cubicBezTo>
                    <a:lnTo>
                      <a:pt x="657"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59" name="Freeform 183"/>
              <p:cNvSpPr>
                <a:spLocks noChangeAspect="1" noEditPoints="1"/>
              </p:cNvSpPr>
              <p:nvPr userDrawn="1"/>
            </p:nvSpPr>
            <p:spPr bwMode="black">
              <a:xfrm>
                <a:off x="5193" y="1076"/>
                <a:ext cx="45" cy="58"/>
              </a:xfrm>
              <a:custGeom>
                <a:avLst/>
                <a:gdLst>
                  <a:gd name="T0" fmla="*/ 490 w 507"/>
                  <a:gd name="T1" fmla="*/ 663 h 663"/>
                  <a:gd name="T2" fmla="*/ 507 w 507"/>
                  <a:gd name="T3" fmla="*/ 663 h 663"/>
                  <a:gd name="T4" fmla="*/ 493 w 507"/>
                  <a:gd name="T5" fmla="*/ 653 h 663"/>
                  <a:gd name="T6" fmla="*/ 460 w 507"/>
                  <a:gd name="T7" fmla="*/ 627 h 663"/>
                  <a:gd name="T8" fmla="*/ 405 w 507"/>
                  <a:gd name="T9" fmla="*/ 564 h 663"/>
                  <a:gd name="T10" fmla="*/ 251 w 507"/>
                  <a:gd name="T11" fmla="*/ 367 h 663"/>
                  <a:gd name="T12" fmla="*/ 205 w 507"/>
                  <a:gd name="T13" fmla="*/ 317 h 663"/>
                  <a:gd name="T14" fmla="*/ 204 w 507"/>
                  <a:gd name="T15" fmla="*/ 316 h 663"/>
                  <a:gd name="T16" fmla="*/ 211 w 507"/>
                  <a:gd name="T17" fmla="*/ 316 h 663"/>
                  <a:gd name="T18" fmla="*/ 370 w 507"/>
                  <a:gd name="T19" fmla="*/ 156 h 663"/>
                  <a:gd name="T20" fmla="*/ 370 w 507"/>
                  <a:gd name="T21" fmla="*/ 151 h 663"/>
                  <a:gd name="T22" fmla="*/ 205 w 507"/>
                  <a:gd name="T23" fmla="*/ 0 h 663"/>
                  <a:gd name="T24" fmla="*/ 0 w 507"/>
                  <a:gd name="T25" fmla="*/ 0 h 663"/>
                  <a:gd name="T26" fmla="*/ 5 w 507"/>
                  <a:gd name="T27" fmla="*/ 9 h 663"/>
                  <a:gd name="T28" fmla="*/ 16 w 507"/>
                  <a:gd name="T29" fmla="*/ 34 h 663"/>
                  <a:gd name="T30" fmla="*/ 21 w 507"/>
                  <a:gd name="T31" fmla="*/ 96 h 663"/>
                  <a:gd name="T32" fmla="*/ 21 w 507"/>
                  <a:gd name="T33" fmla="*/ 562 h 663"/>
                  <a:gd name="T34" fmla="*/ 19 w 507"/>
                  <a:gd name="T35" fmla="*/ 627 h 663"/>
                  <a:gd name="T36" fmla="*/ 9 w 507"/>
                  <a:gd name="T37" fmla="*/ 652 h 663"/>
                  <a:gd name="T38" fmla="*/ 5 w 507"/>
                  <a:gd name="T39" fmla="*/ 661 h 663"/>
                  <a:gd name="T40" fmla="*/ 110 w 507"/>
                  <a:gd name="T41" fmla="*/ 661 h 663"/>
                  <a:gd name="T42" fmla="*/ 117 w 507"/>
                  <a:gd name="T43" fmla="*/ 661 h 663"/>
                  <a:gd name="T44" fmla="*/ 115 w 507"/>
                  <a:gd name="T45" fmla="*/ 653 h 663"/>
                  <a:gd name="T46" fmla="*/ 105 w 507"/>
                  <a:gd name="T47" fmla="*/ 623 h 663"/>
                  <a:gd name="T48" fmla="*/ 103 w 507"/>
                  <a:gd name="T49" fmla="*/ 601 h 663"/>
                  <a:gd name="T50" fmla="*/ 103 w 507"/>
                  <a:gd name="T51" fmla="*/ 588 h 663"/>
                  <a:gd name="T52" fmla="*/ 103 w 507"/>
                  <a:gd name="T53" fmla="*/ 300 h 663"/>
                  <a:gd name="T54" fmla="*/ 105 w 507"/>
                  <a:gd name="T55" fmla="*/ 302 h 663"/>
                  <a:gd name="T56" fmla="*/ 122 w 507"/>
                  <a:gd name="T57" fmla="*/ 322 h 663"/>
                  <a:gd name="T58" fmla="*/ 383 w 507"/>
                  <a:gd name="T59" fmla="*/ 661 h 663"/>
                  <a:gd name="T60" fmla="*/ 387 w 507"/>
                  <a:gd name="T61" fmla="*/ 658 h 663"/>
                  <a:gd name="T62" fmla="*/ 387 w 507"/>
                  <a:gd name="T63" fmla="*/ 658 h 663"/>
                  <a:gd name="T64" fmla="*/ 387 w 507"/>
                  <a:gd name="T65" fmla="*/ 663 h 663"/>
                  <a:gd name="T66" fmla="*/ 490 w 507"/>
                  <a:gd name="T67" fmla="*/ 663 h 663"/>
                  <a:gd name="T68" fmla="*/ 104 w 507"/>
                  <a:gd name="T69" fmla="*/ 57 h 663"/>
                  <a:gd name="T70" fmla="*/ 167 w 507"/>
                  <a:gd name="T71" fmla="*/ 51 h 663"/>
                  <a:gd name="T72" fmla="*/ 288 w 507"/>
                  <a:gd name="T73" fmla="*/ 158 h 663"/>
                  <a:gd name="T74" fmla="*/ 288 w 507"/>
                  <a:gd name="T75" fmla="*/ 167 h 663"/>
                  <a:gd name="T76" fmla="*/ 154 w 507"/>
                  <a:gd name="T77" fmla="*/ 278 h 663"/>
                  <a:gd name="T78" fmla="*/ 138 w 507"/>
                  <a:gd name="T79" fmla="*/ 278 h 663"/>
                  <a:gd name="T80" fmla="*/ 104 w 507"/>
                  <a:gd name="T81" fmla="*/ 277 h 663"/>
                  <a:gd name="T82" fmla="*/ 104 w 507"/>
                  <a:gd name="T83" fmla="*/ 57 h 66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07" h="663">
                    <a:moveTo>
                      <a:pt x="490" y="663"/>
                    </a:moveTo>
                    <a:cubicBezTo>
                      <a:pt x="507" y="663"/>
                      <a:pt x="507" y="663"/>
                      <a:pt x="507" y="663"/>
                    </a:cubicBezTo>
                    <a:cubicBezTo>
                      <a:pt x="493" y="653"/>
                      <a:pt x="493" y="653"/>
                      <a:pt x="493" y="653"/>
                    </a:cubicBezTo>
                    <a:cubicBezTo>
                      <a:pt x="480" y="643"/>
                      <a:pt x="472" y="637"/>
                      <a:pt x="460" y="627"/>
                    </a:cubicBezTo>
                    <a:cubicBezTo>
                      <a:pt x="441" y="610"/>
                      <a:pt x="425" y="590"/>
                      <a:pt x="405" y="564"/>
                    </a:cubicBezTo>
                    <a:cubicBezTo>
                      <a:pt x="251" y="367"/>
                      <a:pt x="251" y="367"/>
                      <a:pt x="251" y="367"/>
                    </a:cubicBezTo>
                    <a:cubicBezTo>
                      <a:pt x="234" y="346"/>
                      <a:pt x="223" y="334"/>
                      <a:pt x="205" y="317"/>
                    </a:cubicBezTo>
                    <a:cubicBezTo>
                      <a:pt x="204" y="317"/>
                      <a:pt x="204" y="316"/>
                      <a:pt x="204" y="316"/>
                    </a:cubicBezTo>
                    <a:cubicBezTo>
                      <a:pt x="206" y="316"/>
                      <a:pt x="209" y="316"/>
                      <a:pt x="211" y="316"/>
                    </a:cubicBezTo>
                    <a:cubicBezTo>
                      <a:pt x="300" y="316"/>
                      <a:pt x="368" y="242"/>
                      <a:pt x="370" y="156"/>
                    </a:cubicBezTo>
                    <a:cubicBezTo>
                      <a:pt x="370" y="154"/>
                      <a:pt x="370" y="153"/>
                      <a:pt x="370" y="151"/>
                    </a:cubicBezTo>
                    <a:cubicBezTo>
                      <a:pt x="370" y="57"/>
                      <a:pt x="291" y="1"/>
                      <a:pt x="205" y="0"/>
                    </a:cubicBezTo>
                    <a:cubicBezTo>
                      <a:pt x="0" y="0"/>
                      <a:pt x="0" y="0"/>
                      <a:pt x="0" y="0"/>
                    </a:cubicBezTo>
                    <a:cubicBezTo>
                      <a:pt x="5" y="9"/>
                      <a:pt x="5" y="9"/>
                      <a:pt x="5" y="9"/>
                    </a:cubicBezTo>
                    <a:cubicBezTo>
                      <a:pt x="10" y="19"/>
                      <a:pt x="14" y="24"/>
                      <a:pt x="16" y="34"/>
                    </a:cubicBezTo>
                    <a:cubicBezTo>
                      <a:pt x="21" y="58"/>
                      <a:pt x="21" y="71"/>
                      <a:pt x="21" y="96"/>
                    </a:cubicBezTo>
                    <a:cubicBezTo>
                      <a:pt x="21" y="562"/>
                      <a:pt x="21" y="562"/>
                      <a:pt x="21" y="562"/>
                    </a:cubicBezTo>
                    <a:cubicBezTo>
                      <a:pt x="21" y="586"/>
                      <a:pt x="21" y="615"/>
                      <a:pt x="19" y="627"/>
                    </a:cubicBezTo>
                    <a:cubicBezTo>
                      <a:pt x="18" y="636"/>
                      <a:pt x="14" y="641"/>
                      <a:pt x="9" y="652"/>
                    </a:cubicBezTo>
                    <a:cubicBezTo>
                      <a:pt x="5" y="661"/>
                      <a:pt x="5" y="661"/>
                      <a:pt x="5" y="661"/>
                    </a:cubicBezTo>
                    <a:cubicBezTo>
                      <a:pt x="110" y="661"/>
                      <a:pt x="110" y="661"/>
                      <a:pt x="110" y="661"/>
                    </a:cubicBezTo>
                    <a:cubicBezTo>
                      <a:pt x="117" y="661"/>
                      <a:pt x="117" y="661"/>
                      <a:pt x="117" y="661"/>
                    </a:cubicBezTo>
                    <a:cubicBezTo>
                      <a:pt x="115" y="653"/>
                      <a:pt x="115" y="653"/>
                      <a:pt x="115" y="653"/>
                    </a:cubicBezTo>
                    <a:cubicBezTo>
                      <a:pt x="110" y="640"/>
                      <a:pt x="107" y="634"/>
                      <a:pt x="105" y="623"/>
                    </a:cubicBezTo>
                    <a:cubicBezTo>
                      <a:pt x="103" y="614"/>
                      <a:pt x="103" y="608"/>
                      <a:pt x="103" y="601"/>
                    </a:cubicBezTo>
                    <a:cubicBezTo>
                      <a:pt x="103" y="597"/>
                      <a:pt x="103" y="593"/>
                      <a:pt x="103" y="588"/>
                    </a:cubicBezTo>
                    <a:cubicBezTo>
                      <a:pt x="103" y="300"/>
                      <a:pt x="103" y="300"/>
                      <a:pt x="103" y="300"/>
                    </a:cubicBezTo>
                    <a:cubicBezTo>
                      <a:pt x="104" y="301"/>
                      <a:pt x="104" y="301"/>
                      <a:pt x="105" y="302"/>
                    </a:cubicBezTo>
                    <a:cubicBezTo>
                      <a:pt x="112" y="307"/>
                      <a:pt x="114" y="313"/>
                      <a:pt x="122" y="322"/>
                    </a:cubicBezTo>
                    <a:cubicBezTo>
                      <a:pt x="383" y="661"/>
                      <a:pt x="383" y="661"/>
                      <a:pt x="383" y="661"/>
                    </a:cubicBezTo>
                    <a:cubicBezTo>
                      <a:pt x="387" y="658"/>
                      <a:pt x="387" y="658"/>
                      <a:pt x="387" y="658"/>
                    </a:cubicBezTo>
                    <a:cubicBezTo>
                      <a:pt x="387" y="658"/>
                      <a:pt x="387" y="658"/>
                      <a:pt x="387" y="658"/>
                    </a:cubicBezTo>
                    <a:cubicBezTo>
                      <a:pt x="387" y="663"/>
                      <a:pt x="387" y="663"/>
                      <a:pt x="387" y="663"/>
                    </a:cubicBezTo>
                    <a:lnTo>
                      <a:pt x="490" y="663"/>
                    </a:lnTo>
                    <a:close/>
                    <a:moveTo>
                      <a:pt x="104" y="57"/>
                    </a:moveTo>
                    <a:cubicBezTo>
                      <a:pt x="125" y="52"/>
                      <a:pt x="140" y="51"/>
                      <a:pt x="167" y="51"/>
                    </a:cubicBezTo>
                    <a:cubicBezTo>
                      <a:pt x="270" y="56"/>
                      <a:pt x="283" y="107"/>
                      <a:pt x="288" y="158"/>
                    </a:cubicBezTo>
                    <a:cubicBezTo>
                      <a:pt x="288" y="161"/>
                      <a:pt x="288" y="164"/>
                      <a:pt x="288" y="167"/>
                    </a:cubicBezTo>
                    <a:cubicBezTo>
                      <a:pt x="288" y="230"/>
                      <a:pt x="239" y="271"/>
                      <a:pt x="154" y="278"/>
                    </a:cubicBezTo>
                    <a:cubicBezTo>
                      <a:pt x="149" y="278"/>
                      <a:pt x="143" y="278"/>
                      <a:pt x="138" y="278"/>
                    </a:cubicBezTo>
                    <a:cubicBezTo>
                      <a:pt x="125" y="278"/>
                      <a:pt x="113" y="278"/>
                      <a:pt x="104" y="277"/>
                    </a:cubicBezTo>
                    <a:lnTo>
                      <a:pt x="104"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60" name="Freeform 184"/>
              <p:cNvSpPr>
                <a:spLocks noChangeAspect="1" noEditPoints="1"/>
              </p:cNvSpPr>
              <p:nvPr userDrawn="1"/>
            </p:nvSpPr>
            <p:spPr bwMode="black">
              <a:xfrm>
                <a:off x="5232" y="1174"/>
                <a:ext cx="60" cy="60"/>
              </a:xfrm>
              <a:custGeom>
                <a:avLst/>
                <a:gdLst>
                  <a:gd name="T0" fmla="*/ 345 w 674"/>
                  <a:gd name="T1" fmla="*/ 0 h 675"/>
                  <a:gd name="T2" fmla="*/ 335 w 674"/>
                  <a:gd name="T3" fmla="*/ 0 h 675"/>
                  <a:gd name="T4" fmla="*/ 0 w 674"/>
                  <a:gd name="T5" fmla="*/ 337 h 675"/>
                  <a:gd name="T6" fmla="*/ 330 w 674"/>
                  <a:gd name="T7" fmla="*/ 675 h 675"/>
                  <a:gd name="T8" fmla="*/ 330 w 674"/>
                  <a:gd name="T9" fmla="*/ 669 h 675"/>
                  <a:gd name="T10" fmla="*/ 330 w 674"/>
                  <a:gd name="T11" fmla="*/ 675 h 675"/>
                  <a:gd name="T12" fmla="*/ 338 w 674"/>
                  <a:gd name="T13" fmla="*/ 674 h 675"/>
                  <a:gd name="T14" fmla="*/ 674 w 674"/>
                  <a:gd name="T15" fmla="*/ 341 h 675"/>
                  <a:gd name="T16" fmla="*/ 674 w 674"/>
                  <a:gd name="T17" fmla="*/ 335 h 675"/>
                  <a:gd name="T18" fmla="*/ 345 w 674"/>
                  <a:gd name="T19" fmla="*/ 0 h 675"/>
                  <a:gd name="T20" fmla="*/ 336 w 674"/>
                  <a:gd name="T21" fmla="*/ 64 h 675"/>
                  <a:gd name="T22" fmla="*/ 339 w 674"/>
                  <a:gd name="T23" fmla="*/ 64 h 675"/>
                  <a:gd name="T24" fmla="*/ 592 w 674"/>
                  <a:gd name="T25" fmla="*/ 335 h 675"/>
                  <a:gd name="T26" fmla="*/ 337 w 674"/>
                  <a:gd name="T27" fmla="*/ 610 h 675"/>
                  <a:gd name="T28" fmla="*/ 332 w 674"/>
                  <a:gd name="T29" fmla="*/ 610 h 675"/>
                  <a:gd name="T30" fmla="*/ 85 w 674"/>
                  <a:gd name="T31" fmla="*/ 339 h 675"/>
                  <a:gd name="T32" fmla="*/ 85 w 674"/>
                  <a:gd name="T33" fmla="*/ 334 h 675"/>
                  <a:gd name="T34" fmla="*/ 336 w 674"/>
                  <a:gd name="T35" fmla="*/ 64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74" h="675">
                    <a:moveTo>
                      <a:pt x="345" y="0"/>
                    </a:moveTo>
                    <a:cubicBezTo>
                      <a:pt x="341"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4"/>
                      <a:pt x="338" y="674"/>
                    </a:cubicBezTo>
                    <a:cubicBezTo>
                      <a:pt x="520" y="674"/>
                      <a:pt x="674" y="533"/>
                      <a:pt x="674" y="341"/>
                    </a:cubicBezTo>
                    <a:cubicBezTo>
                      <a:pt x="674" y="339"/>
                      <a:pt x="674" y="337"/>
                      <a:pt x="674" y="335"/>
                    </a:cubicBezTo>
                    <a:cubicBezTo>
                      <a:pt x="670" y="154"/>
                      <a:pt x="533" y="7"/>
                      <a:pt x="345" y="0"/>
                    </a:cubicBezTo>
                    <a:close/>
                    <a:moveTo>
                      <a:pt x="336" y="64"/>
                    </a:moveTo>
                    <a:cubicBezTo>
                      <a:pt x="337" y="64"/>
                      <a:pt x="338" y="64"/>
                      <a:pt x="339" y="64"/>
                    </a:cubicBezTo>
                    <a:cubicBezTo>
                      <a:pt x="488" y="67"/>
                      <a:pt x="590" y="191"/>
                      <a:pt x="592" y="335"/>
                    </a:cubicBezTo>
                    <a:cubicBezTo>
                      <a:pt x="592" y="479"/>
                      <a:pt x="481" y="609"/>
                      <a:pt x="337" y="610"/>
                    </a:cubicBezTo>
                    <a:cubicBezTo>
                      <a:pt x="335" y="610"/>
                      <a:pt x="333" y="610"/>
                      <a:pt x="332" y="610"/>
                    </a:cubicBezTo>
                    <a:cubicBezTo>
                      <a:pt x="186" y="606"/>
                      <a:pt x="85" y="480"/>
                      <a:pt x="85" y="339"/>
                    </a:cubicBezTo>
                    <a:cubicBezTo>
                      <a:pt x="85" y="337"/>
                      <a:pt x="85" y="335"/>
                      <a:pt x="85" y="334"/>
                    </a:cubicBezTo>
                    <a:cubicBezTo>
                      <a:pt x="88" y="191"/>
                      <a:pt x="186" y="64"/>
                      <a:pt x="336" y="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61" name="Freeform 185"/>
              <p:cNvSpPr>
                <a:spLocks noChangeAspect="1"/>
              </p:cNvSpPr>
              <p:nvPr userDrawn="1"/>
            </p:nvSpPr>
            <p:spPr bwMode="black">
              <a:xfrm>
                <a:off x="5055" y="1174"/>
                <a:ext cx="52" cy="61"/>
              </a:xfrm>
              <a:custGeom>
                <a:avLst/>
                <a:gdLst>
                  <a:gd name="T0" fmla="*/ 379 w 583"/>
                  <a:gd name="T1" fmla="*/ 617 h 681"/>
                  <a:gd name="T2" fmla="*/ 370 w 583"/>
                  <a:gd name="T3" fmla="*/ 617 h 681"/>
                  <a:gd name="T4" fmla="*/ 84 w 583"/>
                  <a:gd name="T5" fmla="*/ 347 h 681"/>
                  <a:gd name="T6" fmla="*/ 84 w 583"/>
                  <a:gd name="T7" fmla="*/ 342 h 681"/>
                  <a:gd name="T8" fmla="*/ 368 w 583"/>
                  <a:gd name="T9" fmla="*/ 62 h 681"/>
                  <a:gd name="T10" fmla="*/ 375 w 583"/>
                  <a:gd name="T11" fmla="*/ 62 h 681"/>
                  <a:gd name="T12" fmla="*/ 523 w 583"/>
                  <a:gd name="T13" fmla="*/ 102 h 681"/>
                  <a:gd name="T14" fmla="*/ 532 w 583"/>
                  <a:gd name="T15" fmla="*/ 107 h 681"/>
                  <a:gd name="T16" fmla="*/ 532 w 583"/>
                  <a:gd name="T17" fmla="*/ 34 h 681"/>
                  <a:gd name="T18" fmla="*/ 373 w 583"/>
                  <a:gd name="T19" fmla="*/ 0 h 681"/>
                  <a:gd name="T20" fmla="*/ 369 w 583"/>
                  <a:gd name="T21" fmla="*/ 0 h 681"/>
                  <a:gd name="T22" fmla="*/ 0 w 583"/>
                  <a:gd name="T23" fmla="*/ 341 h 681"/>
                  <a:gd name="T24" fmla="*/ 1 w 583"/>
                  <a:gd name="T25" fmla="*/ 343 h 681"/>
                  <a:gd name="T26" fmla="*/ 360 w 583"/>
                  <a:gd name="T27" fmla="*/ 681 h 681"/>
                  <a:gd name="T28" fmla="*/ 380 w 583"/>
                  <a:gd name="T29" fmla="*/ 680 h 681"/>
                  <a:gd name="T30" fmla="*/ 538 w 583"/>
                  <a:gd name="T31" fmla="*/ 657 h 681"/>
                  <a:gd name="T32" fmla="*/ 537 w 583"/>
                  <a:gd name="T33" fmla="*/ 652 h 681"/>
                  <a:gd name="T34" fmla="*/ 542 w 583"/>
                  <a:gd name="T35" fmla="*/ 654 h 681"/>
                  <a:gd name="T36" fmla="*/ 583 w 583"/>
                  <a:gd name="T37" fmla="*/ 550 h 681"/>
                  <a:gd name="T38" fmla="*/ 568 w 583"/>
                  <a:gd name="T39" fmla="*/ 561 h 681"/>
                  <a:gd name="T40" fmla="*/ 379 w 583"/>
                  <a:gd name="T41" fmla="*/ 61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83" h="681">
                    <a:moveTo>
                      <a:pt x="379" y="617"/>
                    </a:moveTo>
                    <a:cubicBezTo>
                      <a:pt x="376" y="617"/>
                      <a:pt x="373" y="617"/>
                      <a:pt x="370" y="617"/>
                    </a:cubicBezTo>
                    <a:cubicBezTo>
                      <a:pt x="208" y="617"/>
                      <a:pt x="84" y="507"/>
                      <a:pt x="84" y="347"/>
                    </a:cubicBezTo>
                    <a:cubicBezTo>
                      <a:pt x="84" y="346"/>
                      <a:pt x="84" y="344"/>
                      <a:pt x="84" y="342"/>
                    </a:cubicBezTo>
                    <a:cubicBezTo>
                      <a:pt x="85" y="187"/>
                      <a:pt x="200" y="62"/>
                      <a:pt x="368" y="62"/>
                    </a:cubicBezTo>
                    <a:cubicBezTo>
                      <a:pt x="370" y="62"/>
                      <a:pt x="372" y="62"/>
                      <a:pt x="375" y="62"/>
                    </a:cubicBezTo>
                    <a:cubicBezTo>
                      <a:pt x="435" y="63"/>
                      <a:pt x="472" y="73"/>
                      <a:pt x="523" y="102"/>
                    </a:cubicBezTo>
                    <a:cubicBezTo>
                      <a:pt x="532" y="107"/>
                      <a:pt x="532" y="107"/>
                      <a:pt x="532" y="107"/>
                    </a:cubicBezTo>
                    <a:cubicBezTo>
                      <a:pt x="532" y="34"/>
                      <a:pt x="532" y="34"/>
                      <a:pt x="532" y="34"/>
                    </a:cubicBezTo>
                    <a:cubicBezTo>
                      <a:pt x="472" y="4"/>
                      <a:pt x="432" y="1"/>
                      <a:pt x="373" y="0"/>
                    </a:cubicBezTo>
                    <a:cubicBezTo>
                      <a:pt x="372" y="0"/>
                      <a:pt x="370" y="0"/>
                      <a:pt x="369" y="0"/>
                    </a:cubicBezTo>
                    <a:cubicBezTo>
                      <a:pt x="159" y="0"/>
                      <a:pt x="1" y="145"/>
                      <a:pt x="0" y="341"/>
                    </a:cubicBezTo>
                    <a:cubicBezTo>
                      <a:pt x="0" y="342"/>
                      <a:pt x="0" y="343"/>
                      <a:pt x="1" y="343"/>
                    </a:cubicBezTo>
                    <a:cubicBezTo>
                      <a:pt x="1" y="533"/>
                      <a:pt x="151" y="681"/>
                      <a:pt x="360" y="681"/>
                    </a:cubicBezTo>
                    <a:cubicBezTo>
                      <a:pt x="367" y="681"/>
                      <a:pt x="373" y="680"/>
                      <a:pt x="380" y="680"/>
                    </a:cubicBezTo>
                    <a:cubicBezTo>
                      <a:pt x="442" y="678"/>
                      <a:pt x="480" y="678"/>
                      <a:pt x="538" y="657"/>
                    </a:cubicBezTo>
                    <a:cubicBezTo>
                      <a:pt x="537" y="652"/>
                      <a:pt x="537" y="652"/>
                      <a:pt x="537" y="652"/>
                    </a:cubicBezTo>
                    <a:cubicBezTo>
                      <a:pt x="542" y="654"/>
                      <a:pt x="542" y="654"/>
                      <a:pt x="542" y="654"/>
                    </a:cubicBezTo>
                    <a:cubicBezTo>
                      <a:pt x="583" y="550"/>
                      <a:pt x="583" y="550"/>
                      <a:pt x="583" y="550"/>
                    </a:cubicBezTo>
                    <a:cubicBezTo>
                      <a:pt x="568" y="561"/>
                      <a:pt x="568" y="561"/>
                      <a:pt x="568" y="561"/>
                    </a:cubicBezTo>
                    <a:cubicBezTo>
                      <a:pt x="506" y="605"/>
                      <a:pt x="438" y="616"/>
                      <a:pt x="379" y="6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62" name="Freeform 186"/>
              <p:cNvSpPr>
                <a:spLocks noChangeAspect="1"/>
              </p:cNvSpPr>
              <p:nvPr userDrawn="1"/>
            </p:nvSpPr>
            <p:spPr bwMode="black">
              <a:xfrm>
                <a:off x="5112" y="1175"/>
                <a:ext cx="48" cy="59"/>
              </a:xfrm>
              <a:custGeom>
                <a:avLst/>
                <a:gdLst>
                  <a:gd name="T0" fmla="*/ 529 w 544"/>
                  <a:gd name="T1" fmla="*/ 626 h 661"/>
                  <a:gd name="T2" fmla="*/ 526 w 544"/>
                  <a:gd name="T3" fmla="*/ 598 h 661"/>
                  <a:gd name="T4" fmla="*/ 526 w 544"/>
                  <a:gd name="T5" fmla="*/ 90 h 661"/>
                  <a:gd name="T6" fmla="*/ 525 w 544"/>
                  <a:gd name="T7" fmla="*/ 66 h 661"/>
                  <a:gd name="T8" fmla="*/ 529 w 544"/>
                  <a:gd name="T9" fmla="*/ 35 h 661"/>
                  <a:gd name="T10" fmla="*/ 538 w 544"/>
                  <a:gd name="T11" fmla="*/ 9 h 661"/>
                  <a:gd name="T12" fmla="*/ 542 w 544"/>
                  <a:gd name="T13" fmla="*/ 1 h 661"/>
                  <a:gd name="T14" fmla="*/ 432 w 544"/>
                  <a:gd name="T15" fmla="*/ 1 h 661"/>
                  <a:gd name="T16" fmla="*/ 419 w 544"/>
                  <a:gd name="T17" fmla="*/ 1 h 661"/>
                  <a:gd name="T18" fmla="*/ 427 w 544"/>
                  <a:gd name="T19" fmla="*/ 10 h 661"/>
                  <a:gd name="T20" fmla="*/ 443 w 544"/>
                  <a:gd name="T21" fmla="*/ 38 h 661"/>
                  <a:gd name="T22" fmla="*/ 445 w 544"/>
                  <a:gd name="T23" fmla="*/ 56 h 661"/>
                  <a:gd name="T24" fmla="*/ 445 w 544"/>
                  <a:gd name="T25" fmla="*/ 72 h 661"/>
                  <a:gd name="T26" fmla="*/ 445 w 544"/>
                  <a:gd name="T27" fmla="*/ 259 h 661"/>
                  <a:gd name="T28" fmla="*/ 103 w 544"/>
                  <a:gd name="T29" fmla="*/ 259 h 661"/>
                  <a:gd name="T30" fmla="*/ 103 w 544"/>
                  <a:gd name="T31" fmla="*/ 81 h 661"/>
                  <a:gd name="T32" fmla="*/ 103 w 544"/>
                  <a:gd name="T33" fmla="*/ 67 h 661"/>
                  <a:gd name="T34" fmla="*/ 108 w 544"/>
                  <a:gd name="T35" fmla="*/ 30 h 661"/>
                  <a:gd name="T36" fmla="*/ 118 w 544"/>
                  <a:gd name="T37" fmla="*/ 8 h 661"/>
                  <a:gd name="T38" fmla="*/ 123 w 544"/>
                  <a:gd name="T39" fmla="*/ 0 h 661"/>
                  <a:gd name="T40" fmla="*/ 11 w 544"/>
                  <a:gd name="T41" fmla="*/ 0 h 661"/>
                  <a:gd name="T42" fmla="*/ 0 w 544"/>
                  <a:gd name="T43" fmla="*/ 0 h 661"/>
                  <a:gd name="T44" fmla="*/ 7 w 544"/>
                  <a:gd name="T45" fmla="*/ 9 h 661"/>
                  <a:gd name="T46" fmla="*/ 21 w 544"/>
                  <a:gd name="T47" fmla="*/ 34 h 661"/>
                  <a:gd name="T48" fmla="*/ 24 w 544"/>
                  <a:gd name="T49" fmla="*/ 65 h 661"/>
                  <a:gd name="T50" fmla="*/ 24 w 544"/>
                  <a:gd name="T51" fmla="*/ 603 h 661"/>
                  <a:gd name="T52" fmla="*/ 24 w 544"/>
                  <a:gd name="T53" fmla="*/ 613 h 661"/>
                  <a:gd name="T54" fmla="*/ 21 w 544"/>
                  <a:gd name="T55" fmla="*/ 635 h 661"/>
                  <a:gd name="T56" fmla="*/ 10 w 544"/>
                  <a:gd name="T57" fmla="*/ 652 h 661"/>
                  <a:gd name="T58" fmla="*/ 4 w 544"/>
                  <a:gd name="T59" fmla="*/ 661 h 661"/>
                  <a:gd name="T60" fmla="*/ 115 w 544"/>
                  <a:gd name="T61" fmla="*/ 661 h 661"/>
                  <a:gd name="T62" fmla="*/ 126 w 544"/>
                  <a:gd name="T63" fmla="*/ 661 h 661"/>
                  <a:gd name="T64" fmla="*/ 120 w 544"/>
                  <a:gd name="T65" fmla="*/ 652 h 661"/>
                  <a:gd name="T66" fmla="*/ 108 w 544"/>
                  <a:gd name="T67" fmla="*/ 632 h 661"/>
                  <a:gd name="T68" fmla="*/ 103 w 544"/>
                  <a:gd name="T69" fmla="*/ 598 h 661"/>
                  <a:gd name="T70" fmla="*/ 104 w 544"/>
                  <a:gd name="T71" fmla="*/ 575 h 661"/>
                  <a:gd name="T72" fmla="*/ 104 w 544"/>
                  <a:gd name="T73" fmla="*/ 318 h 661"/>
                  <a:gd name="T74" fmla="*/ 445 w 544"/>
                  <a:gd name="T75" fmla="*/ 318 h 661"/>
                  <a:gd name="T76" fmla="*/ 445 w 544"/>
                  <a:gd name="T77" fmla="*/ 603 h 661"/>
                  <a:gd name="T78" fmla="*/ 445 w 544"/>
                  <a:gd name="T79" fmla="*/ 618 h 661"/>
                  <a:gd name="T80" fmla="*/ 445 w 544"/>
                  <a:gd name="T81" fmla="*/ 625 h 661"/>
                  <a:gd name="T82" fmla="*/ 433 w 544"/>
                  <a:gd name="T83" fmla="*/ 650 h 661"/>
                  <a:gd name="T84" fmla="*/ 426 w 544"/>
                  <a:gd name="T85" fmla="*/ 659 h 661"/>
                  <a:gd name="T86" fmla="*/ 438 w 544"/>
                  <a:gd name="T87" fmla="*/ 659 h 661"/>
                  <a:gd name="T88" fmla="*/ 534 w 544"/>
                  <a:gd name="T89" fmla="*/ 659 h 661"/>
                  <a:gd name="T90" fmla="*/ 544 w 544"/>
                  <a:gd name="T91" fmla="*/ 659 h 661"/>
                  <a:gd name="T92" fmla="*/ 539 w 544"/>
                  <a:gd name="T93" fmla="*/ 651 h 661"/>
                  <a:gd name="T94" fmla="*/ 529 w 544"/>
                  <a:gd name="T95" fmla="*/ 626 h 66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44" h="661">
                    <a:moveTo>
                      <a:pt x="529" y="626"/>
                    </a:moveTo>
                    <a:cubicBezTo>
                      <a:pt x="527" y="615"/>
                      <a:pt x="526" y="608"/>
                      <a:pt x="526" y="598"/>
                    </a:cubicBezTo>
                    <a:cubicBezTo>
                      <a:pt x="526" y="90"/>
                      <a:pt x="526" y="90"/>
                      <a:pt x="526" y="90"/>
                    </a:cubicBezTo>
                    <a:cubicBezTo>
                      <a:pt x="526" y="81"/>
                      <a:pt x="525" y="73"/>
                      <a:pt x="525" y="66"/>
                    </a:cubicBezTo>
                    <a:cubicBezTo>
                      <a:pt x="525" y="56"/>
                      <a:pt x="526" y="46"/>
                      <a:pt x="529" y="35"/>
                    </a:cubicBezTo>
                    <a:cubicBezTo>
                      <a:pt x="532" y="24"/>
                      <a:pt x="534" y="18"/>
                      <a:pt x="538" y="9"/>
                    </a:cubicBezTo>
                    <a:cubicBezTo>
                      <a:pt x="542" y="1"/>
                      <a:pt x="542" y="1"/>
                      <a:pt x="542" y="1"/>
                    </a:cubicBezTo>
                    <a:cubicBezTo>
                      <a:pt x="432" y="1"/>
                      <a:pt x="432" y="1"/>
                      <a:pt x="432" y="1"/>
                    </a:cubicBezTo>
                    <a:cubicBezTo>
                      <a:pt x="419" y="1"/>
                      <a:pt x="419" y="1"/>
                      <a:pt x="419" y="1"/>
                    </a:cubicBezTo>
                    <a:cubicBezTo>
                      <a:pt x="427" y="10"/>
                      <a:pt x="427" y="10"/>
                      <a:pt x="427" y="10"/>
                    </a:cubicBezTo>
                    <a:cubicBezTo>
                      <a:pt x="436" y="19"/>
                      <a:pt x="439" y="26"/>
                      <a:pt x="443" y="38"/>
                    </a:cubicBezTo>
                    <a:cubicBezTo>
                      <a:pt x="445" y="44"/>
                      <a:pt x="445" y="49"/>
                      <a:pt x="445" y="56"/>
                    </a:cubicBezTo>
                    <a:cubicBezTo>
                      <a:pt x="445" y="61"/>
                      <a:pt x="445" y="66"/>
                      <a:pt x="445" y="72"/>
                    </a:cubicBezTo>
                    <a:cubicBezTo>
                      <a:pt x="445" y="259"/>
                      <a:pt x="445" y="259"/>
                      <a:pt x="445" y="259"/>
                    </a:cubicBezTo>
                    <a:cubicBezTo>
                      <a:pt x="103" y="259"/>
                      <a:pt x="103" y="259"/>
                      <a:pt x="103" y="259"/>
                    </a:cubicBezTo>
                    <a:cubicBezTo>
                      <a:pt x="103" y="81"/>
                      <a:pt x="103" y="81"/>
                      <a:pt x="103" y="81"/>
                    </a:cubicBezTo>
                    <a:cubicBezTo>
                      <a:pt x="103" y="76"/>
                      <a:pt x="103" y="71"/>
                      <a:pt x="103" y="67"/>
                    </a:cubicBezTo>
                    <a:cubicBezTo>
                      <a:pt x="103" y="54"/>
                      <a:pt x="104" y="43"/>
                      <a:pt x="108" y="30"/>
                    </a:cubicBezTo>
                    <a:cubicBezTo>
                      <a:pt x="111" y="21"/>
                      <a:pt x="113" y="16"/>
                      <a:pt x="118" y="8"/>
                    </a:cubicBezTo>
                    <a:cubicBezTo>
                      <a:pt x="123" y="0"/>
                      <a:pt x="123" y="0"/>
                      <a:pt x="123" y="0"/>
                    </a:cubicBezTo>
                    <a:cubicBezTo>
                      <a:pt x="11" y="0"/>
                      <a:pt x="11" y="0"/>
                      <a:pt x="11" y="0"/>
                    </a:cubicBezTo>
                    <a:cubicBezTo>
                      <a:pt x="0" y="0"/>
                      <a:pt x="0" y="0"/>
                      <a:pt x="0" y="0"/>
                    </a:cubicBezTo>
                    <a:cubicBezTo>
                      <a:pt x="7" y="9"/>
                      <a:pt x="7" y="9"/>
                      <a:pt x="7" y="9"/>
                    </a:cubicBezTo>
                    <a:cubicBezTo>
                      <a:pt x="14" y="18"/>
                      <a:pt x="17" y="23"/>
                      <a:pt x="21" y="34"/>
                    </a:cubicBezTo>
                    <a:cubicBezTo>
                      <a:pt x="24" y="44"/>
                      <a:pt x="24" y="52"/>
                      <a:pt x="24" y="65"/>
                    </a:cubicBezTo>
                    <a:cubicBezTo>
                      <a:pt x="24" y="603"/>
                      <a:pt x="24" y="603"/>
                      <a:pt x="24" y="603"/>
                    </a:cubicBezTo>
                    <a:cubicBezTo>
                      <a:pt x="24" y="606"/>
                      <a:pt x="24" y="610"/>
                      <a:pt x="24" y="613"/>
                    </a:cubicBezTo>
                    <a:cubicBezTo>
                      <a:pt x="24" y="621"/>
                      <a:pt x="24" y="627"/>
                      <a:pt x="21" y="635"/>
                    </a:cubicBezTo>
                    <a:cubicBezTo>
                      <a:pt x="18" y="641"/>
                      <a:pt x="15" y="645"/>
                      <a:pt x="10" y="652"/>
                    </a:cubicBezTo>
                    <a:cubicBezTo>
                      <a:pt x="4" y="661"/>
                      <a:pt x="4" y="661"/>
                      <a:pt x="4" y="661"/>
                    </a:cubicBezTo>
                    <a:cubicBezTo>
                      <a:pt x="115" y="661"/>
                      <a:pt x="115" y="661"/>
                      <a:pt x="115" y="661"/>
                    </a:cubicBezTo>
                    <a:cubicBezTo>
                      <a:pt x="126" y="661"/>
                      <a:pt x="126" y="661"/>
                      <a:pt x="126" y="661"/>
                    </a:cubicBezTo>
                    <a:cubicBezTo>
                      <a:pt x="120" y="652"/>
                      <a:pt x="120" y="652"/>
                      <a:pt x="120" y="652"/>
                    </a:cubicBezTo>
                    <a:cubicBezTo>
                      <a:pt x="114" y="644"/>
                      <a:pt x="110" y="639"/>
                      <a:pt x="108" y="632"/>
                    </a:cubicBezTo>
                    <a:cubicBezTo>
                      <a:pt x="104" y="616"/>
                      <a:pt x="104" y="607"/>
                      <a:pt x="103" y="598"/>
                    </a:cubicBezTo>
                    <a:cubicBezTo>
                      <a:pt x="103" y="592"/>
                      <a:pt x="104" y="585"/>
                      <a:pt x="104" y="575"/>
                    </a:cubicBezTo>
                    <a:cubicBezTo>
                      <a:pt x="104" y="318"/>
                      <a:pt x="104" y="318"/>
                      <a:pt x="104" y="318"/>
                    </a:cubicBezTo>
                    <a:cubicBezTo>
                      <a:pt x="445" y="318"/>
                      <a:pt x="445" y="318"/>
                      <a:pt x="445" y="318"/>
                    </a:cubicBezTo>
                    <a:cubicBezTo>
                      <a:pt x="445" y="603"/>
                      <a:pt x="445" y="603"/>
                      <a:pt x="445" y="603"/>
                    </a:cubicBezTo>
                    <a:cubicBezTo>
                      <a:pt x="445" y="609"/>
                      <a:pt x="445" y="614"/>
                      <a:pt x="445" y="618"/>
                    </a:cubicBezTo>
                    <a:cubicBezTo>
                      <a:pt x="445" y="620"/>
                      <a:pt x="445" y="622"/>
                      <a:pt x="445" y="625"/>
                    </a:cubicBezTo>
                    <a:cubicBezTo>
                      <a:pt x="443" y="635"/>
                      <a:pt x="440" y="641"/>
                      <a:pt x="433" y="650"/>
                    </a:cubicBezTo>
                    <a:cubicBezTo>
                      <a:pt x="426" y="659"/>
                      <a:pt x="426" y="659"/>
                      <a:pt x="426" y="659"/>
                    </a:cubicBezTo>
                    <a:cubicBezTo>
                      <a:pt x="438" y="659"/>
                      <a:pt x="438" y="659"/>
                      <a:pt x="438" y="659"/>
                    </a:cubicBezTo>
                    <a:cubicBezTo>
                      <a:pt x="534" y="659"/>
                      <a:pt x="534" y="659"/>
                      <a:pt x="534" y="659"/>
                    </a:cubicBezTo>
                    <a:cubicBezTo>
                      <a:pt x="544" y="659"/>
                      <a:pt x="544" y="659"/>
                      <a:pt x="544" y="659"/>
                    </a:cubicBezTo>
                    <a:cubicBezTo>
                      <a:pt x="539" y="651"/>
                      <a:pt x="539" y="651"/>
                      <a:pt x="539" y="651"/>
                    </a:cubicBezTo>
                    <a:cubicBezTo>
                      <a:pt x="534" y="641"/>
                      <a:pt x="532" y="635"/>
                      <a:pt x="529" y="6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63" name="Freeform 187"/>
              <p:cNvSpPr>
                <a:spLocks noChangeAspect="1"/>
              </p:cNvSpPr>
              <p:nvPr userDrawn="1"/>
            </p:nvSpPr>
            <p:spPr bwMode="black">
              <a:xfrm>
                <a:off x="5300" y="1175"/>
                <a:ext cx="38" cy="59"/>
              </a:xfrm>
              <a:custGeom>
                <a:avLst/>
                <a:gdLst>
                  <a:gd name="T0" fmla="*/ 387 w 425"/>
                  <a:gd name="T1" fmla="*/ 590 h 658"/>
                  <a:gd name="T2" fmla="*/ 351 w 425"/>
                  <a:gd name="T3" fmla="*/ 596 h 658"/>
                  <a:gd name="T4" fmla="*/ 106 w 425"/>
                  <a:gd name="T5" fmla="*/ 597 h 658"/>
                  <a:gd name="T6" fmla="*/ 105 w 425"/>
                  <a:gd name="T7" fmla="*/ 84 h 658"/>
                  <a:gd name="T8" fmla="*/ 104 w 425"/>
                  <a:gd name="T9" fmla="*/ 61 h 658"/>
                  <a:gd name="T10" fmla="*/ 108 w 425"/>
                  <a:gd name="T11" fmla="*/ 31 h 658"/>
                  <a:gd name="T12" fmla="*/ 117 w 425"/>
                  <a:gd name="T13" fmla="*/ 8 h 658"/>
                  <a:gd name="T14" fmla="*/ 121 w 425"/>
                  <a:gd name="T15" fmla="*/ 0 h 658"/>
                  <a:gd name="T16" fmla="*/ 11 w 425"/>
                  <a:gd name="T17" fmla="*/ 0 h 658"/>
                  <a:gd name="T18" fmla="*/ 0 w 425"/>
                  <a:gd name="T19" fmla="*/ 0 h 658"/>
                  <a:gd name="T20" fmla="*/ 7 w 425"/>
                  <a:gd name="T21" fmla="*/ 9 h 658"/>
                  <a:gd name="T22" fmla="*/ 20 w 425"/>
                  <a:gd name="T23" fmla="*/ 36 h 658"/>
                  <a:gd name="T24" fmla="*/ 24 w 425"/>
                  <a:gd name="T25" fmla="*/ 67 h 658"/>
                  <a:gd name="T26" fmla="*/ 24 w 425"/>
                  <a:gd name="T27" fmla="*/ 599 h 658"/>
                  <a:gd name="T28" fmla="*/ 24 w 425"/>
                  <a:gd name="T29" fmla="*/ 609 h 658"/>
                  <a:gd name="T30" fmla="*/ 20 w 425"/>
                  <a:gd name="T31" fmla="*/ 632 h 658"/>
                  <a:gd name="T32" fmla="*/ 10 w 425"/>
                  <a:gd name="T33" fmla="*/ 649 h 658"/>
                  <a:gd name="T34" fmla="*/ 4 w 425"/>
                  <a:gd name="T35" fmla="*/ 658 h 658"/>
                  <a:gd name="T36" fmla="*/ 391 w 425"/>
                  <a:gd name="T37" fmla="*/ 658 h 658"/>
                  <a:gd name="T38" fmla="*/ 391 w 425"/>
                  <a:gd name="T39" fmla="*/ 652 h 658"/>
                  <a:gd name="T40" fmla="*/ 392 w 425"/>
                  <a:gd name="T41" fmla="*/ 652 h 658"/>
                  <a:gd name="T42" fmla="*/ 392 w 425"/>
                  <a:gd name="T43" fmla="*/ 652 h 658"/>
                  <a:gd name="T44" fmla="*/ 397 w 425"/>
                  <a:gd name="T45" fmla="*/ 654 h 658"/>
                  <a:gd name="T46" fmla="*/ 425 w 425"/>
                  <a:gd name="T47" fmla="*/ 580 h 658"/>
                  <a:gd name="T48" fmla="*/ 415 w 425"/>
                  <a:gd name="T49" fmla="*/ 573 h 658"/>
                  <a:gd name="T50" fmla="*/ 387 w 425"/>
                  <a:gd name="T51" fmla="*/ 590 h 65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25" h="658">
                    <a:moveTo>
                      <a:pt x="387" y="590"/>
                    </a:moveTo>
                    <a:cubicBezTo>
                      <a:pt x="372" y="596"/>
                      <a:pt x="365" y="596"/>
                      <a:pt x="351" y="596"/>
                    </a:cubicBezTo>
                    <a:cubicBezTo>
                      <a:pt x="106" y="597"/>
                      <a:pt x="106" y="597"/>
                      <a:pt x="106" y="597"/>
                    </a:cubicBezTo>
                    <a:cubicBezTo>
                      <a:pt x="105" y="84"/>
                      <a:pt x="105" y="84"/>
                      <a:pt x="105" y="84"/>
                    </a:cubicBezTo>
                    <a:cubicBezTo>
                      <a:pt x="105" y="75"/>
                      <a:pt x="104" y="68"/>
                      <a:pt x="104" y="61"/>
                    </a:cubicBezTo>
                    <a:cubicBezTo>
                      <a:pt x="104" y="51"/>
                      <a:pt x="105" y="42"/>
                      <a:pt x="108" y="31"/>
                    </a:cubicBezTo>
                    <a:cubicBezTo>
                      <a:pt x="111" y="22"/>
                      <a:pt x="113" y="16"/>
                      <a:pt x="117" y="8"/>
                    </a:cubicBezTo>
                    <a:cubicBezTo>
                      <a:pt x="121" y="0"/>
                      <a:pt x="121" y="0"/>
                      <a:pt x="121" y="0"/>
                    </a:cubicBezTo>
                    <a:cubicBezTo>
                      <a:pt x="11" y="0"/>
                      <a:pt x="11" y="0"/>
                      <a:pt x="11" y="0"/>
                    </a:cubicBezTo>
                    <a:cubicBezTo>
                      <a:pt x="0" y="0"/>
                      <a:pt x="0" y="0"/>
                      <a:pt x="0" y="0"/>
                    </a:cubicBezTo>
                    <a:cubicBezTo>
                      <a:pt x="7" y="9"/>
                      <a:pt x="7" y="9"/>
                      <a:pt x="7" y="9"/>
                    </a:cubicBezTo>
                    <a:cubicBezTo>
                      <a:pt x="14" y="18"/>
                      <a:pt x="16" y="25"/>
                      <a:pt x="20" y="36"/>
                    </a:cubicBezTo>
                    <a:cubicBezTo>
                      <a:pt x="23" y="48"/>
                      <a:pt x="24" y="54"/>
                      <a:pt x="24" y="67"/>
                    </a:cubicBezTo>
                    <a:cubicBezTo>
                      <a:pt x="24" y="599"/>
                      <a:pt x="24" y="599"/>
                      <a:pt x="24" y="599"/>
                    </a:cubicBezTo>
                    <a:cubicBezTo>
                      <a:pt x="24" y="603"/>
                      <a:pt x="24" y="606"/>
                      <a:pt x="24" y="609"/>
                    </a:cubicBezTo>
                    <a:cubicBezTo>
                      <a:pt x="24" y="618"/>
                      <a:pt x="24" y="624"/>
                      <a:pt x="20" y="632"/>
                    </a:cubicBezTo>
                    <a:cubicBezTo>
                      <a:pt x="18" y="638"/>
                      <a:pt x="15" y="643"/>
                      <a:pt x="10" y="649"/>
                    </a:cubicBezTo>
                    <a:cubicBezTo>
                      <a:pt x="4" y="658"/>
                      <a:pt x="4" y="658"/>
                      <a:pt x="4" y="658"/>
                    </a:cubicBezTo>
                    <a:cubicBezTo>
                      <a:pt x="391" y="658"/>
                      <a:pt x="391" y="658"/>
                      <a:pt x="391" y="658"/>
                    </a:cubicBezTo>
                    <a:cubicBezTo>
                      <a:pt x="391" y="652"/>
                      <a:pt x="391" y="652"/>
                      <a:pt x="391" y="652"/>
                    </a:cubicBezTo>
                    <a:cubicBezTo>
                      <a:pt x="392" y="652"/>
                      <a:pt x="392" y="652"/>
                      <a:pt x="392" y="652"/>
                    </a:cubicBezTo>
                    <a:cubicBezTo>
                      <a:pt x="392" y="652"/>
                      <a:pt x="392" y="652"/>
                      <a:pt x="392" y="652"/>
                    </a:cubicBezTo>
                    <a:cubicBezTo>
                      <a:pt x="397" y="654"/>
                      <a:pt x="397" y="654"/>
                      <a:pt x="397" y="654"/>
                    </a:cubicBezTo>
                    <a:cubicBezTo>
                      <a:pt x="425" y="580"/>
                      <a:pt x="425" y="580"/>
                      <a:pt x="425" y="580"/>
                    </a:cubicBezTo>
                    <a:cubicBezTo>
                      <a:pt x="415" y="573"/>
                      <a:pt x="415" y="573"/>
                      <a:pt x="415" y="573"/>
                    </a:cubicBezTo>
                    <a:cubicBezTo>
                      <a:pt x="393" y="593"/>
                      <a:pt x="402" y="585"/>
                      <a:pt x="387" y="5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64" name="Freeform 188"/>
              <p:cNvSpPr>
                <a:spLocks noChangeAspect="1"/>
              </p:cNvSpPr>
              <p:nvPr userDrawn="1"/>
            </p:nvSpPr>
            <p:spPr bwMode="black">
              <a:xfrm>
                <a:off x="5168" y="1175"/>
                <a:ext cx="57" cy="61"/>
              </a:xfrm>
              <a:custGeom>
                <a:avLst/>
                <a:gdLst>
                  <a:gd name="T0" fmla="*/ 553 w 641"/>
                  <a:gd name="T1" fmla="*/ 0 h 692"/>
                  <a:gd name="T2" fmla="*/ 555 w 641"/>
                  <a:gd name="T3" fmla="*/ 7 h 692"/>
                  <a:gd name="T4" fmla="*/ 561 w 641"/>
                  <a:gd name="T5" fmla="*/ 32 h 692"/>
                  <a:gd name="T6" fmla="*/ 565 w 641"/>
                  <a:gd name="T7" fmla="*/ 82 h 692"/>
                  <a:gd name="T8" fmla="*/ 565 w 641"/>
                  <a:gd name="T9" fmla="*/ 113 h 692"/>
                  <a:gd name="T10" fmla="*/ 565 w 641"/>
                  <a:gd name="T11" fmla="*/ 511 h 692"/>
                  <a:gd name="T12" fmla="*/ 120 w 641"/>
                  <a:gd name="T13" fmla="*/ 3 h 692"/>
                  <a:gd name="T14" fmla="*/ 20 w 641"/>
                  <a:gd name="T15" fmla="*/ 1 h 692"/>
                  <a:gd name="T16" fmla="*/ 0 w 641"/>
                  <a:gd name="T17" fmla="*/ 1 h 692"/>
                  <a:gd name="T18" fmla="*/ 17 w 641"/>
                  <a:gd name="T19" fmla="*/ 11 h 692"/>
                  <a:gd name="T20" fmla="*/ 33 w 641"/>
                  <a:gd name="T21" fmla="*/ 29 h 692"/>
                  <a:gd name="T22" fmla="*/ 40 w 641"/>
                  <a:gd name="T23" fmla="*/ 54 h 692"/>
                  <a:gd name="T24" fmla="*/ 40 w 641"/>
                  <a:gd name="T25" fmla="*/ 597 h 692"/>
                  <a:gd name="T26" fmla="*/ 37 w 641"/>
                  <a:gd name="T27" fmla="*/ 630 h 692"/>
                  <a:gd name="T28" fmla="*/ 26 w 641"/>
                  <a:gd name="T29" fmla="*/ 652 h 692"/>
                  <a:gd name="T30" fmla="*/ 19 w 641"/>
                  <a:gd name="T31" fmla="*/ 661 h 692"/>
                  <a:gd name="T32" fmla="*/ 113 w 641"/>
                  <a:gd name="T33" fmla="*/ 661 h 692"/>
                  <a:gd name="T34" fmla="*/ 121 w 641"/>
                  <a:gd name="T35" fmla="*/ 661 h 692"/>
                  <a:gd name="T36" fmla="*/ 119 w 641"/>
                  <a:gd name="T37" fmla="*/ 653 h 692"/>
                  <a:gd name="T38" fmla="*/ 111 w 641"/>
                  <a:gd name="T39" fmla="*/ 626 h 692"/>
                  <a:gd name="T40" fmla="*/ 105 w 641"/>
                  <a:gd name="T41" fmla="*/ 579 h 692"/>
                  <a:gd name="T42" fmla="*/ 105 w 641"/>
                  <a:gd name="T43" fmla="*/ 111 h 692"/>
                  <a:gd name="T44" fmla="*/ 630 w 641"/>
                  <a:gd name="T45" fmla="*/ 692 h 692"/>
                  <a:gd name="T46" fmla="*/ 629 w 641"/>
                  <a:gd name="T47" fmla="*/ 69 h 692"/>
                  <a:gd name="T48" fmla="*/ 632 w 641"/>
                  <a:gd name="T49" fmla="*/ 35 h 692"/>
                  <a:gd name="T50" fmla="*/ 626 w 641"/>
                  <a:gd name="T51" fmla="*/ 34 h 692"/>
                  <a:gd name="T52" fmla="*/ 626 w 641"/>
                  <a:gd name="T53" fmla="*/ 34 h 692"/>
                  <a:gd name="T54" fmla="*/ 632 w 641"/>
                  <a:gd name="T55" fmla="*/ 35 h 692"/>
                  <a:gd name="T56" fmla="*/ 639 w 641"/>
                  <a:gd name="T57" fmla="*/ 7 h 692"/>
                  <a:gd name="T58" fmla="*/ 641 w 641"/>
                  <a:gd name="T59" fmla="*/ 0 h 692"/>
                  <a:gd name="T60" fmla="*/ 560 w 641"/>
                  <a:gd name="T61" fmla="*/ 0 h 692"/>
                  <a:gd name="T62" fmla="*/ 553 w 641"/>
                  <a:gd name="T63" fmla="*/ 0 h 6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41" h="692">
                    <a:moveTo>
                      <a:pt x="553" y="0"/>
                    </a:moveTo>
                    <a:cubicBezTo>
                      <a:pt x="555" y="7"/>
                      <a:pt x="555" y="7"/>
                      <a:pt x="555" y="7"/>
                    </a:cubicBezTo>
                    <a:cubicBezTo>
                      <a:pt x="557" y="17"/>
                      <a:pt x="559" y="22"/>
                      <a:pt x="561" y="32"/>
                    </a:cubicBezTo>
                    <a:cubicBezTo>
                      <a:pt x="565" y="51"/>
                      <a:pt x="565" y="66"/>
                      <a:pt x="565" y="82"/>
                    </a:cubicBezTo>
                    <a:cubicBezTo>
                      <a:pt x="565" y="92"/>
                      <a:pt x="565" y="102"/>
                      <a:pt x="565" y="113"/>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ubicBezTo>
                      <a:pt x="38" y="38"/>
                      <a:pt x="40" y="44"/>
                      <a:pt x="40" y="54"/>
                    </a:cubicBezTo>
                    <a:cubicBezTo>
                      <a:pt x="40" y="597"/>
                      <a:pt x="40" y="597"/>
                      <a:pt x="40" y="597"/>
                    </a:cubicBezTo>
                    <a:cubicBezTo>
                      <a:pt x="40" y="610"/>
                      <a:pt x="40" y="618"/>
                      <a:pt x="37" y="630"/>
                    </a:cubicBezTo>
                    <a:cubicBezTo>
                      <a:pt x="35" y="639"/>
                      <a:pt x="32" y="643"/>
                      <a:pt x="26" y="652"/>
                    </a:cubicBezTo>
                    <a:cubicBezTo>
                      <a:pt x="19" y="661"/>
                      <a:pt x="19" y="661"/>
                      <a:pt x="19" y="661"/>
                    </a:cubicBezTo>
                    <a:cubicBezTo>
                      <a:pt x="113" y="661"/>
                      <a:pt x="113" y="661"/>
                      <a:pt x="113" y="661"/>
                    </a:cubicBezTo>
                    <a:cubicBezTo>
                      <a:pt x="121" y="661"/>
                      <a:pt x="121" y="661"/>
                      <a:pt x="121" y="661"/>
                    </a:cubicBezTo>
                    <a:cubicBezTo>
                      <a:pt x="119" y="653"/>
                      <a:pt x="119" y="653"/>
                      <a:pt x="119" y="653"/>
                    </a:cubicBezTo>
                    <a:cubicBezTo>
                      <a:pt x="115" y="642"/>
                      <a:pt x="113" y="636"/>
                      <a:pt x="111" y="626"/>
                    </a:cubicBezTo>
                    <a:cubicBezTo>
                      <a:pt x="105" y="597"/>
                      <a:pt x="105" y="599"/>
                      <a:pt x="105" y="579"/>
                    </a:cubicBezTo>
                    <a:cubicBezTo>
                      <a:pt x="105" y="111"/>
                      <a:pt x="105" y="111"/>
                      <a:pt x="105" y="111"/>
                    </a:cubicBezTo>
                    <a:cubicBezTo>
                      <a:pt x="630" y="692"/>
                      <a:pt x="630" y="692"/>
                      <a:pt x="630" y="692"/>
                    </a:cubicBezTo>
                    <a:cubicBezTo>
                      <a:pt x="629" y="69"/>
                      <a:pt x="629" y="69"/>
                      <a:pt x="629" y="69"/>
                    </a:cubicBezTo>
                    <a:cubicBezTo>
                      <a:pt x="629" y="56"/>
                      <a:pt x="629" y="49"/>
                      <a:pt x="632" y="35"/>
                    </a:cubicBezTo>
                    <a:cubicBezTo>
                      <a:pt x="626" y="34"/>
                      <a:pt x="626" y="34"/>
                      <a:pt x="626" y="34"/>
                    </a:cubicBezTo>
                    <a:cubicBezTo>
                      <a:pt x="626" y="34"/>
                      <a:pt x="626" y="34"/>
                      <a:pt x="626" y="34"/>
                    </a:cubicBezTo>
                    <a:cubicBezTo>
                      <a:pt x="632" y="35"/>
                      <a:pt x="632" y="35"/>
                      <a:pt x="632" y="35"/>
                    </a:cubicBezTo>
                    <a:cubicBezTo>
                      <a:pt x="634" y="24"/>
                      <a:pt x="635" y="17"/>
                      <a:pt x="639" y="7"/>
                    </a:cubicBezTo>
                    <a:cubicBezTo>
                      <a:pt x="641" y="0"/>
                      <a:pt x="641" y="0"/>
                      <a:pt x="641" y="0"/>
                    </a:cubicBezTo>
                    <a:cubicBezTo>
                      <a:pt x="560" y="0"/>
                      <a:pt x="560" y="0"/>
                      <a:pt x="560" y="0"/>
                    </a:cubicBezTo>
                    <a:lnTo>
                      <a:pt x="5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65" name="Freeform 189"/>
              <p:cNvSpPr>
                <a:spLocks noChangeAspect="1"/>
              </p:cNvSpPr>
              <p:nvPr userDrawn="1"/>
            </p:nvSpPr>
            <p:spPr bwMode="black">
              <a:xfrm>
                <a:off x="5000" y="1076"/>
                <a:ext cx="57" cy="61"/>
              </a:xfrm>
              <a:custGeom>
                <a:avLst/>
                <a:gdLst>
                  <a:gd name="T0" fmla="*/ 111 w 641"/>
                  <a:gd name="T1" fmla="*/ 627 h 693"/>
                  <a:gd name="T2" fmla="*/ 105 w 641"/>
                  <a:gd name="T3" fmla="*/ 580 h 693"/>
                  <a:gd name="T4" fmla="*/ 105 w 641"/>
                  <a:gd name="T5" fmla="*/ 112 h 693"/>
                  <a:gd name="T6" fmla="*/ 630 w 641"/>
                  <a:gd name="T7" fmla="*/ 693 h 693"/>
                  <a:gd name="T8" fmla="*/ 629 w 641"/>
                  <a:gd name="T9" fmla="*/ 70 h 693"/>
                  <a:gd name="T10" fmla="*/ 632 w 641"/>
                  <a:gd name="T11" fmla="*/ 36 h 693"/>
                  <a:gd name="T12" fmla="*/ 627 w 641"/>
                  <a:gd name="T13" fmla="*/ 35 h 693"/>
                  <a:gd name="T14" fmla="*/ 627 w 641"/>
                  <a:gd name="T15" fmla="*/ 35 h 693"/>
                  <a:gd name="T16" fmla="*/ 632 w 641"/>
                  <a:gd name="T17" fmla="*/ 36 h 693"/>
                  <a:gd name="T18" fmla="*/ 639 w 641"/>
                  <a:gd name="T19" fmla="*/ 8 h 693"/>
                  <a:gd name="T20" fmla="*/ 641 w 641"/>
                  <a:gd name="T21" fmla="*/ 0 h 693"/>
                  <a:gd name="T22" fmla="*/ 560 w 641"/>
                  <a:gd name="T23" fmla="*/ 0 h 693"/>
                  <a:gd name="T24" fmla="*/ 553 w 641"/>
                  <a:gd name="T25" fmla="*/ 0 h 693"/>
                  <a:gd name="T26" fmla="*/ 555 w 641"/>
                  <a:gd name="T27" fmla="*/ 8 h 693"/>
                  <a:gd name="T28" fmla="*/ 561 w 641"/>
                  <a:gd name="T29" fmla="*/ 32 h 693"/>
                  <a:gd name="T30" fmla="*/ 565 w 641"/>
                  <a:gd name="T31" fmla="*/ 83 h 693"/>
                  <a:gd name="T32" fmla="*/ 565 w 641"/>
                  <a:gd name="T33" fmla="*/ 114 h 693"/>
                  <a:gd name="T34" fmla="*/ 565 w 641"/>
                  <a:gd name="T35" fmla="*/ 511 h 693"/>
                  <a:gd name="T36" fmla="*/ 120 w 641"/>
                  <a:gd name="T37" fmla="*/ 3 h 693"/>
                  <a:gd name="T38" fmla="*/ 20 w 641"/>
                  <a:gd name="T39" fmla="*/ 1 h 693"/>
                  <a:gd name="T40" fmla="*/ 0 w 641"/>
                  <a:gd name="T41" fmla="*/ 1 h 693"/>
                  <a:gd name="T42" fmla="*/ 18 w 641"/>
                  <a:gd name="T43" fmla="*/ 12 h 693"/>
                  <a:gd name="T44" fmla="*/ 33 w 641"/>
                  <a:gd name="T45" fmla="*/ 29 h 693"/>
                  <a:gd name="T46" fmla="*/ 40 w 641"/>
                  <a:gd name="T47" fmla="*/ 55 h 693"/>
                  <a:gd name="T48" fmla="*/ 40 w 641"/>
                  <a:gd name="T49" fmla="*/ 597 h 693"/>
                  <a:gd name="T50" fmla="*/ 37 w 641"/>
                  <a:gd name="T51" fmla="*/ 631 h 693"/>
                  <a:gd name="T52" fmla="*/ 26 w 641"/>
                  <a:gd name="T53" fmla="*/ 652 h 693"/>
                  <a:gd name="T54" fmla="*/ 20 w 641"/>
                  <a:gd name="T55" fmla="*/ 661 h 693"/>
                  <a:gd name="T56" fmla="*/ 113 w 641"/>
                  <a:gd name="T57" fmla="*/ 661 h 693"/>
                  <a:gd name="T58" fmla="*/ 121 w 641"/>
                  <a:gd name="T59" fmla="*/ 661 h 693"/>
                  <a:gd name="T60" fmla="*/ 119 w 641"/>
                  <a:gd name="T61" fmla="*/ 654 h 693"/>
                  <a:gd name="T62" fmla="*/ 111 w 641"/>
                  <a:gd name="T63" fmla="*/ 627 h 69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41" h="693">
                    <a:moveTo>
                      <a:pt x="111" y="627"/>
                    </a:moveTo>
                    <a:cubicBezTo>
                      <a:pt x="105" y="598"/>
                      <a:pt x="105" y="599"/>
                      <a:pt x="105" y="580"/>
                    </a:cubicBezTo>
                    <a:cubicBezTo>
                      <a:pt x="105" y="112"/>
                      <a:pt x="105" y="112"/>
                      <a:pt x="105" y="112"/>
                    </a:cubicBezTo>
                    <a:cubicBezTo>
                      <a:pt x="630" y="693"/>
                      <a:pt x="630" y="693"/>
                      <a:pt x="630" y="693"/>
                    </a:cubicBezTo>
                    <a:cubicBezTo>
                      <a:pt x="629" y="70"/>
                      <a:pt x="629" y="70"/>
                      <a:pt x="629" y="70"/>
                    </a:cubicBezTo>
                    <a:cubicBezTo>
                      <a:pt x="629" y="57"/>
                      <a:pt x="629" y="49"/>
                      <a:pt x="632" y="36"/>
                    </a:cubicBezTo>
                    <a:cubicBezTo>
                      <a:pt x="627" y="35"/>
                      <a:pt x="627" y="35"/>
                      <a:pt x="627" y="35"/>
                    </a:cubicBezTo>
                    <a:cubicBezTo>
                      <a:pt x="627" y="35"/>
                      <a:pt x="627" y="35"/>
                      <a:pt x="627" y="35"/>
                    </a:cubicBezTo>
                    <a:cubicBezTo>
                      <a:pt x="632" y="36"/>
                      <a:pt x="632" y="36"/>
                      <a:pt x="632" y="36"/>
                    </a:cubicBezTo>
                    <a:cubicBezTo>
                      <a:pt x="634" y="25"/>
                      <a:pt x="635" y="18"/>
                      <a:pt x="639" y="8"/>
                    </a:cubicBezTo>
                    <a:cubicBezTo>
                      <a:pt x="641" y="0"/>
                      <a:pt x="641" y="0"/>
                      <a:pt x="641" y="0"/>
                    </a:cubicBezTo>
                    <a:cubicBezTo>
                      <a:pt x="560" y="0"/>
                      <a:pt x="560" y="0"/>
                      <a:pt x="560" y="0"/>
                    </a:cubicBezTo>
                    <a:cubicBezTo>
                      <a:pt x="553" y="0"/>
                      <a:pt x="553" y="0"/>
                      <a:pt x="553" y="0"/>
                    </a:cubicBezTo>
                    <a:cubicBezTo>
                      <a:pt x="555" y="8"/>
                      <a:pt x="555" y="8"/>
                      <a:pt x="555" y="8"/>
                    </a:cubicBezTo>
                    <a:cubicBezTo>
                      <a:pt x="558" y="17"/>
                      <a:pt x="559" y="23"/>
                      <a:pt x="561" y="32"/>
                    </a:cubicBezTo>
                    <a:cubicBezTo>
                      <a:pt x="564" y="52"/>
                      <a:pt x="565" y="67"/>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8" y="12"/>
                      <a:pt x="18" y="12"/>
                      <a:pt x="18" y="12"/>
                    </a:cubicBezTo>
                    <a:cubicBezTo>
                      <a:pt x="25" y="17"/>
                      <a:pt x="29" y="20"/>
                      <a:pt x="33" y="29"/>
                    </a:cubicBezTo>
                    <a:cubicBezTo>
                      <a:pt x="38" y="39"/>
                      <a:pt x="40" y="45"/>
                      <a:pt x="40" y="55"/>
                    </a:cubicBezTo>
                    <a:cubicBezTo>
                      <a:pt x="40" y="597"/>
                      <a:pt x="40" y="597"/>
                      <a:pt x="40" y="597"/>
                    </a:cubicBezTo>
                    <a:cubicBezTo>
                      <a:pt x="40" y="611"/>
                      <a:pt x="40" y="618"/>
                      <a:pt x="37" y="631"/>
                    </a:cubicBezTo>
                    <a:cubicBezTo>
                      <a:pt x="35" y="640"/>
                      <a:pt x="32" y="644"/>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3"/>
                      <a:pt x="113" y="637"/>
                      <a:pt x="111" y="6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66" name="Freeform 190"/>
              <p:cNvSpPr>
                <a:spLocks noChangeAspect="1"/>
              </p:cNvSpPr>
              <p:nvPr userDrawn="1"/>
            </p:nvSpPr>
            <p:spPr bwMode="black">
              <a:xfrm>
                <a:off x="5424" y="976"/>
                <a:ext cx="37" cy="59"/>
              </a:xfrm>
              <a:custGeom>
                <a:avLst/>
                <a:gdLst>
                  <a:gd name="T0" fmla="*/ 21 w 425"/>
                  <a:gd name="T1" fmla="*/ 26 h 659"/>
                  <a:gd name="T2" fmla="*/ 26 w 425"/>
                  <a:gd name="T3" fmla="*/ 52 h 659"/>
                  <a:gd name="T4" fmla="*/ 26 w 425"/>
                  <a:gd name="T5" fmla="*/ 596 h 659"/>
                  <a:gd name="T6" fmla="*/ 26 w 425"/>
                  <a:gd name="T7" fmla="*/ 612 h 659"/>
                  <a:gd name="T8" fmla="*/ 24 w 425"/>
                  <a:gd name="T9" fmla="*/ 628 h 659"/>
                  <a:gd name="T10" fmla="*/ 13 w 425"/>
                  <a:gd name="T11" fmla="*/ 650 h 659"/>
                  <a:gd name="T12" fmla="*/ 7 w 425"/>
                  <a:gd name="T13" fmla="*/ 659 h 659"/>
                  <a:gd name="T14" fmla="*/ 393 w 425"/>
                  <a:gd name="T15" fmla="*/ 659 h 659"/>
                  <a:gd name="T16" fmla="*/ 393 w 425"/>
                  <a:gd name="T17" fmla="*/ 653 h 659"/>
                  <a:gd name="T18" fmla="*/ 393 w 425"/>
                  <a:gd name="T19" fmla="*/ 653 h 659"/>
                  <a:gd name="T20" fmla="*/ 393 w 425"/>
                  <a:gd name="T21" fmla="*/ 653 h 659"/>
                  <a:gd name="T22" fmla="*/ 398 w 425"/>
                  <a:gd name="T23" fmla="*/ 655 h 659"/>
                  <a:gd name="T24" fmla="*/ 421 w 425"/>
                  <a:gd name="T25" fmla="*/ 582 h 659"/>
                  <a:gd name="T26" fmla="*/ 425 w 425"/>
                  <a:gd name="T27" fmla="*/ 567 h 659"/>
                  <a:gd name="T28" fmla="*/ 412 w 425"/>
                  <a:gd name="T29" fmla="*/ 576 h 659"/>
                  <a:gd name="T30" fmla="*/ 384 w 425"/>
                  <a:gd name="T31" fmla="*/ 589 h 659"/>
                  <a:gd name="T32" fmla="*/ 314 w 425"/>
                  <a:gd name="T33" fmla="*/ 599 h 659"/>
                  <a:gd name="T34" fmla="*/ 111 w 425"/>
                  <a:gd name="T35" fmla="*/ 599 h 659"/>
                  <a:gd name="T36" fmla="*/ 111 w 425"/>
                  <a:gd name="T37" fmla="*/ 320 h 659"/>
                  <a:gd name="T38" fmla="*/ 280 w 425"/>
                  <a:gd name="T39" fmla="*/ 320 h 659"/>
                  <a:gd name="T40" fmla="*/ 308 w 425"/>
                  <a:gd name="T41" fmla="*/ 321 h 659"/>
                  <a:gd name="T42" fmla="*/ 343 w 425"/>
                  <a:gd name="T43" fmla="*/ 333 h 659"/>
                  <a:gd name="T44" fmla="*/ 351 w 425"/>
                  <a:gd name="T45" fmla="*/ 337 h 659"/>
                  <a:gd name="T46" fmla="*/ 351 w 425"/>
                  <a:gd name="T47" fmla="*/ 266 h 659"/>
                  <a:gd name="T48" fmla="*/ 351 w 425"/>
                  <a:gd name="T49" fmla="*/ 261 h 659"/>
                  <a:gd name="T50" fmla="*/ 109 w 425"/>
                  <a:gd name="T51" fmla="*/ 261 h 659"/>
                  <a:gd name="T52" fmla="*/ 109 w 425"/>
                  <a:gd name="T53" fmla="*/ 58 h 659"/>
                  <a:gd name="T54" fmla="*/ 280 w 425"/>
                  <a:gd name="T55" fmla="*/ 58 h 659"/>
                  <a:gd name="T56" fmla="*/ 300 w 425"/>
                  <a:gd name="T57" fmla="*/ 57 h 659"/>
                  <a:gd name="T58" fmla="*/ 318 w 425"/>
                  <a:gd name="T59" fmla="*/ 60 h 659"/>
                  <a:gd name="T60" fmla="*/ 341 w 425"/>
                  <a:gd name="T61" fmla="*/ 75 h 659"/>
                  <a:gd name="T62" fmla="*/ 351 w 425"/>
                  <a:gd name="T63" fmla="*/ 85 h 659"/>
                  <a:gd name="T64" fmla="*/ 351 w 425"/>
                  <a:gd name="T65" fmla="*/ 6 h 659"/>
                  <a:gd name="T66" fmla="*/ 351 w 425"/>
                  <a:gd name="T67" fmla="*/ 0 h 659"/>
                  <a:gd name="T68" fmla="*/ 0 w 425"/>
                  <a:gd name="T69" fmla="*/ 0 h 659"/>
                  <a:gd name="T70" fmla="*/ 10 w 425"/>
                  <a:gd name="T71" fmla="*/ 9 h 659"/>
                  <a:gd name="T72" fmla="*/ 21 w 425"/>
                  <a:gd name="T73" fmla="*/ 26 h 6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25" h="659">
                    <a:moveTo>
                      <a:pt x="21" y="26"/>
                    </a:moveTo>
                    <a:cubicBezTo>
                      <a:pt x="24" y="35"/>
                      <a:pt x="26" y="41"/>
                      <a:pt x="26" y="52"/>
                    </a:cubicBezTo>
                    <a:cubicBezTo>
                      <a:pt x="26" y="596"/>
                      <a:pt x="26" y="596"/>
                      <a:pt x="26" y="596"/>
                    </a:cubicBezTo>
                    <a:cubicBezTo>
                      <a:pt x="26" y="602"/>
                      <a:pt x="26" y="607"/>
                      <a:pt x="26" y="612"/>
                    </a:cubicBezTo>
                    <a:cubicBezTo>
                      <a:pt x="26" y="617"/>
                      <a:pt x="26" y="622"/>
                      <a:pt x="24" y="628"/>
                    </a:cubicBezTo>
                    <a:cubicBezTo>
                      <a:pt x="21" y="637"/>
                      <a:pt x="19" y="642"/>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1" y="337"/>
                      <a:pt x="351" y="337"/>
                      <a:pt x="351" y="337"/>
                    </a:cubicBezTo>
                    <a:cubicBezTo>
                      <a:pt x="351" y="266"/>
                      <a:pt x="351" y="266"/>
                      <a:pt x="351" y="266"/>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8" y="58"/>
                      <a:pt x="294" y="57"/>
                      <a:pt x="300" y="57"/>
                    </a:cubicBezTo>
                    <a:cubicBezTo>
                      <a:pt x="306" y="57"/>
                      <a:pt x="311" y="58"/>
                      <a:pt x="318" y="60"/>
                    </a:cubicBezTo>
                    <a:cubicBezTo>
                      <a:pt x="328" y="64"/>
                      <a:pt x="334" y="67"/>
                      <a:pt x="341" y="75"/>
                    </a:cubicBezTo>
                    <a:cubicBezTo>
                      <a:pt x="351" y="85"/>
                      <a:pt x="351" y="85"/>
                      <a:pt x="351" y="85"/>
                    </a:cubicBezTo>
                    <a:cubicBezTo>
                      <a:pt x="351" y="6"/>
                      <a:pt x="351" y="6"/>
                      <a:pt x="351" y="6"/>
                    </a:cubicBezTo>
                    <a:cubicBezTo>
                      <a:pt x="351" y="0"/>
                      <a:pt x="351" y="0"/>
                      <a:pt x="351" y="0"/>
                    </a:cubicBezTo>
                    <a:cubicBezTo>
                      <a:pt x="0" y="0"/>
                      <a:pt x="0" y="0"/>
                      <a:pt x="0" y="0"/>
                    </a:cubicBezTo>
                    <a:cubicBezTo>
                      <a:pt x="10" y="9"/>
                      <a:pt x="10" y="9"/>
                      <a:pt x="10" y="9"/>
                    </a:cubicBezTo>
                    <a:cubicBezTo>
                      <a:pt x="16" y="15"/>
                      <a:pt x="17" y="18"/>
                      <a:pt x="21"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67" name="Freeform 191"/>
              <p:cNvSpPr>
                <a:spLocks noChangeAspect="1"/>
              </p:cNvSpPr>
              <p:nvPr userDrawn="1"/>
            </p:nvSpPr>
            <p:spPr bwMode="black">
              <a:xfrm>
                <a:off x="5359" y="976"/>
                <a:ext cx="57" cy="62"/>
              </a:xfrm>
              <a:custGeom>
                <a:avLst/>
                <a:gdLst>
                  <a:gd name="T0" fmla="*/ 33 w 641"/>
                  <a:gd name="T1" fmla="*/ 29 h 692"/>
                  <a:gd name="T2" fmla="*/ 40 w 641"/>
                  <a:gd name="T3" fmla="*/ 54 h 692"/>
                  <a:gd name="T4" fmla="*/ 40 w 641"/>
                  <a:gd name="T5" fmla="*/ 597 h 692"/>
                  <a:gd name="T6" fmla="*/ 36 w 641"/>
                  <a:gd name="T7" fmla="*/ 631 h 692"/>
                  <a:gd name="T8" fmla="*/ 26 w 641"/>
                  <a:gd name="T9" fmla="*/ 652 h 692"/>
                  <a:gd name="T10" fmla="*/ 20 w 641"/>
                  <a:gd name="T11" fmla="*/ 661 h 692"/>
                  <a:gd name="T12" fmla="*/ 113 w 641"/>
                  <a:gd name="T13" fmla="*/ 661 h 692"/>
                  <a:gd name="T14" fmla="*/ 121 w 641"/>
                  <a:gd name="T15" fmla="*/ 661 h 692"/>
                  <a:gd name="T16" fmla="*/ 119 w 641"/>
                  <a:gd name="T17" fmla="*/ 654 h 692"/>
                  <a:gd name="T18" fmla="*/ 111 w 641"/>
                  <a:gd name="T19" fmla="*/ 627 h 692"/>
                  <a:gd name="T20" fmla="*/ 105 w 641"/>
                  <a:gd name="T21" fmla="*/ 580 h 692"/>
                  <a:gd name="T22" fmla="*/ 105 w 641"/>
                  <a:gd name="T23" fmla="*/ 112 h 692"/>
                  <a:gd name="T24" fmla="*/ 630 w 641"/>
                  <a:gd name="T25" fmla="*/ 692 h 692"/>
                  <a:gd name="T26" fmla="*/ 629 w 641"/>
                  <a:gd name="T27" fmla="*/ 69 h 692"/>
                  <a:gd name="T28" fmla="*/ 632 w 641"/>
                  <a:gd name="T29" fmla="*/ 36 h 692"/>
                  <a:gd name="T30" fmla="*/ 626 w 641"/>
                  <a:gd name="T31" fmla="*/ 34 h 692"/>
                  <a:gd name="T32" fmla="*/ 626 w 641"/>
                  <a:gd name="T33" fmla="*/ 34 h 692"/>
                  <a:gd name="T34" fmla="*/ 632 w 641"/>
                  <a:gd name="T35" fmla="*/ 35 h 692"/>
                  <a:gd name="T36" fmla="*/ 638 w 641"/>
                  <a:gd name="T37" fmla="*/ 7 h 692"/>
                  <a:gd name="T38" fmla="*/ 641 w 641"/>
                  <a:gd name="T39" fmla="*/ 0 h 692"/>
                  <a:gd name="T40" fmla="*/ 560 w 641"/>
                  <a:gd name="T41" fmla="*/ 0 h 692"/>
                  <a:gd name="T42" fmla="*/ 553 w 641"/>
                  <a:gd name="T43" fmla="*/ 0 h 692"/>
                  <a:gd name="T44" fmla="*/ 555 w 641"/>
                  <a:gd name="T45" fmla="*/ 7 h 692"/>
                  <a:gd name="T46" fmla="*/ 561 w 641"/>
                  <a:gd name="T47" fmla="*/ 32 h 692"/>
                  <a:gd name="T48" fmla="*/ 565 w 641"/>
                  <a:gd name="T49" fmla="*/ 83 h 692"/>
                  <a:gd name="T50" fmla="*/ 565 w 641"/>
                  <a:gd name="T51" fmla="*/ 114 h 692"/>
                  <a:gd name="T52" fmla="*/ 565 w 641"/>
                  <a:gd name="T53" fmla="*/ 511 h 692"/>
                  <a:gd name="T54" fmla="*/ 120 w 641"/>
                  <a:gd name="T55" fmla="*/ 3 h 692"/>
                  <a:gd name="T56" fmla="*/ 20 w 641"/>
                  <a:gd name="T57" fmla="*/ 1 h 692"/>
                  <a:gd name="T58" fmla="*/ 0 w 641"/>
                  <a:gd name="T59" fmla="*/ 1 h 692"/>
                  <a:gd name="T60" fmla="*/ 17 w 641"/>
                  <a:gd name="T61" fmla="*/ 11 h 692"/>
                  <a:gd name="T62" fmla="*/ 33 w 641"/>
                  <a:gd name="T63" fmla="*/ 29 h 6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41" h="692">
                    <a:moveTo>
                      <a:pt x="33" y="29"/>
                    </a:moveTo>
                    <a:cubicBezTo>
                      <a:pt x="38" y="38"/>
                      <a:pt x="40" y="45"/>
                      <a:pt x="40" y="54"/>
                    </a:cubicBezTo>
                    <a:cubicBezTo>
                      <a:pt x="40" y="597"/>
                      <a:pt x="40" y="597"/>
                      <a:pt x="40" y="597"/>
                    </a:cubicBezTo>
                    <a:cubicBezTo>
                      <a:pt x="40" y="610"/>
                      <a:pt x="40" y="618"/>
                      <a:pt x="36" y="631"/>
                    </a:cubicBezTo>
                    <a:cubicBezTo>
                      <a:pt x="34" y="639"/>
                      <a:pt x="32" y="643"/>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2"/>
                      <a:pt x="112" y="637"/>
                      <a:pt x="111" y="627"/>
                    </a:cubicBezTo>
                    <a:cubicBezTo>
                      <a:pt x="105" y="597"/>
                      <a:pt x="105" y="599"/>
                      <a:pt x="105" y="580"/>
                    </a:cubicBezTo>
                    <a:cubicBezTo>
                      <a:pt x="105" y="112"/>
                      <a:pt x="105" y="112"/>
                      <a:pt x="105" y="112"/>
                    </a:cubicBezTo>
                    <a:cubicBezTo>
                      <a:pt x="630" y="692"/>
                      <a:pt x="630" y="692"/>
                      <a:pt x="630" y="692"/>
                    </a:cubicBezTo>
                    <a:cubicBezTo>
                      <a:pt x="629" y="69"/>
                      <a:pt x="629" y="69"/>
                      <a:pt x="629" y="69"/>
                    </a:cubicBezTo>
                    <a:cubicBezTo>
                      <a:pt x="629" y="56"/>
                      <a:pt x="629" y="49"/>
                      <a:pt x="632" y="36"/>
                    </a:cubicBezTo>
                    <a:cubicBezTo>
                      <a:pt x="626" y="34"/>
                      <a:pt x="626" y="34"/>
                      <a:pt x="626" y="34"/>
                    </a:cubicBezTo>
                    <a:cubicBezTo>
                      <a:pt x="626" y="34"/>
                      <a:pt x="626" y="34"/>
                      <a:pt x="626" y="34"/>
                    </a:cubicBezTo>
                    <a:cubicBezTo>
                      <a:pt x="632" y="35"/>
                      <a:pt x="632" y="35"/>
                      <a:pt x="632" y="35"/>
                    </a:cubicBezTo>
                    <a:cubicBezTo>
                      <a:pt x="633" y="24"/>
                      <a:pt x="635" y="18"/>
                      <a:pt x="638" y="7"/>
                    </a:cubicBezTo>
                    <a:cubicBezTo>
                      <a:pt x="641" y="0"/>
                      <a:pt x="641" y="0"/>
                      <a:pt x="641" y="0"/>
                    </a:cubicBezTo>
                    <a:cubicBezTo>
                      <a:pt x="560" y="0"/>
                      <a:pt x="560" y="0"/>
                      <a:pt x="560" y="0"/>
                    </a:cubicBezTo>
                    <a:cubicBezTo>
                      <a:pt x="553" y="0"/>
                      <a:pt x="553" y="0"/>
                      <a:pt x="553" y="0"/>
                    </a:cubicBezTo>
                    <a:cubicBezTo>
                      <a:pt x="555" y="7"/>
                      <a:pt x="555" y="7"/>
                      <a:pt x="555" y="7"/>
                    </a:cubicBezTo>
                    <a:cubicBezTo>
                      <a:pt x="557" y="17"/>
                      <a:pt x="559" y="23"/>
                      <a:pt x="561" y="32"/>
                    </a:cubicBezTo>
                    <a:cubicBezTo>
                      <a:pt x="564" y="52"/>
                      <a:pt x="565" y="66"/>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68" name="Freeform 192"/>
              <p:cNvSpPr>
                <a:spLocks noChangeAspect="1"/>
              </p:cNvSpPr>
              <p:nvPr userDrawn="1"/>
            </p:nvSpPr>
            <p:spPr bwMode="black">
              <a:xfrm>
                <a:off x="5348" y="1076"/>
                <a:ext cx="48" cy="58"/>
              </a:xfrm>
              <a:custGeom>
                <a:avLst/>
                <a:gdLst>
                  <a:gd name="T0" fmla="*/ 481 w 532"/>
                  <a:gd name="T1" fmla="*/ 62 h 662"/>
                  <a:gd name="T2" fmla="*/ 500 w 532"/>
                  <a:gd name="T3" fmla="*/ 34 h 662"/>
                  <a:gd name="T4" fmla="*/ 522 w 532"/>
                  <a:gd name="T5" fmla="*/ 10 h 662"/>
                  <a:gd name="T6" fmla="*/ 532 w 532"/>
                  <a:gd name="T7" fmla="*/ 0 h 662"/>
                  <a:gd name="T8" fmla="*/ 429 w 532"/>
                  <a:gd name="T9" fmla="*/ 0 h 662"/>
                  <a:gd name="T10" fmla="*/ 423 w 532"/>
                  <a:gd name="T11" fmla="*/ 0 h 662"/>
                  <a:gd name="T12" fmla="*/ 423 w 532"/>
                  <a:gd name="T13" fmla="*/ 7 h 662"/>
                  <a:gd name="T14" fmla="*/ 424 w 532"/>
                  <a:gd name="T15" fmla="*/ 14 h 662"/>
                  <a:gd name="T16" fmla="*/ 423 w 532"/>
                  <a:gd name="T17" fmla="*/ 22 h 662"/>
                  <a:gd name="T18" fmla="*/ 415 w 532"/>
                  <a:gd name="T19" fmla="*/ 40 h 662"/>
                  <a:gd name="T20" fmla="*/ 272 w 532"/>
                  <a:gd name="T21" fmla="*/ 266 h 662"/>
                  <a:gd name="T22" fmla="*/ 141 w 532"/>
                  <a:gd name="T23" fmla="*/ 54 h 662"/>
                  <a:gd name="T24" fmla="*/ 127 w 532"/>
                  <a:gd name="T25" fmla="*/ 28 h 662"/>
                  <a:gd name="T26" fmla="*/ 125 w 532"/>
                  <a:gd name="T27" fmla="*/ 14 h 662"/>
                  <a:gd name="T28" fmla="*/ 126 w 532"/>
                  <a:gd name="T29" fmla="*/ 8 h 662"/>
                  <a:gd name="T30" fmla="*/ 126 w 532"/>
                  <a:gd name="T31" fmla="*/ 1 h 662"/>
                  <a:gd name="T32" fmla="*/ 16 w 532"/>
                  <a:gd name="T33" fmla="*/ 1 h 662"/>
                  <a:gd name="T34" fmla="*/ 0 w 532"/>
                  <a:gd name="T35" fmla="*/ 1 h 662"/>
                  <a:gd name="T36" fmla="*/ 12 w 532"/>
                  <a:gd name="T37" fmla="*/ 11 h 662"/>
                  <a:gd name="T38" fmla="*/ 31 w 532"/>
                  <a:gd name="T39" fmla="*/ 30 h 662"/>
                  <a:gd name="T40" fmla="*/ 47 w 532"/>
                  <a:gd name="T41" fmla="*/ 53 h 662"/>
                  <a:gd name="T42" fmla="*/ 223 w 532"/>
                  <a:gd name="T43" fmla="*/ 331 h 662"/>
                  <a:gd name="T44" fmla="*/ 223 w 532"/>
                  <a:gd name="T45" fmla="*/ 619 h 662"/>
                  <a:gd name="T46" fmla="*/ 223 w 532"/>
                  <a:gd name="T47" fmla="*/ 628 h 662"/>
                  <a:gd name="T48" fmla="*/ 222 w 532"/>
                  <a:gd name="T49" fmla="*/ 635 h 662"/>
                  <a:gd name="T50" fmla="*/ 216 w 532"/>
                  <a:gd name="T51" fmla="*/ 654 h 662"/>
                  <a:gd name="T52" fmla="*/ 212 w 532"/>
                  <a:gd name="T53" fmla="*/ 662 h 662"/>
                  <a:gd name="T54" fmla="*/ 306 w 532"/>
                  <a:gd name="T55" fmla="*/ 662 h 662"/>
                  <a:gd name="T56" fmla="*/ 313 w 532"/>
                  <a:gd name="T57" fmla="*/ 662 h 662"/>
                  <a:gd name="T58" fmla="*/ 311 w 532"/>
                  <a:gd name="T59" fmla="*/ 655 h 662"/>
                  <a:gd name="T60" fmla="*/ 306 w 532"/>
                  <a:gd name="T61" fmla="*/ 636 h 662"/>
                  <a:gd name="T62" fmla="*/ 303 w 532"/>
                  <a:gd name="T63" fmla="*/ 616 h 662"/>
                  <a:gd name="T64" fmla="*/ 303 w 532"/>
                  <a:gd name="T65" fmla="*/ 328 h 662"/>
                  <a:gd name="T66" fmla="*/ 481 w 532"/>
                  <a:gd name="T67" fmla="*/ 62 h 6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2" h="662">
                    <a:moveTo>
                      <a:pt x="481" y="62"/>
                    </a:moveTo>
                    <a:cubicBezTo>
                      <a:pt x="489" y="51"/>
                      <a:pt x="493" y="44"/>
                      <a:pt x="500" y="34"/>
                    </a:cubicBezTo>
                    <a:cubicBezTo>
                      <a:pt x="507" y="24"/>
                      <a:pt x="512" y="19"/>
                      <a:pt x="522" y="10"/>
                    </a:cubicBezTo>
                    <a:cubicBezTo>
                      <a:pt x="532" y="0"/>
                      <a:pt x="532" y="0"/>
                      <a:pt x="532" y="0"/>
                    </a:cubicBezTo>
                    <a:cubicBezTo>
                      <a:pt x="429" y="0"/>
                      <a:pt x="429" y="0"/>
                      <a:pt x="429" y="0"/>
                    </a:cubicBezTo>
                    <a:cubicBezTo>
                      <a:pt x="423" y="0"/>
                      <a:pt x="423" y="0"/>
                      <a:pt x="423" y="0"/>
                    </a:cubicBezTo>
                    <a:cubicBezTo>
                      <a:pt x="423" y="7"/>
                      <a:pt x="423" y="7"/>
                      <a:pt x="423" y="7"/>
                    </a:cubicBezTo>
                    <a:cubicBezTo>
                      <a:pt x="424" y="10"/>
                      <a:pt x="424" y="12"/>
                      <a:pt x="424" y="14"/>
                    </a:cubicBezTo>
                    <a:cubicBezTo>
                      <a:pt x="424" y="17"/>
                      <a:pt x="424" y="19"/>
                      <a:pt x="423" y="22"/>
                    </a:cubicBezTo>
                    <a:cubicBezTo>
                      <a:pt x="422" y="28"/>
                      <a:pt x="419" y="33"/>
                      <a:pt x="415" y="40"/>
                    </a:cubicBezTo>
                    <a:cubicBezTo>
                      <a:pt x="272" y="266"/>
                      <a:pt x="272" y="266"/>
                      <a:pt x="272" y="266"/>
                    </a:cubicBezTo>
                    <a:cubicBezTo>
                      <a:pt x="141" y="54"/>
                      <a:pt x="141" y="54"/>
                      <a:pt x="141" y="54"/>
                    </a:cubicBezTo>
                    <a:cubicBezTo>
                      <a:pt x="135" y="44"/>
                      <a:pt x="131" y="38"/>
                      <a:pt x="127" y="28"/>
                    </a:cubicBezTo>
                    <a:cubicBezTo>
                      <a:pt x="126" y="23"/>
                      <a:pt x="125" y="19"/>
                      <a:pt x="125" y="14"/>
                    </a:cubicBezTo>
                    <a:cubicBezTo>
                      <a:pt x="125" y="12"/>
                      <a:pt x="126" y="10"/>
                      <a:pt x="126" y="8"/>
                    </a:cubicBezTo>
                    <a:cubicBezTo>
                      <a:pt x="126" y="1"/>
                      <a:pt x="126" y="1"/>
                      <a:pt x="126" y="1"/>
                    </a:cubicBezTo>
                    <a:cubicBezTo>
                      <a:pt x="16" y="1"/>
                      <a:pt x="16" y="1"/>
                      <a:pt x="16" y="1"/>
                    </a:cubicBezTo>
                    <a:cubicBezTo>
                      <a:pt x="0" y="1"/>
                      <a:pt x="0" y="1"/>
                      <a:pt x="0" y="1"/>
                    </a:cubicBezTo>
                    <a:cubicBezTo>
                      <a:pt x="12" y="11"/>
                      <a:pt x="12" y="11"/>
                      <a:pt x="12" y="11"/>
                    </a:cubicBezTo>
                    <a:cubicBezTo>
                      <a:pt x="21" y="18"/>
                      <a:pt x="25" y="23"/>
                      <a:pt x="31" y="30"/>
                    </a:cubicBezTo>
                    <a:cubicBezTo>
                      <a:pt x="37" y="39"/>
                      <a:pt x="41" y="44"/>
                      <a:pt x="47" y="53"/>
                    </a:cubicBezTo>
                    <a:cubicBezTo>
                      <a:pt x="223" y="331"/>
                      <a:pt x="223" y="331"/>
                      <a:pt x="223" y="331"/>
                    </a:cubicBezTo>
                    <a:cubicBezTo>
                      <a:pt x="223" y="619"/>
                      <a:pt x="223" y="619"/>
                      <a:pt x="223" y="619"/>
                    </a:cubicBezTo>
                    <a:cubicBezTo>
                      <a:pt x="223" y="623"/>
                      <a:pt x="223" y="626"/>
                      <a:pt x="223" y="628"/>
                    </a:cubicBezTo>
                    <a:cubicBezTo>
                      <a:pt x="223" y="631"/>
                      <a:pt x="223" y="633"/>
                      <a:pt x="222" y="635"/>
                    </a:cubicBezTo>
                    <a:cubicBezTo>
                      <a:pt x="221" y="642"/>
                      <a:pt x="219" y="647"/>
                      <a:pt x="216" y="654"/>
                    </a:cubicBezTo>
                    <a:cubicBezTo>
                      <a:pt x="212" y="662"/>
                      <a:pt x="212" y="662"/>
                      <a:pt x="212" y="662"/>
                    </a:cubicBezTo>
                    <a:cubicBezTo>
                      <a:pt x="306" y="662"/>
                      <a:pt x="306" y="662"/>
                      <a:pt x="306" y="662"/>
                    </a:cubicBezTo>
                    <a:cubicBezTo>
                      <a:pt x="313" y="662"/>
                      <a:pt x="313" y="662"/>
                      <a:pt x="313" y="662"/>
                    </a:cubicBezTo>
                    <a:cubicBezTo>
                      <a:pt x="311" y="655"/>
                      <a:pt x="311" y="655"/>
                      <a:pt x="311" y="655"/>
                    </a:cubicBezTo>
                    <a:cubicBezTo>
                      <a:pt x="308" y="647"/>
                      <a:pt x="308" y="643"/>
                      <a:pt x="306" y="636"/>
                    </a:cubicBezTo>
                    <a:cubicBezTo>
                      <a:pt x="304" y="628"/>
                      <a:pt x="303" y="623"/>
                      <a:pt x="303" y="616"/>
                    </a:cubicBezTo>
                    <a:cubicBezTo>
                      <a:pt x="303" y="328"/>
                      <a:pt x="303" y="328"/>
                      <a:pt x="303" y="328"/>
                    </a:cubicBezTo>
                    <a:lnTo>
                      <a:pt x="481"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69" name="Freeform 193"/>
              <p:cNvSpPr>
                <a:spLocks noChangeAspect="1" noEditPoints="1"/>
              </p:cNvSpPr>
              <p:nvPr userDrawn="1"/>
            </p:nvSpPr>
            <p:spPr bwMode="black">
              <a:xfrm>
                <a:off x="5424" y="1074"/>
                <a:ext cx="60" cy="60"/>
              </a:xfrm>
              <a:custGeom>
                <a:avLst/>
                <a:gdLst>
                  <a:gd name="T0" fmla="*/ 336 w 674"/>
                  <a:gd name="T1" fmla="*/ 0 h 675"/>
                  <a:gd name="T2" fmla="*/ 0 w 674"/>
                  <a:gd name="T3" fmla="*/ 338 h 675"/>
                  <a:gd name="T4" fmla="*/ 330 w 674"/>
                  <a:gd name="T5" fmla="*/ 675 h 675"/>
                  <a:gd name="T6" fmla="*/ 330 w 674"/>
                  <a:gd name="T7" fmla="*/ 670 h 675"/>
                  <a:gd name="T8" fmla="*/ 330 w 674"/>
                  <a:gd name="T9" fmla="*/ 675 h 675"/>
                  <a:gd name="T10" fmla="*/ 338 w 674"/>
                  <a:gd name="T11" fmla="*/ 675 h 675"/>
                  <a:gd name="T12" fmla="*/ 674 w 674"/>
                  <a:gd name="T13" fmla="*/ 342 h 675"/>
                  <a:gd name="T14" fmla="*/ 674 w 674"/>
                  <a:gd name="T15" fmla="*/ 336 h 675"/>
                  <a:gd name="T16" fmla="*/ 345 w 674"/>
                  <a:gd name="T17" fmla="*/ 0 h 675"/>
                  <a:gd name="T18" fmla="*/ 336 w 674"/>
                  <a:gd name="T19" fmla="*/ 0 h 675"/>
                  <a:gd name="T20" fmla="*/ 336 w 674"/>
                  <a:gd name="T21" fmla="*/ 65 h 675"/>
                  <a:gd name="T22" fmla="*/ 339 w 674"/>
                  <a:gd name="T23" fmla="*/ 65 h 675"/>
                  <a:gd name="T24" fmla="*/ 340 w 674"/>
                  <a:gd name="T25" fmla="*/ 59 h 675"/>
                  <a:gd name="T26" fmla="*/ 340 w 674"/>
                  <a:gd name="T27" fmla="*/ 59 h 675"/>
                  <a:gd name="T28" fmla="*/ 340 w 674"/>
                  <a:gd name="T29" fmla="*/ 65 h 675"/>
                  <a:gd name="T30" fmla="*/ 592 w 674"/>
                  <a:gd name="T31" fmla="*/ 336 h 675"/>
                  <a:gd name="T32" fmla="*/ 337 w 674"/>
                  <a:gd name="T33" fmla="*/ 610 h 675"/>
                  <a:gd name="T34" fmla="*/ 332 w 674"/>
                  <a:gd name="T35" fmla="*/ 610 h 675"/>
                  <a:gd name="T36" fmla="*/ 85 w 674"/>
                  <a:gd name="T37" fmla="*/ 339 h 675"/>
                  <a:gd name="T38" fmla="*/ 85 w 674"/>
                  <a:gd name="T39" fmla="*/ 334 h 675"/>
                  <a:gd name="T40" fmla="*/ 336 w 674"/>
                  <a:gd name="T41" fmla="*/ 65 h 6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74" h="675">
                    <a:moveTo>
                      <a:pt x="336" y="0"/>
                    </a:moveTo>
                    <a:cubicBezTo>
                      <a:pt x="151" y="0"/>
                      <a:pt x="0" y="154"/>
                      <a:pt x="0" y="338"/>
                    </a:cubicBezTo>
                    <a:cubicBezTo>
                      <a:pt x="0" y="521"/>
                      <a:pt x="148" y="669"/>
                      <a:pt x="330" y="675"/>
                    </a:cubicBezTo>
                    <a:cubicBezTo>
                      <a:pt x="330" y="670"/>
                      <a:pt x="330" y="670"/>
                      <a:pt x="330" y="670"/>
                    </a:cubicBezTo>
                    <a:cubicBezTo>
                      <a:pt x="330" y="675"/>
                      <a:pt x="330" y="675"/>
                      <a:pt x="330" y="675"/>
                    </a:cubicBezTo>
                    <a:cubicBezTo>
                      <a:pt x="333" y="675"/>
                      <a:pt x="336" y="675"/>
                      <a:pt x="338" y="675"/>
                    </a:cubicBezTo>
                    <a:cubicBezTo>
                      <a:pt x="520" y="675"/>
                      <a:pt x="674" y="534"/>
                      <a:pt x="674" y="342"/>
                    </a:cubicBezTo>
                    <a:cubicBezTo>
                      <a:pt x="674" y="340"/>
                      <a:pt x="674" y="338"/>
                      <a:pt x="674" y="336"/>
                    </a:cubicBezTo>
                    <a:cubicBezTo>
                      <a:pt x="671" y="154"/>
                      <a:pt x="533" y="7"/>
                      <a:pt x="345" y="0"/>
                    </a:cubicBezTo>
                    <a:cubicBezTo>
                      <a:pt x="342" y="0"/>
                      <a:pt x="338" y="0"/>
                      <a:pt x="336" y="0"/>
                    </a:cubicBezTo>
                    <a:close/>
                    <a:moveTo>
                      <a:pt x="336" y="65"/>
                    </a:moveTo>
                    <a:cubicBezTo>
                      <a:pt x="337" y="65"/>
                      <a:pt x="338" y="65"/>
                      <a:pt x="339" y="65"/>
                    </a:cubicBezTo>
                    <a:cubicBezTo>
                      <a:pt x="340" y="59"/>
                      <a:pt x="340" y="59"/>
                      <a:pt x="340" y="59"/>
                    </a:cubicBezTo>
                    <a:cubicBezTo>
                      <a:pt x="340" y="59"/>
                      <a:pt x="340" y="59"/>
                      <a:pt x="340" y="59"/>
                    </a:cubicBezTo>
                    <a:cubicBezTo>
                      <a:pt x="340" y="65"/>
                      <a:pt x="340" y="65"/>
                      <a:pt x="340" y="65"/>
                    </a:cubicBezTo>
                    <a:cubicBezTo>
                      <a:pt x="488" y="67"/>
                      <a:pt x="591" y="191"/>
                      <a:pt x="592" y="336"/>
                    </a:cubicBezTo>
                    <a:cubicBezTo>
                      <a:pt x="592" y="480"/>
                      <a:pt x="481" y="610"/>
                      <a:pt x="337" y="610"/>
                    </a:cubicBezTo>
                    <a:cubicBezTo>
                      <a:pt x="336" y="610"/>
                      <a:pt x="334" y="610"/>
                      <a:pt x="332" y="610"/>
                    </a:cubicBezTo>
                    <a:cubicBezTo>
                      <a:pt x="186" y="607"/>
                      <a:pt x="85" y="481"/>
                      <a:pt x="85" y="339"/>
                    </a:cubicBezTo>
                    <a:cubicBezTo>
                      <a:pt x="85" y="338"/>
                      <a:pt x="85" y="336"/>
                      <a:pt x="85" y="334"/>
                    </a:cubicBezTo>
                    <a:cubicBezTo>
                      <a:pt x="88" y="191"/>
                      <a:pt x="186" y="65"/>
                      <a:pt x="336"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70" name="Freeform 194"/>
              <p:cNvSpPr>
                <a:spLocks noChangeAspect="1"/>
              </p:cNvSpPr>
              <p:nvPr userDrawn="1"/>
            </p:nvSpPr>
            <p:spPr bwMode="black">
              <a:xfrm>
                <a:off x="5282" y="1076"/>
                <a:ext cx="11" cy="58"/>
              </a:xfrm>
              <a:custGeom>
                <a:avLst/>
                <a:gdLst>
                  <a:gd name="T0" fmla="*/ 112 w 126"/>
                  <a:gd name="T1" fmla="*/ 33 h 659"/>
                  <a:gd name="T2" fmla="*/ 122 w 126"/>
                  <a:gd name="T3" fmla="*/ 8 h 659"/>
                  <a:gd name="T4" fmla="*/ 126 w 126"/>
                  <a:gd name="T5" fmla="*/ 0 h 659"/>
                  <a:gd name="T6" fmla="*/ 10 w 126"/>
                  <a:gd name="T7" fmla="*/ 0 h 659"/>
                  <a:gd name="T8" fmla="*/ 0 w 126"/>
                  <a:gd name="T9" fmla="*/ 0 h 659"/>
                  <a:gd name="T10" fmla="*/ 5 w 126"/>
                  <a:gd name="T11" fmla="*/ 9 h 659"/>
                  <a:gd name="T12" fmla="*/ 19 w 126"/>
                  <a:gd name="T13" fmla="*/ 37 h 659"/>
                  <a:gd name="T14" fmla="*/ 24 w 126"/>
                  <a:gd name="T15" fmla="*/ 69 h 659"/>
                  <a:gd name="T16" fmla="*/ 24 w 126"/>
                  <a:gd name="T17" fmla="*/ 598 h 659"/>
                  <a:gd name="T18" fmla="*/ 19 w 126"/>
                  <a:gd name="T19" fmla="*/ 630 h 659"/>
                  <a:gd name="T20" fmla="*/ 9 w 126"/>
                  <a:gd name="T21" fmla="*/ 651 h 659"/>
                  <a:gd name="T22" fmla="*/ 3 w 126"/>
                  <a:gd name="T23" fmla="*/ 659 h 659"/>
                  <a:gd name="T24" fmla="*/ 115 w 126"/>
                  <a:gd name="T25" fmla="*/ 659 h 659"/>
                  <a:gd name="T26" fmla="*/ 125 w 126"/>
                  <a:gd name="T27" fmla="*/ 659 h 659"/>
                  <a:gd name="T28" fmla="*/ 120 w 126"/>
                  <a:gd name="T29" fmla="*/ 651 h 659"/>
                  <a:gd name="T30" fmla="*/ 109 w 126"/>
                  <a:gd name="T31" fmla="*/ 628 h 659"/>
                  <a:gd name="T32" fmla="*/ 106 w 126"/>
                  <a:gd name="T33" fmla="*/ 545 h 659"/>
                  <a:gd name="T34" fmla="*/ 106 w 126"/>
                  <a:gd name="T35" fmla="*/ 68 h 659"/>
                  <a:gd name="T36" fmla="*/ 112 w 126"/>
                  <a:gd name="T37" fmla="*/ 33 h 65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6" h="659">
                    <a:moveTo>
                      <a:pt x="112" y="33"/>
                    </a:moveTo>
                    <a:cubicBezTo>
                      <a:pt x="116" y="23"/>
                      <a:pt x="118" y="17"/>
                      <a:pt x="122" y="8"/>
                    </a:cubicBezTo>
                    <a:cubicBezTo>
                      <a:pt x="126" y="0"/>
                      <a:pt x="126" y="0"/>
                      <a:pt x="126" y="0"/>
                    </a:cubicBezTo>
                    <a:cubicBezTo>
                      <a:pt x="10" y="0"/>
                      <a:pt x="10" y="0"/>
                      <a:pt x="10" y="0"/>
                    </a:cubicBezTo>
                    <a:cubicBezTo>
                      <a:pt x="0" y="0"/>
                      <a:pt x="0" y="0"/>
                      <a:pt x="0" y="0"/>
                    </a:cubicBezTo>
                    <a:cubicBezTo>
                      <a:pt x="5" y="9"/>
                      <a:pt x="5" y="9"/>
                      <a:pt x="5" y="9"/>
                    </a:cubicBezTo>
                    <a:cubicBezTo>
                      <a:pt x="12" y="19"/>
                      <a:pt x="15" y="26"/>
                      <a:pt x="19" y="37"/>
                    </a:cubicBezTo>
                    <a:cubicBezTo>
                      <a:pt x="23" y="50"/>
                      <a:pt x="24" y="57"/>
                      <a:pt x="24" y="69"/>
                    </a:cubicBezTo>
                    <a:cubicBezTo>
                      <a:pt x="24" y="598"/>
                      <a:pt x="24" y="598"/>
                      <a:pt x="24" y="598"/>
                    </a:cubicBezTo>
                    <a:cubicBezTo>
                      <a:pt x="24" y="611"/>
                      <a:pt x="24"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5" y="642"/>
                      <a:pt x="110" y="637"/>
                      <a:pt x="109" y="628"/>
                    </a:cubicBezTo>
                    <a:cubicBezTo>
                      <a:pt x="106" y="608"/>
                      <a:pt x="106" y="578"/>
                      <a:pt x="106" y="545"/>
                    </a:cubicBezTo>
                    <a:cubicBezTo>
                      <a:pt x="106" y="68"/>
                      <a:pt x="106" y="68"/>
                      <a:pt x="106" y="68"/>
                    </a:cubicBezTo>
                    <a:cubicBezTo>
                      <a:pt x="106" y="58"/>
                      <a:pt x="106" y="53"/>
                      <a:pt x="112"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71" name="Freeform 195"/>
              <p:cNvSpPr>
                <a:spLocks noChangeAspect="1"/>
              </p:cNvSpPr>
              <p:nvPr userDrawn="1"/>
            </p:nvSpPr>
            <p:spPr bwMode="black">
              <a:xfrm>
                <a:off x="5461" y="1175"/>
                <a:ext cx="47" cy="59"/>
              </a:xfrm>
              <a:custGeom>
                <a:avLst/>
                <a:gdLst>
                  <a:gd name="T0" fmla="*/ 423 w 533"/>
                  <a:gd name="T1" fmla="*/ 0 h 662"/>
                  <a:gd name="T2" fmla="*/ 424 w 533"/>
                  <a:gd name="T3" fmla="*/ 6 h 662"/>
                  <a:gd name="T4" fmla="*/ 424 w 533"/>
                  <a:gd name="T5" fmla="*/ 14 h 662"/>
                  <a:gd name="T6" fmla="*/ 424 w 533"/>
                  <a:gd name="T7" fmla="*/ 21 h 662"/>
                  <a:gd name="T8" fmla="*/ 415 w 533"/>
                  <a:gd name="T9" fmla="*/ 39 h 662"/>
                  <a:gd name="T10" fmla="*/ 272 w 533"/>
                  <a:gd name="T11" fmla="*/ 265 h 662"/>
                  <a:gd name="T12" fmla="*/ 141 w 533"/>
                  <a:gd name="T13" fmla="*/ 53 h 662"/>
                  <a:gd name="T14" fmla="*/ 127 w 533"/>
                  <a:gd name="T15" fmla="*/ 27 h 662"/>
                  <a:gd name="T16" fmla="*/ 125 w 533"/>
                  <a:gd name="T17" fmla="*/ 13 h 662"/>
                  <a:gd name="T18" fmla="*/ 126 w 533"/>
                  <a:gd name="T19" fmla="*/ 7 h 662"/>
                  <a:gd name="T20" fmla="*/ 127 w 533"/>
                  <a:gd name="T21" fmla="*/ 1 h 662"/>
                  <a:gd name="T22" fmla="*/ 16 w 533"/>
                  <a:gd name="T23" fmla="*/ 1 h 662"/>
                  <a:gd name="T24" fmla="*/ 0 w 533"/>
                  <a:gd name="T25" fmla="*/ 1 h 662"/>
                  <a:gd name="T26" fmla="*/ 13 w 533"/>
                  <a:gd name="T27" fmla="*/ 11 h 662"/>
                  <a:gd name="T28" fmla="*/ 31 w 533"/>
                  <a:gd name="T29" fmla="*/ 29 h 662"/>
                  <a:gd name="T30" fmla="*/ 47 w 533"/>
                  <a:gd name="T31" fmla="*/ 53 h 662"/>
                  <a:gd name="T32" fmla="*/ 224 w 533"/>
                  <a:gd name="T33" fmla="*/ 330 h 662"/>
                  <a:gd name="T34" fmla="*/ 223 w 533"/>
                  <a:gd name="T35" fmla="*/ 619 h 662"/>
                  <a:gd name="T36" fmla="*/ 223 w 533"/>
                  <a:gd name="T37" fmla="*/ 628 h 662"/>
                  <a:gd name="T38" fmla="*/ 222 w 533"/>
                  <a:gd name="T39" fmla="*/ 634 h 662"/>
                  <a:gd name="T40" fmla="*/ 216 w 533"/>
                  <a:gd name="T41" fmla="*/ 654 h 662"/>
                  <a:gd name="T42" fmla="*/ 213 w 533"/>
                  <a:gd name="T43" fmla="*/ 662 h 662"/>
                  <a:gd name="T44" fmla="*/ 306 w 533"/>
                  <a:gd name="T45" fmla="*/ 662 h 662"/>
                  <a:gd name="T46" fmla="*/ 314 w 533"/>
                  <a:gd name="T47" fmla="*/ 662 h 662"/>
                  <a:gd name="T48" fmla="*/ 311 w 533"/>
                  <a:gd name="T49" fmla="*/ 654 h 662"/>
                  <a:gd name="T50" fmla="*/ 306 w 533"/>
                  <a:gd name="T51" fmla="*/ 635 h 662"/>
                  <a:gd name="T52" fmla="*/ 303 w 533"/>
                  <a:gd name="T53" fmla="*/ 615 h 662"/>
                  <a:gd name="T54" fmla="*/ 303 w 533"/>
                  <a:gd name="T55" fmla="*/ 327 h 662"/>
                  <a:gd name="T56" fmla="*/ 482 w 533"/>
                  <a:gd name="T57" fmla="*/ 62 h 662"/>
                  <a:gd name="T58" fmla="*/ 501 w 533"/>
                  <a:gd name="T59" fmla="*/ 33 h 662"/>
                  <a:gd name="T60" fmla="*/ 496 w 533"/>
                  <a:gd name="T61" fmla="*/ 30 h 662"/>
                  <a:gd name="T62" fmla="*/ 496 w 533"/>
                  <a:gd name="T63" fmla="*/ 30 h 662"/>
                  <a:gd name="T64" fmla="*/ 501 w 533"/>
                  <a:gd name="T65" fmla="*/ 33 h 662"/>
                  <a:gd name="T66" fmla="*/ 522 w 533"/>
                  <a:gd name="T67" fmla="*/ 10 h 662"/>
                  <a:gd name="T68" fmla="*/ 533 w 533"/>
                  <a:gd name="T69" fmla="*/ 0 h 662"/>
                  <a:gd name="T70" fmla="*/ 429 w 533"/>
                  <a:gd name="T71" fmla="*/ 0 h 662"/>
                  <a:gd name="T72" fmla="*/ 423 w 533"/>
                  <a:gd name="T73" fmla="*/ 0 h 6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33" h="662">
                    <a:moveTo>
                      <a:pt x="423" y="0"/>
                    </a:moveTo>
                    <a:cubicBezTo>
                      <a:pt x="424" y="6"/>
                      <a:pt x="424" y="6"/>
                      <a:pt x="424" y="6"/>
                    </a:cubicBezTo>
                    <a:cubicBezTo>
                      <a:pt x="424" y="9"/>
                      <a:pt x="424" y="11"/>
                      <a:pt x="424" y="14"/>
                    </a:cubicBezTo>
                    <a:cubicBezTo>
                      <a:pt x="424" y="16"/>
                      <a:pt x="424" y="18"/>
                      <a:pt x="424" y="21"/>
                    </a:cubicBezTo>
                    <a:cubicBezTo>
                      <a:pt x="422" y="27"/>
                      <a:pt x="419" y="32"/>
                      <a:pt x="415" y="39"/>
                    </a:cubicBezTo>
                    <a:cubicBezTo>
                      <a:pt x="272" y="265"/>
                      <a:pt x="272" y="265"/>
                      <a:pt x="272" y="265"/>
                    </a:cubicBezTo>
                    <a:cubicBezTo>
                      <a:pt x="141" y="53"/>
                      <a:pt x="141" y="53"/>
                      <a:pt x="141" y="53"/>
                    </a:cubicBezTo>
                    <a:cubicBezTo>
                      <a:pt x="135" y="43"/>
                      <a:pt x="131" y="38"/>
                      <a:pt x="127" y="27"/>
                    </a:cubicBezTo>
                    <a:cubicBezTo>
                      <a:pt x="126" y="22"/>
                      <a:pt x="125" y="18"/>
                      <a:pt x="125" y="13"/>
                    </a:cubicBezTo>
                    <a:cubicBezTo>
                      <a:pt x="125" y="11"/>
                      <a:pt x="126" y="9"/>
                      <a:pt x="126" y="7"/>
                    </a:cubicBezTo>
                    <a:cubicBezTo>
                      <a:pt x="127" y="1"/>
                      <a:pt x="127" y="1"/>
                      <a:pt x="127" y="1"/>
                    </a:cubicBezTo>
                    <a:cubicBezTo>
                      <a:pt x="16" y="1"/>
                      <a:pt x="16" y="1"/>
                      <a:pt x="16" y="1"/>
                    </a:cubicBezTo>
                    <a:cubicBezTo>
                      <a:pt x="0" y="1"/>
                      <a:pt x="0" y="1"/>
                      <a:pt x="0" y="1"/>
                    </a:cubicBezTo>
                    <a:cubicBezTo>
                      <a:pt x="13" y="11"/>
                      <a:pt x="13" y="11"/>
                      <a:pt x="13" y="11"/>
                    </a:cubicBezTo>
                    <a:cubicBezTo>
                      <a:pt x="21" y="17"/>
                      <a:pt x="25" y="22"/>
                      <a:pt x="31" y="29"/>
                    </a:cubicBezTo>
                    <a:cubicBezTo>
                      <a:pt x="38" y="38"/>
                      <a:pt x="41" y="43"/>
                      <a:pt x="47" y="53"/>
                    </a:cubicBezTo>
                    <a:cubicBezTo>
                      <a:pt x="224" y="330"/>
                      <a:pt x="224" y="330"/>
                      <a:pt x="224" y="330"/>
                    </a:cubicBezTo>
                    <a:cubicBezTo>
                      <a:pt x="223" y="619"/>
                      <a:pt x="223" y="619"/>
                      <a:pt x="223" y="619"/>
                    </a:cubicBezTo>
                    <a:cubicBezTo>
                      <a:pt x="223" y="622"/>
                      <a:pt x="223" y="625"/>
                      <a:pt x="223" y="628"/>
                    </a:cubicBezTo>
                    <a:cubicBezTo>
                      <a:pt x="223" y="630"/>
                      <a:pt x="223" y="632"/>
                      <a:pt x="222" y="634"/>
                    </a:cubicBezTo>
                    <a:cubicBezTo>
                      <a:pt x="221" y="642"/>
                      <a:pt x="219" y="646"/>
                      <a:pt x="216" y="654"/>
                    </a:cubicBezTo>
                    <a:cubicBezTo>
                      <a:pt x="213" y="662"/>
                      <a:pt x="213" y="662"/>
                      <a:pt x="213" y="662"/>
                    </a:cubicBezTo>
                    <a:cubicBezTo>
                      <a:pt x="306" y="662"/>
                      <a:pt x="306" y="662"/>
                      <a:pt x="306" y="662"/>
                    </a:cubicBezTo>
                    <a:cubicBezTo>
                      <a:pt x="314" y="662"/>
                      <a:pt x="314" y="662"/>
                      <a:pt x="314" y="662"/>
                    </a:cubicBezTo>
                    <a:cubicBezTo>
                      <a:pt x="311" y="654"/>
                      <a:pt x="311" y="654"/>
                      <a:pt x="311" y="654"/>
                    </a:cubicBezTo>
                    <a:cubicBezTo>
                      <a:pt x="308" y="647"/>
                      <a:pt x="308" y="642"/>
                      <a:pt x="306" y="635"/>
                    </a:cubicBezTo>
                    <a:cubicBezTo>
                      <a:pt x="304" y="627"/>
                      <a:pt x="303" y="623"/>
                      <a:pt x="303" y="615"/>
                    </a:cubicBezTo>
                    <a:cubicBezTo>
                      <a:pt x="303" y="327"/>
                      <a:pt x="303" y="327"/>
                      <a:pt x="303" y="327"/>
                    </a:cubicBezTo>
                    <a:cubicBezTo>
                      <a:pt x="482" y="62"/>
                      <a:pt x="482" y="62"/>
                      <a:pt x="482" y="62"/>
                    </a:cubicBezTo>
                    <a:cubicBezTo>
                      <a:pt x="489" y="50"/>
                      <a:pt x="493" y="44"/>
                      <a:pt x="501" y="33"/>
                    </a:cubicBezTo>
                    <a:cubicBezTo>
                      <a:pt x="496" y="30"/>
                      <a:pt x="496" y="30"/>
                      <a:pt x="496" y="30"/>
                    </a:cubicBezTo>
                    <a:cubicBezTo>
                      <a:pt x="496" y="30"/>
                      <a:pt x="496" y="30"/>
                      <a:pt x="496" y="30"/>
                    </a:cubicBezTo>
                    <a:cubicBezTo>
                      <a:pt x="501" y="33"/>
                      <a:pt x="501" y="33"/>
                      <a:pt x="501" y="33"/>
                    </a:cubicBezTo>
                    <a:cubicBezTo>
                      <a:pt x="508" y="24"/>
                      <a:pt x="512" y="18"/>
                      <a:pt x="522" y="10"/>
                    </a:cubicBezTo>
                    <a:cubicBezTo>
                      <a:pt x="533" y="0"/>
                      <a:pt x="533" y="0"/>
                      <a:pt x="533" y="0"/>
                    </a:cubicBezTo>
                    <a:cubicBezTo>
                      <a:pt x="429" y="0"/>
                      <a:pt x="429" y="0"/>
                      <a:pt x="429" y="0"/>
                    </a:cubicBezTo>
                    <a:lnTo>
                      <a:pt x="4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72" name="Freeform 196"/>
              <p:cNvSpPr>
                <a:spLocks noChangeAspect="1"/>
              </p:cNvSpPr>
              <p:nvPr userDrawn="1"/>
            </p:nvSpPr>
            <p:spPr bwMode="black">
              <a:xfrm>
                <a:off x="5492" y="1076"/>
                <a:ext cx="30" cy="58"/>
              </a:xfrm>
              <a:custGeom>
                <a:avLst/>
                <a:gdLst>
                  <a:gd name="T0" fmla="*/ 102 w 345"/>
                  <a:gd name="T1" fmla="*/ 261 h 661"/>
                  <a:gd name="T2" fmla="*/ 102 w 345"/>
                  <a:gd name="T3" fmla="*/ 59 h 661"/>
                  <a:gd name="T4" fmla="*/ 273 w 345"/>
                  <a:gd name="T5" fmla="*/ 59 h 661"/>
                  <a:gd name="T6" fmla="*/ 288 w 345"/>
                  <a:gd name="T7" fmla="*/ 59 h 661"/>
                  <a:gd name="T8" fmla="*/ 313 w 345"/>
                  <a:gd name="T9" fmla="*/ 62 h 661"/>
                  <a:gd name="T10" fmla="*/ 335 w 345"/>
                  <a:gd name="T11" fmla="*/ 76 h 661"/>
                  <a:gd name="T12" fmla="*/ 344 w 345"/>
                  <a:gd name="T13" fmla="*/ 83 h 661"/>
                  <a:gd name="T14" fmla="*/ 344 w 345"/>
                  <a:gd name="T15" fmla="*/ 6 h 661"/>
                  <a:gd name="T16" fmla="*/ 344 w 345"/>
                  <a:gd name="T17" fmla="*/ 0 h 661"/>
                  <a:gd name="T18" fmla="*/ 0 w 345"/>
                  <a:gd name="T19" fmla="*/ 0 h 661"/>
                  <a:gd name="T20" fmla="*/ 6 w 345"/>
                  <a:gd name="T21" fmla="*/ 9 h 661"/>
                  <a:gd name="T22" fmla="*/ 16 w 345"/>
                  <a:gd name="T23" fmla="*/ 27 h 661"/>
                  <a:gd name="T24" fmla="*/ 21 w 345"/>
                  <a:gd name="T25" fmla="*/ 52 h 661"/>
                  <a:gd name="T26" fmla="*/ 21 w 345"/>
                  <a:gd name="T27" fmla="*/ 596 h 661"/>
                  <a:gd name="T28" fmla="*/ 21 w 345"/>
                  <a:gd name="T29" fmla="*/ 616 h 661"/>
                  <a:gd name="T30" fmla="*/ 20 w 345"/>
                  <a:gd name="T31" fmla="*/ 629 h 661"/>
                  <a:gd name="T32" fmla="*/ 10 w 345"/>
                  <a:gd name="T33" fmla="*/ 653 h 661"/>
                  <a:gd name="T34" fmla="*/ 5 w 345"/>
                  <a:gd name="T35" fmla="*/ 661 h 661"/>
                  <a:gd name="T36" fmla="*/ 110 w 345"/>
                  <a:gd name="T37" fmla="*/ 661 h 661"/>
                  <a:gd name="T38" fmla="*/ 117 w 345"/>
                  <a:gd name="T39" fmla="*/ 661 h 661"/>
                  <a:gd name="T40" fmla="*/ 115 w 345"/>
                  <a:gd name="T41" fmla="*/ 654 h 661"/>
                  <a:gd name="T42" fmla="*/ 109 w 345"/>
                  <a:gd name="T43" fmla="*/ 636 h 661"/>
                  <a:gd name="T44" fmla="*/ 104 w 345"/>
                  <a:gd name="T45" fmla="*/ 552 h 661"/>
                  <a:gd name="T46" fmla="*/ 104 w 345"/>
                  <a:gd name="T47" fmla="*/ 320 h 661"/>
                  <a:gd name="T48" fmla="*/ 273 w 345"/>
                  <a:gd name="T49" fmla="*/ 320 h 661"/>
                  <a:gd name="T50" fmla="*/ 297 w 345"/>
                  <a:gd name="T51" fmla="*/ 320 h 661"/>
                  <a:gd name="T52" fmla="*/ 310 w 345"/>
                  <a:gd name="T53" fmla="*/ 320 h 661"/>
                  <a:gd name="T54" fmla="*/ 310 w 345"/>
                  <a:gd name="T55" fmla="*/ 315 h 661"/>
                  <a:gd name="T56" fmla="*/ 310 w 345"/>
                  <a:gd name="T57" fmla="*/ 320 h 661"/>
                  <a:gd name="T58" fmla="*/ 338 w 345"/>
                  <a:gd name="T59" fmla="*/ 325 h 661"/>
                  <a:gd name="T60" fmla="*/ 345 w 345"/>
                  <a:gd name="T61" fmla="*/ 327 h 661"/>
                  <a:gd name="T62" fmla="*/ 345 w 345"/>
                  <a:gd name="T63" fmla="*/ 267 h 661"/>
                  <a:gd name="T64" fmla="*/ 345 w 345"/>
                  <a:gd name="T65" fmla="*/ 261 h 661"/>
                  <a:gd name="T66" fmla="*/ 102 w 345"/>
                  <a:gd name="T67" fmla="*/ 261 h 66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45" h="661">
                    <a:moveTo>
                      <a:pt x="102" y="261"/>
                    </a:moveTo>
                    <a:cubicBezTo>
                      <a:pt x="102" y="59"/>
                      <a:pt x="102" y="59"/>
                      <a:pt x="102" y="59"/>
                    </a:cubicBezTo>
                    <a:cubicBezTo>
                      <a:pt x="273" y="59"/>
                      <a:pt x="273" y="59"/>
                      <a:pt x="273" y="59"/>
                    </a:cubicBezTo>
                    <a:cubicBezTo>
                      <a:pt x="278" y="59"/>
                      <a:pt x="283" y="59"/>
                      <a:pt x="288" y="59"/>
                    </a:cubicBezTo>
                    <a:cubicBezTo>
                      <a:pt x="297" y="59"/>
                      <a:pt x="305" y="60"/>
                      <a:pt x="313" y="62"/>
                    </a:cubicBezTo>
                    <a:cubicBezTo>
                      <a:pt x="322" y="65"/>
                      <a:pt x="326" y="68"/>
                      <a:pt x="335" y="76"/>
                    </a:cubicBezTo>
                    <a:cubicBezTo>
                      <a:pt x="344" y="83"/>
                      <a:pt x="344" y="83"/>
                      <a:pt x="344" y="83"/>
                    </a:cubicBezTo>
                    <a:cubicBezTo>
                      <a:pt x="344" y="6"/>
                      <a:pt x="344" y="6"/>
                      <a:pt x="344" y="6"/>
                    </a:cubicBezTo>
                    <a:cubicBezTo>
                      <a:pt x="344" y="0"/>
                      <a:pt x="344" y="0"/>
                      <a:pt x="344" y="0"/>
                    </a:cubicBezTo>
                    <a:cubicBezTo>
                      <a:pt x="0" y="0"/>
                      <a:pt x="0" y="0"/>
                      <a:pt x="0" y="0"/>
                    </a:cubicBezTo>
                    <a:cubicBezTo>
                      <a:pt x="6" y="9"/>
                      <a:pt x="6" y="9"/>
                      <a:pt x="6" y="9"/>
                    </a:cubicBezTo>
                    <a:cubicBezTo>
                      <a:pt x="10" y="15"/>
                      <a:pt x="14" y="20"/>
                      <a:pt x="16" y="27"/>
                    </a:cubicBezTo>
                    <a:cubicBezTo>
                      <a:pt x="19" y="36"/>
                      <a:pt x="21" y="42"/>
                      <a:pt x="21" y="52"/>
                    </a:cubicBezTo>
                    <a:cubicBezTo>
                      <a:pt x="21" y="596"/>
                      <a:pt x="21" y="596"/>
                      <a:pt x="21" y="596"/>
                    </a:cubicBezTo>
                    <a:cubicBezTo>
                      <a:pt x="21" y="604"/>
                      <a:pt x="21" y="610"/>
                      <a:pt x="21" y="616"/>
                    </a:cubicBezTo>
                    <a:cubicBezTo>
                      <a:pt x="21" y="620"/>
                      <a:pt x="21" y="624"/>
                      <a:pt x="20" y="629"/>
                    </a:cubicBezTo>
                    <a:cubicBezTo>
                      <a:pt x="18" y="638"/>
                      <a:pt x="15" y="644"/>
                      <a:pt x="10" y="653"/>
                    </a:cubicBezTo>
                    <a:cubicBezTo>
                      <a:pt x="5" y="661"/>
                      <a:pt x="5" y="661"/>
                      <a:pt x="5" y="661"/>
                    </a:cubicBezTo>
                    <a:cubicBezTo>
                      <a:pt x="110" y="661"/>
                      <a:pt x="110" y="661"/>
                      <a:pt x="110" y="661"/>
                    </a:cubicBezTo>
                    <a:cubicBezTo>
                      <a:pt x="117" y="661"/>
                      <a:pt x="117" y="661"/>
                      <a:pt x="117" y="661"/>
                    </a:cubicBezTo>
                    <a:cubicBezTo>
                      <a:pt x="115" y="654"/>
                      <a:pt x="115" y="654"/>
                      <a:pt x="115" y="654"/>
                    </a:cubicBezTo>
                    <a:cubicBezTo>
                      <a:pt x="113" y="645"/>
                      <a:pt x="110" y="643"/>
                      <a:pt x="109" y="636"/>
                    </a:cubicBezTo>
                    <a:cubicBezTo>
                      <a:pt x="105" y="598"/>
                      <a:pt x="104" y="584"/>
                      <a:pt x="104" y="552"/>
                    </a:cubicBezTo>
                    <a:cubicBezTo>
                      <a:pt x="104" y="320"/>
                      <a:pt x="104" y="320"/>
                      <a:pt x="104" y="320"/>
                    </a:cubicBezTo>
                    <a:cubicBezTo>
                      <a:pt x="273" y="320"/>
                      <a:pt x="273" y="320"/>
                      <a:pt x="273" y="320"/>
                    </a:cubicBezTo>
                    <a:cubicBezTo>
                      <a:pt x="282" y="320"/>
                      <a:pt x="289" y="320"/>
                      <a:pt x="297" y="320"/>
                    </a:cubicBezTo>
                    <a:cubicBezTo>
                      <a:pt x="300" y="320"/>
                      <a:pt x="305" y="320"/>
                      <a:pt x="310" y="320"/>
                    </a:cubicBezTo>
                    <a:cubicBezTo>
                      <a:pt x="310" y="315"/>
                      <a:pt x="310" y="315"/>
                      <a:pt x="310" y="315"/>
                    </a:cubicBezTo>
                    <a:cubicBezTo>
                      <a:pt x="310" y="320"/>
                      <a:pt x="310" y="320"/>
                      <a:pt x="310" y="320"/>
                    </a:cubicBezTo>
                    <a:cubicBezTo>
                      <a:pt x="320" y="320"/>
                      <a:pt x="326" y="323"/>
                      <a:pt x="338" y="325"/>
                    </a:cubicBezTo>
                    <a:cubicBezTo>
                      <a:pt x="345" y="327"/>
                      <a:pt x="345" y="327"/>
                      <a:pt x="345" y="327"/>
                    </a:cubicBezTo>
                    <a:cubicBezTo>
                      <a:pt x="345" y="267"/>
                      <a:pt x="345" y="267"/>
                      <a:pt x="345" y="267"/>
                    </a:cubicBezTo>
                    <a:cubicBezTo>
                      <a:pt x="345" y="261"/>
                      <a:pt x="345" y="261"/>
                      <a:pt x="345" y="261"/>
                    </a:cubicBezTo>
                    <a:lnTo>
                      <a:pt x="102" y="2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73" name="Freeform 197"/>
              <p:cNvSpPr>
                <a:spLocks noChangeAspect="1" noEditPoints="1"/>
              </p:cNvSpPr>
              <p:nvPr userDrawn="1"/>
            </p:nvSpPr>
            <p:spPr bwMode="black">
              <a:xfrm>
                <a:off x="5338" y="1174"/>
                <a:ext cx="60" cy="60"/>
              </a:xfrm>
              <a:custGeom>
                <a:avLst/>
                <a:gdLst>
                  <a:gd name="T0" fmla="*/ 345 w 674"/>
                  <a:gd name="T1" fmla="*/ 0 h 675"/>
                  <a:gd name="T2" fmla="*/ 335 w 674"/>
                  <a:gd name="T3" fmla="*/ 0 h 675"/>
                  <a:gd name="T4" fmla="*/ 0 w 674"/>
                  <a:gd name="T5" fmla="*/ 337 h 675"/>
                  <a:gd name="T6" fmla="*/ 330 w 674"/>
                  <a:gd name="T7" fmla="*/ 675 h 675"/>
                  <a:gd name="T8" fmla="*/ 330 w 674"/>
                  <a:gd name="T9" fmla="*/ 669 h 675"/>
                  <a:gd name="T10" fmla="*/ 330 w 674"/>
                  <a:gd name="T11" fmla="*/ 675 h 675"/>
                  <a:gd name="T12" fmla="*/ 338 w 674"/>
                  <a:gd name="T13" fmla="*/ 675 h 675"/>
                  <a:gd name="T14" fmla="*/ 674 w 674"/>
                  <a:gd name="T15" fmla="*/ 341 h 675"/>
                  <a:gd name="T16" fmla="*/ 674 w 674"/>
                  <a:gd name="T17" fmla="*/ 335 h 675"/>
                  <a:gd name="T18" fmla="*/ 345 w 674"/>
                  <a:gd name="T19" fmla="*/ 0 h 675"/>
                  <a:gd name="T20" fmla="*/ 85 w 674"/>
                  <a:gd name="T21" fmla="*/ 334 h 675"/>
                  <a:gd name="T22" fmla="*/ 336 w 674"/>
                  <a:gd name="T23" fmla="*/ 64 h 675"/>
                  <a:gd name="T24" fmla="*/ 339 w 674"/>
                  <a:gd name="T25" fmla="*/ 64 h 675"/>
                  <a:gd name="T26" fmla="*/ 592 w 674"/>
                  <a:gd name="T27" fmla="*/ 335 h 675"/>
                  <a:gd name="T28" fmla="*/ 337 w 674"/>
                  <a:gd name="T29" fmla="*/ 610 h 675"/>
                  <a:gd name="T30" fmla="*/ 332 w 674"/>
                  <a:gd name="T31" fmla="*/ 610 h 675"/>
                  <a:gd name="T32" fmla="*/ 85 w 674"/>
                  <a:gd name="T33" fmla="*/ 339 h 675"/>
                  <a:gd name="T34" fmla="*/ 85 w 674"/>
                  <a:gd name="T35" fmla="*/ 334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74" h="675">
                    <a:moveTo>
                      <a:pt x="345" y="0"/>
                    </a:moveTo>
                    <a:cubicBezTo>
                      <a:pt x="342"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5"/>
                      <a:pt x="338" y="675"/>
                    </a:cubicBezTo>
                    <a:cubicBezTo>
                      <a:pt x="520" y="674"/>
                      <a:pt x="674" y="533"/>
                      <a:pt x="674" y="341"/>
                    </a:cubicBezTo>
                    <a:cubicBezTo>
                      <a:pt x="674" y="339"/>
                      <a:pt x="674" y="337"/>
                      <a:pt x="674" y="335"/>
                    </a:cubicBezTo>
                    <a:cubicBezTo>
                      <a:pt x="670" y="154"/>
                      <a:pt x="533" y="7"/>
                      <a:pt x="345" y="0"/>
                    </a:cubicBezTo>
                    <a:close/>
                    <a:moveTo>
                      <a:pt x="85" y="334"/>
                    </a:moveTo>
                    <a:cubicBezTo>
                      <a:pt x="88" y="191"/>
                      <a:pt x="186" y="64"/>
                      <a:pt x="336" y="64"/>
                    </a:cubicBezTo>
                    <a:cubicBezTo>
                      <a:pt x="337" y="64"/>
                      <a:pt x="338" y="64"/>
                      <a:pt x="339" y="64"/>
                    </a:cubicBezTo>
                    <a:cubicBezTo>
                      <a:pt x="488" y="67"/>
                      <a:pt x="591" y="191"/>
                      <a:pt x="592" y="335"/>
                    </a:cubicBezTo>
                    <a:cubicBezTo>
                      <a:pt x="592" y="479"/>
                      <a:pt x="481" y="609"/>
                      <a:pt x="337" y="610"/>
                    </a:cubicBezTo>
                    <a:cubicBezTo>
                      <a:pt x="335" y="610"/>
                      <a:pt x="334" y="610"/>
                      <a:pt x="332" y="610"/>
                    </a:cubicBezTo>
                    <a:cubicBezTo>
                      <a:pt x="186" y="606"/>
                      <a:pt x="85" y="480"/>
                      <a:pt x="85" y="339"/>
                    </a:cubicBezTo>
                    <a:cubicBezTo>
                      <a:pt x="85" y="337"/>
                      <a:pt x="85" y="335"/>
                      <a:pt x="85" y="3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74" name="Freeform 198"/>
              <p:cNvSpPr>
                <a:spLocks noChangeAspect="1" noEditPoints="1"/>
              </p:cNvSpPr>
              <p:nvPr userDrawn="1"/>
            </p:nvSpPr>
            <p:spPr bwMode="black">
              <a:xfrm>
                <a:off x="5213" y="976"/>
                <a:ext cx="36" cy="59"/>
              </a:xfrm>
              <a:custGeom>
                <a:avLst/>
                <a:gdLst>
                  <a:gd name="T0" fmla="*/ 20 w 411"/>
                  <a:gd name="T1" fmla="*/ 32 h 661"/>
                  <a:gd name="T2" fmla="*/ 28 w 411"/>
                  <a:gd name="T3" fmla="*/ 68 h 661"/>
                  <a:gd name="T4" fmla="*/ 28 w 411"/>
                  <a:gd name="T5" fmla="*/ 603 h 661"/>
                  <a:gd name="T6" fmla="*/ 22 w 411"/>
                  <a:gd name="T7" fmla="*/ 635 h 661"/>
                  <a:gd name="T8" fmla="*/ 13 w 411"/>
                  <a:gd name="T9" fmla="*/ 652 h 661"/>
                  <a:gd name="T10" fmla="*/ 6 w 411"/>
                  <a:gd name="T11" fmla="*/ 661 h 661"/>
                  <a:gd name="T12" fmla="*/ 191 w 411"/>
                  <a:gd name="T13" fmla="*/ 661 h 661"/>
                  <a:gd name="T14" fmla="*/ 192 w 411"/>
                  <a:gd name="T15" fmla="*/ 661 h 661"/>
                  <a:gd name="T16" fmla="*/ 411 w 411"/>
                  <a:gd name="T17" fmla="*/ 470 h 661"/>
                  <a:gd name="T18" fmla="*/ 295 w 411"/>
                  <a:gd name="T19" fmla="*/ 302 h 661"/>
                  <a:gd name="T20" fmla="*/ 280 w 411"/>
                  <a:gd name="T21" fmla="*/ 297 h 661"/>
                  <a:gd name="T22" fmla="*/ 294 w 411"/>
                  <a:gd name="T23" fmla="*/ 288 h 661"/>
                  <a:gd name="T24" fmla="*/ 367 w 411"/>
                  <a:gd name="T25" fmla="*/ 167 h 661"/>
                  <a:gd name="T26" fmla="*/ 367 w 411"/>
                  <a:gd name="T27" fmla="*/ 161 h 661"/>
                  <a:gd name="T28" fmla="*/ 208 w 411"/>
                  <a:gd name="T29" fmla="*/ 0 h 661"/>
                  <a:gd name="T30" fmla="*/ 0 w 411"/>
                  <a:gd name="T31" fmla="*/ 0 h 661"/>
                  <a:gd name="T32" fmla="*/ 7 w 411"/>
                  <a:gd name="T33" fmla="*/ 9 h 661"/>
                  <a:gd name="T34" fmla="*/ 20 w 411"/>
                  <a:gd name="T35" fmla="*/ 32 h 661"/>
                  <a:gd name="T36" fmla="*/ 159 w 411"/>
                  <a:gd name="T37" fmla="*/ 277 h 661"/>
                  <a:gd name="T38" fmla="*/ 108 w 411"/>
                  <a:gd name="T39" fmla="*/ 277 h 661"/>
                  <a:gd name="T40" fmla="*/ 108 w 411"/>
                  <a:gd name="T41" fmla="*/ 55 h 661"/>
                  <a:gd name="T42" fmla="*/ 166 w 411"/>
                  <a:gd name="T43" fmla="*/ 55 h 661"/>
                  <a:gd name="T44" fmla="*/ 289 w 411"/>
                  <a:gd name="T45" fmla="*/ 162 h 661"/>
                  <a:gd name="T46" fmla="*/ 289 w 411"/>
                  <a:gd name="T47" fmla="*/ 167 h 661"/>
                  <a:gd name="T48" fmla="*/ 159 w 411"/>
                  <a:gd name="T49" fmla="*/ 277 h 661"/>
                  <a:gd name="T50" fmla="*/ 156 w 411"/>
                  <a:gd name="T51" fmla="*/ 611 h 661"/>
                  <a:gd name="T52" fmla="*/ 108 w 411"/>
                  <a:gd name="T53" fmla="*/ 603 h 661"/>
                  <a:gd name="T54" fmla="*/ 112 w 411"/>
                  <a:gd name="T55" fmla="*/ 330 h 661"/>
                  <a:gd name="T56" fmla="*/ 163 w 411"/>
                  <a:gd name="T57" fmla="*/ 330 h 661"/>
                  <a:gd name="T58" fmla="*/ 330 w 411"/>
                  <a:gd name="T59" fmla="*/ 469 h 661"/>
                  <a:gd name="T60" fmla="*/ 330 w 411"/>
                  <a:gd name="T61" fmla="*/ 473 h 661"/>
                  <a:gd name="T62" fmla="*/ 169 w 411"/>
                  <a:gd name="T63" fmla="*/ 611 h 661"/>
                  <a:gd name="T64" fmla="*/ 156 w 411"/>
                  <a:gd name="T65" fmla="*/ 611 h 6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1" h="661">
                    <a:moveTo>
                      <a:pt x="20" y="32"/>
                    </a:moveTo>
                    <a:cubicBezTo>
                      <a:pt x="26" y="46"/>
                      <a:pt x="28" y="54"/>
                      <a:pt x="28" y="68"/>
                    </a:cubicBezTo>
                    <a:cubicBezTo>
                      <a:pt x="28" y="603"/>
                      <a:pt x="28" y="603"/>
                      <a:pt x="28" y="603"/>
                    </a:cubicBezTo>
                    <a:cubicBezTo>
                      <a:pt x="28" y="616"/>
                      <a:pt x="27" y="623"/>
                      <a:pt x="22" y="635"/>
                    </a:cubicBezTo>
                    <a:cubicBezTo>
                      <a:pt x="19" y="642"/>
                      <a:pt x="18" y="645"/>
                      <a:pt x="13" y="652"/>
                    </a:cubicBezTo>
                    <a:cubicBezTo>
                      <a:pt x="6" y="661"/>
                      <a:pt x="6" y="661"/>
                      <a:pt x="6" y="661"/>
                    </a:cubicBezTo>
                    <a:cubicBezTo>
                      <a:pt x="191" y="661"/>
                      <a:pt x="191" y="661"/>
                      <a:pt x="191" y="661"/>
                    </a:cubicBezTo>
                    <a:cubicBezTo>
                      <a:pt x="191" y="661"/>
                      <a:pt x="191" y="661"/>
                      <a:pt x="192" y="661"/>
                    </a:cubicBezTo>
                    <a:cubicBezTo>
                      <a:pt x="325" y="661"/>
                      <a:pt x="410" y="588"/>
                      <a:pt x="411" y="470"/>
                    </a:cubicBezTo>
                    <a:cubicBezTo>
                      <a:pt x="411" y="383"/>
                      <a:pt x="369" y="327"/>
                      <a:pt x="295" y="302"/>
                    </a:cubicBezTo>
                    <a:cubicBezTo>
                      <a:pt x="280" y="297"/>
                      <a:pt x="280" y="297"/>
                      <a:pt x="280" y="297"/>
                    </a:cubicBezTo>
                    <a:cubicBezTo>
                      <a:pt x="294" y="288"/>
                      <a:pt x="294" y="288"/>
                      <a:pt x="294" y="288"/>
                    </a:cubicBezTo>
                    <a:cubicBezTo>
                      <a:pt x="340" y="261"/>
                      <a:pt x="368" y="227"/>
                      <a:pt x="367" y="167"/>
                    </a:cubicBezTo>
                    <a:cubicBezTo>
                      <a:pt x="367" y="165"/>
                      <a:pt x="367" y="163"/>
                      <a:pt x="367" y="161"/>
                    </a:cubicBezTo>
                    <a:cubicBezTo>
                      <a:pt x="363" y="74"/>
                      <a:pt x="296" y="0"/>
                      <a:pt x="208" y="0"/>
                    </a:cubicBezTo>
                    <a:cubicBezTo>
                      <a:pt x="0" y="0"/>
                      <a:pt x="0" y="0"/>
                      <a:pt x="0" y="0"/>
                    </a:cubicBezTo>
                    <a:cubicBezTo>
                      <a:pt x="7" y="9"/>
                      <a:pt x="7" y="9"/>
                      <a:pt x="7" y="9"/>
                    </a:cubicBezTo>
                    <a:cubicBezTo>
                      <a:pt x="13" y="17"/>
                      <a:pt x="16" y="23"/>
                      <a:pt x="20" y="32"/>
                    </a:cubicBezTo>
                    <a:close/>
                    <a:moveTo>
                      <a:pt x="159" y="277"/>
                    </a:moveTo>
                    <a:cubicBezTo>
                      <a:pt x="108" y="277"/>
                      <a:pt x="108" y="277"/>
                      <a:pt x="108" y="277"/>
                    </a:cubicBezTo>
                    <a:cubicBezTo>
                      <a:pt x="108" y="55"/>
                      <a:pt x="108" y="55"/>
                      <a:pt x="108" y="55"/>
                    </a:cubicBezTo>
                    <a:cubicBezTo>
                      <a:pt x="166" y="55"/>
                      <a:pt x="166" y="55"/>
                      <a:pt x="166" y="55"/>
                    </a:cubicBezTo>
                    <a:cubicBezTo>
                      <a:pt x="245" y="55"/>
                      <a:pt x="285" y="99"/>
                      <a:pt x="289" y="162"/>
                    </a:cubicBezTo>
                    <a:cubicBezTo>
                      <a:pt x="289" y="163"/>
                      <a:pt x="289" y="166"/>
                      <a:pt x="289" y="167"/>
                    </a:cubicBezTo>
                    <a:cubicBezTo>
                      <a:pt x="289" y="232"/>
                      <a:pt x="249" y="277"/>
                      <a:pt x="159" y="277"/>
                    </a:cubicBezTo>
                    <a:close/>
                    <a:moveTo>
                      <a:pt x="156" y="611"/>
                    </a:moveTo>
                    <a:cubicBezTo>
                      <a:pt x="139" y="611"/>
                      <a:pt x="126" y="608"/>
                      <a:pt x="108" y="603"/>
                    </a:cubicBezTo>
                    <a:cubicBezTo>
                      <a:pt x="112" y="330"/>
                      <a:pt x="112" y="330"/>
                      <a:pt x="112" y="330"/>
                    </a:cubicBezTo>
                    <a:cubicBezTo>
                      <a:pt x="129" y="330"/>
                      <a:pt x="141" y="330"/>
                      <a:pt x="163" y="330"/>
                    </a:cubicBezTo>
                    <a:cubicBezTo>
                      <a:pt x="248" y="334"/>
                      <a:pt x="327" y="362"/>
                      <a:pt x="330" y="469"/>
                    </a:cubicBezTo>
                    <a:cubicBezTo>
                      <a:pt x="330" y="470"/>
                      <a:pt x="330" y="472"/>
                      <a:pt x="330" y="473"/>
                    </a:cubicBezTo>
                    <a:cubicBezTo>
                      <a:pt x="330" y="560"/>
                      <a:pt x="252" y="605"/>
                      <a:pt x="169" y="611"/>
                    </a:cubicBezTo>
                    <a:cubicBezTo>
                      <a:pt x="164" y="611"/>
                      <a:pt x="160" y="611"/>
                      <a:pt x="156" y="6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75" name="Freeform 199"/>
              <p:cNvSpPr>
                <a:spLocks noChangeAspect="1"/>
              </p:cNvSpPr>
              <p:nvPr userDrawn="1"/>
            </p:nvSpPr>
            <p:spPr bwMode="black">
              <a:xfrm>
                <a:off x="5406" y="1174"/>
                <a:ext cx="54" cy="61"/>
              </a:xfrm>
              <a:custGeom>
                <a:avLst/>
                <a:gdLst>
                  <a:gd name="T0" fmla="*/ 484 w 616"/>
                  <a:gd name="T1" fmla="*/ 336 h 678"/>
                  <a:gd name="T2" fmla="*/ 493 w 616"/>
                  <a:gd name="T3" fmla="*/ 345 h 678"/>
                  <a:gd name="T4" fmla="*/ 512 w 616"/>
                  <a:gd name="T5" fmla="*/ 374 h 678"/>
                  <a:gd name="T6" fmla="*/ 518 w 616"/>
                  <a:gd name="T7" fmla="*/ 426 h 678"/>
                  <a:gd name="T8" fmla="*/ 518 w 616"/>
                  <a:gd name="T9" fmla="*/ 449 h 678"/>
                  <a:gd name="T10" fmla="*/ 518 w 616"/>
                  <a:gd name="T11" fmla="*/ 574 h 678"/>
                  <a:gd name="T12" fmla="*/ 377 w 616"/>
                  <a:gd name="T13" fmla="*/ 609 h 678"/>
                  <a:gd name="T14" fmla="*/ 362 w 616"/>
                  <a:gd name="T15" fmla="*/ 609 h 678"/>
                  <a:gd name="T16" fmla="*/ 82 w 616"/>
                  <a:gd name="T17" fmla="*/ 340 h 678"/>
                  <a:gd name="T18" fmla="*/ 82 w 616"/>
                  <a:gd name="T19" fmla="*/ 333 h 678"/>
                  <a:gd name="T20" fmla="*/ 346 w 616"/>
                  <a:gd name="T21" fmla="*/ 63 h 678"/>
                  <a:gd name="T22" fmla="*/ 525 w 616"/>
                  <a:gd name="T23" fmla="*/ 105 h 678"/>
                  <a:gd name="T24" fmla="*/ 533 w 616"/>
                  <a:gd name="T25" fmla="*/ 111 h 678"/>
                  <a:gd name="T26" fmla="*/ 533 w 616"/>
                  <a:gd name="T27" fmla="*/ 34 h 678"/>
                  <a:gd name="T28" fmla="*/ 359 w 616"/>
                  <a:gd name="T29" fmla="*/ 1 h 678"/>
                  <a:gd name="T30" fmla="*/ 355 w 616"/>
                  <a:gd name="T31" fmla="*/ 1 h 678"/>
                  <a:gd name="T32" fmla="*/ 0 w 616"/>
                  <a:gd name="T33" fmla="*/ 341 h 678"/>
                  <a:gd name="T34" fmla="*/ 0 w 616"/>
                  <a:gd name="T35" fmla="*/ 346 h 678"/>
                  <a:gd name="T36" fmla="*/ 357 w 616"/>
                  <a:gd name="T37" fmla="*/ 678 h 678"/>
                  <a:gd name="T38" fmla="*/ 375 w 616"/>
                  <a:gd name="T39" fmla="*/ 678 h 678"/>
                  <a:gd name="T40" fmla="*/ 594 w 616"/>
                  <a:gd name="T41" fmla="*/ 612 h 678"/>
                  <a:gd name="T42" fmla="*/ 596 w 616"/>
                  <a:gd name="T43" fmla="*/ 391 h 678"/>
                  <a:gd name="T44" fmla="*/ 595 w 616"/>
                  <a:gd name="T45" fmla="*/ 381 h 678"/>
                  <a:gd name="T46" fmla="*/ 598 w 616"/>
                  <a:gd name="T47" fmla="*/ 366 h 678"/>
                  <a:gd name="T48" fmla="*/ 593 w 616"/>
                  <a:gd name="T49" fmla="*/ 364 h 678"/>
                  <a:gd name="T50" fmla="*/ 598 w 616"/>
                  <a:gd name="T51" fmla="*/ 365 h 678"/>
                  <a:gd name="T52" fmla="*/ 609 w 616"/>
                  <a:gd name="T53" fmla="*/ 345 h 678"/>
                  <a:gd name="T54" fmla="*/ 616 w 616"/>
                  <a:gd name="T55" fmla="*/ 336 h 678"/>
                  <a:gd name="T56" fmla="*/ 497 w 616"/>
                  <a:gd name="T57" fmla="*/ 336 h 678"/>
                  <a:gd name="T58" fmla="*/ 484 w 616"/>
                  <a:gd name="T59" fmla="*/ 336 h 67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16" h="678">
                    <a:moveTo>
                      <a:pt x="484" y="336"/>
                    </a:moveTo>
                    <a:cubicBezTo>
                      <a:pt x="493" y="345"/>
                      <a:pt x="493" y="345"/>
                      <a:pt x="493" y="345"/>
                    </a:cubicBezTo>
                    <a:cubicBezTo>
                      <a:pt x="503" y="356"/>
                      <a:pt x="508" y="361"/>
                      <a:pt x="512" y="374"/>
                    </a:cubicBezTo>
                    <a:cubicBezTo>
                      <a:pt x="517" y="393"/>
                      <a:pt x="518" y="408"/>
                      <a:pt x="518" y="426"/>
                    </a:cubicBezTo>
                    <a:cubicBezTo>
                      <a:pt x="518" y="433"/>
                      <a:pt x="518" y="441"/>
                      <a:pt x="518" y="449"/>
                    </a:cubicBezTo>
                    <a:cubicBezTo>
                      <a:pt x="518" y="574"/>
                      <a:pt x="518" y="574"/>
                      <a:pt x="518" y="574"/>
                    </a:cubicBezTo>
                    <a:cubicBezTo>
                      <a:pt x="470" y="598"/>
                      <a:pt x="431" y="606"/>
                      <a:pt x="377" y="609"/>
                    </a:cubicBezTo>
                    <a:cubicBezTo>
                      <a:pt x="372" y="609"/>
                      <a:pt x="366" y="609"/>
                      <a:pt x="362" y="609"/>
                    </a:cubicBezTo>
                    <a:cubicBezTo>
                      <a:pt x="202" y="609"/>
                      <a:pt x="87" y="493"/>
                      <a:pt x="82" y="340"/>
                    </a:cubicBezTo>
                    <a:cubicBezTo>
                      <a:pt x="82" y="338"/>
                      <a:pt x="82" y="335"/>
                      <a:pt x="82" y="333"/>
                    </a:cubicBezTo>
                    <a:cubicBezTo>
                      <a:pt x="82" y="200"/>
                      <a:pt x="169" y="66"/>
                      <a:pt x="346" y="63"/>
                    </a:cubicBezTo>
                    <a:cubicBezTo>
                      <a:pt x="400" y="63"/>
                      <a:pt x="464" y="69"/>
                      <a:pt x="525" y="105"/>
                    </a:cubicBezTo>
                    <a:cubicBezTo>
                      <a:pt x="533" y="111"/>
                      <a:pt x="533" y="111"/>
                      <a:pt x="533" y="111"/>
                    </a:cubicBezTo>
                    <a:cubicBezTo>
                      <a:pt x="533" y="34"/>
                      <a:pt x="533" y="34"/>
                      <a:pt x="533" y="34"/>
                    </a:cubicBezTo>
                    <a:cubicBezTo>
                      <a:pt x="468" y="4"/>
                      <a:pt x="425" y="2"/>
                      <a:pt x="359" y="1"/>
                    </a:cubicBezTo>
                    <a:cubicBezTo>
                      <a:pt x="357" y="1"/>
                      <a:pt x="356" y="1"/>
                      <a:pt x="355" y="1"/>
                    </a:cubicBezTo>
                    <a:cubicBezTo>
                      <a:pt x="155" y="0"/>
                      <a:pt x="3" y="126"/>
                      <a:pt x="0" y="341"/>
                    </a:cubicBezTo>
                    <a:cubicBezTo>
                      <a:pt x="0" y="343"/>
                      <a:pt x="0" y="344"/>
                      <a:pt x="0" y="346"/>
                    </a:cubicBezTo>
                    <a:cubicBezTo>
                      <a:pt x="0" y="531"/>
                      <a:pt x="157" y="678"/>
                      <a:pt x="357" y="678"/>
                    </a:cubicBezTo>
                    <a:cubicBezTo>
                      <a:pt x="363" y="678"/>
                      <a:pt x="369" y="678"/>
                      <a:pt x="375" y="678"/>
                    </a:cubicBezTo>
                    <a:cubicBezTo>
                      <a:pt x="463" y="674"/>
                      <a:pt x="547" y="643"/>
                      <a:pt x="594" y="612"/>
                    </a:cubicBezTo>
                    <a:cubicBezTo>
                      <a:pt x="596" y="391"/>
                      <a:pt x="596" y="391"/>
                      <a:pt x="596" y="391"/>
                    </a:cubicBezTo>
                    <a:cubicBezTo>
                      <a:pt x="596" y="387"/>
                      <a:pt x="595" y="384"/>
                      <a:pt x="595" y="381"/>
                    </a:cubicBezTo>
                    <a:cubicBezTo>
                      <a:pt x="595" y="376"/>
                      <a:pt x="596" y="372"/>
                      <a:pt x="598" y="366"/>
                    </a:cubicBezTo>
                    <a:cubicBezTo>
                      <a:pt x="593" y="364"/>
                      <a:pt x="593" y="364"/>
                      <a:pt x="593" y="364"/>
                    </a:cubicBezTo>
                    <a:cubicBezTo>
                      <a:pt x="598" y="365"/>
                      <a:pt x="598" y="365"/>
                      <a:pt x="598" y="365"/>
                    </a:cubicBezTo>
                    <a:cubicBezTo>
                      <a:pt x="601" y="357"/>
                      <a:pt x="603" y="353"/>
                      <a:pt x="609" y="345"/>
                    </a:cubicBezTo>
                    <a:cubicBezTo>
                      <a:pt x="616" y="336"/>
                      <a:pt x="616" y="336"/>
                      <a:pt x="616" y="336"/>
                    </a:cubicBezTo>
                    <a:cubicBezTo>
                      <a:pt x="497" y="336"/>
                      <a:pt x="497" y="336"/>
                      <a:pt x="497" y="336"/>
                    </a:cubicBezTo>
                    <a:lnTo>
                      <a:pt x="484" y="3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76" name="Freeform 200"/>
              <p:cNvSpPr>
                <a:spLocks noChangeAspect="1"/>
              </p:cNvSpPr>
              <p:nvPr userDrawn="1"/>
            </p:nvSpPr>
            <p:spPr bwMode="black">
              <a:xfrm>
                <a:off x="5148" y="976"/>
                <a:ext cx="57" cy="62"/>
              </a:xfrm>
              <a:custGeom>
                <a:avLst/>
                <a:gdLst>
                  <a:gd name="T0" fmla="*/ 33 w 641"/>
                  <a:gd name="T1" fmla="*/ 29 h 692"/>
                  <a:gd name="T2" fmla="*/ 40 w 641"/>
                  <a:gd name="T3" fmla="*/ 54 h 692"/>
                  <a:gd name="T4" fmla="*/ 40 w 641"/>
                  <a:gd name="T5" fmla="*/ 597 h 692"/>
                  <a:gd name="T6" fmla="*/ 37 w 641"/>
                  <a:gd name="T7" fmla="*/ 630 h 692"/>
                  <a:gd name="T8" fmla="*/ 26 w 641"/>
                  <a:gd name="T9" fmla="*/ 652 h 692"/>
                  <a:gd name="T10" fmla="*/ 20 w 641"/>
                  <a:gd name="T11" fmla="*/ 661 h 692"/>
                  <a:gd name="T12" fmla="*/ 114 w 641"/>
                  <a:gd name="T13" fmla="*/ 661 h 692"/>
                  <a:gd name="T14" fmla="*/ 121 w 641"/>
                  <a:gd name="T15" fmla="*/ 661 h 692"/>
                  <a:gd name="T16" fmla="*/ 119 w 641"/>
                  <a:gd name="T17" fmla="*/ 654 h 692"/>
                  <a:gd name="T18" fmla="*/ 111 w 641"/>
                  <a:gd name="T19" fmla="*/ 627 h 692"/>
                  <a:gd name="T20" fmla="*/ 105 w 641"/>
                  <a:gd name="T21" fmla="*/ 580 h 692"/>
                  <a:gd name="T22" fmla="*/ 105 w 641"/>
                  <a:gd name="T23" fmla="*/ 112 h 692"/>
                  <a:gd name="T24" fmla="*/ 630 w 641"/>
                  <a:gd name="T25" fmla="*/ 692 h 692"/>
                  <a:gd name="T26" fmla="*/ 630 w 641"/>
                  <a:gd name="T27" fmla="*/ 69 h 692"/>
                  <a:gd name="T28" fmla="*/ 632 w 641"/>
                  <a:gd name="T29" fmla="*/ 36 h 692"/>
                  <a:gd name="T30" fmla="*/ 627 w 641"/>
                  <a:gd name="T31" fmla="*/ 34 h 692"/>
                  <a:gd name="T32" fmla="*/ 632 w 641"/>
                  <a:gd name="T33" fmla="*/ 35 h 692"/>
                  <a:gd name="T34" fmla="*/ 639 w 641"/>
                  <a:gd name="T35" fmla="*/ 7 h 692"/>
                  <a:gd name="T36" fmla="*/ 641 w 641"/>
                  <a:gd name="T37" fmla="*/ 0 h 692"/>
                  <a:gd name="T38" fmla="*/ 560 w 641"/>
                  <a:gd name="T39" fmla="*/ 0 h 692"/>
                  <a:gd name="T40" fmla="*/ 553 w 641"/>
                  <a:gd name="T41" fmla="*/ 0 h 692"/>
                  <a:gd name="T42" fmla="*/ 555 w 641"/>
                  <a:gd name="T43" fmla="*/ 7 h 692"/>
                  <a:gd name="T44" fmla="*/ 561 w 641"/>
                  <a:gd name="T45" fmla="*/ 32 h 692"/>
                  <a:gd name="T46" fmla="*/ 565 w 641"/>
                  <a:gd name="T47" fmla="*/ 83 h 692"/>
                  <a:gd name="T48" fmla="*/ 565 w 641"/>
                  <a:gd name="T49" fmla="*/ 114 h 692"/>
                  <a:gd name="T50" fmla="*/ 565 w 641"/>
                  <a:gd name="T51" fmla="*/ 511 h 692"/>
                  <a:gd name="T52" fmla="*/ 120 w 641"/>
                  <a:gd name="T53" fmla="*/ 3 h 692"/>
                  <a:gd name="T54" fmla="*/ 21 w 641"/>
                  <a:gd name="T55" fmla="*/ 1 h 692"/>
                  <a:gd name="T56" fmla="*/ 0 w 641"/>
                  <a:gd name="T57" fmla="*/ 1 h 692"/>
                  <a:gd name="T58" fmla="*/ 18 w 641"/>
                  <a:gd name="T59" fmla="*/ 11 h 692"/>
                  <a:gd name="T60" fmla="*/ 33 w 641"/>
                  <a:gd name="T61" fmla="*/ 29 h 69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641" h="692">
                    <a:moveTo>
                      <a:pt x="33" y="29"/>
                    </a:moveTo>
                    <a:cubicBezTo>
                      <a:pt x="39" y="38"/>
                      <a:pt x="40" y="45"/>
                      <a:pt x="40" y="54"/>
                    </a:cubicBezTo>
                    <a:cubicBezTo>
                      <a:pt x="40" y="597"/>
                      <a:pt x="40" y="597"/>
                      <a:pt x="40" y="597"/>
                    </a:cubicBezTo>
                    <a:cubicBezTo>
                      <a:pt x="40" y="610"/>
                      <a:pt x="40" y="618"/>
                      <a:pt x="37" y="630"/>
                    </a:cubicBezTo>
                    <a:cubicBezTo>
                      <a:pt x="35" y="639"/>
                      <a:pt x="32" y="643"/>
                      <a:pt x="26" y="652"/>
                    </a:cubicBezTo>
                    <a:cubicBezTo>
                      <a:pt x="20" y="661"/>
                      <a:pt x="20" y="661"/>
                      <a:pt x="20" y="661"/>
                    </a:cubicBezTo>
                    <a:cubicBezTo>
                      <a:pt x="114" y="661"/>
                      <a:pt x="114" y="661"/>
                      <a:pt x="114" y="661"/>
                    </a:cubicBezTo>
                    <a:cubicBezTo>
                      <a:pt x="121" y="661"/>
                      <a:pt x="121" y="661"/>
                      <a:pt x="121" y="661"/>
                    </a:cubicBezTo>
                    <a:cubicBezTo>
                      <a:pt x="119" y="654"/>
                      <a:pt x="119" y="654"/>
                      <a:pt x="119" y="654"/>
                    </a:cubicBezTo>
                    <a:cubicBezTo>
                      <a:pt x="115" y="642"/>
                      <a:pt x="113" y="637"/>
                      <a:pt x="111" y="627"/>
                    </a:cubicBezTo>
                    <a:cubicBezTo>
                      <a:pt x="105" y="597"/>
                      <a:pt x="105" y="599"/>
                      <a:pt x="105" y="580"/>
                    </a:cubicBezTo>
                    <a:cubicBezTo>
                      <a:pt x="105" y="112"/>
                      <a:pt x="105" y="112"/>
                      <a:pt x="105" y="112"/>
                    </a:cubicBezTo>
                    <a:cubicBezTo>
                      <a:pt x="630" y="692"/>
                      <a:pt x="630" y="692"/>
                      <a:pt x="630" y="692"/>
                    </a:cubicBezTo>
                    <a:cubicBezTo>
                      <a:pt x="630" y="69"/>
                      <a:pt x="630" y="69"/>
                      <a:pt x="630" y="69"/>
                    </a:cubicBezTo>
                    <a:cubicBezTo>
                      <a:pt x="630" y="56"/>
                      <a:pt x="630" y="49"/>
                      <a:pt x="632" y="36"/>
                    </a:cubicBezTo>
                    <a:cubicBezTo>
                      <a:pt x="627" y="34"/>
                      <a:pt x="627" y="34"/>
                      <a:pt x="627" y="34"/>
                    </a:cubicBezTo>
                    <a:cubicBezTo>
                      <a:pt x="632" y="35"/>
                      <a:pt x="632" y="35"/>
                      <a:pt x="632" y="35"/>
                    </a:cubicBezTo>
                    <a:cubicBezTo>
                      <a:pt x="634" y="24"/>
                      <a:pt x="635" y="18"/>
                      <a:pt x="639" y="7"/>
                    </a:cubicBezTo>
                    <a:cubicBezTo>
                      <a:pt x="641" y="0"/>
                      <a:pt x="641" y="0"/>
                      <a:pt x="641" y="0"/>
                    </a:cubicBezTo>
                    <a:cubicBezTo>
                      <a:pt x="560" y="0"/>
                      <a:pt x="560" y="0"/>
                      <a:pt x="560" y="0"/>
                    </a:cubicBezTo>
                    <a:cubicBezTo>
                      <a:pt x="553" y="0"/>
                      <a:pt x="553" y="0"/>
                      <a:pt x="553" y="0"/>
                    </a:cubicBezTo>
                    <a:cubicBezTo>
                      <a:pt x="555" y="7"/>
                      <a:pt x="555" y="7"/>
                      <a:pt x="555" y="7"/>
                    </a:cubicBezTo>
                    <a:cubicBezTo>
                      <a:pt x="558" y="17"/>
                      <a:pt x="559" y="23"/>
                      <a:pt x="561" y="32"/>
                    </a:cubicBezTo>
                    <a:cubicBezTo>
                      <a:pt x="565" y="51"/>
                      <a:pt x="565" y="66"/>
                      <a:pt x="565" y="83"/>
                    </a:cubicBezTo>
                    <a:cubicBezTo>
                      <a:pt x="565" y="92"/>
                      <a:pt x="565" y="102"/>
                      <a:pt x="565" y="114"/>
                    </a:cubicBezTo>
                    <a:cubicBezTo>
                      <a:pt x="565" y="511"/>
                      <a:pt x="565" y="511"/>
                      <a:pt x="565" y="511"/>
                    </a:cubicBezTo>
                    <a:cubicBezTo>
                      <a:pt x="120" y="3"/>
                      <a:pt x="120" y="3"/>
                      <a:pt x="120" y="3"/>
                    </a:cubicBezTo>
                    <a:cubicBezTo>
                      <a:pt x="21" y="1"/>
                      <a:pt x="21" y="1"/>
                      <a:pt x="21" y="1"/>
                    </a:cubicBezTo>
                    <a:cubicBezTo>
                      <a:pt x="0" y="1"/>
                      <a:pt x="0" y="1"/>
                      <a:pt x="0" y="1"/>
                    </a:cubicBezTo>
                    <a:cubicBezTo>
                      <a:pt x="18" y="11"/>
                      <a:pt x="18" y="11"/>
                      <a:pt x="18" y="11"/>
                    </a:cubicBezTo>
                    <a:cubicBezTo>
                      <a:pt x="26" y="16"/>
                      <a:pt x="29" y="20"/>
                      <a:pt x="3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77" name="Freeform 201"/>
              <p:cNvSpPr>
                <a:spLocks noChangeAspect="1"/>
              </p:cNvSpPr>
              <p:nvPr userDrawn="1"/>
            </p:nvSpPr>
            <p:spPr bwMode="black">
              <a:xfrm>
                <a:off x="5149" y="1076"/>
                <a:ext cx="38" cy="58"/>
              </a:xfrm>
              <a:custGeom>
                <a:avLst/>
                <a:gdLst>
                  <a:gd name="T0" fmla="*/ 13 w 425"/>
                  <a:gd name="T1" fmla="*/ 650 h 659"/>
                  <a:gd name="T2" fmla="*/ 7 w 425"/>
                  <a:gd name="T3" fmla="*/ 659 h 659"/>
                  <a:gd name="T4" fmla="*/ 393 w 425"/>
                  <a:gd name="T5" fmla="*/ 659 h 659"/>
                  <a:gd name="T6" fmla="*/ 393 w 425"/>
                  <a:gd name="T7" fmla="*/ 654 h 659"/>
                  <a:gd name="T8" fmla="*/ 393 w 425"/>
                  <a:gd name="T9" fmla="*/ 654 h 659"/>
                  <a:gd name="T10" fmla="*/ 393 w 425"/>
                  <a:gd name="T11" fmla="*/ 654 h 659"/>
                  <a:gd name="T12" fmla="*/ 398 w 425"/>
                  <a:gd name="T13" fmla="*/ 655 h 659"/>
                  <a:gd name="T14" fmla="*/ 421 w 425"/>
                  <a:gd name="T15" fmla="*/ 582 h 659"/>
                  <a:gd name="T16" fmla="*/ 425 w 425"/>
                  <a:gd name="T17" fmla="*/ 567 h 659"/>
                  <a:gd name="T18" fmla="*/ 412 w 425"/>
                  <a:gd name="T19" fmla="*/ 576 h 659"/>
                  <a:gd name="T20" fmla="*/ 384 w 425"/>
                  <a:gd name="T21" fmla="*/ 589 h 659"/>
                  <a:gd name="T22" fmla="*/ 314 w 425"/>
                  <a:gd name="T23" fmla="*/ 599 h 659"/>
                  <a:gd name="T24" fmla="*/ 111 w 425"/>
                  <a:gd name="T25" fmla="*/ 599 h 659"/>
                  <a:gd name="T26" fmla="*/ 111 w 425"/>
                  <a:gd name="T27" fmla="*/ 320 h 659"/>
                  <a:gd name="T28" fmla="*/ 280 w 425"/>
                  <a:gd name="T29" fmla="*/ 320 h 659"/>
                  <a:gd name="T30" fmla="*/ 307 w 425"/>
                  <a:gd name="T31" fmla="*/ 322 h 659"/>
                  <a:gd name="T32" fmla="*/ 343 w 425"/>
                  <a:gd name="T33" fmla="*/ 334 h 659"/>
                  <a:gd name="T34" fmla="*/ 351 w 425"/>
                  <a:gd name="T35" fmla="*/ 337 h 659"/>
                  <a:gd name="T36" fmla="*/ 351 w 425"/>
                  <a:gd name="T37" fmla="*/ 267 h 659"/>
                  <a:gd name="T38" fmla="*/ 351 w 425"/>
                  <a:gd name="T39" fmla="*/ 261 h 659"/>
                  <a:gd name="T40" fmla="*/ 109 w 425"/>
                  <a:gd name="T41" fmla="*/ 261 h 659"/>
                  <a:gd name="T42" fmla="*/ 109 w 425"/>
                  <a:gd name="T43" fmla="*/ 58 h 659"/>
                  <a:gd name="T44" fmla="*/ 280 w 425"/>
                  <a:gd name="T45" fmla="*/ 58 h 659"/>
                  <a:gd name="T46" fmla="*/ 300 w 425"/>
                  <a:gd name="T47" fmla="*/ 58 h 659"/>
                  <a:gd name="T48" fmla="*/ 318 w 425"/>
                  <a:gd name="T49" fmla="*/ 61 h 659"/>
                  <a:gd name="T50" fmla="*/ 341 w 425"/>
                  <a:gd name="T51" fmla="*/ 75 h 659"/>
                  <a:gd name="T52" fmla="*/ 351 w 425"/>
                  <a:gd name="T53" fmla="*/ 84 h 659"/>
                  <a:gd name="T54" fmla="*/ 351 w 425"/>
                  <a:gd name="T55" fmla="*/ 6 h 659"/>
                  <a:gd name="T56" fmla="*/ 351 w 425"/>
                  <a:gd name="T57" fmla="*/ 0 h 659"/>
                  <a:gd name="T58" fmla="*/ 0 w 425"/>
                  <a:gd name="T59" fmla="*/ 0 h 659"/>
                  <a:gd name="T60" fmla="*/ 10 w 425"/>
                  <a:gd name="T61" fmla="*/ 10 h 659"/>
                  <a:gd name="T62" fmla="*/ 21 w 425"/>
                  <a:gd name="T63" fmla="*/ 26 h 659"/>
                  <a:gd name="T64" fmla="*/ 25 w 425"/>
                  <a:gd name="T65" fmla="*/ 52 h 659"/>
                  <a:gd name="T66" fmla="*/ 25 w 425"/>
                  <a:gd name="T67" fmla="*/ 596 h 659"/>
                  <a:gd name="T68" fmla="*/ 26 w 425"/>
                  <a:gd name="T69" fmla="*/ 613 h 659"/>
                  <a:gd name="T70" fmla="*/ 24 w 425"/>
                  <a:gd name="T71" fmla="*/ 628 h 659"/>
                  <a:gd name="T72" fmla="*/ 13 w 425"/>
                  <a:gd name="T73" fmla="*/ 650 h 6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25" h="659">
                    <a:moveTo>
                      <a:pt x="13" y="650"/>
                    </a:moveTo>
                    <a:cubicBezTo>
                      <a:pt x="7" y="659"/>
                      <a:pt x="7" y="659"/>
                      <a:pt x="7" y="659"/>
                    </a:cubicBezTo>
                    <a:cubicBezTo>
                      <a:pt x="393" y="659"/>
                      <a:pt x="393" y="659"/>
                      <a:pt x="393" y="659"/>
                    </a:cubicBezTo>
                    <a:cubicBezTo>
                      <a:pt x="393" y="654"/>
                      <a:pt x="393" y="654"/>
                      <a:pt x="393" y="654"/>
                    </a:cubicBezTo>
                    <a:cubicBezTo>
                      <a:pt x="393" y="654"/>
                      <a:pt x="393" y="654"/>
                      <a:pt x="393" y="654"/>
                    </a:cubicBezTo>
                    <a:cubicBezTo>
                      <a:pt x="393" y="654"/>
                      <a:pt x="393" y="654"/>
                      <a:pt x="393" y="654"/>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8"/>
                      <a:pt x="342" y="599"/>
                      <a:pt x="314" y="599"/>
                    </a:cubicBezTo>
                    <a:cubicBezTo>
                      <a:pt x="111" y="599"/>
                      <a:pt x="111" y="599"/>
                      <a:pt x="111" y="599"/>
                    </a:cubicBezTo>
                    <a:cubicBezTo>
                      <a:pt x="111" y="320"/>
                      <a:pt x="111" y="320"/>
                      <a:pt x="111" y="320"/>
                    </a:cubicBezTo>
                    <a:cubicBezTo>
                      <a:pt x="280" y="320"/>
                      <a:pt x="280" y="320"/>
                      <a:pt x="280" y="320"/>
                    </a:cubicBezTo>
                    <a:cubicBezTo>
                      <a:pt x="290" y="320"/>
                      <a:pt x="297" y="320"/>
                      <a:pt x="307" y="322"/>
                    </a:cubicBezTo>
                    <a:cubicBezTo>
                      <a:pt x="322" y="325"/>
                      <a:pt x="330" y="328"/>
                      <a:pt x="343" y="334"/>
                    </a:cubicBezTo>
                    <a:cubicBezTo>
                      <a:pt x="351" y="337"/>
                      <a:pt x="351" y="337"/>
                      <a:pt x="351" y="337"/>
                    </a:cubicBezTo>
                    <a:cubicBezTo>
                      <a:pt x="351" y="267"/>
                      <a:pt x="351" y="267"/>
                      <a:pt x="351" y="267"/>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7" y="58"/>
                      <a:pt x="294" y="58"/>
                      <a:pt x="300" y="58"/>
                    </a:cubicBezTo>
                    <a:cubicBezTo>
                      <a:pt x="306" y="58"/>
                      <a:pt x="311" y="58"/>
                      <a:pt x="318" y="61"/>
                    </a:cubicBezTo>
                    <a:cubicBezTo>
                      <a:pt x="328" y="64"/>
                      <a:pt x="334" y="68"/>
                      <a:pt x="341" y="75"/>
                    </a:cubicBezTo>
                    <a:cubicBezTo>
                      <a:pt x="351" y="84"/>
                      <a:pt x="351" y="84"/>
                      <a:pt x="351" y="84"/>
                    </a:cubicBezTo>
                    <a:cubicBezTo>
                      <a:pt x="351" y="6"/>
                      <a:pt x="351" y="6"/>
                      <a:pt x="351" y="6"/>
                    </a:cubicBezTo>
                    <a:cubicBezTo>
                      <a:pt x="351" y="0"/>
                      <a:pt x="351" y="0"/>
                      <a:pt x="351" y="0"/>
                    </a:cubicBezTo>
                    <a:cubicBezTo>
                      <a:pt x="0" y="0"/>
                      <a:pt x="0" y="0"/>
                      <a:pt x="0" y="0"/>
                    </a:cubicBezTo>
                    <a:cubicBezTo>
                      <a:pt x="10" y="10"/>
                      <a:pt x="10" y="10"/>
                      <a:pt x="10" y="10"/>
                    </a:cubicBezTo>
                    <a:cubicBezTo>
                      <a:pt x="15" y="16"/>
                      <a:pt x="17" y="19"/>
                      <a:pt x="21" y="26"/>
                    </a:cubicBezTo>
                    <a:cubicBezTo>
                      <a:pt x="24" y="35"/>
                      <a:pt x="25" y="41"/>
                      <a:pt x="25" y="52"/>
                    </a:cubicBezTo>
                    <a:cubicBezTo>
                      <a:pt x="25" y="596"/>
                      <a:pt x="25" y="596"/>
                      <a:pt x="25" y="596"/>
                    </a:cubicBezTo>
                    <a:cubicBezTo>
                      <a:pt x="25" y="603"/>
                      <a:pt x="26" y="608"/>
                      <a:pt x="26" y="613"/>
                    </a:cubicBezTo>
                    <a:cubicBezTo>
                      <a:pt x="26" y="618"/>
                      <a:pt x="25" y="622"/>
                      <a:pt x="24" y="628"/>
                    </a:cubicBezTo>
                    <a:cubicBezTo>
                      <a:pt x="21" y="637"/>
                      <a:pt x="19" y="642"/>
                      <a:pt x="13" y="6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78" name="Freeform 202"/>
              <p:cNvSpPr>
                <a:spLocks noChangeAspect="1" noEditPoints="1"/>
              </p:cNvSpPr>
              <p:nvPr userDrawn="1"/>
            </p:nvSpPr>
            <p:spPr bwMode="black">
              <a:xfrm>
                <a:off x="5313" y="976"/>
                <a:ext cx="45" cy="59"/>
              </a:xfrm>
              <a:custGeom>
                <a:avLst/>
                <a:gdLst>
                  <a:gd name="T0" fmla="*/ 17 w 507"/>
                  <a:gd name="T1" fmla="*/ 34 h 663"/>
                  <a:gd name="T2" fmla="*/ 22 w 507"/>
                  <a:gd name="T3" fmla="*/ 95 h 663"/>
                  <a:gd name="T4" fmla="*/ 22 w 507"/>
                  <a:gd name="T5" fmla="*/ 561 h 663"/>
                  <a:gd name="T6" fmla="*/ 19 w 507"/>
                  <a:gd name="T7" fmla="*/ 626 h 663"/>
                  <a:gd name="T8" fmla="*/ 9 w 507"/>
                  <a:gd name="T9" fmla="*/ 652 h 663"/>
                  <a:gd name="T10" fmla="*/ 5 w 507"/>
                  <a:gd name="T11" fmla="*/ 660 h 663"/>
                  <a:gd name="T12" fmla="*/ 110 w 507"/>
                  <a:gd name="T13" fmla="*/ 660 h 663"/>
                  <a:gd name="T14" fmla="*/ 118 w 507"/>
                  <a:gd name="T15" fmla="*/ 660 h 663"/>
                  <a:gd name="T16" fmla="*/ 115 w 507"/>
                  <a:gd name="T17" fmla="*/ 653 h 663"/>
                  <a:gd name="T18" fmla="*/ 106 w 507"/>
                  <a:gd name="T19" fmla="*/ 622 h 663"/>
                  <a:gd name="T20" fmla="*/ 103 w 507"/>
                  <a:gd name="T21" fmla="*/ 600 h 663"/>
                  <a:gd name="T22" fmla="*/ 103 w 507"/>
                  <a:gd name="T23" fmla="*/ 588 h 663"/>
                  <a:gd name="T24" fmla="*/ 103 w 507"/>
                  <a:gd name="T25" fmla="*/ 299 h 663"/>
                  <a:gd name="T26" fmla="*/ 105 w 507"/>
                  <a:gd name="T27" fmla="*/ 301 h 663"/>
                  <a:gd name="T28" fmla="*/ 122 w 507"/>
                  <a:gd name="T29" fmla="*/ 322 h 663"/>
                  <a:gd name="T30" fmla="*/ 383 w 507"/>
                  <a:gd name="T31" fmla="*/ 661 h 663"/>
                  <a:gd name="T32" fmla="*/ 387 w 507"/>
                  <a:gd name="T33" fmla="*/ 657 h 663"/>
                  <a:gd name="T34" fmla="*/ 387 w 507"/>
                  <a:gd name="T35" fmla="*/ 657 h 663"/>
                  <a:gd name="T36" fmla="*/ 387 w 507"/>
                  <a:gd name="T37" fmla="*/ 663 h 663"/>
                  <a:gd name="T38" fmla="*/ 490 w 507"/>
                  <a:gd name="T39" fmla="*/ 663 h 663"/>
                  <a:gd name="T40" fmla="*/ 507 w 507"/>
                  <a:gd name="T41" fmla="*/ 663 h 663"/>
                  <a:gd name="T42" fmla="*/ 493 w 507"/>
                  <a:gd name="T43" fmla="*/ 653 h 663"/>
                  <a:gd name="T44" fmla="*/ 460 w 507"/>
                  <a:gd name="T45" fmla="*/ 627 h 663"/>
                  <a:gd name="T46" fmla="*/ 406 w 507"/>
                  <a:gd name="T47" fmla="*/ 563 h 663"/>
                  <a:gd name="T48" fmla="*/ 251 w 507"/>
                  <a:gd name="T49" fmla="*/ 367 h 663"/>
                  <a:gd name="T50" fmla="*/ 205 w 507"/>
                  <a:gd name="T51" fmla="*/ 316 h 663"/>
                  <a:gd name="T52" fmla="*/ 204 w 507"/>
                  <a:gd name="T53" fmla="*/ 316 h 663"/>
                  <a:gd name="T54" fmla="*/ 211 w 507"/>
                  <a:gd name="T55" fmla="*/ 316 h 663"/>
                  <a:gd name="T56" fmla="*/ 370 w 507"/>
                  <a:gd name="T57" fmla="*/ 155 h 663"/>
                  <a:gd name="T58" fmla="*/ 370 w 507"/>
                  <a:gd name="T59" fmla="*/ 151 h 663"/>
                  <a:gd name="T60" fmla="*/ 206 w 507"/>
                  <a:gd name="T61" fmla="*/ 0 h 663"/>
                  <a:gd name="T62" fmla="*/ 0 w 507"/>
                  <a:gd name="T63" fmla="*/ 0 h 663"/>
                  <a:gd name="T64" fmla="*/ 5 w 507"/>
                  <a:gd name="T65" fmla="*/ 8 h 663"/>
                  <a:gd name="T66" fmla="*/ 17 w 507"/>
                  <a:gd name="T67" fmla="*/ 34 h 663"/>
                  <a:gd name="T68" fmla="*/ 138 w 507"/>
                  <a:gd name="T69" fmla="*/ 278 h 663"/>
                  <a:gd name="T70" fmla="*/ 104 w 507"/>
                  <a:gd name="T71" fmla="*/ 276 h 663"/>
                  <a:gd name="T72" fmla="*/ 104 w 507"/>
                  <a:gd name="T73" fmla="*/ 57 h 663"/>
                  <a:gd name="T74" fmla="*/ 167 w 507"/>
                  <a:gd name="T75" fmla="*/ 50 h 663"/>
                  <a:gd name="T76" fmla="*/ 288 w 507"/>
                  <a:gd name="T77" fmla="*/ 158 h 663"/>
                  <a:gd name="T78" fmla="*/ 288 w 507"/>
                  <a:gd name="T79" fmla="*/ 166 h 663"/>
                  <a:gd name="T80" fmla="*/ 155 w 507"/>
                  <a:gd name="T81" fmla="*/ 277 h 663"/>
                  <a:gd name="T82" fmla="*/ 138 w 507"/>
                  <a:gd name="T83" fmla="*/ 278 h 66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07" h="663">
                    <a:moveTo>
                      <a:pt x="17" y="34"/>
                    </a:moveTo>
                    <a:cubicBezTo>
                      <a:pt x="21" y="58"/>
                      <a:pt x="22" y="71"/>
                      <a:pt x="22" y="95"/>
                    </a:cubicBezTo>
                    <a:cubicBezTo>
                      <a:pt x="22" y="561"/>
                      <a:pt x="22" y="561"/>
                      <a:pt x="22" y="561"/>
                    </a:cubicBezTo>
                    <a:cubicBezTo>
                      <a:pt x="22" y="586"/>
                      <a:pt x="22" y="615"/>
                      <a:pt x="19" y="626"/>
                    </a:cubicBezTo>
                    <a:cubicBezTo>
                      <a:pt x="18" y="636"/>
                      <a:pt x="15" y="641"/>
                      <a:pt x="9" y="652"/>
                    </a:cubicBezTo>
                    <a:cubicBezTo>
                      <a:pt x="5" y="660"/>
                      <a:pt x="5" y="660"/>
                      <a:pt x="5" y="660"/>
                    </a:cubicBezTo>
                    <a:cubicBezTo>
                      <a:pt x="110" y="660"/>
                      <a:pt x="110" y="660"/>
                      <a:pt x="110" y="660"/>
                    </a:cubicBezTo>
                    <a:cubicBezTo>
                      <a:pt x="118" y="660"/>
                      <a:pt x="118" y="660"/>
                      <a:pt x="118" y="660"/>
                    </a:cubicBezTo>
                    <a:cubicBezTo>
                      <a:pt x="115" y="653"/>
                      <a:pt x="115" y="653"/>
                      <a:pt x="115" y="653"/>
                    </a:cubicBezTo>
                    <a:cubicBezTo>
                      <a:pt x="111" y="640"/>
                      <a:pt x="107" y="634"/>
                      <a:pt x="106" y="622"/>
                    </a:cubicBezTo>
                    <a:cubicBezTo>
                      <a:pt x="103" y="613"/>
                      <a:pt x="103" y="607"/>
                      <a:pt x="103" y="600"/>
                    </a:cubicBezTo>
                    <a:cubicBezTo>
                      <a:pt x="103" y="596"/>
                      <a:pt x="103" y="592"/>
                      <a:pt x="103" y="588"/>
                    </a:cubicBezTo>
                    <a:cubicBezTo>
                      <a:pt x="103" y="299"/>
                      <a:pt x="103" y="299"/>
                      <a:pt x="103" y="299"/>
                    </a:cubicBezTo>
                    <a:cubicBezTo>
                      <a:pt x="104" y="300"/>
                      <a:pt x="104" y="300"/>
                      <a:pt x="105" y="301"/>
                    </a:cubicBezTo>
                    <a:cubicBezTo>
                      <a:pt x="112" y="307"/>
                      <a:pt x="115" y="312"/>
                      <a:pt x="122" y="322"/>
                    </a:cubicBezTo>
                    <a:cubicBezTo>
                      <a:pt x="383" y="661"/>
                      <a:pt x="383" y="661"/>
                      <a:pt x="383" y="661"/>
                    </a:cubicBezTo>
                    <a:cubicBezTo>
                      <a:pt x="387" y="657"/>
                      <a:pt x="387" y="657"/>
                      <a:pt x="387" y="657"/>
                    </a:cubicBezTo>
                    <a:cubicBezTo>
                      <a:pt x="387" y="657"/>
                      <a:pt x="387" y="657"/>
                      <a:pt x="387" y="657"/>
                    </a:cubicBezTo>
                    <a:cubicBezTo>
                      <a:pt x="387" y="663"/>
                      <a:pt x="387" y="663"/>
                      <a:pt x="387" y="663"/>
                    </a:cubicBezTo>
                    <a:cubicBezTo>
                      <a:pt x="490" y="663"/>
                      <a:pt x="490" y="663"/>
                      <a:pt x="490" y="663"/>
                    </a:cubicBezTo>
                    <a:cubicBezTo>
                      <a:pt x="507" y="663"/>
                      <a:pt x="507" y="663"/>
                      <a:pt x="507" y="663"/>
                    </a:cubicBezTo>
                    <a:cubicBezTo>
                      <a:pt x="493" y="653"/>
                      <a:pt x="493" y="653"/>
                      <a:pt x="493" y="653"/>
                    </a:cubicBezTo>
                    <a:cubicBezTo>
                      <a:pt x="480" y="643"/>
                      <a:pt x="473" y="637"/>
                      <a:pt x="460" y="627"/>
                    </a:cubicBezTo>
                    <a:cubicBezTo>
                      <a:pt x="441" y="610"/>
                      <a:pt x="426" y="589"/>
                      <a:pt x="406" y="563"/>
                    </a:cubicBezTo>
                    <a:cubicBezTo>
                      <a:pt x="251" y="367"/>
                      <a:pt x="251" y="367"/>
                      <a:pt x="251" y="367"/>
                    </a:cubicBezTo>
                    <a:cubicBezTo>
                      <a:pt x="234" y="346"/>
                      <a:pt x="223" y="334"/>
                      <a:pt x="205" y="316"/>
                    </a:cubicBezTo>
                    <a:cubicBezTo>
                      <a:pt x="205" y="316"/>
                      <a:pt x="204" y="316"/>
                      <a:pt x="204" y="316"/>
                    </a:cubicBezTo>
                    <a:cubicBezTo>
                      <a:pt x="207" y="316"/>
                      <a:pt x="209" y="316"/>
                      <a:pt x="211" y="316"/>
                    </a:cubicBezTo>
                    <a:cubicBezTo>
                      <a:pt x="300" y="316"/>
                      <a:pt x="369" y="241"/>
                      <a:pt x="370" y="155"/>
                    </a:cubicBezTo>
                    <a:cubicBezTo>
                      <a:pt x="370" y="154"/>
                      <a:pt x="370" y="152"/>
                      <a:pt x="370" y="151"/>
                    </a:cubicBezTo>
                    <a:cubicBezTo>
                      <a:pt x="370" y="57"/>
                      <a:pt x="292" y="0"/>
                      <a:pt x="206" y="0"/>
                    </a:cubicBezTo>
                    <a:cubicBezTo>
                      <a:pt x="0" y="0"/>
                      <a:pt x="0" y="0"/>
                      <a:pt x="0" y="0"/>
                    </a:cubicBezTo>
                    <a:cubicBezTo>
                      <a:pt x="5" y="8"/>
                      <a:pt x="5" y="8"/>
                      <a:pt x="5" y="8"/>
                    </a:cubicBezTo>
                    <a:cubicBezTo>
                      <a:pt x="10" y="18"/>
                      <a:pt x="14" y="24"/>
                      <a:pt x="17" y="34"/>
                    </a:cubicBezTo>
                    <a:close/>
                    <a:moveTo>
                      <a:pt x="138" y="278"/>
                    </a:moveTo>
                    <a:cubicBezTo>
                      <a:pt x="125" y="278"/>
                      <a:pt x="113" y="277"/>
                      <a:pt x="104" y="276"/>
                    </a:cubicBezTo>
                    <a:cubicBezTo>
                      <a:pt x="104" y="57"/>
                      <a:pt x="104" y="57"/>
                      <a:pt x="104" y="57"/>
                    </a:cubicBezTo>
                    <a:cubicBezTo>
                      <a:pt x="125" y="51"/>
                      <a:pt x="140" y="51"/>
                      <a:pt x="167" y="50"/>
                    </a:cubicBezTo>
                    <a:cubicBezTo>
                      <a:pt x="270" y="56"/>
                      <a:pt x="283" y="106"/>
                      <a:pt x="288" y="158"/>
                    </a:cubicBezTo>
                    <a:cubicBezTo>
                      <a:pt x="288" y="160"/>
                      <a:pt x="288" y="164"/>
                      <a:pt x="288" y="166"/>
                    </a:cubicBezTo>
                    <a:cubicBezTo>
                      <a:pt x="288" y="230"/>
                      <a:pt x="239" y="271"/>
                      <a:pt x="155" y="277"/>
                    </a:cubicBezTo>
                    <a:cubicBezTo>
                      <a:pt x="149" y="278"/>
                      <a:pt x="143" y="278"/>
                      <a:pt x="138" y="2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79" name="Freeform 203"/>
              <p:cNvSpPr>
                <a:spLocks noChangeAspect="1"/>
              </p:cNvSpPr>
              <p:nvPr userDrawn="1"/>
            </p:nvSpPr>
            <p:spPr bwMode="black">
              <a:xfrm>
                <a:off x="5258" y="976"/>
                <a:ext cx="47" cy="60"/>
              </a:xfrm>
              <a:custGeom>
                <a:avLst/>
                <a:gdLst>
                  <a:gd name="T0" fmla="*/ 11 w 534"/>
                  <a:gd name="T1" fmla="*/ 40 h 670"/>
                  <a:gd name="T2" fmla="*/ 12 w 534"/>
                  <a:gd name="T3" fmla="*/ 54 h 670"/>
                  <a:gd name="T4" fmla="*/ 11 w 534"/>
                  <a:gd name="T5" fmla="*/ 69 h 670"/>
                  <a:gd name="T6" fmla="*/ 11 w 534"/>
                  <a:gd name="T7" fmla="*/ 442 h 670"/>
                  <a:gd name="T8" fmla="*/ 273 w 534"/>
                  <a:gd name="T9" fmla="*/ 670 h 670"/>
                  <a:gd name="T10" fmla="*/ 277 w 534"/>
                  <a:gd name="T11" fmla="*/ 670 h 670"/>
                  <a:gd name="T12" fmla="*/ 524 w 534"/>
                  <a:gd name="T13" fmla="*/ 446 h 670"/>
                  <a:gd name="T14" fmla="*/ 524 w 534"/>
                  <a:gd name="T15" fmla="*/ 66 h 670"/>
                  <a:gd name="T16" fmla="*/ 523 w 534"/>
                  <a:gd name="T17" fmla="*/ 50 h 670"/>
                  <a:gd name="T18" fmla="*/ 525 w 534"/>
                  <a:gd name="T19" fmla="*/ 35 h 670"/>
                  <a:gd name="T20" fmla="*/ 519 w 534"/>
                  <a:gd name="T21" fmla="*/ 34 h 670"/>
                  <a:gd name="T22" fmla="*/ 525 w 534"/>
                  <a:gd name="T23" fmla="*/ 35 h 670"/>
                  <a:gd name="T24" fmla="*/ 531 w 534"/>
                  <a:gd name="T25" fmla="*/ 7 h 670"/>
                  <a:gd name="T26" fmla="*/ 534 w 534"/>
                  <a:gd name="T27" fmla="*/ 0 h 670"/>
                  <a:gd name="T28" fmla="*/ 436 w 534"/>
                  <a:gd name="T29" fmla="*/ 0 h 670"/>
                  <a:gd name="T30" fmla="*/ 427 w 534"/>
                  <a:gd name="T31" fmla="*/ 0 h 670"/>
                  <a:gd name="T32" fmla="*/ 430 w 534"/>
                  <a:gd name="T33" fmla="*/ 8 h 670"/>
                  <a:gd name="T34" fmla="*/ 439 w 534"/>
                  <a:gd name="T35" fmla="*/ 36 h 670"/>
                  <a:gd name="T36" fmla="*/ 440 w 534"/>
                  <a:gd name="T37" fmla="*/ 67 h 670"/>
                  <a:gd name="T38" fmla="*/ 440 w 534"/>
                  <a:gd name="T39" fmla="*/ 440 h 670"/>
                  <a:gd name="T40" fmla="*/ 277 w 534"/>
                  <a:gd name="T41" fmla="*/ 603 h 670"/>
                  <a:gd name="T42" fmla="*/ 271 w 534"/>
                  <a:gd name="T43" fmla="*/ 603 h 670"/>
                  <a:gd name="T44" fmla="*/ 93 w 534"/>
                  <a:gd name="T45" fmla="*/ 434 h 670"/>
                  <a:gd name="T46" fmla="*/ 93 w 534"/>
                  <a:gd name="T47" fmla="*/ 63 h 670"/>
                  <a:gd name="T48" fmla="*/ 93 w 534"/>
                  <a:gd name="T49" fmla="*/ 51 h 670"/>
                  <a:gd name="T50" fmla="*/ 95 w 534"/>
                  <a:gd name="T51" fmla="*/ 34 h 670"/>
                  <a:gd name="T52" fmla="*/ 102 w 534"/>
                  <a:gd name="T53" fmla="*/ 8 h 670"/>
                  <a:gd name="T54" fmla="*/ 106 w 534"/>
                  <a:gd name="T55" fmla="*/ 0 h 670"/>
                  <a:gd name="T56" fmla="*/ 9 w 534"/>
                  <a:gd name="T57" fmla="*/ 0 h 670"/>
                  <a:gd name="T58" fmla="*/ 0 w 534"/>
                  <a:gd name="T59" fmla="*/ 0 h 670"/>
                  <a:gd name="T60" fmla="*/ 3 w 534"/>
                  <a:gd name="T61" fmla="*/ 8 h 670"/>
                  <a:gd name="T62" fmla="*/ 11 w 534"/>
                  <a:gd name="T63" fmla="*/ 40 h 67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34" h="670">
                    <a:moveTo>
                      <a:pt x="11" y="40"/>
                    </a:moveTo>
                    <a:cubicBezTo>
                      <a:pt x="11" y="46"/>
                      <a:pt x="12" y="50"/>
                      <a:pt x="12" y="54"/>
                    </a:cubicBezTo>
                    <a:cubicBezTo>
                      <a:pt x="12" y="59"/>
                      <a:pt x="11" y="63"/>
                      <a:pt x="11" y="69"/>
                    </a:cubicBezTo>
                    <a:cubicBezTo>
                      <a:pt x="11" y="442"/>
                      <a:pt x="11" y="442"/>
                      <a:pt x="11" y="442"/>
                    </a:cubicBezTo>
                    <a:cubicBezTo>
                      <a:pt x="11" y="577"/>
                      <a:pt x="129" y="670"/>
                      <a:pt x="273" y="670"/>
                    </a:cubicBezTo>
                    <a:cubicBezTo>
                      <a:pt x="274" y="670"/>
                      <a:pt x="276" y="670"/>
                      <a:pt x="277" y="670"/>
                    </a:cubicBezTo>
                    <a:cubicBezTo>
                      <a:pt x="414" y="668"/>
                      <a:pt x="524" y="574"/>
                      <a:pt x="524" y="446"/>
                    </a:cubicBezTo>
                    <a:cubicBezTo>
                      <a:pt x="524" y="66"/>
                      <a:pt x="524" y="66"/>
                      <a:pt x="524" y="66"/>
                    </a:cubicBezTo>
                    <a:cubicBezTo>
                      <a:pt x="524" y="59"/>
                      <a:pt x="523" y="54"/>
                      <a:pt x="523" y="50"/>
                    </a:cubicBezTo>
                    <a:cubicBezTo>
                      <a:pt x="523" y="45"/>
                      <a:pt x="524" y="41"/>
                      <a:pt x="525" y="35"/>
                    </a:cubicBezTo>
                    <a:cubicBezTo>
                      <a:pt x="519" y="34"/>
                      <a:pt x="519" y="34"/>
                      <a:pt x="519" y="34"/>
                    </a:cubicBezTo>
                    <a:cubicBezTo>
                      <a:pt x="525" y="35"/>
                      <a:pt x="525" y="35"/>
                      <a:pt x="525" y="35"/>
                    </a:cubicBezTo>
                    <a:cubicBezTo>
                      <a:pt x="526" y="24"/>
                      <a:pt x="528" y="18"/>
                      <a:pt x="531" y="7"/>
                    </a:cubicBezTo>
                    <a:cubicBezTo>
                      <a:pt x="534" y="0"/>
                      <a:pt x="534" y="0"/>
                      <a:pt x="534" y="0"/>
                    </a:cubicBezTo>
                    <a:cubicBezTo>
                      <a:pt x="436" y="0"/>
                      <a:pt x="436" y="0"/>
                      <a:pt x="436" y="0"/>
                    </a:cubicBezTo>
                    <a:cubicBezTo>
                      <a:pt x="427" y="0"/>
                      <a:pt x="427" y="0"/>
                      <a:pt x="427" y="0"/>
                    </a:cubicBezTo>
                    <a:cubicBezTo>
                      <a:pt x="430" y="8"/>
                      <a:pt x="430" y="8"/>
                      <a:pt x="430" y="8"/>
                    </a:cubicBezTo>
                    <a:cubicBezTo>
                      <a:pt x="435" y="18"/>
                      <a:pt x="436" y="24"/>
                      <a:pt x="439" y="36"/>
                    </a:cubicBezTo>
                    <a:cubicBezTo>
                      <a:pt x="440" y="47"/>
                      <a:pt x="440" y="54"/>
                      <a:pt x="440" y="67"/>
                    </a:cubicBezTo>
                    <a:cubicBezTo>
                      <a:pt x="440" y="440"/>
                      <a:pt x="440" y="440"/>
                      <a:pt x="440" y="440"/>
                    </a:cubicBezTo>
                    <a:cubicBezTo>
                      <a:pt x="440" y="529"/>
                      <a:pt x="373" y="600"/>
                      <a:pt x="277" y="603"/>
                    </a:cubicBezTo>
                    <a:cubicBezTo>
                      <a:pt x="275" y="603"/>
                      <a:pt x="273" y="603"/>
                      <a:pt x="271" y="603"/>
                    </a:cubicBezTo>
                    <a:cubicBezTo>
                      <a:pt x="176" y="603"/>
                      <a:pt x="93" y="529"/>
                      <a:pt x="93" y="434"/>
                    </a:cubicBezTo>
                    <a:cubicBezTo>
                      <a:pt x="93" y="63"/>
                      <a:pt x="93" y="63"/>
                      <a:pt x="93" y="63"/>
                    </a:cubicBezTo>
                    <a:cubicBezTo>
                      <a:pt x="93" y="58"/>
                      <a:pt x="93" y="54"/>
                      <a:pt x="93" y="51"/>
                    </a:cubicBezTo>
                    <a:cubicBezTo>
                      <a:pt x="93" y="45"/>
                      <a:pt x="93" y="40"/>
                      <a:pt x="95" y="34"/>
                    </a:cubicBezTo>
                    <a:cubicBezTo>
                      <a:pt x="97" y="22"/>
                      <a:pt x="98" y="17"/>
                      <a:pt x="102" y="8"/>
                    </a:cubicBezTo>
                    <a:cubicBezTo>
                      <a:pt x="106" y="0"/>
                      <a:pt x="106" y="0"/>
                      <a:pt x="106" y="0"/>
                    </a:cubicBezTo>
                    <a:cubicBezTo>
                      <a:pt x="9" y="0"/>
                      <a:pt x="9" y="0"/>
                      <a:pt x="9" y="0"/>
                    </a:cubicBezTo>
                    <a:cubicBezTo>
                      <a:pt x="0" y="0"/>
                      <a:pt x="0" y="0"/>
                      <a:pt x="0" y="0"/>
                    </a:cubicBezTo>
                    <a:cubicBezTo>
                      <a:pt x="3" y="8"/>
                      <a:pt x="3" y="8"/>
                      <a:pt x="3" y="8"/>
                    </a:cubicBezTo>
                    <a:cubicBezTo>
                      <a:pt x="7" y="20"/>
                      <a:pt x="9" y="26"/>
                      <a:pt x="1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80" name="Freeform 204"/>
              <p:cNvSpPr>
                <a:spLocks noChangeAspect="1"/>
              </p:cNvSpPr>
              <p:nvPr userDrawn="1"/>
            </p:nvSpPr>
            <p:spPr bwMode="black">
              <a:xfrm>
                <a:off x="5237" y="1075"/>
                <a:ext cx="37" cy="60"/>
              </a:xfrm>
              <a:custGeom>
                <a:avLst/>
                <a:gdLst>
                  <a:gd name="T0" fmla="*/ 0 w 413"/>
                  <a:gd name="T1" fmla="*/ 165 h 682"/>
                  <a:gd name="T2" fmla="*/ 1 w 413"/>
                  <a:gd name="T3" fmla="*/ 167 h 682"/>
                  <a:gd name="T4" fmla="*/ 105 w 413"/>
                  <a:gd name="T5" fmla="*/ 321 h 682"/>
                  <a:gd name="T6" fmla="*/ 223 w 413"/>
                  <a:gd name="T7" fmla="*/ 389 h 682"/>
                  <a:gd name="T8" fmla="*/ 320 w 413"/>
                  <a:gd name="T9" fmla="*/ 508 h 682"/>
                  <a:gd name="T10" fmla="*/ 171 w 413"/>
                  <a:gd name="T11" fmla="*/ 626 h 682"/>
                  <a:gd name="T12" fmla="*/ 161 w 413"/>
                  <a:gd name="T13" fmla="*/ 626 h 682"/>
                  <a:gd name="T14" fmla="*/ 12 w 413"/>
                  <a:gd name="T15" fmla="*/ 583 h 682"/>
                  <a:gd name="T16" fmla="*/ 3 w 413"/>
                  <a:gd name="T17" fmla="*/ 576 h 682"/>
                  <a:gd name="T18" fmla="*/ 3 w 413"/>
                  <a:gd name="T19" fmla="*/ 656 h 682"/>
                  <a:gd name="T20" fmla="*/ 154 w 413"/>
                  <a:gd name="T21" fmla="*/ 681 h 682"/>
                  <a:gd name="T22" fmla="*/ 154 w 413"/>
                  <a:gd name="T23" fmla="*/ 675 h 682"/>
                  <a:gd name="T24" fmla="*/ 154 w 413"/>
                  <a:gd name="T25" fmla="*/ 675 h 682"/>
                  <a:gd name="T26" fmla="*/ 154 w 413"/>
                  <a:gd name="T27" fmla="*/ 681 h 682"/>
                  <a:gd name="T28" fmla="*/ 165 w 413"/>
                  <a:gd name="T29" fmla="*/ 681 h 682"/>
                  <a:gd name="T30" fmla="*/ 413 w 413"/>
                  <a:gd name="T31" fmla="*/ 505 h 682"/>
                  <a:gd name="T32" fmla="*/ 413 w 413"/>
                  <a:gd name="T33" fmla="*/ 497 h 682"/>
                  <a:gd name="T34" fmla="*/ 262 w 413"/>
                  <a:gd name="T35" fmla="*/ 313 h 682"/>
                  <a:gd name="T36" fmla="*/ 159 w 413"/>
                  <a:gd name="T37" fmla="*/ 253 h 682"/>
                  <a:gd name="T38" fmla="*/ 85 w 413"/>
                  <a:gd name="T39" fmla="*/ 162 h 682"/>
                  <a:gd name="T40" fmla="*/ 84 w 413"/>
                  <a:gd name="T41" fmla="*/ 155 h 682"/>
                  <a:gd name="T42" fmla="*/ 214 w 413"/>
                  <a:gd name="T43" fmla="*/ 53 h 682"/>
                  <a:gd name="T44" fmla="*/ 222 w 413"/>
                  <a:gd name="T45" fmla="*/ 54 h 682"/>
                  <a:gd name="T46" fmla="*/ 342 w 413"/>
                  <a:gd name="T47" fmla="*/ 96 h 682"/>
                  <a:gd name="T48" fmla="*/ 352 w 413"/>
                  <a:gd name="T49" fmla="*/ 105 h 682"/>
                  <a:gd name="T50" fmla="*/ 352 w 413"/>
                  <a:gd name="T51" fmla="*/ 25 h 682"/>
                  <a:gd name="T52" fmla="*/ 216 w 413"/>
                  <a:gd name="T53" fmla="*/ 1 h 682"/>
                  <a:gd name="T54" fmla="*/ 207 w 413"/>
                  <a:gd name="T55" fmla="*/ 0 h 682"/>
                  <a:gd name="T56" fmla="*/ 0 w 413"/>
                  <a:gd name="T57" fmla="*/ 165 h 68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13" h="682">
                    <a:moveTo>
                      <a:pt x="0" y="165"/>
                    </a:moveTo>
                    <a:cubicBezTo>
                      <a:pt x="0" y="166"/>
                      <a:pt x="1" y="167"/>
                      <a:pt x="1" y="167"/>
                    </a:cubicBezTo>
                    <a:cubicBezTo>
                      <a:pt x="1" y="238"/>
                      <a:pt x="41" y="283"/>
                      <a:pt x="105" y="321"/>
                    </a:cubicBezTo>
                    <a:cubicBezTo>
                      <a:pt x="223" y="389"/>
                      <a:pt x="223" y="389"/>
                      <a:pt x="223" y="389"/>
                    </a:cubicBezTo>
                    <a:cubicBezTo>
                      <a:pt x="277" y="419"/>
                      <a:pt x="320" y="450"/>
                      <a:pt x="320" y="508"/>
                    </a:cubicBezTo>
                    <a:cubicBezTo>
                      <a:pt x="320" y="583"/>
                      <a:pt x="266" y="626"/>
                      <a:pt x="171" y="626"/>
                    </a:cubicBezTo>
                    <a:cubicBezTo>
                      <a:pt x="168" y="626"/>
                      <a:pt x="165" y="626"/>
                      <a:pt x="161" y="626"/>
                    </a:cubicBezTo>
                    <a:cubicBezTo>
                      <a:pt x="99" y="625"/>
                      <a:pt x="59" y="621"/>
                      <a:pt x="12" y="583"/>
                    </a:cubicBezTo>
                    <a:cubicBezTo>
                      <a:pt x="3" y="576"/>
                      <a:pt x="3" y="576"/>
                      <a:pt x="3" y="576"/>
                    </a:cubicBezTo>
                    <a:cubicBezTo>
                      <a:pt x="3" y="656"/>
                      <a:pt x="3" y="656"/>
                      <a:pt x="3" y="656"/>
                    </a:cubicBezTo>
                    <a:cubicBezTo>
                      <a:pt x="61" y="682"/>
                      <a:pt x="98" y="680"/>
                      <a:pt x="154" y="681"/>
                    </a:cubicBezTo>
                    <a:cubicBezTo>
                      <a:pt x="154" y="675"/>
                      <a:pt x="154" y="675"/>
                      <a:pt x="154" y="675"/>
                    </a:cubicBezTo>
                    <a:cubicBezTo>
                      <a:pt x="154" y="675"/>
                      <a:pt x="154" y="675"/>
                      <a:pt x="154" y="675"/>
                    </a:cubicBezTo>
                    <a:cubicBezTo>
                      <a:pt x="154" y="681"/>
                      <a:pt x="154" y="681"/>
                      <a:pt x="154" y="681"/>
                    </a:cubicBezTo>
                    <a:cubicBezTo>
                      <a:pt x="157" y="681"/>
                      <a:pt x="161" y="681"/>
                      <a:pt x="165" y="681"/>
                    </a:cubicBezTo>
                    <a:cubicBezTo>
                      <a:pt x="278" y="680"/>
                      <a:pt x="412" y="643"/>
                      <a:pt x="413" y="505"/>
                    </a:cubicBezTo>
                    <a:cubicBezTo>
                      <a:pt x="413" y="503"/>
                      <a:pt x="413" y="500"/>
                      <a:pt x="413" y="497"/>
                    </a:cubicBezTo>
                    <a:cubicBezTo>
                      <a:pt x="408" y="384"/>
                      <a:pt x="339" y="357"/>
                      <a:pt x="262" y="313"/>
                    </a:cubicBezTo>
                    <a:cubicBezTo>
                      <a:pt x="159" y="253"/>
                      <a:pt x="159" y="253"/>
                      <a:pt x="159" y="253"/>
                    </a:cubicBezTo>
                    <a:cubicBezTo>
                      <a:pt x="118" y="229"/>
                      <a:pt x="89" y="206"/>
                      <a:pt x="85" y="162"/>
                    </a:cubicBezTo>
                    <a:cubicBezTo>
                      <a:pt x="84" y="160"/>
                      <a:pt x="84" y="158"/>
                      <a:pt x="84" y="155"/>
                    </a:cubicBezTo>
                    <a:cubicBezTo>
                      <a:pt x="84" y="95"/>
                      <a:pt x="149" y="53"/>
                      <a:pt x="214" y="53"/>
                    </a:cubicBezTo>
                    <a:cubicBezTo>
                      <a:pt x="216" y="53"/>
                      <a:pt x="219" y="53"/>
                      <a:pt x="222" y="54"/>
                    </a:cubicBezTo>
                    <a:cubicBezTo>
                      <a:pt x="273" y="55"/>
                      <a:pt x="307" y="63"/>
                      <a:pt x="342" y="96"/>
                    </a:cubicBezTo>
                    <a:cubicBezTo>
                      <a:pt x="352" y="105"/>
                      <a:pt x="352" y="105"/>
                      <a:pt x="352" y="105"/>
                    </a:cubicBezTo>
                    <a:cubicBezTo>
                      <a:pt x="352" y="25"/>
                      <a:pt x="352" y="25"/>
                      <a:pt x="352" y="25"/>
                    </a:cubicBezTo>
                    <a:cubicBezTo>
                      <a:pt x="300" y="1"/>
                      <a:pt x="267" y="2"/>
                      <a:pt x="216" y="1"/>
                    </a:cubicBezTo>
                    <a:cubicBezTo>
                      <a:pt x="213" y="0"/>
                      <a:pt x="209" y="0"/>
                      <a:pt x="207" y="0"/>
                    </a:cubicBezTo>
                    <a:cubicBezTo>
                      <a:pt x="99" y="1"/>
                      <a:pt x="1" y="62"/>
                      <a:pt x="0" y="1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grpSp>
        <p:sp>
          <p:nvSpPr>
            <p:cNvPr id="48" name="Rectangle 205"/>
            <p:cNvSpPr>
              <a:spLocks noChangeAspect="1" noChangeArrowheads="1"/>
            </p:cNvSpPr>
            <p:nvPr userDrawn="1"/>
          </p:nvSpPr>
          <p:spPr bwMode="auto">
            <a:xfrm>
              <a:off x="2790" y="0"/>
              <a:ext cx="756" cy="75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dirty="0">
                <a:solidFill>
                  <a:srgbClr val="FFFFFF"/>
                </a:solidFill>
              </a:endParaRPr>
            </a:p>
          </p:txBody>
        </p:sp>
        <p:sp>
          <p:nvSpPr>
            <p:cNvPr id="49" name="Freeform 206"/>
            <p:cNvSpPr>
              <a:spLocks noChangeAspect="1" noEditPoints="1"/>
            </p:cNvSpPr>
            <p:nvPr userDrawn="1"/>
          </p:nvSpPr>
          <p:spPr bwMode="white">
            <a:xfrm>
              <a:off x="2868" y="53"/>
              <a:ext cx="587" cy="637"/>
            </a:xfrm>
            <a:custGeom>
              <a:avLst/>
              <a:gdLst>
                <a:gd name="T0" fmla="*/ 743 w 6602"/>
                <a:gd name="T1" fmla="*/ 1280 h 7166"/>
                <a:gd name="T2" fmla="*/ 731 w 6602"/>
                <a:gd name="T3" fmla="*/ 152 h 7166"/>
                <a:gd name="T4" fmla="*/ 4037 w 6602"/>
                <a:gd name="T5" fmla="*/ 252 h 7166"/>
                <a:gd name="T6" fmla="*/ 1456 w 6602"/>
                <a:gd name="T7" fmla="*/ 222 h 7166"/>
                <a:gd name="T8" fmla="*/ 2677 w 6602"/>
                <a:gd name="T9" fmla="*/ 560 h 7166"/>
                <a:gd name="T10" fmla="*/ 2824 w 6602"/>
                <a:gd name="T11" fmla="*/ 308 h 7166"/>
                <a:gd name="T12" fmla="*/ 4037 w 6602"/>
                <a:gd name="T13" fmla="*/ 252 h 7166"/>
                <a:gd name="T14" fmla="*/ 4146 w 6602"/>
                <a:gd name="T15" fmla="*/ 906 h 7166"/>
                <a:gd name="T16" fmla="*/ 4105 w 6602"/>
                <a:gd name="T17" fmla="*/ 2222 h 7166"/>
                <a:gd name="T18" fmla="*/ 4326 w 6602"/>
                <a:gd name="T19" fmla="*/ 2160 h 7166"/>
                <a:gd name="T20" fmla="*/ 4350 w 6602"/>
                <a:gd name="T21" fmla="*/ 756 h 7166"/>
                <a:gd name="T22" fmla="*/ 4920 w 6602"/>
                <a:gd name="T23" fmla="*/ 2133 h 7166"/>
                <a:gd name="T24" fmla="*/ 4707 w 6602"/>
                <a:gd name="T25" fmla="*/ 219 h 7166"/>
                <a:gd name="T26" fmla="*/ 6369 w 6602"/>
                <a:gd name="T27" fmla="*/ 153 h 7166"/>
                <a:gd name="T28" fmla="*/ 965 w 6602"/>
                <a:gd name="T29" fmla="*/ 4496 h 7166"/>
                <a:gd name="T30" fmla="*/ 1785 w 6602"/>
                <a:gd name="T31" fmla="*/ 3476 h 7166"/>
                <a:gd name="T32" fmla="*/ 1184 w 6602"/>
                <a:gd name="T33" fmla="*/ 2731 h 7166"/>
                <a:gd name="T34" fmla="*/ 1195 w 6602"/>
                <a:gd name="T35" fmla="*/ 3626 h 7166"/>
                <a:gd name="T36" fmla="*/ 4080 w 6602"/>
                <a:gd name="T37" fmla="*/ 2784 h 7166"/>
                <a:gd name="T38" fmla="*/ 2457 w 6602"/>
                <a:gd name="T39" fmla="*/ 2593 h 7166"/>
                <a:gd name="T40" fmla="*/ 3850 w 6602"/>
                <a:gd name="T41" fmla="*/ 3975 h 7166"/>
                <a:gd name="T42" fmla="*/ 5713 w 6602"/>
                <a:gd name="T43" fmla="*/ 4665 h 7166"/>
                <a:gd name="T44" fmla="*/ 4830 w 6602"/>
                <a:gd name="T45" fmla="*/ 4656 h 7166"/>
                <a:gd name="T46" fmla="*/ 4511 w 6602"/>
                <a:gd name="T47" fmla="*/ 2590 h 7166"/>
                <a:gd name="T48" fmla="*/ 5758 w 6602"/>
                <a:gd name="T49" fmla="*/ 4377 h 7166"/>
                <a:gd name="T50" fmla="*/ 4794 w 6602"/>
                <a:gd name="T51" fmla="*/ 3468 h 7166"/>
                <a:gd name="T52" fmla="*/ 3545 w 6602"/>
                <a:gd name="T53" fmla="*/ 7166 h 7166"/>
                <a:gd name="T54" fmla="*/ 1689 w 6602"/>
                <a:gd name="T55" fmla="*/ 7022 h 7166"/>
                <a:gd name="T56" fmla="*/ 3374 w 6602"/>
                <a:gd name="T57" fmla="*/ 6684 h 7166"/>
                <a:gd name="T58" fmla="*/ 5212 w 6602"/>
                <a:gd name="T59" fmla="*/ 7097 h 7166"/>
                <a:gd name="T60" fmla="*/ 4005 w 6602"/>
                <a:gd name="T61" fmla="*/ 5033 h 7166"/>
                <a:gd name="T62" fmla="*/ 4290 w 6602"/>
                <a:gd name="T63" fmla="*/ 5864 h 7166"/>
                <a:gd name="T64" fmla="*/ 4298 w 6602"/>
                <a:gd name="T65" fmla="*/ 6942 h 7166"/>
                <a:gd name="T66" fmla="*/ 334 w 6602"/>
                <a:gd name="T67" fmla="*/ 5755 h 7166"/>
                <a:gd name="T68" fmla="*/ 484 w 6602"/>
                <a:gd name="T69" fmla="*/ 5969 h 7166"/>
                <a:gd name="T70" fmla="*/ 371 w 6602"/>
                <a:gd name="T71" fmla="*/ 5959 h 7166"/>
                <a:gd name="T72" fmla="*/ 228 w 6602"/>
                <a:gd name="T73" fmla="*/ 6106 h 7166"/>
                <a:gd name="T74" fmla="*/ 450 w 6602"/>
                <a:gd name="T75" fmla="*/ 6090 h 7166"/>
                <a:gd name="T76" fmla="*/ 454 w 6602"/>
                <a:gd name="T77" fmla="*/ 6205 h 7166"/>
                <a:gd name="T78" fmla="*/ 655 w 6602"/>
                <a:gd name="T79" fmla="*/ 6210 h 7166"/>
                <a:gd name="T80" fmla="*/ 587 w 6602"/>
                <a:gd name="T81" fmla="*/ 6053 h 7166"/>
                <a:gd name="T82" fmla="*/ 877 w 6602"/>
                <a:gd name="T83" fmla="*/ 6081 h 7166"/>
                <a:gd name="T84" fmla="*/ 713 w 6602"/>
                <a:gd name="T85" fmla="*/ 5963 h 7166"/>
                <a:gd name="T86" fmla="*/ 764 w 6602"/>
                <a:gd name="T87" fmla="*/ 5880 h 7166"/>
                <a:gd name="T88" fmla="*/ 671 w 6602"/>
                <a:gd name="T89" fmla="*/ 5717 h 7166"/>
                <a:gd name="T90" fmla="*/ 528 w 6602"/>
                <a:gd name="T91" fmla="*/ 5859 h 7166"/>
                <a:gd name="T92" fmla="*/ 388 w 6602"/>
                <a:gd name="T93" fmla="*/ 5708 h 7166"/>
                <a:gd name="T94" fmla="*/ 6357 w 6602"/>
                <a:gd name="T95" fmla="*/ 5708 h 7166"/>
                <a:gd name="T96" fmla="*/ 6217 w 6602"/>
                <a:gd name="T97" fmla="*/ 5859 h 7166"/>
                <a:gd name="T98" fmla="*/ 6073 w 6602"/>
                <a:gd name="T99" fmla="*/ 5717 h 7166"/>
                <a:gd name="T100" fmla="*/ 5981 w 6602"/>
                <a:gd name="T101" fmla="*/ 5880 h 7166"/>
                <a:gd name="T102" fmla="*/ 6032 w 6602"/>
                <a:gd name="T103" fmla="*/ 5963 h 7166"/>
                <a:gd name="T104" fmla="*/ 5867 w 6602"/>
                <a:gd name="T105" fmla="*/ 6081 h 7166"/>
                <a:gd name="T106" fmla="*/ 6157 w 6602"/>
                <a:gd name="T107" fmla="*/ 6053 h 7166"/>
                <a:gd name="T108" fmla="*/ 6090 w 6602"/>
                <a:gd name="T109" fmla="*/ 6210 h 7166"/>
                <a:gd name="T110" fmla="*/ 6291 w 6602"/>
                <a:gd name="T111" fmla="*/ 6205 h 7166"/>
                <a:gd name="T112" fmla="*/ 6294 w 6602"/>
                <a:gd name="T113" fmla="*/ 6090 h 7166"/>
                <a:gd name="T114" fmla="*/ 6516 w 6602"/>
                <a:gd name="T115" fmla="*/ 6106 h 7166"/>
                <a:gd name="T116" fmla="*/ 6374 w 6602"/>
                <a:gd name="T117" fmla="*/ 5959 h 7166"/>
                <a:gd name="T118" fmla="*/ 6261 w 6602"/>
                <a:gd name="T119" fmla="*/ 5969 h 7166"/>
                <a:gd name="T120" fmla="*/ 6410 w 6602"/>
                <a:gd name="T121" fmla="*/ 5755 h 7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602" h="7166">
                  <a:moveTo>
                    <a:pt x="500" y="2260"/>
                  </a:moveTo>
                  <a:cubicBezTo>
                    <a:pt x="310" y="2257"/>
                    <a:pt x="190" y="2263"/>
                    <a:pt x="12" y="2195"/>
                  </a:cubicBezTo>
                  <a:cubicBezTo>
                    <a:pt x="12" y="1965"/>
                    <a:pt x="12" y="1965"/>
                    <a:pt x="12" y="1965"/>
                  </a:cubicBezTo>
                  <a:cubicBezTo>
                    <a:pt x="172" y="2096"/>
                    <a:pt x="316" y="2111"/>
                    <a:pt x="523" y="2114"/>
                  </a:cubicBezTo>
                  <a:cubicBezTo>
                    <a:pt x="868" y="2125"/>
                    <a:pt x="1079" y="1970"/>
                    <a:pt x="1079" y="1698"/>
                  </a:cubicBezTo>
                  <a:cubicBezTo>
                    <a:pt x="1079" y="1491"/>
                    <a:pt x="924" y="1383"/>
                    <a:pt x="743" y="1280"/>
                  </a:cubicBezTo>
                  <a:cubicBezTo>
                    <a:pt x="345" y="1052"/>
                    <a:pt x="345" y="1052"/>
                    <a:pt x="345" y="1052"/>
                  </a:cubicBezTo>
                  <a:cubicBezTo>
                    <a:pt x="131" y="927"/>
                    <a:pt x="6" y="783"/>
                    <a:pt x="3" y="550"/>
                  </a:cubicBezTo>
                  <a:cubicBezTo>
                    <a:pt x="0" y="205"/>
                    <a:pt x="339" y="0"/>
                    <a:pt x="707" y="12"/>
                  </a:cubicBezTo>
                  <a:cubicBezTo>
                    <a:pt x="880" y="17"/>
                    <a:pt x="988" y="12"/>
                    <a:pt x="1146" y="76"/>
                  </a:cubicBezTo>
                  <a:cubicBezTo>
                    <a:pt x="1146" y="301"/>
                    <a:pt x="1146" y="301"/>
                    <a:pt x="1146" y="301"/>
                  </a:cubicBezTo>
                  <a:cubicBezTo>
                    <a:pt x="1023" y="184"/>
                    <a:pt x="900" y="158"/>
                    <a:pt x="731" y="152"/>
                  </a:cubicBezTo>
                  <a:cubicBezTo>
                    <a:pt x="491" y="137"/>
                    <a:pt x="228" y="298"/>
                    <a:pt x="248" y="538"/>
                  </a:cubicBezTo>
                  <a:cubicBezTo>
                    <a:pt x="263" y="693"/>
                    <a:pt x="368" y="778"/>
                    <a:pt x="506" y="856"/>
                  </a:cubicBezTo>
                  <a:cubicBezTo>
                    <a:pt x="854" y="1058"/>
                    <a:pt x="854" y="1058"/>
                    <a:pt x="854" y="1058"/>
                  </a:cubicBezTo>
                  <a:cubicBezTo>
                    <a:pt x="1117" y="1210"/>
                    <a:pt x="1336" y="1292"/>
                    <a:pt x="1351" y="1663"/>
                  </a:cubicBezTo>
                  <a:cubicBezTo>
                    <a:pt x="1368" y="2146"/>
                    <a:pt x="895" y="2269"/>
                    <a:pt x="500" y="2260"/>
                  </a:cubicBezTo>
                  <a:close/>
                  <a:moveTo>
                    <a:pt x="4037" y="252"/>
                  </a:moveTo>
                  <a:cubicBezTo>
                    <a:pt x="4020" y="283"/>
                    <a:pt x="4007" y="302"/>
                    <a:pt x="3996" y="335"/>
                  </a:cubicBezTo>
                  <a:cubicBezTo>
                    <a:pt x="3306" y="2258"/>
                    <a:pt x="3306" y="2258"/>
                    <a:pt x="3306" y="2258"/>
                  </a:cubicBezTo>
                  <a:cubicBezTo>
                    <a:pt x="2760" y="795"/>
                    <a:pt x="2760" y="795"/>
                    <a:pt x="2760" y="795"/>
                  </a:cubicBezTo>
                  <a:cubicBezTo>
                    <a:pt x="2226" y="2269"/>
                    <a:pt x="2226" y="2269"/>
                    <a:pt x="2226" y="2269"/>
                  </a:cubicBezTo>
                  <a:cubicBezTo>
                    <a:pt x="1494" y="299"/>
                    <a:pt x="1494" y="299"/>
                    <a:pt x="1494" y="299"/>
                  </a:cubicBezTo>
                  <a:cubicBezTo>
                    <a:pt x="1486" y="269"/>
                    <a:pt x="1478" y="250"/>
                    <a:pt x="1456" y="222"/>
                  </a:cubicBezTo>
                  <a:cubicBezTo>
                    <a:pt x="1431" y="191"/>
                    <a:pt x="1414" y="175"/>
                    <a:pt x="1381" y="155"/>
                  </a:cubicBezTo>
                  <a:cubicBezTo>
                    <a:pt x="1760" y="155"/>
                    <a:pt x="1760" y="155"/>
                    <a:pt x="1760" y="155"/>
                  </a:cubicBezTo>
                  <a:cubicBezTo>
                    <a:pt x="1746" y="177"/>
                    <a:pt x="1738" y="191"/>
                    <a:pt x="1735" y="216"/>
                  </a:cubicBezTo>
                  <a:cubicBezTo>
                    <a:pt x="1730" y="238"/>
                    <a:pt x="1727" y="255"/>
                    <a:pt x="1735" y="277"/>
                  </a:cubicBezTo>
                  <a:cubicBezTo>
                    <a:pt x="2242" y="1717"/>
                    <a:pt x="2242" y="1717"/>
                    <a:pt x="2242" y="1717"/>
                  </a:cubicBezTo>
                  <a:cubicBezTo>
                    <a:pt x="2677" y="560"/>
                    <a:pt x="2677" y="560"/>
                    <a:pt x="2677" y="560"/>
                  </a:cubicBezTo>
                  <a:cubicBezTo>
                    <a:pt x="2575" y="299"/>
                    <a:pt x="2575" y="299"/>
                    <a:pt x="2575" y="299"/>
                  </a:cubicBezTo>
                  <a:cubicBezTo>
                    <a:pt x="2561" y="263"/>
                    <a:pt x="2541" y="247"/>
                    <a:pt x="2519" y="219"/>
                  </a:cubicBezTo>
                  <a:cubicBezTo>
                    <a:pt x="2500" y="194"/>
                    <a:pt x="2483" y="177"/>
                    <a:pt x="2461" y="155"/>
                  </a:cubicBezTo>
                  <a:cubicBezTo>
                    <a:pt x="2838" y="155"/>
                    <a:pt x="2838" y="155"/>
                    <a:pt x="2838" y="155"/>
                  </a:cubicBezTo>
                  <a:cubicBezTo>
                    <a:pt x="2827" y="175"/>
                    <a:pt x="2821" y="186"/>
                    <a:pt x="2816" y="208"/>
                  </a:cubicBezTo>
                  <a:cubicBezTo>
                    <a:pt x="2807" y="247"/>
                    <a:pt x="2813" y="272"/>
                    <a:pt x="2824" y="308"/>
                  </a:cubicBezTo>
                  <a:cubicBezTo>
                    <a:pt x="3334" y="1723"/>
                    <a:pt x="3334" y="1723"/>
                    <a:pt x="3334" y="1723"/>
                  </a:cubicBezTo>
                  <a:cubicBezTo>
                    <a:pt x="3804" y="324"/>
                    <a:pt x="3804" y="324"/>
                    <a:pt x="3804" y="324"/>
                  </a:cubicBezTo>
                  <a:cubicBezTo>
                    <a:pt x="3821" y="288"/>
                    <a:pt x="3832" y="263"/>
                    <a:pt x="3829" y="227"/>
                  </a:cubicBezTo>
                  <a:cubicBezTo>
                    <a:pt x="3827" y="197"/>
                    <a:pt x="3821" y="177"/>
                    <a:pt x="3804" y="153"/>
                  </a:cubicBezTo>
                  <a:cubicBezTo>
                    <a:pt x="4109" y="153"/>
                    <a:pt x="4109" y="153"/>
                    <a:pt x="4109" y="153"/>
                  </a:cubicBezTo>
                  <a:cubicBezTo>
                    <a:pt x="4079" y="189"/>
                    <a:pt x="4062" y="213"/>
                    <a:pt x="4037" y="252"/>
                  </a:cubicBezTo>
                  <a:close/>
                  <a:moveTo>
                    <a:pt x="4350" y="756"/>
                  </a:moveTo>
                  <a:cubicBezTo>
                    <a:pt x="4110" y="756"/>
                    <a:pt x="4110" y="756"/>
                    <a:pt x="4110" y="756"/>
                  </a:cubicBezTo>
                  <a:cubicBezTo>
                    <a:pt x="4097" y="756"/>
                    <a:pt x="4097" y="756"/>
                    <a:pt x="4097" y="756"/>
                  </a:cubicBezTo>
                  <a:cubicBezTo>
                    <a:pt x="4104" y="767"/>
                    <a:pt x="4104" y="767"/>
                    <a:pt x="4104" y="767"/>
                  </a:cubicBezTo>
                  <a:cubicBezTo>
                    <a:pt x="4119" y="789"/>
                    <a:pt x="4127" y="806"/>
                    <a:pt x="4135" y="832"/>
                  </a:cubicBezTo>
                  <a:cubicBezTo>
                    <a:pt x="4145" y="861"/>
                    <a:pt x="4146" y="878"/>
                    <a:pt x="4146" y="906"/>
                  </a:cubicBezTo>
                  <a:cubicBezTo>
                    <a:pt x="4146" y="2091"/>
                    <a:pt x="4146" y="2091"/>
                    <a:pt x="4146" y="2091"/>
                  </a:cubicBezTo>
                  <a:cubicBezTo>
                    <a:pt x="4146" y="2119"/>
                    <a:pt x="4146" y="2138"/>
                    <a:pt x="4135" y="2164"/>
                  </a:cubicBezTo>
                  <a:cubicBezTo>
                    <a:pt x="4135" y="2164"/>
                    <a:pt x="4135" y="2164"/>
                    <a:pt x="4135" y="2164"/>
                  </a:cubicBezTo>
                  <a:cubicBezTo>
                    <a:pt x="4135" y="2165"/>
                    <a:pt x="4135" y="2165"/>
                    <a:pt x="4135" y="2165"/>
                  </a:cubicBezTo>
                  <a:cubicBezTo>
                    <a:pt x="4129" y="2183"/>
                    <a:pt x="4124" y="2194"/>
                    <a:pt x="4112" y="2211"/>
                  </a:cubicBezTo>
                  <a:cubicBezTo>
                    <a:pt x="4105" y="2222"/>
                    <a:pt x="4105" y="2222"/>
                    <a:pt x="4105" y="2222"/>
                  </a:cubicBezTo>
                  <a:cubicBezTo>
                    <a:pt x="4118" y="2222"/>
                    <a:pt x="4118" y="2222"/>
                    <a:pt x="4118" y="2222"/>
                  </a:cubicBezTo>
                  <a:cubicBezTo>
                    <a:pt x="4346" y="2222"/>
                    <a:pt x="4346" y="2222"/>
                    <a:pt x="4346" y="2222"/>
                  </a:cubicBezTo>
                  <a:cubicBezTo>
                    <a:pt x="4359" y="2222"/>
                    <a:pt x="4359" y="2222"/>
                    <a:pt x="4359" y="2222"/>
                  </a:cubicBezTo>
                  <a:cubicBezTo>
                    <a:pt x="4352" y="2212"/>
                    <a:pt x="4352" y="2212"/>
                    <a:pt x="4352" y="2212"/>
                  </a:cubicBezTo>
                  <a:cubicBezTo>
                    <a:pt x="4349" y="2207"/>
                    <a:pt x="4346" y="2202"/>
                    <a:pt x="4343" y="2198"/>
                  </a:cubicBezTo>
                  <a:cubicBezTo>
                    <a:pt x="4335" y="2185"/>
                    <a:pt x="4328" y="2176"/>
                    <a:pt x="4326" y="2160"/>
                  </a:cubicBezTo>
                  <a:cubicBezTo>
                    <a:pt x="4320" y="2112"/>
                    <a:pt x="4320" y="2047"/>
                    <a:pt x="4320" y="1972"/>
                  </a:cubicBezTo>
                  <a:cubicBezTo>
                    <a:pt x="4320" y="902"/>
                    <a:pt x="4320" y="902"/>
                    <a:pt x="4320" y="902"/>
                  </a:cubicBezTo>
                  <a:cubicBezTo>
                    <a:pt x="4320" y="880"/>
                    <a:pt x="4320" y="868"/>
                    <a:pt x="4333" y="822"/>
                  </a:cubicBezTo>
                  <a:cubicBezTo>
                    <a:pt x="4341" y="801"/>
                    <a:pt x="4347" y="786"/>
                    <a:pt x="4356" y="766"/>
                  </a:cubicBezTo>
                  <a:cubicBezTo>
                    <a:pt x="4361" y="756"/>
                    <a:pt x="4361" y="756"/>
                    <a:pt x="4361" y="756"/>
                  </a:cubicBezTo>
                  <a:lnTo>
                    <a:pt x="4350" y="756"/>
                  </a:lnTo>
                  <a:close/>
                  <a:moveTo>
                    <a:pt x="6579" y="244"/>
                  </a:moveTo>
                  <a:cubicBezTo>
                    <a:pt x="6571" y="288"/>
                    <a:pt x="6571" y="313"/>
                    <a:pt x="6571" y="355"/>
                  </a:cubicBezTo>
                  <a:cubicBezTo>
                    <a:pt x="6574" y="2291"/>
                    <a:pt x="6574" y="2291"/>
                    <a:pt x="6574" y="2291"/>
                  </a:cubicBezTo>
                  <a:cubicBezTo>
                    <a:pt x="4901" y="443"/>
                    <a:pt x="4901" y="443"/>
                    <a:pt x="4901" y="443"/>
                  </a:cubicBezTo>
                  <a:cubicBezTo>
                    <a:pt x="4901" y="1981"/>
                    <a:pt x="4901" y="1981"/>
                    <a:pt x="4901" y="1981"/>
                  </a:cubicBezTo>
                  <a:cubicBezTo>
                    <a:pt x="4901" y="2042"/>
                    <a:pt x="4901" y="2042"/>
                    <a:pt x="4920" y="2133"/>
                  </a:cubicBezTo>
                  <a:cubicBezTo>
                    <a:pt x="4926" y="2166"/>
                    <a:pt x="4934" y="2186"/>
                    <a:pt x="4945" y="2222"/>
                  </a:cubicBezTo>
                  <a:cubicBezTo>
                    <a:pt x="4682" y="2222"/>
                    <a:pt x="4682" y="2222"/>
                    <a:pt x="4682" y="2222"/>
                  </a:cubicBezTo>
                  <a:cubicBezTo>
                    <a:pt x="4702" y="2194"/>
                    <a:pt x="4713" y="2177"/>
                    <a:pt x="4718" y="2147"/>
                  </a:cubicBezTo>
                  <a:cubicBezTo>
                    <a:pt x="4729" y="2105"/>
                    <a:pt x="4729" y="2078"/>
                    <a:pt x="4729" y="2036"/>
                  </a:cubicBezTo>
                  <a:cubicBezTo>
                    <a:pt x="4729" y="308"/>
                    <a:pt x="4729" y="308"/>
                    <a:pt x="4729" y="308"/>
                  </a:cubicBezTo>
                  <a:cubicBezTo>
                    <a:pt x="4729" y="274"/>
                    <a:pt x="4724" y="250"/>
                    <a:pt x="4707" y="219"/>
                  </a:cubicBezTo>
                  <a:cubicBezTo>
                    <a:pt x="4693" y="189"/>
                    <a:pt x="4677" y="172"/>
                    <a:pt x="4649" y="155"/>
                  </a:cubicBezTo>
                  <a:cubicBezTo>
                    <a:pt x="4954" y="155"/>
                    <a:pt x="4954" y="155"/>
                    <a:pt x="4954" y="155"/>
                  </a:cubicBezTo>
                  <a:cubicBezTo>
                    <a:pt x="6402" y="1809"/>
                    <a:pt x="6402" y="1809"/>
                    <a:pt x="6402" y="1809"/>
                  </a:cubicBezTo>
                  <a:cubicBezTo>
                    <a:pt x="6402" y="496"/>
                    <a:pt x="6402" y="496"/>
                    <a:pt x="6402" y="496"/>
                  </a:cubicBezTo>
                  <a:cubicBezTo>
                    <a:pt x="6402" y="396"/>
                    <a:pt x="6408" y="333"/>
                    <a:pt x="6388" y="233"/>
                  </a:cubicBezTo>
                  <a:cubicBezTo>
                    <a:pt x="6383" y="202"/>
                    <a:pt x="6377" y="183"/>
                    <a:pt x="6369" y="153"/>
                  </a:cubicBezTo>
                  <a:cubicBezTo>
                    <a:pt x="6602" y="153"/>
                    <a:pt x="6602" y="153"/>
                    <a:pt x="6602" y="153"/>
                  </a:cubicBezTo>
                  <a:cubicBezTo>
                    <a:pt x="6591" y="186"/>
                    <a:pt x="6585" y="208"/>
                    <a:pt x="6579" y="244"/>
                  </a:cubicBezTo>
                  <a:close/>
                  <a:moveTo>
                    <a:pt x="1464" y="4662"/>
                  </a:moveTo>
                  <a:cubicBezTo>
                    <a:pt x="913" y="4662"/>
                    <a:pt x="913" y="4662"/>
                    <a:pt x="913" y="4662"/>
                  </a:cubicBezTo>
                  <a:cubicBezTo>
                    <a:pt x="929" y="4640"/>
                    <a:pt x="935" y="4626"/>
                    <a:pt x="946" y="4604"/>
                  </a:cubicBezTo>
                  <a:cubicBezTo>
                    <a:pt x="960" y="4565"/>
                    <a:pt x="965" y="4537"/>
                    <a:pt x="965" y="4496"/>
                  </a:cubicBezTo>
                  <a:cubicBezTo>
                    <a:pt x="965" y="2792"/>
                    <a:pt x="965" y="2792"/>
                    <a:pt x="965" y="2792"/>
                  </a:cubicBezTo>
                  <a:cubicBezTo>
                    <a:pt x="965" y="2745"/>
                    <a:pt x="957" y="2715"/>
                    <a:pt x="938" y="2670"/>
                  </a:cubicBezTo>
                  <a:cubicBezTo>
                    <a:pt x="924" y="2640"/>
                    <a:pt x="913" y="2621"/>
                    <a:pt x="893" y="2593"/>
                  </a:cubicBezTo>
                  <a:cubicBezTo>
                    <a:pt x="1519" y="2593"/>
                    <a:pt x="1519" y="2593"/>
                    <a:pt x="1519" y="2593"/>
                  </a:cubicBezTo>
                  <a:cubicBezTo>
                    <a:pt x="1788" y="2593"/>
                    <a:pt x="1996" y="2820"/>
                    <a:pt x="2010" y="3089"/>
                  </a:cubicBezTo>
                  <a:cubicBezTo>
                    <a:pt x="2015" y="3285"/>
                    <a:pt x="1935" y="3391"/>
                    <a:pt x="1785" y="3476"/>
                  </a:cubicBezTo>
                  <a:cubicBezTo>
                    <a:pt x="1708" y="3524"/>
                    <a:pt x="1708" y="3524"/>
                    <a:pt x="1708" y="3524"/>
                  </a:cubicBezTo>
                  <a:cubicBezTo>
                    <a:pt x="1791" y="3554"/>
                    <a:pt x="1791" y="3554"/>
                    <a:pt x="1791" y="3554"/>
                  </a:cubicBezTo>
                  <a:cubicBezTo>
                    <a:pt x="2021" y="3632"/>
                    <a:pt x="2148" y="3801"/>
                    <a:pt x="2148" y="4072"/>
                  </a:cubicBezTo>
                  <a:cubicBezTo>
                    <a:pt x="2145" y="4438"/>
                    <a:pt x="1885" y="4662"/>
                    <a:pt x="1464" y="4662"/>
                  </a:cubicBezTo>
                  <a:close/>
                  <a:moveTo>
                    <a:pt x="1386" y="2731"/>
                  </a:moveTo>
                  <a:cubicBezTo>
                    <a:pt x="1184" y="2731"/>
                    <a:pt x="1184" y="2731"/>
                    <a:pt x="1184" y="2731"/>
                  </a:cubicBezTo>
                  <a:cubicBezTo>
                    <a:pt x="1184" y="3476"/>
                    <a:pt x="1184" y="3476"/>
                    <a:pt x="1184" y="3476"/>
                  </a:cubicBezTo>
                  <a:cubicBezTo>
                    <a:pt x="1364" y="3476"/>
                    <a:pt x="1364" y="3476"/>
                    <a:pt x="1364" y="3476"/>
                  </a:cubicBezTo>
                  <a:cubicBezTo>
                    <a:pt x="1666" y="3476"/>
                    <a:pt x="1805" y="3313"/>
                    <a:pt x="1796" y="3089"/>
                  </a:cubicBezTo>
                  <a:cubicBezTo>
                    <a:pt x="1785" y="2881"/>
                    <a:pt x="1644" y="2731"/>
                    <a:pt x="1386" y="2731"/>
                  </a:cubicBezTo>
                  <a:close/>
                  <a:moveTo>
                    <a:pt x="1375" y="3609"/>
                  </a:moveTo>
                  <a:cubicBezTo>
                    <a:pt x="1306" y="3609"/>
                    <a:pt x="1264" y="3609"/>
                    <a:pt x="1195" y="3626"/>
                  </a:cubicBezTo>
                  <a:cubicBezTo>
                    <a:pt x="1195" y="4512"/>
                    <a:pt x="1195" y="4512"/>
                    <a:pt x="1195" y="4512"/>
                  </a:cubicBezTo>
                  <a:cubicBezTo>
                    <a:pt x="1270" y="4534"/>
                    <a:pt x="1320" y="4543"/>
                    <a:pt x="1397" y="4537"/>
                  </a:cubicBezTo>
                  <a:cubicBezTo>
                    <a:pt x="1669" y="4521"/>
                    <a:pt x="1935" y="4368"/>
                    <a:pt x="1926" y="4069"/>
                  </a:cubicBezTo>
                  <a:cubicBezTo>
                    <a:pt x="1918" y="3715"/>
                    <a:pt x="1649" y="3618"/>
                    <a:pt x="1375" y="3609"/>
                  </a:cubicBezTo>
                  <a:close/>
                  <a:moveTo>
                    <a:pt x="4083" y="2684"/>
                  </a:moveTo>
                  <a:cubicBezTo>
                    <a:pt x="4077" y="2723"/>
                    <a:pt x="4080" y="2745"/>
                    <a:pt x="4080" y="2784"/>
                  </a:cubicBezTo>
                  <a:cubicBezTo>
                    <a:pt x="4080" y="3994"/>
                    <a:pt x="4080" y="3994"/>
                    <a:pt x="4080" y="3994"/>
                  </a:cubicBezTo>
                  <a:cubicBezTo>
                    <a:pt x="4080" y="4393"/>
                    <a:pt x="3739" y="4684"/>
                    <a:pt x="3313" y="4692"/>
                  </a:cubicBezTo>
                  <a:cubicBezTo>
                    <a:pt x="2856" y="4698"/>
                    <a:pt x="2485" y="4404"/>
                    <a:pt x="2485" y="3983"/>
                  </a:cubicBezTo>
                  <a:cubicBezTo>
                    <a:pt x="2485" y="2795"/>
                    <a:pt x="2485" y="2795"/>
                    <a:pt x="2485" y="2795"/>
                  </a:cubicBezTo>
                  <a:cubicBezTo>
                    <a:pt x="2485" y="2759"/>
                    <a:pt x="2487" y="2737"/>
                    <a:pt x="2482" y="2701"/>
                  </a:cubicBezTo>
                  <a:cubicBezTo>
                    <a:pt x="2476" y="2657"/>
                    <a:pt x="2471" y="2632"/>
                    <a:pt x="2457" y="2593"/>
                  </a:cubicBezTo>
                  <a:cubicBezTo>
                    <a:pt x="2740" y="2593"/>
                    <a:pt x="2740" y="2593"/>
                    <a:pt x="2740" y="2593"/>
                  </a:cubicBezTo>
                  <a:cubicBezTo>
                    <a:pt x="2726" y="2623"/>
                    <a:pt x="2720" y="2643"/>
                    <a:pt x="2715" y="2679"/>
                  </a:cubicBezTo>
                  <a:cubicBezTo>
                    <a:pt x="2706" y="2715"/>
                    <a:pt x="2709" y="2740"/>
                    <a:pt x="2709" y="2776"/>
                  </a:cubicBezTo>
                  <a:cubicBezTo>
                    <a:pt x="2709" y="3958"/>
                    <a:pt x="2709" y="3958"/>
                    <a:pt x="2709" y="3958"/>
                  </a:cubicBezTo>
                  <a:cubicBezTo>
                    <a:pt x="2709" y="4277"/>
                    <a:pt x="2994" y="4523"/>
                    <a:pt x="3313" y="4512"/>
                  </a:cubicBezTo>
                  <a:cubicBezTo>
                    <a:pt x="3629" y="4504"/>
                    <a:pt x="3850" y="4269"/>
                    <a:pt x="3850" y="3975"/>
                  </a:cubicBezTo>
                  <a:cubicBezTo>
                    <a:pt x="3850" y="2789"/>
                    <a:pt x="3850" y="2789"/>
                    <a:pt x="3850" y="2789"/>
                  </a:cubicBezTo>
                  <a:cubicBezTo>
                    <a:pt x="3850" y="2748"/>
                    <a:pt x="3850" y="2723"/>
                    <a:pt x="3845" y="2684"/>
                  </a:cubicBezTo>
                  <a:cubicBezTo>
                    <a:pt x="3836" y="2648"/>
                    <a:pt x="3831" y="2626"/>
                    <a:pt x="3817" y="2593"/>
                  </a:cubicBezTo>
                  <a:cubicBezTo>
                    <a:pt x="4105" y="2593"/>
                    <a:pt x="4105" y="2593"/>
                    <a:pt x="4105" y="2593"/>
                  </a:cubicBezTo>
                  <a:cubicBezTo>
                    <a:pt x="4094" y="2626"/>
                    <a:pt x="4088" y="2648"/>
                    <a:pt x="4083" y="2684"/>
                  </a:cubicBezTo>
                  <a:close/>
                  <a:moveTo>
                    <a:pt x="5713" y="4665"/>
                  </a:moveTo>
                  <a:cubicBezTo>
                    <a:pt x="4882" y="3584"/>
                    <a:pt x="4882" y="3584"/>
                    <a:pt x="4882" y="3584"/>
                  </a:cubicBezTo>
                  <a:cubicBezTo>
                    <a:pt x="4860" y="3557"/>
                    <a:pt x="4852" y="3537"/>
                    <a:pt x="4827" y="3518"/>
                  </a:cubicBezTo>
                  <a:cubicBezTo>
                    <a:pt x="4816" y="3507"/>
                    <a:pt x="4805" y="3501"/>
                    <a:pt x="4791" y="3493"/>
                  </a:cubicBezTo>
                  <a:cubicBezTo>
                    <a:pt x="4791" y="4443"/>
                    <a:pt x="4791" y="4443"/>
                    <a:pt x="4791" y="4443"/>
                  </a:cubicBezTo>
                  <a:cubicBezTo>
                    <a:pt x="4791" y="4487"/>
                    <a:pt x="4788" y="4512"/>
                    <a:pt x="4799" y="4557"/>
                  </a:cubicBezTo>
                  <a:cubicBezTo>
                    <a:pt x="4805" y="4595"/>
                    <a:pt x="4816" y="4618"/>
                    <a:pt x="4830" y="4656"/>
                  </a:cubicBezTo>
                  <a:cubicBezTo>
                    <a:pt x="4525" y="4656"/>
                    <a:pt x="4525" y="4656"/>
                    <a:pt x="4525" y="4656"/>
                  </a:cubicBezTo>
                  <a:cubicBezTo>
                    <a:pt x="4542" y="4623"/>
                    <a:pt x="4555" y="4604"/>
                    <a:pt x="4558" y="4570"/>
                  </a:cubicBezTo>
                  <a:cubicBezTo>
                    <a:pt x="4567" y="4529"/>
                    <a:pt x="4567" y="4438"/>
                    <a:pt x="4567" y="4360"/>
                  </a:cubicBezTo>
                  <a:cubicBezTo>
                    <a:pt x="4567" y="2875"/>
                    <a:pt x="4567" y="2875"/>
                    <a:pt x="4567" y="2875"/>
                  </a:cubicBezTo>
                  <a:cubicBezTo>
                    <a:pt x="4567" y="2798"/>
                    <a:pt x="4564" y="2754"/>
                    <a:pt x="4550" y="2676"/>
                  </a:cubicBezTo>
                  <a:cubicBezTo>
                    <a:pt x="4542" y="2640"/>
                    <a:pt x="4528" y="2621"/>
                    <a:pt x="4511" y="2590"/>
                  </a:cubicBezTo>
                  <a:cubicBezTo>
                    <a:pt x="5134" y="2590"/>
                    <a:pt x="5134" y="2590"/>
                    <a:pt x="5134" y="2590"/>
                  </a:cubicBezTo>
                  <a:cubicBezTo>
                    <a:pt x="5406" y="2590"/>
                    <a:pt x="5650" y="2770"/>
                    <a:pt x="5641" y="3066"/>
                  </a:cubicBezTo>
                  <a:cubicBezTo>
                    <a:pt x="5636" y="3355"/>
                    <a:pt x="5384" y="3601"/>
                    <a:pt x="5079" y="3554"/>
                  </a:cubicBezTo>
                  <a:cubicBezTo>
                    <a:pt x="5096" y="3568"/>
                    <a:pt x="5104" y="3579"/>
                    <a:pt x="5121" y="3593"/>
                  </a:cubicBezTo>
                  <a:cubicBezTo>
                    <a:pt x="5179" y="3648"/>
                    <a:pt x="5212" y="3684"/>
                    <a:pt x="5265" y="3751"/>
                  </a:cubicBezTo>
                  <a:cubicBezTo>
                    <a:pt x="5758" y="4377"/>
                    <a:pt x="5758" y="4377"/>
                    <a:pt x="5758" y="4377"/>
                  </a:cubicBezTo>
                  <a:cubicBezTo>
                    <a:pt x="5821" y="4460"/>
                    <a:pt x="5871" y="4526"/>
                    <a:pt x="5935" y="4582"/>
                  </a:cubicBezTo>
                  <a:cubicBezTo>
                    <a:pt x="5974" y="4615"/>
                    <a:pt x="5999" y="4634"/>
                    <a:pt x="6040" y="4665"/>
                  </a:cubicBezTo>
                  <a:lnTo>
                    <a:pt x="5713" y="4665"/>
                  </a:lnTo>
                  <a:close/>
                  <a:moveTo>
                    <a:pt x="5013" y="2715"/>
                  </a:moveTo>
                  <a:cubicBezTo>
                    <a:pt x="4927" y="2715"/>
                    <a:pt x="4874" y="2718"/>
                    <a:pt x="4794" y="2754"/>
                  </a:cubicBezTo>
                  <a:cubicBezTo>
                    <a:pt x="4794" y="3468"/>
                    <a:pt x="4794" y="3468"/>
                    <a:pt x="4794" y="3468"/>
                  </a:cubicBezTo>
                  <a:cubicBezTo>
                    <a:pt x="4833" y="3474"/>
                    <a:pt x="4907" y="3476"/>
                    <a:pt x="4974" y="3474"/>
                  </a:cubicBezTo>
                  <a:cubicBezTo>
                    <a:pt x="5259" y="3451"/>
                    <a:pt x="5431" y="3302"/>
                    <a:pt x="5414" y="3072"/>
                  </a:cubicBezTo>
                  <a:cubicBezTo>
                    <a:pt x="5403" y="2906"/>
                    <a:pt x="5348" y="2729"/>
                    <a:pt x="5013" y="2715"/>
                  </a:cubicBezTo>
                  <a:close/>
                  <a:moveTo>
                    <a:pt x="3551" y="5119"/>
                  </a:moveTo>
                  <a:cubicBezTo>
                    <a:pt x="3542" y="5163"/>
                    <a:pt x="3542" y="5188"/>
                    <a:pt x="3542" y="5230"/>
                  </a:cubicBezTo>
                  <a:cubicBezTo>
                    <a:pt x="3545" y="7166"/>
                    <a:pt x="3545" y="7166"/>
                    <a:pt x="3545" y="7166"/>
                  </a:cubicBezTo>
                  <a:cubicBezTo>
                    <a:pt x="1872" y="5318"/>
                    <a:pt x="1872" y="5318"/>
                    <a:pt x="1872" y="5318"/>
                  </a:cubicBezTo>
                  <a:cubicBezTo>
                    <a:pt x="1872" y="6856"/>
                    <a:pt x="1872" y="6856"/>
                    <a:pt x="1872" y="6856"/>
                  </a:cubicBezTo>
                  <a:cubicBezTo>
                    <a:pt x="1872" y="6917"/>
                    <a:pt x="1872" y="6917"/>
                    <a:pt x="1892" y="7008"/>
                  </a:cubicBezTo>
                  <a:cubicBezTo>
                    <a:pt x="1897" y="7041"/>
                    <a:pt x="1905" y="7061"/>
                    <a:pt x="1917" y="7097"/>
                  </a:cubicBezTo>
                  <a:cubicBezTo>
                    <a:pt x="1654" y="7097"/>
                    <a:pt x="1654" y="7097"/>
                    <a:pt x="1654" y="7097"/>
                  </a:cubicBezTo>
                  <a:cubicBezTo>
                    <a:pt x="1673" y="7069"/>
                    <a:pt x="1684" y="7052"/>
                    <a:pt x="1689" y="7022"/>
                  </a:cubicBezTo>
                  <a:cubicBezTo>
                    <a:pt x="1701" y="6980"/>
                    <a:pt x="1701" y="6953"/>
                    <a:pt x="1701" y="6911"/>
                  </a:cubicBezTo>
                  <a:cubicBezTo>
                    <a:pt x="1701" y="5183"/>
                    <a:pt x="1701" y="5183"/>
                    <a:pt x="1701" y="5183"/>
                  </a:cubicBezTo>
                  <a:cubicBezTo>
                    <a:pt x="1701" y="5150"/>
                    <a:pt x="1695" y="5125"/>
                    <a:pt x="1678" y="5094"/>
                  </a:cubicBezTo>
                  <a:cubicBezTo>
                    <a:pt x="1665" y="5064"/>
                    <a:pt x="1648" y="5047"/>
                    <a:pt x="1620" y="5030"/>
                  </a:cubicBezTo>
                  <a:cubicBezTo>
                    <a:pt x="1925" y="5030"/>
                    <a:pt x="1925" y="5030"/>
                    <a:pt x="1925" y="5030"/>
                  </a:cubicBezTo>
                  <a:cubicBezTo>
                    <a:pt x="3374" y="6684"/>
                    <a:pt x="3374" y="6684"/>
                    <a:pt x="3374" y="6684"/>
                  </a:cubicBezTo>
                  <a:cubicBezTo>
                    <a:pt x="3374" y="5371"/>
                    <a:pt x="3374" y="5371"/>
                    <a:pt x="3374" y="5371"/>
                  </a:cubicBezTo>
                  <a:cubicBezTo>
                    <a:pt x="3374" y="5271"/>
                    <a:pt x="3379" y="5208"/>
                    <a:pt x="3360" y="5108"/>
                  </a:cubicBezTo>
                  <a:cubicBezTo>
                    <a:pt x="3354" y="5077"/>
                    <a:pt x="3349" y="5058"/>
                    <a:pt x="3340" y="5028"/>
                  </a:cubicBezTo>
                  <a:cubicBezTo>
                    <a:pt x="3573" y="5028"/>
                    <a:pt x="3573" y="5028"/>
                    <a:pt x="3573" y="5028"/>
                  </a:cubicBezTo>
                  <a:cubicBezTo>
                    <a:pt x="3562" y="5061"/>
                    <a:pt x="3556" y="5083"/>
                    <a:pt x="3551" y="5119"/>
                  </a:cubicBezTo>
                  <a:close/>
                  <a:moveTo>
                    <a:pt x="5212" y="7097"/>
                  </a:moveTo>
                  <a:cubicBezTo>
                    <a:pt x="4019" y="7097"/>
                    <a:pt x="4019" y="7097"/>
                    <a:pt x="4019" y="7097"/>
                  </a:cubicBezTo>
                  <a:cubicBezTo>
                    <a:pt x="4038" y="7069"/>
                    <a:pt x="4046" y="7050"/>
                    <a:pt x="4055" y="7019"/>
                  </a:cubicBezTo>
                  <a:cubicBezTo>
                    <a:pt x="4066" y="6980"/>
                    <a:pt x="4060" y="6953"/>
                    <a:pt x="4060" y="6914"/>
                  </a:cubicBezTo>
                  <a:cubicBezTo>
                    <a:pt x="4060" y="5180"/>
                    <a:pt x="4060" y="5180"/>
                    <a:pt x="4060" y="5180"/>
                  </a:cubicBezTo>
                  <a:cubicBezTo>
                    <a:pt x="4060" y="5144"/>
                    <a:pt x="4055" y="5122"/>
                    <a:pt x="4044" y="5091"/>
                  </a:cubicBezTo>
                  <a:cubicBezTo>
                    <a:pt x="4032" y="5066"/>
                    <a:pt x="4024" y="5053"/>
                    <a:pt x="4005" y="5033"/>
                  </a:cubicBezTo>
                  <a:cubicBezTo>
                    <a:pt x="5060" y="5033"/>
                    <a:pt x="5060" y="5033"/>
                    <a:pt x="5060" y="5033"/>
                  </a:cubicBezTo>
                  <a:cubicBezTo>
                    <a:pt x="5060" y="5241"/>
                    <a:pt x="5060" y="5241"/>
                    <a:pt x="5060" y="5241"/>
                  </a:cubicBezTo>
                  <a:cubicBezTo>
                    <a:pt x="5035" y="5216"/>
                    <a:pt x="5013" y="5202"/>
                    <a:pt x="4980" y="5191"/>
                  </a:cubicBezTo>
                  <a:cubicBezTo>
                    <a:pt x="4933" y="5174"/>
                    <a:pt x="4899" y="5183"/>
                    <a:pt x="4852" y="5183"/>
                  </a:cubicBezTo>
                  <a:cubicBezTo>
                    <a:pt x="4290" y="5183"/>
                    <a:pt x="4290" y="5183"/>
                    <a:pt x="4290" y="5183"/>
                  </a:cubicBezTo>
                  <a:cubicBezTo>
                    <a:pt x="4290" y="5864"/>
                    <a:pt x="4290" y="5864"/>
                    <a:pt x="4290" y="5864"/>
                  </a:cubicBezTo>
                  <a:cubicBezTo>
                    <a:pt x="5060" y="5864"/>
                    <a:pt x="5060" y="5864"/>
                    <a:pt x="5060" y="5864"/>
                  </a:cubicBezTo>
                  <a:cubicBezTo>
                    <a:pt x="5060" y="6061"/>
                    <a:pt x="5060" y="6061"/>
                    <a:pt x="5060" y="6061"/>
                  </a:cubicBezTo>
                  <a:cubicBezTo>
                    <a:pt x="5019" y="6041"/>
                    <a:pt x="4991" y="6033"/>
                    <a:pt x="4944" y="6022"/>
                  </a:cubicBezTo>
                  <a:cubicBezTo>
                    <a:pt x="4911" y="6016"/>
                    <a:pt x="4886" y="6016"/>
                    <a:pt x="4852" y="6016"/>
                  </a:cubicBezTo>
                  <a:cubicBezTo>
                    <a:pt x="4298" y="6016"/>
                    <a:pt x="4298" y="6016"/>
                    <a:pt x="4298" y="6016"/>
                  </a:cubicBezTo>
                  <a:cubicBezTo>
                    <a:pt x="4298" y="6942"/>
                    <a:pt x="4298" y="6942"/>
                    <a:pt x="4298" y="6942"/>
                  </a:cubicBezTo>
                  <a:cubicBezTo>
                    <a:pt x="4960" y="6942"/>
                    <a:pt x="4960" y="6942"/>
                    <a:pt x="4960" y="6942"/>
                  </a:cubicBezTo>
                  <a:cubicBezTo>
                    <a:pt x="5052" y="6942"/>
                    <a:pt x="5104" y="6936"/>
                    <a:pt x="5190" y="6908"/>
                  </a:cubicBezTo>
                  <a:cubicBezTo>
                    <a:pt x="5229" y="6897"/>
                    <a:pt x="5251" y="6886"/>
                    <a:pt x="5284" y="6864"/>
                  </a:cubicBezTo>
                  <a:lnTo>
                    <a:pt x="5212" y="7097"/>
                  </a:lnTo>
                  <a:close/>
                  <a:moveTo>
                    <a:pt x="326" y="5704"/>
                  </a:moveTo>
                  <a:cubicBezTo>
                    <a:pt x="327" y="5723"/>
                    <a:pt x="339" y="5734"/>
                    <a:pt x="334" y="5755"/>
                  </a:cubicBezTo>
                  <a:cubicBezTo>
                    <a:pt x="329" y="5776"/>
                    <a:pt x="317" y="5800"/>
                    <a:pt x="317" y="5823"/>
                  </a:cubicBezTo>
                  <a:cubicBezTo>
                    <a:pt x="317" y="5853"/>
                    <a:pt x="343" y="5892"/>
                    <a:pt x="369" y="5910"/>
                  </a:cubicBezTo>
                  <a:cubicBezTo>
                    <a:pt x="374" y="5913"/>
                    <a:pt x="384" y="5915"/>
                    <a:pt x="389" y="5917"/>
                  </a:cubicBezTo>
                  <a:cubicBezTo>
                    <a:pt x="398" y="5922"/>
                    <a:pt x="402" y="5929"/>
                    <a:pt x="410" y="5931"/>
                  </a:cubicBezTo>
                  <a:cubicBezTo>
                    <a:pt x="415" y="5933"/>
                    <a:pt x="424" y="5930"/>
                    <a:pt x="428" y="5931"/>
                  </a:cubicBezTo>
                  <a:cubicBezTo>
                    <a:pt x="431" y="5932"/>
                    <a:pt x="482" y="5965"/>
                    <a:pt x="484" y="5969"/>
                  </a:cubicBezTo>
                  <a:cubicBezTo>
                    <a:pt x="486" y="5974"/>
                    <a:pt x="482" y="5986"/>
                    <a:pt x="478" y="5990"/>
                  </a:cubicBezTo>
                  <a:cubicBezTo>
                    <a:pt x="468" y="6003"/>
                    <a:pt x="454" y="6003"/>
                    <a:pt x="442" y="6001"/>
                  </a:cubicBezTo>
                  <a:cubicBezTo>
                    <a:pt x="438" y="6004"/>
                    <a:pt x="438" y="6004"/>
                    <a:pt x="438" y="6004"/>
                  </a:cubicBezTo>
                  <a:cubicBezTo>
                    <a:pt x="432" y="6001"/>
                    <a:pt x="424" y="5997"/>
                    <a:pt x="422" y="5994"/>
                  </a:cubicBezTo>
                  <a:cubicBezTo>
                    <a:pt x="417" y="5990"/>
                    <a:pt x="415" y="5982"/>
                    <a:pt x="411" y="5978"/>
                  </a:cubicBezTo>
                  <a:cubicBezTo>
                    <a:pt x="407" y="5975"/>
                    <a:pt x="378" y="5962"/>
                    <a:pt x="371" y="5959"/>
                  </a:cubicBezTo>
                  <a:cubicBezTo>
                    <a:pt x="357" y="5954"/>
                    <a:pt x="323" y="5954"/>
                    <a:pt x="308" y="5962"/>
                  </a:cubicBezTo>
                  <a:cubicBezTo>
                    <a:pt x="299" y="5966"/>
                    <a:pt x="285" y="5982"/>
                    <a:pt x="279" y="5988"/>
                  </a:cubicBezTo>
                  <a:cubicBezTo>
                    <a:pt x="275" y="5991"/>
                    <a:pt x="270" y="5993"/>
                    <a:pt x="267" y="5996"/>
                  </a:cubicBezTo>
                  <a:cubicBezTo>
                    <a:pt x="255" y="6011"/>
                    <a:pt x="251" y="6036"/>
                    <a:pt x="243" y="6051"/>
                  </a:cubicBezTo>
                  <a:cubicBezTo>
                    <a:pt x="237" y="6062"/>
                    <a:pt x="226" y="6069"/>
                    <a:pt x="222" y="6080"/>
                  </a:cubicBezTo>
                  <a:cubicBezTo>
                    <a:pt x="219" y="6091"/>
                    <a:pt x="223" y="6093"/>
                    <a:pt x="228" y="6106"/>
                  </a:cubicBezTo>
                  <a:cubicBezTo>
                    <a:pt x="229" y="6106"/>
                    <a:pt x="233" y="6105"/>
                    <a:pt x="233" y="6105"/>
                  </a:cubicBezTo>
                  <a:cubicBezTo>
                    <a:pt x="233" y="6105"/>
                    <a:pt x="262" y="6125"/>
                    <a:pt x="274" y="6138"/>
                  </a:cubicBezTo>
                  <a:cubicBezTo>
                    <a:pt x="287" y="6152"/>
                    <a:pt x="322" y="6169"/>
                    <a:pt x="337" y="6169"/>
                  </a:cubicBezTo>
                  <a:cubicBezTo>
                    <a:pt x="344" y="6168"/>
                    <a:pt x="370" y="6164"/>
                    <a:pt x="374" y="6163"/>
                  </a:cubicBezTo>
                  <a:cubicBezTo>
                    <a:pt x="386" y="6161"/>
                    <a:pt x="405" y="6152"/>
                    <a:pt x="416" y="6143"/>
                  </a:cubicBezTo>
                  <a:cubicBezTo>
                    <a:pt x="420" y="6139"/>
                    <a:pt x="448" y="6094"/>
                    <a:pt x="450" y="6090"/>
                  </a:cubicBezTo>
                  <a:cubicBezTo>
                    <a:pt x="451" y="6087"/>
                    <a:pt x="484" y="6048"/>
                    <a:pt x="498" y="6057"/>
                  </a:cubicBezTo>
                  <a:cubicBezTo>
                    <a:pt x="499" y="6057"/>
                    <a:pt x="518" y="6074"/>
                    <a:pt x="521" y="6082"/>
                  </a:cubicBezTo>
                  <a:cubicBezTo>
                    <a:pt x="523" y="6086"/>
                    <a:pt x="520" y="6102"/>
                    <a:pt x="518" y="6107"/>
                  </a:cubicBezTo>
                  <a:cubicBezTo>
                    <a:pt x="512" y="6120"/>
                    <a:pt x="494" y="6125"/>
                    <a:pt x="481" y="6139"/>
                  </a:cubicBezTo>
                  <a:cubicBezTo>
                    <a:pt x="478" y="6143"/>
                    <a:pt x="458" y="6171"/>
                    <a:pt x="455" y="6181"/>
                  </a:cubicBezTo>
                  <a:cubicBezTo>
                    <a:pt x="452" y="6188"/>
                    <a:pt x="454" y="6197"/>
                    <a:pt x="454" y="6205"/>
                  </a:cubicBezTo>
                  <a:cubicBezTo>
                    <a:pt x="453" y="6227"/>
                    <a:pt x="455" y="6253"/>
                    <a:pt x="479" y="6279"/>
                  </a:cubicBezTo>
                  <a:cubicBezTo>
                    <a:pt x="483" y="6283"/>
                    <a:pt x="495" y="6291"/>
                    <a:pt x="499" y="6295"/>
                  </a:cubicBezTo>
                  <a:cubicBezTo>
                    <a:pt x="515" y="6311"/>
                    <a:pt x="533" y="6341"/>
                    <a:pt x="552" y="6337"/>
                  </a:cubicBezTo>
                  <a:cubicBezTo>
                    <a:pt x="570" y="6334"/>
                    <a:pt x="580" y="6313"/>
                    <a:pt x="600" y="6301"/>
                  </a:cubicBezTo>
                  <a:cubicBezTo>
                    <a:pt x="621" y="6288"/>
                    <a:pt x="643" y="6268"/>
                    <a:pt x="651" y="6247"/>
                  </a:cubicBezTo>
                  <a:cubicBezTo>
                    <a:pt x="655" y="6238"/>
                    <a:pt x="654" y="6220"/>
                    <a:pt x="655" y="6210"/>
                  </a:cubicBezTo>
                  <a:cubicBezTo>
                    <a:pt x="655" y="6208"/>
                    <a:pt x="648" y="6179"/>
                    <a:pt x="643" y="6168"/>
                  </a:cubicBezTo>
                  <a:cubicBezTo>
                    <a:pt x="639" y="6159"/>
                    <a:pt x="635" y="6146"/>
                    <a:pt x="626" y="6135"/>
                  </a:cubicBezTo>
                  <a:cubicBezTo>
                    <a:pt x="615" y="6122"/>
                    <a:pt x="587" y="6115"/>
                    <a:pt x="581" y="6099"/>
                  </a:cubicBezTo>
                  <a:cubicBezTo>
                    <a:pt x="580" y="6098"/>
                    <a:pt x="584" y="6092"/>
                    <a:pt x="584" y="6091"/>
                  </a:cubicBezTo>
                  <a:cubicBezTo>
                    <a:pt x="583" y="6086"/>
                    <a:pt x="579" y="6085"/>
                    <a:pt x="579" y="6080"/>
                  </a:cubicBezTo>
                  <a:cubicBezTo>
                    <a:pt x="578" y="6076"/>
                    <a:pt x="585" y="6056"/>
                    <a:pt x="587" y="6053"/>
                  </a:cubicBezTo>
                  <a:cubicBezTo>
                    <a:pt x="603" y="6036"/>
                    <a:pt x="635" y="6042"/>
                    <a:pt x="646" y="6053"/>
                  </a:cubicBezTo>
                  <a:cubicBezTo>
                    <a:pt x="661" y="6069"/>
                    <a:pt x="658" y="6089"/>
                    <a:pt x="667" y="6104"/>
                  </a:cubicBezTo>
                  <a:cubicBezTo>
                    <a:pt x="686" y="6139"/>
                    <a:pt x="737" y="6162"/>
                    <a:pt x="763" y="6158"/>
                  </a:cubicBezTo>
                  <a:cubicBezTo>
                    <a:pt x="769" y="6157"/>
                    <a:pt x="788" y="6154"/>
                    <a:pt x="794" y="6151"/>
                  </a:cubicBezTo>
                  <a:cubicBezTo>
                    <a:pt x="810" y="6143"/>
                    <a:pt x="822" y="6128"/>
                    <a:pt x="831" y="6119"/>
                  </a:cubicBezTo>
                  <a:cubicBezTo>
                    <a:pt x="843" y="6107"/>
                    <a:pt x="870" y="6095"/>
                    <a:pt x="877" y="6081"/>
                  </a:cubicBezTo>
                  <a:cubicBezTo>
                    <a:pt x="884" y="6069"/>
                    <a:pt x="865" y="6036"/>
                    <a:pt x="860" y="6022"/>
                  </a:cubicBezTo>
                  <a:cubicBezTo>
                    <a:pt x="854" y="6006"/>
                    <a:pt x="839" y="5970"/>
                    <a:pt x="821" y="5958"/>
                  </a:cubicBezTo>
                  <a:cubicBezTo>
                    <a:pt x="819" y="5956"/>
                    <a:pt x="798" y="5950"/>
                    <a:pt x="791" y="5949"/>
                  </a:cubicBezTo>
                  <a:cubicBezTo>
                    <a:pt x="787" y="5948"/>
                    <a:pt x="778" y="5952"/>
                    <a:pt x="774" y="5949"/>
                  </a:cubicBezTo>
                  <a:cubicBezTo>
                    <a:pt x="771" y="5945"/>
                    <a:pt x="771" y="5945"/>
                    <a:pt x="771" y="5945"/>
                  </a:cubicBezTo>
                  <a:cubicBezTo>
                    <a:pt x="759" y="5946"/>
                    <a:pt x="724" y="5957"/>
                    <a:pt x="713" y="5963"/>
                  </a:cubicBezTo>
                  <a:cubicBezTo>
                    <a:pt x="686" y="5977"/>
                    <a:pt x="675" y="5991"/>
                    <a:pt x="651" y="5994"/>
                  </a:cubicBezTo>
                  <a:cubicBezTo>
                    <a:pt x="651" y="5994"/>
                    <a:pt x="647" y="5994"/>
                    <a:pt x="646" y="5994"/>
                  </a:cubicBezTo>
                  <a:cubicBezTo>
                    <a:pt x="643" y="5994"/>
                    <a:pt x="624" y="5981"/>
                    <a:pt x="621" y="5976"/>
                  </a:cubicBezTo>
                  <a:cubicBezTo>
                    <a:pt x="619" y="5972"/>
                    <a:pt x="622" y="5962"/>
                    <a:pt x="623" y="5957"/>
                  </a:cubicBezTo>
                  <a:cubicBezTo>
                    <a:pt x="633" y="5910"/>
                    <a:pt x="703" y="5925"/>
                    <a:pt x="730" y="5912"/>
                  </a:cubicBezTo>
                  <a:cubicBezTo>
                    <a:pt x="746" y="5905"/>
                    <a:pt x="757" y="5890"/>
                    <a:pt x="764" y="5880"/>
                  </a:cubicBezTo>
                  <a:cubicBezTo>
                    <a:pt x="771" y="5868"/>
                    <a:pt x="782" y="5821"/>
                    <a:pt x="778" y="5808"/>
                  </a:cubicBezTo>
                  <a:cubicBezTo>
                    <a:pt x="777" y="5804"/>
                    <a:pt x="761" y="5754"/>
                    <a:pt x="767" y="5733"/>
                  </a:cubicBezTo>
                  <a:cubicBezTo>
                    <a:pt x="769" y="5727"/>
                    <a:pt x="774" y="5715"/>
                    <a:pt x="772" y="5709"/>
                  </a:cubicBezTo>
                  <a:cubicBezTo>
                    <a:pt x="770" y="5706"/>
                    <a:pt x="761" y="5699"/>
                    <a:pt x="761" y="5699"/>
                  </a:cubicBezTo>
                  <a:cubicBezTo>
                    <a:pt x="747" y="5704"/>
                    <a:pt x="735" y="5713"/>
                    <a:pt x="720" y="5716"/>
                  </a:cubicBezTo>
                  <a:cubicBezTo>
                    <a:pt x="704" y="5719"/>
                    <a:pt x="686" y="5715"/>
                    <a:pt x="671" y="5717"/>
                  </a:cubicBezTo>
                  <a:cubicBezTo>
                    <a:pt x="642" y="5721"/>
                    <a:pt x="605" y="5739"/>
                    <a:pt x="590" y="5771"/>
                  </a:cubicBezTo>
                  <a:cubicBezTo>
                    <a:pt x="561" y="5834"/>
                    <a:pt x="591" y="5873"/>
                    <a:pt x="593" y="5884"/>
                  </a:cubicBezTo>
                  <a:cubicBezTo>
                    <a:pt x="593" y="5889"/>
                    <a:pt x="596" y="5888"/>
                    <a:pt x="596" y="5893"/>
                  </a:cubicBezTo>
                  <a:cubicBezTo>
                    <a:pt x="597" y="5908"/>
                    <a:pt x="568" y="5928"/>
                    <a:pt x="554" y="5926"/>
                  </a:cubicBezTo>
                  <a:cubicBezTo>
                    <a:pt x="544" y="5924"/>
                    <a:pt x="525" y="5905"/>
                    <a:pt x="524" y="5891"/>
                  </a:cubicBezTo>
                  <a:cubicBezTo>
                    <a:pt x="524" y="5890"/>
                    <a:pt x="525" y="5865"/>
                    <a:pt x="528" y="5859"/>
                  </a:cubicBezTo>
                  <a:cubicBezTo>
                    <a:pt x="529" y="5854"/>
                    <a:pt x="532" y="5839"/>
                    <a:pt x="532" y="5835"/>
                  </a:cubicBezTo>
                  <a:cubicBezTo>
                    <a:pt x="531" y="5821"/>
                    <a:pt x="535" y="5798"/>
                    <a:pt x="529" y="5784"/>
                  </a:cubicBezTo>
                  <a:cubicBezTo>
                    <a:pt x="526" y="5778"/>
                    <a:pt x="513" y="5751"/>
                    <a:pt x="508" y="5746"/>
                  </a:cubicBezTo>
                  <a:cubicBezTo>
                    <a:pt x="506" y="5744"/>
                    <a:pt x="459" y="5714"/>
                    <a:pt x="456" y="5714"/>
                  </a:cubicBezTo>
                  <a:cubicBezTo>
                    <a:pt x="453" y="5713"/>
                    <a:pt x="434" y="5711"/>
                    <a:pt x="431" y="5711"/>
                  </a:cubicBezTo>
                  <a:cubicBezTo>
                    <a:pt x="421" y="5710"/>
                    <a:pt x="388" y="5708"/>
                    <a:pt x="388" y="5708"/>
                  </a:cubicBezTo>
                  <a:cubicBezTo>
                    <a:pt x="388" y="5708"/>
                    <a:pt x="351" y="5687"/>
                    <a:pt x="348" y="5686"/>
                  </a:cubicBezTo>
                  <a:cubicBezTo>
                    <a:pt x="346" y="5684"/>
                    <a:pt x="333" y="5688"/>
                    <a:pt x="332" y="5688"/>
                  </a:cubicBezTo>
                  <a:cubicBezTo>
                    <a:pt x="330" y="5693"/>
                    <a:pt x="325" y="5699"/>
                    <a:pt x="326" y="5704"/>
                  </a:cubicBezTo>
                  <a:close/>
                  <a:moveTo>
                    <a:pt x="6412" y="5688"/>
                  </a:moveTo>
                  <a:cubicBezTo>
                    <a:pt x="6411" y="5688"/>
                    <a:pt x="6399" y="5684"/>
                    <a:pt x="6396" y="5686"/>
                  </a:cubicBezTo>
                  <a:cubicBezTo>
                    <a:pt x="6394" y="5687"/>
                    <a:pt x="6357" y="5708"/>
                    <a:pt x="6357" y="5708"/>
                  </a:cubicBezTo>
                  <a:cubicBezTo>
                    <a:pt x="6356" y="5708"/>
                    <a:pt x="6323" y="5710"/>
                    <a:pt x="6314" y="5711"/>
                  </a:cubicBezTo>
                  <a:cubicBezTo>
                    <a:pt x="6311" y="5711"/>
                    <a:pt x="6291" y="5713"/>
                    <a:pt x="6288" y="5714"/>
                  </a:cubicBezTo>
                  <a:cubicBezTo>
                    <a:pt x="6285" y="5714"/>
                    <a:pt x="6238" y="5744"/>
                    <a:pt x="6237" y="5746"/>
                  </a:cubicBezTo>
                  <a:cubicBezTo>
                    <a:pt x="6232" y="5751"/>
                    <a:pt x="6218" y="5778"/>
                    <a:pt x="6216" y="5784"/>
                  </a:cubicBezTo>
                  <a:cubicBezTo>
                    <a:pt x="6209" y="5798"/>
                    <a:pt x="6213" y="5821"/>
                    <a:pt x="6212" y="5835"/>
                  </a:cubicBezTo>
                  <a:cubicBezTo>
                    <a:pt x="6212" y="5840"/>
                    <a:pt x="6215" y="5854"/>
                    <a:pt x="6217" y="5859"/>
                  </a:cubicBezTo>
                  <a:cubicBezTo>
                    <a:pt x="6219" y="5865"/>
                    <a:pt x="6221" y="5890"/>
                    <a:pt x="6221" y="5891"/>
                  </a:cubicBezTo>
                  <a:cubicBezTo>
                    <a:pt x="6220" y="5905"/>
                    <a:pt x="6201" y="5924"/>
                    <a:pt x="6190" y="5926"/>
                  </a:cubicBezTo>
                  <a:cubicBezTo>
                    <a:pt x="6176" y="5928"/>
                    <a:pt x="6147" y="5908"/>
                    <a:pt x="6148" y="5893"/>
                  </a:cubicBezTo>
                  <a:cubicBezTo>
                    <a:pt x="6148" y="5888"/>
                    <a:pt x="6151" y="5889"/>
                    <a:pt x="6152" y="5884"/>
                  </a:cubicBezTo>
                  <a:cubicBezTo>
                    <a:pt x="6153" y="5873"/>
                    <a:pt x="6183" y="5834"/>
                    <a:pt x="6154" y="5771"/>
                  </a:cubicBezTo>
                  <a:cubicBezTo>
                    <a:pt x="6139" y="5739"/>
                    <a:pt x="6102" y="5721"/>
                    <a:pt x="6073" y="5717"/>
                  </a:cubicBezTo>
                  <a:cubicBezTo>
                    <a:pt x="6058" y="5715"/>
                    <a:pt x="6040" y="5719"/>
                    <a:pt x="6024" y="5716"/>
                  </a:cubicBezTo>
                  <a:cubicBezTo>
                    <a:pt x="6010" y="5713"/>
                    <a:pt x="5998" y="5704"/>
                    <a:pt x="5983" y="5699"/>
                  </a:cubicBezTo>
                  <a:cubicBezTo>
                    <a:pt x="5983" y="5699"/>
                    <a:pt x="5974" y="5706"/>
                    <a:pt x="5973" y="5709"/>
                  </a:cubicBezTo>
                  <a:cubicBezTo>
                    <a:pt x="5971" y="5715"/>
                    <a:pt x="5975" y="5727"/>
                    <a:pt x="5977" y="5733"/>
                  </a:cubicBezTo>
                  <a:cubicBezTo>
                    <a:pt x="5984" y="5754"/>
                    <a:pt x="5967" y="5804"/>
                    <a:pt x="5966" y="5808"/>
                  </a:cubicBezTo>
                  <a:cubicBezTo>
                    <a:pt x="5962" y="5821"/>
                    <a:pt x="5973" y="5868"/>
                    <a:pt x="5981" y="5880"/>
                  </a:cubicBezTo>
                  <a:cubicBezTo>
                    <a:pt x="5987" y="5890"/>
                    <a:pt x="5998" y="5905"/>
                    <a:pt x="6014" y="5912"/>
                  </a:cubicBezTo>
                  <a:cubicBezTo>
                    <a:pt x="6042" y="5925"/>
                    <a:pt x="6111" y="5910"/>
                    <a:pt x="6121" y="5957"/>
                  </a:cubicBezTo>
                  <a:cubicBezTo>
                    <a:pt x="6122" y="5962"/>
                    <a:pt x="6125" y="5972"/>
                    <a:pt x="6123" y="5976"/>
                  </a:cubicBezTo>
                  <a:cubicBezTo>
                    <a:pt x="6121" y="5981"/>
                    <a:pt x="6101" y="5994"/>
                    <a:pt x="6098" y="5994"/>
                  </a:cubicBezTo>
                  <a:cubicBezTo>
                    <a:pt x="6098" y="5994"/>
                    <a:pt x="6093" y="5994"/>
                    <a:pt x="6093" y="5994"/>
                  </a:cubicBezTo>
                  <a:cubicBezTo>
                    <a:pt x="6069" y="5991"/>
                    <a:pt x="6059" y="5977"/>
                    <a:pt x="6032" y="5963"/>
                  </a:cubicBezTo>
                  <a:cubicBezTo>
                    <a:pt x="6021" y="5957"/>
                    <a:pt x="5985" y="5946"/>
                    <a:pt x="5973" y="5945"/>
                  </a:cubicBezTo>
                  <a:cubicBezTo>
                    <a:pt x="5970" y="5949"/>
                    <a:pt x="5970" y="5949"/>
                    <a:pt x="5970" y="5949"/>
                  </a:cubicBezTo>
                  <a:cubicBezTo>
                    <a:pt x="5967" y="5952"/>
                    <a:pt x="5957" y="5948"/>
                    <a:pt x="5953" y="5949"/>
                  </a:cubicBezTo>
                  <a:cubicBezTo>
                    <a:pt x="5947" y="5950"/>
                    <a:pt x="5925" y="5956"/>
                    <a:pt x="5923" y="5958"/>
                  </a:cubicBezTo>
                  <a:cubicBezTo>
                    <a:pt x="5906" y="5970"/>
                    <a:pt x="5891" y="6006"/>
                    <a:pt x="5884" y="6022"/>
                  </a:cubicBezTo>
                  <a:cubicBezTo>
                    <a:pt x="5879" y="6036"/>
                    <a:pt x="5861" y="6069"/>
                    <a:pt x="5867" y="6081"/>
                  </a:cubicBezTo>
                  <a:cubicBezTo>
                    <a:pt x="5875" y="6096"/>
                    <a:pt x="5902" y="6107"/>
                    <a:pt x="5914" y="6119"/>
                  </a:cubicBezTo>
                  <a:cubicBezTo>
                    <a:pt x="5922" y="6128"/>
                    <a:pt x="5935" y="6143"/>
                    <a:pt x="5951" y="6151"/>
                  </a:cubicBezTo>
                  <a:cubicBezTo>
                    <a:pt x="5956" y="6154"/>
                    <a:pt x="5976" y="6157"/>
                    <a:pt x="5981" y="6158"/>
                  </a:cubicBezTo>
                  <a:cubicBezTo>
                    <a:pt x="6008" y="6162"/>
                    <a:pt x="6058" y="6139"/>
                    <a:pt x="6078" y="6104"/>
                  </a:cubicBezTo>
                  <a:cubicBezTo>
                    <a:pt x="6087" y="6089"/>
                    <a:pt x="6083" y="6069"/>
                    <a:pt x="6098" y="6054"/>
                  </a:cubicBezTo>
                  <a:cubicBezTo>
                    <a:pt x="6109" y="6042"/>
                    <a:pt x="6142" y="6036"/>
                    <a:pt x="6157" y="6053"/>
                  </a:cubicBezTo>
                  <a:cubicBezTo>
                    <a:pt x="6160" y="6056"/>
                    <a:pt x="6166" y="6076"/>
                    <a:pt x="6166" y="6080"/>
                  </a:cubicBezTo>
                  <a:cubicBezTo>
                    <a:pt x="6165" y="6085"/>
                    <a:pt x="6161" y="6086"/>
                    <a:pt x="6161" y="6091"/>
                  </a:cubicBezTo>
                  <a:cubicBezTo>
                    <a:pt x="6161" y="6092"/>
                    <a:pt x="6164" y="6098"/>
                    <a:pt x="6164" y="6099"/>
                  </a:cubicBezTo>
                  <a:cubicBezTo>
                    <a:pt x="6157" y="6116"/>
                    <a:pt x="6130" y="6122"/>
                    <a:pt x="6118" y="6135"/>
                  </a:cubicBezTo>
                  <a:cubicBezTo>
                    <a:pt x="6109" y="6146"/>
                    <a:pt x="6106" y="6159"/>
                    <a:pt x="6101" y="6168"/>
                  </a:cubicBezTo>
                  <a:cubicBezTo>
                    <a:pt x="6096" y="6179"/>
                    <a:pt x="6090" y="6208"/>
                    <a:pt x="6090" y="6210"/>
                  </a:cubicBezTo>
                  <a:cubicBezTo>
                    <a:pt x="6091" y="6220"/>
                    <a:pt x="6089" y="6239"/>
                    <a:pt x="6093" y="6247"/>
                  </a:cubicBezTo>
                  <a:cubicBezTo>
                    <a:pt x="6101" y="6268"/>
                    <a:pt x="6123" y="6288"/>
                    <a:pt x="6144" y="6301"/>
                  </a:cubicBezTo>
                  <a:cubicBezTo>
                    <a:pt x="6164" y="6313"/>
                    <a:pt x="6174" y="6334"/>
                    <a:pt x="6193" y="6337"/>
                  </a:cubicBezTo>
                  <a:cubicBezTo>
                    <a:pt x="6212" y="6341"/>
                    <a:pt x="6230" y="6311"/>
                    <a:pt x="6246" y="6295"/>
                  </a:cubicBezTo>
                  <a:cubicBezTo>
                    <a:pt x="6250" y="6291"/>
                    <a:pt x="6262" y="6283"/>
                    <a:pt x="6266" y="6279"/>
                  </a:cubicBezTo>
                  <a:cubicBezTo>
                    <a:pt x="6289" y="6253"/>
                    <a:pt x="6291" y="6227"/>
                    <a:pt x="6291" y="6205"/>
                  </a:cubicBezTo>
                  <a:cubicBezTo>
                    <a:pt x="6291" y="6197"/>
                    <a:pt x="6293" y="6188"/>
                    <a:pt x="6290" y="6181"/>
                  </a:cubicBezTo>
                  <a:cubicBezTo>
                    <a:pt x="6286" y="6171"/>
                    <a:pt x="6267" y="6143"/>
                    <a:pt x="6263" y="6139"/>
                  </a:cubicBezTo>
                  <a:cubicBezTo>
                    <a:pt x="6250" y="6125"/>
                    <a:pt x="6232" y="6120"/>
                    <a:pt x="6226" y="6107"/>
                  </a:cubicBezTo>
                  <a:cubicBezTo>
                    <a:pt x="6224" y="6102"/>
                    <a:pt x="6221" y="6086"/>
                    <a:pt x="6223" y="6082"/>
                  </a:cubicBezTo>
                  <a:cubicBezTo>
                    <a:pt x="6227" y="6074"/>
                    <a:pt x="6246" y="6057"/>
                    <a:pt x="6247" y="6057"/>
                  </a:cubicBezTo>
                  <a:cubicBezTo>
                    <a:pt x="6261" y="6048"/>
                    <a:pt x="6294" y="6087"/>
                    <a:pt x="6294" y="6090"/>
                  </a:cubicBezTo>
                  <a:cubicBezTo>
                    <a:pt x="6296" y="6094"/>
                    <a:pt x="6324" y="6139"/>
                    <a:pt x="6328" y="6143"/>
                  </a:cubicBezTo>
                  <a:cubicBezTo>
                    <a:pt x="6339" y="6152"/>
                    <a:pt x="6358" y="6161"/>
                    <a:pt x="6370" y="6163"/>
                  </a:cubicBezTo>
                  <a:cubicBezTo>
                    <a:pt x="6375" y="6164"/>
                    <a:pt x="6401" y="6168"/>
                    <a:pt x="6408" y="6169"/>
                  </a:cubicBezTo>
                  <a:cubicBezTo>
                    <a:pt x="6423" y="6169"/>
                    <a:pt x="6457" y="6152"/>
                    <a:pt x="6470" y="6139"/>
                  </a:cubicBezTo>
                  <a:cubicBezTo>
                    <a:pt x="6483" y="6125"/>
                    <a:pt x="6511" y="6105"/>
                    <a:pt x="6511" y="6105"/>
                  </a:cubicBezTo>
                  <a:cubicBezTo>
                    <a:pt x="6511" y="6105"/>
                    <a:pt x="6516" y="6106"/>
                    <a:pt x="6516" y="6106"/>
                  </a:cubicBezTo>
                  <a:cubicBezTo>
                    <a:pt x="6522" y="6093"/>
                    <a:pt x="6526" y="6091"/>
                    <a:pt x="6522" y="6080"/>
                  </a:cubicBezTo>
                  <a:cubicBezTo>
                    <a:pt x="6519" y="6069"/>
                    <a:pt x="6507" y="6062"/>
                    <a:pt x="6501" y="6051"/>
                  </a:cubicBezTo>
                  <a:cubicBezTo>
                    <a:pt x="6493" y="6036"/>
                    <a:pt x="6489" y="6011"/>
                    <a:pt x="6478" y="5996"/>
                  </a:cubicBezTo>
                  <a:cubicBezTo>
                    <a:pt x="6475" y="5993"/>
                    <a:pt x="6469" y="5991"/>
                    <a:pt x="6466" y="5988"/>
                  </a:cubicBezTo>
                  <a:cubicBezTo>
                    <a:pt x="6459" y="5982"/>
                    <a:pt x="6445" y="5966"/>
                    <a:pt x="6437" y="5962"/>
                  </a:cubicBezTo>
                  <a:cubicBezTo>
                    <a:pt x="6422" y="5954"/>
                    <a:pt x="6387" y="5954"/>
                    <a:pt x="6374" y="5959"/>
                  </a:cubicBezTo>
                  <a:cubicBezTo>
                    <a:pt x="6366" y="5962"/>
                    <a:pt x="6338" y="5975"/>
                    <a:pt x="6334" y="5979"/>
                  </a:cubicBezTo>
                  <a:cubicBezTo>
                    <a:pt x="6329" y="5982"/>
                    <a:pt x="6327" y="5990"/>
                    <a:pt x="6322" y="5994"/>
                  </a:cubicBezTo>
                  <a:cubicBezTo>
                    <a:pt x="6320" y="5997"/>
                    <a:pt x="6312" y="6001"/>
                    <a:pt x="6307" y="6004"/>
                  </a:cubicBezTo>
                  <a:cubicBezTo>
                    <a:pt x="6303" y="6001"/>
                    <a:pt x="6303" y="6001"/>
                    <a:pt x="6303" y="6001"/>
                  </a:cubicBezTo>
                  <a:cubicBezTo>
                    <a:pt x="6291" y="6003"/>
                    <a:pt x="6276" y="6003"/>
                    <a:pt x="6266" y="5991"/>
                  </a:cubicBezTo>
                  <a:cubicBezTo>
                    <a:pt x="6263" y="5986"/>
                    <a:pt x="6258" y="5974"/>
                    <a:pt x="6261" y="5969"/>
                  </a:cubicBezTo>
                  <a:cubicBezTo>
                    <a:pt x="6263" y="5965"/>
                    <a:pt x="6313" y="5932"/>
                    <a:pt x="6317" y="5931"/>
                  </a:cubicBezTo>
                  <a:cubicBezTo>
                    <a:pt x="6320" y="5930"/>
                    <a:pt x="6330" y="5933"/>
                    <a:pt x="6334" y="5932"/>
                  </a:cubicBezTo>
                  <a:cubicBezTo>
                    <a:pt x="6343" y="5929"/>
                    <a:pt x="6347" y="5922"/>
                    <a:pt x="6356" y="5917"/>
                  </a:cubicBezTo>
                  <a:cubicBezTo>
                    <a:pt x="6360" y="5915"/>
                    <a:pt x="6371" y="5913"/>
                    <a:pt x="6375" y="5910"/>
                  </a:cubicBezTo>
                  <a:cubicBezTo>
                    <a:pt x="6402" y="5892"/>
                    <a:pt x="6427" y="5853"/>
                    <a:pt x="6428" y="5823"/>
                  </a:cubicBezTo>
                  <a:cubicBezTo>
                    <a:pt x="6428" y="5800"/>
                    <a:pt x="6416" y="5776"/>
                    <a:pt x="6410" y="5755"/>
                  </a:cubicBezTo>
                  <a:cubicBezTo>
                    <a:pt x="6405" y="5734"/>
                    <a:pt x="6418" y="5723"/>
                    <a:pt x="6419" y="5704"/>
                  </a:cubicBezTo>
                  <a:cubicBezTo>
                    <a:pt x="6419" y="5699"/>
                    <a:pt x="6414" y="5693"/>
                    <a:pt x="6412" y="56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grpSp>
      <p:sp>
        <p:nvSpPr>
          <p:cNvPr id="5122" name="Rectangle 2"/>
          <p:cNvSpPr>
            <a:spLocks noGrp="1" noChangeArrowheads="1"/>
          </p:cNvSpPr>
          <p:nvPr>
            <p:ph type="ctrTitle"/>
          </p:nvPr>
        </p:nvSpPr>
        <p:spPr>
          <a:xfrm>
            <a:off x="723914" y="668347"/>
            <a:ext cx="6862763" cy="2619375"/>
          </a:xfrm>
        </p:spPr>
        <p:txBody>
          <a:bodyPr anchor="b"/>
          <a:lstStyle>
            <a:lvl1pPr>
              <a:defRPr/>
            </a:lvl1pPr>
          </a:lstStyle>
          <a:p>
            <a:r>
              <a:rPr lang="en-US"/>
              <a:t>Click to edit Master title style</a:t>
            </a:r>
            <a:endParaRPr lang="en-AU"/>
          </a:p>
        </p:txBody>
      </p:sp>
      <p:sp>
        <p:nvSpPr>
          <p:cNvPr id="5123" name="Rectangle 3"/>
          <p:cNvSpPr>
            <a:spLocks noGrp="1" noChangeArrowheads="1"/>
          </p:cNvSpPr>
          <p:nvPr>
            <p:ph type="subTitle" idx="1"/>
          </p:nvPr>
        </p:nvSpPr>
        <p:spPr>
          <a:xfrm>
            <a:off x="725488" y="3262313"/>
            <a:ext cx="6862762" cy="2254251"/>
          </a:xfrm>
        </p:spPr>
        <p:txBody>
          <a:bodyPr/>
          <a:lstStyle>
            <a:lvl1pPr marL="0" indent="0">
              <a:buFontTx/>
              <a:buNone/>
              <a:defRPr sz="3600"/>
            </a:lvl1pPr>
          </a:lstStyle>
          <a:p>
            <a:r>
              <a:rPr lang="en-US"/>
              <a:t>Click to edit Master subtitle style</a:t>
            </a:r>
            <a:endParaRPr lang="en-AU"/>
          </a:p>
        </p:txBody>
      </p:sp>
    </p:spTree>
    <p:extLst>
      <p:ext uri="{BB962C8B-B14F-4D97-AF65-F5344CB8AC3E}">
        <p14:creationId xmlns:p14="http://schemas.microsoft.com/office/powerpoint/2010/main" val="2656879421"/>
      </p:ext>
    </p:extLst>
  </p:cSld>
  <p:clrMapOvr>
    <a:overrideClrMapping bg1="dk2" tx1="lt1" bg2="dk1" tx2="lt2" accent1="accent1" accent2="accent2" accent3="accent3" accent4="accent4" accent5="accent5" accent6="accent6" hlink="hlink" folHlink="folHlink"/>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69.xml"/><Relationship Id="rId7" Type="http://schemas.openxmlformats.org/officeDocument/2006/relationships/image" Target="../media/image10.jpg"/><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theme" Target="../theme/theme10.xml"/><Relationship Id="rId5" Type="http://schemas.openxmlformats.org/officeDocument/2006/relationships/slideLayout" Target="../slideLayouts/slideLayout71.xml"/><Relationship Id="rId4" Type="http://schemas.openxmlformats.org/officeDocument/2006/relationships/slideLayout" Target="../slideLayouts/slideLayout70.xml"/></Relationships>
</file>

<file path=ppt/slideMasters/_rels/slideMaster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4.xml"/><Relationship Id="rId7" Type="http://schemas.openxmlformats.org/officeDocument/2006/relationships/image" Target="../media/image10.jpg"/><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theme" Target="../theme/theme11.xml"/><Relationship Id="rId5" Type="http://schemas.openxmlformats.org/officeDocument/2006/relationships/slideLayout" Target="../slideLayouts/slideLayout76.xml"/><Relationship Id="rId4" Type="http://schemas.openxmlformats.org/officeDocument/2006/relationships/slideLayout" Target="../slideLayouts/slideLayout7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theme" Target="../theme/theme12.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9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theme" Target="../theme/theme13.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0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theme" Target="../theme/theme14.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s>
</file>

<file path=ppt/slideMasters/_rels/slideMaster15.xml.rels><?xml version="1.0" encoding="UTF-8" standalone="yes"?>
<Relationships xmlns="http://schemas.openxmlformats.org/package/2006/relationships"><Relationship Id="rId8" Type="http://schemas.openxmlformats.org/officeDocument/2006/relationships/theme" Target="../theme/theme15.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5" Type="http://schemas.openxmlformats.org/officeDocument/2006/relationships/slideLayout" Target="../slideLayouts/slideLayout114.xml"/><Relationship Id="rId4" Type="http://schemas.openxmlformats.org/officeDocument/2006/relationships/slideLayout" Target="../slideLayouts/slideLayout113.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119.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theme" Target="../theme/theme16.xml"/><Relationship Id="rId5" Type="http://schemas.openxmlformats.org/officeDocument/2006/relationships/slideLayout" Target="../slideLayouts/slideLayout121.xml"/><Relationship Id="rId4" Type="http://schemas.openxmlformats.org/officeDocument/2006/relationships/slideLayout" Target="../slideLayouts/slideLayout120.xml"/></Relationships>
</file>

<file path=ppt/slideMasters/_rels/slideMaster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124.xml"/><Relationship Id="rId7" Type="http://schemas.openxmlformats.org/officeDocument/2006/relationships/image" Target="../media/image7.jpg"/><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theme" Target="../theme/theme17.xml"/><Relationship Id="rId5" Type="http://schemas.openxmlformats.org/officeDocument/2006/relationships/slideLayout" Target="../slideLayouts/slideLayout126.xml"/><Relationship Id="rId4" Type="http://schemas.openxmlformats.org/officeDocument/2006/relationships/slideLayout" Target="../slideLayouts/slideLayout125.xml"/></Relationships>
</file>

<file path=ppt/slideMasters/_rels/slideMaster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29.xml"/><Relationship Id="rId7" Type="http://schemas.openxmlformats.org/officeDocument/2006/relationships/image" Target="../media/image10.jpg"/><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theme" Target="../theme/theme18.xml"/><Relationship Id="rId5" Type="http://schemas.openxmlformats.org/officeDocument/2006/relationships/slideLayout" Target="../slideLayouts/slideLayout131.xml"/><Relationship Id="rId4" Type="http://schemas.openxmlformats.org/officeDocument/2006/relationships/slideLayout" Target="../slideLayouts/slideLayout130.xml"/></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134.xml"/><Relationship Id="rId7" Type="http://schemas.openxmlformats.org/officeDocument/2006/relationships/theme" Target="../theme/theme19.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5" Type="http://schemas.openxmlformats.org/officeDocument/2006/relationships/slideLayout" Target="../slideLayouts/slideLayout136.xml"/><Relationship Id="rId4" Type="http://schemas.openxmlformats.org/officeDocument/2006/relationships/slideLayout" Target="../slideLayouts/slideLayout135.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6.xml"/><Relationship Id="rId7" Type="http://schemas.openxmlformats.org/officeDocument/2006/relationships/image" Target="../media/image7.jp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3.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1.xml"/><Relationship Id="rId7" Type="http://schemas.openxmlformats.org/officeDocument/2006/relationships/image" Target="../media/image10.jp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6.xml"/><Relationship Id="rId7" Type="http://schemas.openxmlformats.org/officeDocument/2006/relationships/image" Target="../media/image10.jp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theme" Target="../theme/theme5.xml"/><Relationship Id="rId5" Type="http://schemas.openxmlformats.org/officeDocument/2006/relationships/slideLayout" Target="../slideLayouts/slideLayout28.xml"/><Relationship Id="rId4"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6.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7.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8.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64.xml"/><Relationship Id="rId7" Type="http://schemas.openxmlformats.org/officeDocument/2006/relationships/image" Target="../media/image7.jpg"/><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theme" Target="../theme/theme9.xml"/><Relationship Id="rId5" Type="http://schemas.openxmlformats.org/officeDocument/2006/relationships/slideLayout" Target="../slideLayouts/slideLayout66.xml"/><Relationship Id="rId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1026" name="Subtitle 2"/>
          <p:cNvSpPr txBox="1">
            <a:spLocks/>
          </p:cNvSpPr>
          <p:nvPr/>
        </p:nvSpPr>
        <p:spPr bwMode="auto">
          <a:xfrm>
            <a:off x="228600" y="990600"/>
            <a:ext cx="8686800" cy="5715000"/>
          </a:xfrm>
          <a:prstGeom prst="rect">
            <a:avLst/>
          </a:prstGeom>
          <a:noFill/>
          <a:ln w="9525">
            <a:noFill/>
            <a:miter lim="800000"/>
            <a:headEnd/>
            <a:tailEnd/>
          </a:ln>
        </p:spPr>
        <p:txBody>
          <a:bodyPr/>
          <a:lstStyle/>
          <a:p>
            <a:pPr marL="266700" indent="-266700">
              <a:lnSpc>
                <a:spcPct val="90000"/>
              </a:lnSpc>
              <a:spcBef>
                <a:spcPts val="600"/>
              </a:spcBef>
              <a:spcAft>
                <a:spcPts val="600"/>
              </a:spcAft>
              <a:buClr>
                <a:srgbClr val="FFFFFF"/>
              </a:buClr>
            </a:pPr>
            <a:r>
              <a:rPr lang="en-US" sz="2400" dirty="0">
                <a:solidFill>
                  <a:srgbClr val="000000"/>
                </a:solidFill>
                <a:ea typeface="ＭＳ Ｐゴシック"/>
              </a:rPr>
              <a:t>Text line</a:t>
            </a:r>
          </a:p>
        </p:txBody>
      </p:sp>
    </p:spTree>
    <p:extLst>
      <p:ext uri="{BB962C8B-B14F-4D97-AF65-F5344CB8AC3E}">
        <p14:creationId xmlns:p14="http://schemas.microsoft.com/office/powerpoint/2010/main" val="4130493050"/>
      </p:ext>
    </p:extLst>
  </p:cSld>
  <p:clrMap bg1="dk2" tx1="lt1" bg2="dk1"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Lst>
  <p:transition/>
  <p:hf hdr="0" dt="0"/>
  <p:txStyles>
    <p:titleStyle>
      <a:lvl1pPr algn="l" rtl="0" eaLnBrk="1" fontAlgn="base" hangingPunct="1">
        <a:lnSpc>
          <a:spcPct val="85000"/>
        </a:lnSpc>
        <a:spcBef>
          <a:spcPct val="0"/>
        </a:spcBef>
        <a:spcAft>
          <a:spcPct val="0"/>
        </a:spcAft>
        <a:defRPr sz="2400" b="1">
          <a:solidFill>
            <a:schemeClr val="tx2"/>
          </a:solidFill>
          <a:latin typeface="+mj-lt"/>
          <a:ea typeface="ＭＳ Ｐゴシック" charset="-128"/>
          <a:cs typeface="ＭＳ Ｐゴシック" charset="-128"/>
        </a:defRPr>
      </a:lvl1pPr>
      <a:lvl2pPr algn="l" rtl="0" eaLnBrk="1" fontAlgn="base" hangingPunct="1">
        <a:lnSpc>
          <a:spcPct val="85000"/>
        </a:lnSpc>
        <a:spcBef>
          <a:spcPct val="0"/>
        </a:spcBef>
        <a:spcAft>
          <a:spcPct val="0"/>
        </a:spcAft>
        <a:defRPr sz="2400" b="1">
          <a:solidFill>
            <a:schemeClr val="tx2"/>
          </a:solidFill>
          <a:latin typeface="Arial" charset="0"/>
          <a:ea typeface="ＭＳ Ｐゴシック" charset="-128"/>
          <a:cs typeface="ＭＳ Ｐゴシック" charset="-128"/>
        </a:defRPr>
      </a:lvl2pPr>
      <a:lvl3pPr algn="l" rtl="0" eaLnBrk="1" fontAlgn="base" hangingPunct="1">
        <a:lnSpc>
          <a:spcPct val="85000"/>
        </a:lnSpc>
        <a:spcBef>
          <a:spcPct val="0"/>
        </a:spcBef>
        <a:spcAft>
          <a:spcPct val="0"/>
        </a:spcAft>
        <a:defRPr sz="2400" b="1">
          <a:solidFill>
            <a:schemeClr val="tx2"/>
          </a:solidFill>
          <a:latin typeface="Arial" charset="0"/>
          <a:ea typeface="ＭＳ Ｐゴシック" charset="-128"/>
          <a:cs typeface="ＭＳ Ｐゴシック" charset="-128"/>
        </a:defRPr>
      </a:lvl3pPr>
      <a:lvl4pPr algn="l" rtl="0" eaLnBrk="1" fontAlgn="base" hangingPunct="1">
        <a:lnSpc>
          <a:spcPct val="85000"/>
        </a:lnSpc>
        <a:spcBef>
          <a:spcPct val="0"/>
        </a:spcBef>
        <a:spcAft>
          <a:spcPct val="0"/>
        </a:spcAft>
        <a:defRPr sz="2400" b="1">
          <a:solidFill>
            <a:schemeClr val="tx2"/>
          </a:solidFill>
          <a:latin typeface="Arial" charset="0"/>
          <a:ea typeface="ＭＳ Ｐゴシック" charset="-128"/>
          <a:cs typeface="ＭＳ Ｐゴシック" charset="-128"/>
        </a:defRPr>
      </a:lvl4pPr>
      <a:lvl5pPr algn="l" rtl="0" eaLnBrk="1" fontAlgn="base" hangingPunct="1">
        <a:lnSpc>
          <a:spcPct val="85000"/>
        </a:lnSpc>
        <a:spcBef>
          <a:spcPct val="0"/>
        </a:spcBef>
        <a:spcAft>
          <a:spcPct val="0"/>
        </a:spcAft>
        <a:defRPr sz="2400" b="1">
          <a:solidFill>
            <a:schemeClr val="tx2"/>
          </a:solidFill>
          <a:latin typeface="Arial" charset="0"/>
          <a:ea typeface="ＭＳ Ｐゴシック" charset="-128"/>
          <a:cs typeface="ＭＳ Ｐゴシック" charset="-128"/>
        </a:defRPr>
      </a:lvl5pPr>
      <a:lvl6pPr marL="457200" algn="l" rtl="0" eaLnBrk="1" fontAlgn="base" hangingPunct="1">
        <a:lnSpc>
          <a:spcPct val="85000"/>
        </a:lnSpc>
        <a:spcBef>
          <a:spcPct val="0"/>
        </a:spcBef>
        <a:spcAft>
          <a:spcPct val="0"/>
        </a:spcAft>
        <a:defRPr sz="4400" b="1">
          <a:solidFill>
            <a:schemeClr val="tx2"/>
          </a:solidFill>
          <a:latin typeface="Arial" charset="0"/>
        </a:defRPr>
      </a:lvl6pPr>
      <a:lvl7pPr marL="914400" algn="l" rtl="0" eaLnBrk="1" fontAlgn="base" hangingPunct="1">
        <a:lnSpc>
          <a:spcPct val="85000"/>
        </a:lnSpc>
        <a:spcBef>
          <a:spcPct val="0"/>
        </a:spcBef>
        <a:spcAft>
          <a:spcPct val="0"/>
        </a:spcAft>
        <a:defRPr sz="4400" b="1">
          <a:solidFill>
            <a:schemeClr val="tx2"/>
          </a:solidFill>
          <a:latin typeface="Arial" charset="0"/>
        </a:defRPr>
      </a:lvl7pPr>
      <a:lvl8pPr marL="1371600" algn="l" rtl="0" eaLnBrk="1" fontAlgn="base" hangingPunct="1">
        <a:lnSpc>
          <a:spcPct val="85000"/>
        </a:lnSpc>
        <a:spcBef>
          <a:spcPct val="0"/>
        </a:spcBef>
        <a:spcAft>
          <a:spcPct val="0"/>
        </a:spcAft>
        <a:defRPr sz="4400" b="1">
          <a:solidFill>
            <a:schemeClr val="tx2"/>
          </a:solidFill>
          <a:latin typeface="Arial" charset="0"/>
        </a:defRPr>
      </a:lvl8pPr>
      <a:lvl9pPr marL="1828800" algn="l" rtl="0" eaLnBrk="1" fontAlgn="base" hangingPunct="1">
        <a:lnSpc>
          <a:spcPct val="85000"/>
        </a:lnSpc>
        <a:spcBef>
          <a:spcPct val="0"/>
        </a:spcBef>
        <a:spcAft>
          <a:spcPct val="0"/>
        </a:spcAft>
        <a:defRPr sz="4400" b="1">
          <a:solidFill>
            <a:schemeClr val="tx2"/>
          </a:solidFill>
          <a:latin typeface="Arial" charset="0"/>
        </a:defRPr>
      </a:lvl9pPr>
    </p:titleStyle>
    <p:bodyStyle>
      <a:lvl1pPr marL="266700" indent="-266700" algn="l" rtl="0" eaLnBrk="1" fontAlgn="base" hangingPunct="1">
        <a:lnSpc>
          <a:spcPct val="90000"/>
        </a:lnSpc>
        <a:spcBef>
          <a:spcPts val="600"/>
        </a:spcBef>
        <a:spcAft>
          <a:spcPts val="600"/>
        </a:spcAft>
        <a:buClr>
          <a:schemeClr val="tx2"/>
        </a:buClr>
        <a:defRPr sz="2400">
          <a:solidFill>
            <a:schemeClr val="tx1"/>
          </a:solidFill>
          <a:latin typeface="+mn-lt"/>
          <a:ea typeface="ＭＳ Ｐゴシック" charset="-128"/>
          <a:cs typeface="ＭＳ Ｐゴシック" charset="-128"/>
        </a:defRPr>
      </a:lvl1pPr>
      <a:lvl2pPr marL="808038" indent="-352425" algn="l" rtl="0" eaLnBrk="1" fontAlgn="base" hangingPunct="1">
        <a:lnSpc>
          <a:spcPct val="90000"/>
        </a:lnSpc>
        <a:spcBef>
          <a:spcPct val="0"/>
        </a:spcBef>
        <a:spcAft>
          <a:spcPts val="300"/>
        </a:spcAft>
        <a:buClr>
          <a:schemeClr val="tx2"/>
        </a:buClr>
        <a:buFont typeface="Arial" charset="0"/>
        <a:buChar char="&gt;"/>
        <a:defRPr sz="2400">
          <a:solidFill>
            <a:schemeClr val="tx1"/>
          </a:solidFill>
          <a:latin typeface="+mn-lt"/>
          <a:ea typeface="ＭＳ Ｐゴシック" charset="-128"/>
          <a:cs typeface="ＭＳ Ｐゴシック"/>
        </a:defRPr>
      </a:lvl2pPr>
      <a:lvl3pPr marL="1233488" indent="-228600" algn="l" rtl="0" eaLnBrk="1" fontAlgn="base" hangingPunct="1">
        <a:lnSpc>
          <a:spcPct val="90000"/>
        </a:lnSpc>
        <a:spcBef>
          <a:spcPct val="20000"/>
        </a:spcBef>
        <a:spcAft>
          <a:spcPct val="0"/>
        </a:spcAft>
        <a:buClr>
          <a:schemeClr val="tx2"/>
        </a:buClr>
        <a:buFont typeface="Arial" charset="0"/>
        <a:buChar char="–"/>
        <a:defRPr sz="2400">
          <a:solidFill>
            <a:schemeClr val="tx1"/>
          </a:solidFill>
          <a:latin typeface="+mn-lt"/>
          <a:ea typeface="ＭＳ Ｐゴシック" charset="-128"/>
          <a:cs typeface="ＭＳ Ｐゴシック"/>
        </a:defRPr>
      </a:lvl3pPr>
      <a:lvl4pPr marL="1641475" indent="-228600" algn="l" rtl="0" eaLnBrk="1" fontAlgn="base" hangingPunct="1">
        <a:lnSpc>
          <a:spcPct val="90000"/>
        </a:lnSpc>
        <a:spcBef>
          <a:spcPct val="20000"/>
        </a:spcBef>
        <a:spcAft>
          <a:spcPct val="0"/>
        </a:spcAft>
        <a:buClr>
          <a:schemeClr val="tx2"/>
        </a:buClr>
        <a:buFont typeface="Arial" charset="0"/>
        <a:buChar char="–"/>
        <a:defRPr sz="2400">
          <a:solidFill>
            <a:schemeClr val="tx1"/>
          </a:solidFill>
          <a:latin typeface="+mn-lt"/>
          <a:ea typeface="ＭＳ Ｐゴシック" charset="-128"/>
          <a:cs typeface="ＭＳ Ｐゴシック"/>
        </a:defRPr>
      </a:lvl4pPr>
      <a:lvl5pPr marL="2057400" indent="-228600" algn="l" rtl="0" eaLnBrk="1" fontAlgn="base" hangingPunct="1">
        <a:lnSpc>
          <a:spcPct val="90000"/>
        </a:lnSpc>
        <a:spcBef>
          <a:spcPct val="20000"/>
        </a:spcBef>
        <a:spcAft>
          <a:spcPct val="0"/>
        </a:spcAft>
        <a:buClr>
          <a:schemeClr val="tx2"/>
        </a:buClr>
        <a:buFont typeface="Arial" charset="0"/>
        <a:buChar char="–"/>
        <a:defRPr sz="2400">
          <a:solidFill>
            <a:schemeClr val="tx1"/>
          </a:solidFill>
          <a:latin typeface="+mn-lt"/>
          <a:ea typeface="ＭＳ Ｐゴシック" charset="-128"/>
          <a:cs typeface="ＭＳ Ｐゴシック"/>
        </a:defRPr>
      </a:lvl5pPr>
      <a:lvl6pPr marL="2514600" indent="-228600" algn="l" rtl="0" eaLnBrk="1" fontAlgn="base" hangingPunct="1">
        <a:lnSpc>
          <a:spcPct val="90000"/>
        </a:lnSpc>
        <a:spcBef>
          <a:spcPct val="20000"/>
        </a:spcBef>
        <a:spcAft>
          <a:spcPct val="0"/>
        </a:spcAft>
        <a:buClr>
          <a:schemeClr val="tx2"/>
        </a:buClr>
        <a:buFont typeface="Arial" charset="0"/>
        <a:buChar char="–"/>
        <a:defRPr sz="2400">
          <a:solidFill>
            <a:schemeClr val="accent2"/>
          </a:solidFill>
          <a:latin typeface="+mn-lt"/>
          <a:ea typeface="ＭＳ Ｐゴシック" charset="-128"/>
        </a:defRPr>
      </a:lvl6pPr>
      <a:lvl7pPr marL="2971800" indent="-228600" algn="l" rtl="0" eaLnBrk="1" fontAlgn="base" hangingPunct="1">
        <a:lnSpc>
          <a:spcPct val="90000"/>
        </a:lnSpc>
        <a:spcBef>
          <a:spcPct val="20000"/>
        </a:spcBef>
        <a:spcAft>
          <a:spcPct val="0"/>
        </a:spcAft>
        <a:buClr>
          <a:schemeClr val="tx2"/>
        </a:buClr>
        <a:buFont typeface="Arial" charset="0"/>
        <a:buChar char="–"/>
        <a:defRPr sz="2400">
          <a:solidFill>
            <a:schemeClr val="accent2"/>
          </a:solidFill>
          <a:latin typeface="+mn-lt"/>
          <a:ea typeface="ＭＳ Ｐゴシック" charset="-128"/>
        </a:defRPr>
      </a:lvl7pPr>
      <a:lvl8pPr marL="3429000" indent="-228600" algn="l" rtl="0" eaLnBrk="1" fontAlgn="base" hangingPunct="1">
        <a:lnSpc>
          <a:spcPct val="90000"/>
        </a:lnSpc>
        <a:spcBef>
          <a:spcPct val="20000"/>
        </a:spcBef>
        <a:spcAft>
          <a:spcPct val="0"/>
        </a:spcAft>
        <a:buClr>
          <a:schemeClr val="tx2"/>
        </a:buClr>
        <a:buFont typeface="Arial" charset="0"/>
        <a:buChar char="–"/>
        <a:defRPr sz="2400">
          <a:solidFill>
            <a:schemeClr val="accent2"/>
          </a:solidFill>
          <a:latin typeface="+mn-lt"/>
          <a:ea typeface="ＭＳ Ｐゴシック" charset="-128"/>
        </a:defRPr>
      </a:lvl8pPr>
      <a:lvl9pPr marL="3886200" indent="-228600" algn="l" rtl="0" eaLnBrk="1" fontAlgn="base" hangingPunct="1">
        <a:lnSpc>
          <a:spcPct val="90000"/>
        </a:lnSpc>
        <a:spcBef>
          <a:spcPct val="20000"/>
        </a:spcBef>
        <a:spcAft>
          <a:spcPct val="0"/>
        </a:spcAft>
        <a:buClr>
          <a:schemeClr val="tx2"/>
        </a:buClr>
        <a:buFont typeface="Arial" charset="0"/>
        <a:buChar char="–"/>
        <a:defRPr sz="2400">
          <a:solidFill>
            <a:schemeClr val="accent2"/>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82000"/>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AU" dirty="0"/>
              <a:t>Title</a:t>
            </a:r>
            <a:endParaRPr lang="en-US" dirty="0"/>
          </a:p>
        </p:txBody>
      </p:sp>
      <p:sp>
        <p:nvSpPr>
          <p:cNvPr id="3" name="Text Placeholder 2"/>
          <p:cNvSpPr>
            <a:spLocks noGrp="1"/>
          </p:cNvSpPr>
          <p:nvPr>
            <p:ph type="body" idx="1"/>
          </p:nvPr>
        </p:nvSpPr>
        <p:spPr>
          <a:xfrm>
            <a:off x="457200" y="1417648"/>
            <a:ext cx="8229600" cy="3991833"/>
          </a:xfrm>
          <a:prstGeom prst="rect">
            <a:avLst/>
          </a:prstGeom>
          <a:solidFill>
            <a:srgbClr val="F6F6F6"/>
          </a:solidFill>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descr="KNOWING Logo 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cxnSp>
        <p:nvCxnSpPr>
          <p:cNvPr id="6" name="Straight Connector 5"/>
          <p:cNvCxnSpPr/>
          <p:nvPr/>
        </p:nvCxnSpPr>
        <p:spPr>
          <a:xfrm>
            <a:off x="457200" y="6450903"/>
            <a:ext cx="71622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3234925"/>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Lst>
  <p:hf hdr="0" ftr="0" dt="0"/>
  <p:txStyles>
    <p:titleStyle>
      <a:lvl1pPr algn="l" defTabSz="457200" rtl="0" eaLnBrk="1" latinLnBrk="0" hangingPunct="1">
        <a:spcBef>
          <a:spcPct val="0"/>
        </a:spcBef>
        <a:buNone/>
        <a:defRPr sz="4400" b="0" kern="1200">
          <a:solidFill>
            <a:schemeClr val="tx1"/>
          </a:solidFill>
          <a:latin typeface="Open Sans"/>
          <a:ea typeface="+mj-ea"/>
          <a:cs typeface="Open Sans"/>
        </a:defRPr>
      </a:lvl1pPr>
    </p:titleStyle>
    <p:bodyStyle>
      <a:lvl1pPr marL="342900" indent="-342900" algn="l" defTabSz="457200" rtl="0" eaLnBrk="1" latinLnBrk="0" hangingPunct="1">
        <a:spcBef>
          <a:spcPct val="20000"/>
        </a:spcBef>
        <a:buFont typeface="Arial"/>
        <a:buChar char="•"/>
        <a:defRPr sz="3200" kern="120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000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0000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82000"/>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AU" dirty="0"/>
              <a:t>Title</a:t>
            </a:r>
            <a:endParaRPr lang="en-US" dirty="0"/>
          </a:p>
        </p:txBody>
      </p:sp>
      <p:sp>
        <p:nvSpPr>
          <p:cNvPr id="3" name="Text Placeholder 2"/>
          <p:cNvSpPr>
            <a:spLocks noGrp="1"/>
          </p:cNvSpPr>
          <p:nvPr>
            <p:ph type="body" idx="1"/>
          </p:nvPr>
        </p:nvSpPr>
        <p:spPr>
          <a:xfrm>
            <a:off x="457200" y="1417648"/>
            <a:ext cx="8229600" cy="3991833"/>
          </a:xfrm>
          <a:prstGeom prst="rect">
            <a:avLst/>
          </a:prstGeom>
          <a:solidFill>
            <a:srgbClr val="F6F6F6"/>
          </a:solidFill>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descr="KNOWING Logo 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cxnSp>
        <p:nvCxnSpPr>
          <p:cNvPr id="6" name="Straight Connector 5"/>
          <p:cNvCxnSpPr/>
          <p:nvPr/>
        </p:nvCxnSpPr>
        <p:spPr>
          <a:xfrm>
            <a:off x="457200" y="6450903"/>
            <a:ext cx="71622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072274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Lst>
  <p:hf hdr="0" ftr="0" dt="0"/>
  <p:txStyles>
    <p:titleStyle>
      <a:lvl1pPr algn="l" defTabSz="457200" rtl="0" eaLnBrk="1" latinLnBrk="0" hangingPunct="1">
        <a:spcBef>
          <a:spcPct val="0"/>
        </a:spcBef>
        <a:buNone/>
        <a:defRPr sz="4400" b="0" kern="1200">
          <a:solidFill>
            <a:schemeClr val="tx1"/>
          </a:solidFill>
          <a:latin typeface="Open Sans"/>
          <a:ea typeface="+mj-ea"/>
          <a:cs typeface="Open Sans"/>
        </a:defRPr>
      </a:lvl1pPr>
    </p:titleStyle>
    <p:bodyStyle>
      <a:lvl1pPr marL="342900" indent="-342900" algn="l" defTabSz="457200" rtl="0" eaLnBrk="1" latinLnBrk="0" hangingPunct="1">
        <a:spcBef>
          <a:spcPct val="20000"/>
        </a:spcBef>
        <a:buFont typeface="Arial"/>
        <a:buChar char="•"/>
        <a:defRPr sz="3200" kern="120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000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0000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19145" y="655637"/>
            <a:ext cx="7932737" cy="7921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a:t>Title</a:t>
            </a:r>
          </a:p>
        </p:txBody>
      </p:sp>
      <p:sp>
        <p:nvSpPr>
          <p:cNvPr id="1027" name="Rectangle 3"/>
          <p:cNvSpPr>
            <a:spLocks noGrp="1" noChangeArrowheads="1"/>
          </p:cNvSpPr>
          <p:nvPr>
            <p:ph type="body" idx="1"/>
          </p:nvPr>
        </p:nvSpPr>
        <p:spPr bwMode="auto">
          <a:xfrm>
            <a:off x="722313" y="1663709"/>
            <a:ext cx="7986712" cy="43148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029" name="Rectangle 5"/>
          <p:cNvSpPr>
            <a:spLocks noGrp="1" noChangeArrowheads="1"/>
          </p:cNvSpPr>
          <p:nvPr>
            <p:ph type="ftr" sz="quarter" idx="3"/>
          </p:nvPr>
        </p:nvSpPr>
        <p:spPr bwMode="auto">
          <a:xfrm>
            <a:off x="715966" y="6173797"/>
            <a:ext cx="5394325" cy="336551"/>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sz="1600"/>
            </a:lvl1pPr>
          </a:lstStyle>
          <a:p>
            <a:endParaRPr lang="en-AU" dirty="0"/>
          </a:p>
        </p:txBody>
      </p:sp>
      <p:sp>
        <p:nvSpPr>
          <p:cNvPr id="1030" name="Rectangle 6"/>
          <p:cNvSpPr>
            <a:spLocks noGrp="1" noChangeArrowheads="1"/>
          </p:cNvSpPr>
          <p:nvPr>
            <p:ph type="sldNum" sz="quarter" idx="4"/>
          </p:nvPr>
        </p:nvSpPr>
        <p:spPr bwMode="auto">
          <a:xfrm>
            <a:off x="6643701" y="6154740"/>
            <a:ext cx="1812925" cy="3651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1600"/>
            </a:lvl1pPr>
          </a:lstStyle>
          <a:p>
            <a:fld id="{DBA22578-C430-49CC-B29B-ED22DD951084}" type="slidenum">
              <a:rPr lang="en-AU" smtClean="0"/>
              <a:pPr/>
              <a:t>‹#›</a:t>
            </a:fld>
            <a:endParaRPr lang="en-AU" dirty="0"/>
          </a:p>
        </p:txBody>
      </p:sp>
      <p:grpSp>
        <p:nvGrpSpPr>
          <p:cNvPr id="2" name="Group 11"/>
          <p:cNvGrpSpPr>
            <a:grpSpLocks noChangeAspect="1"/>
          </p:cNvGrpSpPr>
          <p:nvPr/>
        </p:nvGrpSpPr>
        <p:grpSpPr bwMode="auto">
          <a:xfrm>
            <a:off x="125427" y="5627697"/>
            <a:ext cx="541337" cy="820737"/>
            <a:chOff x="-10395" y="-17929"/>
            <a:chExt cx="26618" cy="40273"/>
          </a:xfrm>
        </p:grpSpPr>
        <p:sp>
          <p:nvSpPr>
            <p:cNvPr id="1036" name="Freeform 12"/>
            <p:cNvSpPr>
              <a:spLocks noChangeAspect="1" noEditPoints="1"/>
            </p:cNvSpPr>
            <p:nvPr/>
          </p:nvSpPr>
          <p:spPr bwMode="gray">
            <a:xfrm>
              <a:off x="-4306" y="1000"/>
              <a:ext cx="14441" cy="18306"/>
            </a:xfrm>
            <a:custGeom>
              <a:avLst/>
              <a:gdLst>
                <a:gd name="T0" fmla="*/ 2552 w 6120"/>
                <a:gd name="T1" fmla="*/ 3545 h 7720"/>
                <a:gd name="T2" fmla="*/ 2180 w 6120"/>
                <a:gd name="T3" fmla="*/ 3601 h 7720"/>
                <a:gd name="T4" fmla="*/ 2518 w 6120"/>
                <a:gd name="T5" fmla="*/ 4134 h 7720"/>
                <a:gd name="T6" fmla="*/ 2326 w 6120"/>
                <a:gd name="T7" fmla="*/ 4216 h 7720"/>
                <a:gd name="T8" fmla="*/ 1991 w 6120"/>
                <a:gd name="T9" fmla="*/ 3722 h 7720"/>
                <a:gd name="T10" fmla="*/ 1910 w 6120"/>
                <a:gd name="T11" fmla="*/ 3591 h 7720"/>
                <a:gd name="T12" fmla="*/ 1783 w 6120"/>
                <a:gd name="T13" fmla="*/ 4102 h 7720"/>
                <a:gd name="T14" fmla="*/ 1334 w 6120"/>
                <a:gd name="T15" fmla="*/ 4249 h 7720"/>
                <a:gd name="T16" fmla="*/ 1318 w 6120"/>
                <a:gd name="T17" fmla="*/ 3750 h 7720"/>
                <a:gd name="T18" fmla="*/ 1615 w 6120"/>
                <a:gd name="T19" fmla="*/ 3479 h 7720"/>
                <a:gd name="T20" fmla="*/ 1068 w 6120"/>
                <a:gd name="T21" fmla="*/ 3237 h 7720"/>
                <a:gd name="T22" fmla="*/ 1141 w 6120"/>
                <a:gd name="T23" fmla="*/ 3041 h 7720"/>
                <a:gd name="T24" fmla="*/ 1674 w 6120"/>
                <a:gd name="T25" fmla="*/ 3190 h 7720"/>
                <a:gd name="T26" fmla="*/ 1594 w 6120"/>
                <a:gd name="T27" fmla="*/ 2776 h 7720"/>
                <a:gd name="T28" fmla="*/ 1908 w 6120"/>
                <a:gd name="T29" fmla="*/ 2348 h 7720"/>
                <a:gd name="T30" fmla="*/ 1912 w 6120"/>
                <a:gd name="T31" fmla="*/ 2348 h 7720"/>
                <a:gd name="T32" fmla="*/ 1916 w 6120"/>
                <a:gd name="T33" fmla="*/ 2348 h 7720"/>
                <a:gd name="T34" fmla="*/ 2230 w 6120"/>
                <a:gd name="T35" fmla="*/ 2776 h 7720"/>
                <a:gd name="T36" fmla="*/ 2150 w 6120"/>
                <a:gd name="T37" fmla="*/ 3190 h 7720"/>
                <a:gd name="T38" fmla="*/ 2684 w 6120"/>
                <a:gd name="T39" fmla="*/ 3041 h 7720"/>
                <a:gd name="T40" fmla="*/ 2756 w 6120"/>
                <a:gd name="T41" fmla="*/ 3237 h 7720"/>
                <a:gd name="T42" fmla="*/ 2999 w 6120"/>
                <a:gd name="T43" fmla="*/ 6678 h 7720"/>
                <a:gd name="T44" fmla="*/ 2999 w 6120"/>
                <a:gd name="T45" fmla="*/ 6677 h 7720"/>
                <a:gd name="T46" fmla="*/ 3000 w 6120"/>
                <a:gd name="T47" fmla="*/ 6677 h 7720"/>
                <a:gd name="T48" fmla="*/ 5151 w 6120"/>
                <a:gd name="T49" fmla="*/ 972 h 7720"/>
                <a:gd name="T50" fmla="*/ 5995 w 6120"/>
                <a:gd name="T51" fmla="*/ 2567 h 7720"/>
                <a:gd name="T52" fmla="*/ 2998 w 6120"/>
                <a:gd name="T53" fmla="*/ 128 h 7720"/>
                <a:gd name="T54" fmla="*/ 848 w 6120"/>
                <a:gd name="T55" fmla="*/ 972 h 7720"/>
                <a:gd name="T56" fmla="*/ 2998 w 6120"/>
                <a:gd name="T57" fmla="*/ 6677 h 7720"/>
                <a:gd name="T58" fmla="*/ 2874 w 6120"/>
                <a:gd name="T59" fmla="*/ 7508 h 7720"/>
                <a:gd name="T60" fmla="*/ 126 w 6120"/>
                <a:gd name="T61" fmla="*/ 124 h 7720"/>
                <a:gd name="T62" fmla="*/ 2002 w 6120"/>
                <a:gd name="T63" fmla="*/ 0 h 7720"/>
                <a:gd name="T64" fmla="*/ 2 w 6120"/>
                <a:gd name="T65" fmla="*/ 2562 h 7720"/>
                <a:gd name="T66" fmla="*/ 2998 w 6120"/>
                <a:gd name="T67" fmla="*/ 7720 h 7720"/>
                <a:gd name="T68" fmla="*/ 3466 w 6120"/>
                <a:gd name="T69" fmla="*/ 3545 h 7720"/>
                <a:gd name="T70" fmla="*/ 3837 w 6120"/>
                <a:gd name="T71" fmla="*/ 3601 h 7720"/>
                <a:gd name="T72" fmla="*/ 3500 w 6120"/>
                <a:gd name="T73" fmla="*/ 4134 h 7720"/>
                <a:gd name="T74" fmla="*/ 3692 w 6120"/>
                <a:gd name="T75" fmla="*/ 4216 h 7720"/>
                <a:gd name="T76" fmla="*/ 4027 w 6120"/>
                <a:gd name="T77" fmla="*/ 3722 h 7720"/>
                <a:gd name="T78" fmla="*/ 4108 w 6120"/>
                <a:gd name="T79" fmla="*/ 3591 h 7720"/>
                <a:gd name="T80" fmla="*/ 4235 w 6120"/>
                <a:gd name="T81" fmla="*/ 4102 h 7720"/>
                <a:gd name="T82" fmla="*/ 4684 w 6120"/>
                <a:gd name="T83" fmla="*/ 4249 h 7720"/>
                <a:gd name="T84" fmla="*/ 4700 w 6120"/>
                <a:gd name="T85" fmla="*/ 3750 h 7720"/>
                <a:gd name="T86" fmla="*/ 4403 w 6120"/>
                <a:gd name="T87" fmla="*/ 3479 h 7720"/>
                <a:gd name="T88" fmla="*/ 4949 w 6120"/>
                <a:gd name="T89" fmla="*/ 3237 h 7720"/>
                <a:gd name="T90" fmla="*/ 4877 w 6120"/>
                <a:gd name="T91" fmla="*/ 3041 h 7720"/>
                <a:gd name="T92" fmla="*/ 4344 w 6120"/>
                <a:gd name="T93" fmla="*/ 3190 h 7720"/>
                <a:gd name="T94" fmla="*/ 4424 w 6120"/>
                <a:gd name="T95" fmla="*/ 2776 h 7720"/>
                <a:gd name="T96" fmla="*/ 4110 w 6120"/>
                <a:gd name="T97" fmla="*/ 2348 h 7720"/>
                <a:gd name="T98" fmla="*/ 4106 w 6120"/>
                <a:gd name="T99" fmla="*/ 2348 h 7720"/>
                <a:gd name="T100" fmla="*/ 4101 w 6120"/>
                <a:gd name="T101" fmla="*/ 2348 h 7720"/>
                <a:gd name="T102" fmla="*/ 3787 w 6120"/>
                <a:gd name="T103" fmla="*/ 2776 h 7720"/>
                <a:gd name="T104" fmla="*/ 3867 w 6120"/>
                <a:gd name="T105" fmla="*/ 3190 h 7720"/>
                <a:gd name="T106" fmla="*/ 3334 w 6120"/>
                <a:gd name="T107" fmla="*/ 3041 h 7720"/>
                <a:gd name="T108" fmla="*/ 3262 w 6120"/>
                <a:gd name="T109" fmla="*/ 3237 h 772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120"/>
                <a:gd name="T166" fmla="*/ 0 h 7720"/>
                <a:gd name="T167" fmla="*/ 6120 w 6120"/>
                <a:gd name="T168" fmla="*/ 7720 h 772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120" h="7720">
                  <a:moveTo>
                    <a:pt x="2756" y="3237"/>
                  </a:moveTo>
                  <a:cubicBezTo>
                    <a:pt x="2727" y="3358"/>
                    <a:pt x="2704" y="3479"/>
                    <a:pt x="2552" y="3545"/>
                  </a:cubicBezTo>
                  <a:cubicBezTo>
                    <a:pt x="2394" y="3613"/>
                    <a:pt x="2333" y="3499"/>
                    <a:pt x="2209" y="3479"/>
                  </a:cubicBezTo>
                  <a:cubicBezTo>
                    <a:pt x="2094" y="3461"/>
                    <a:pt x="2070" y="3599"/>
                    <a:pt x="2180" y="3601"/>
                  </a:cubicBezTo>
                  <a:cubicBezTo>
                    <a:pt x="2290" y="3603"/>
                    <a:pt x="2425" y="3599"/>
                    <a:pt x="2507" y="3750"/>
                  </a:cubicBezTo>
                  <a:cubicBezTo>
                    <a:pt x="2600" y="3923"/>
                    <a:pt x="2488" y="3998"/>
                    <a:pt x="2518" y="4134"/>
                  </a:cubicBezTo>
                  <a:cubicBezTo>
                    <a:pt x="2531" y="4194"/>
                    <a:pt x="2517" y="4229"/>
                    <a:pt x="2490" y="4249"/>
                  </a:cubicBezTo>
                  <a:cubicBezTo>
                    <a:pt x="2442" y="4284"/>
                    <a:pt x="2371" y="4248"/>
                    <a:pt x="2326" y="4216"/>
                  </a:cubicBezTo>
                  <a:cubicBezTo>
                    <a:pt x="2223" y="4144"/>
                    <a:pt x="2150" y="4224"/>
                    <a:pt x="2042" y="4102"/>
                  </a:cubicBezTo>
                  <a:cubicBezTo>
                    <a:pt x="1953" y="4002"/>
                    <a:pt x="1892" y="3881"/>
                    <a:pt x="1991" y="3722"/>
                  </a:cubicBezTo>
                  <a:cubicBezTo>
                    <a:pt x="2043" y="3639"/>
                    <a:pt x="1975" y="3596"/>
                    <a:pt x="1914" y="3591"/>
                  </a:cubicBezTo>
                  <a:cubicBezTo>
                    <a:pt x="1910" y="3591"/>
                    <a:pt x="1910" y="3591"/>
                    <a:pt x="1910" y="3591"/>
                  </a:cubicBezTo>
                  <a:cubicBezTo>
                    <a:pt x="1850" y="3596"/>
                    <a:pt x="1781" y="3639"/>
                    <a:pt x="1833" y="3722"/>
                  </a:cubicBezTo>
                  <a:cubicBezTo>
                    <a:pt x="1932" y="3881"/>
                    <a:pt x="1872" y="4002"/>
                    <a:pt x="1783" y="4102"/>
                  </a:cubicBezTo>
                  <a:cubicBezTo>
                    <a:pt x="1674" y="4224"/>
                    <a:pt x="1601" y="4144"/>
                    <a:pt x="1499" y="4216"/>
                  </a:cubicBezTo>
                  <a:cubicBezTo>
                    <a:pt x="1453" y="4248"/>
                    <a:pt x="1382" y="4284"/>
                    <a:pt x="1334" y="4249"/>
                  </a:cubicBezTo>
                  <a:cubicBezTo>
                    <a:pt x="1307" y="4229"/>
                    <a:pt x="1294" y="4194"/>
                    <a:pt x="1307" y="4134"/>
                  </a:cubicBezTo>
                  <a:cubicBezTo>
                    <a:pt x="1336" y="3998"/>
                    <a:pt x="1224" y="3923"/>
                    <a:pt x="1318" y="3750"/>
                  </a:cubicBezTo>
                  <a:cubicBezTo>
                    <a:pt x="1399" y="3599"/>
                    <a:pt x="1534" y="3603"/>
                    <a:pt x="1644" y="3601"/>
                  </a:cubicBezTo>
                  <a:cubicBezTo>
                    <a:pt x="1753" y="3599"/>
                    <a:pt x="1731" y="3461"/>
                    <a:pt x="1615" y="3479"/>
                  </a:cubicBezTo>
                  <a:cubicBezTo>
                    <a:pt x="1491" y="3499"/>
                    <a:pt x="1430" y="3613"/>
                    <a:pt x="1272" y="3545"/>
                  </a:cubicBezTo>
                  <a:cubicBezTo>
                    <a:pt x="1121" y="3479"/>
                    <a:pt x="1098" y="3358"/>
                    <a:pt x="1068" y="3237"/>
                  </a:cubicBezTo>
                  <a:cubicBezTo>
                    <a:pt x="1050" y="3161"/>
                    <a:pt x="1005" y="3163"/>
                    <a:pt x="1018" y="3103"/>
                  </a:cubicBezTo>
                  <a:cubicBezTo>
                    <a:pt x="1031" y="3040"/>
                    <a:pt x="1068" y="3077"/>
                    <a:pt x="1141" y="3041"/>
                  </a:cubicBezTo>
                  <a:cubicBezTo>
                    <a:pt x="1268" y="2977"/>
                    <a:pt x="1321" y="2895"/>
                    <a:pt x="1483" y="2965"/>
                  </a:cubicBezTo>
                  <a:cubicBezTo>
                    <a:pt x="1581" y="3006"/>
                    <a:pt x="1621" y="3112"/>
                    <a:pt x="1674" y="3190"/>
                  </a:cubicBezTo>
                  <a:cubicBezTo>
                    <a:pt x="1725" y="3268"/>
                    <a:pt x="1844" y="3179"/>
                    <a:pt x="1780" y="3117"/>
                  </a:cubicBezTo>
                  <a:cubicBezTo>
                    <a:pt x="1716" y="3055"/>
                    <a:pt x="1578" y="2913"/>
                    <a:pt x="1594" y="2776"/>
                  </a:cubicBezTo>
                  <a:cubicBezTo>
                    <a:pt x="1609" y="2639"/>
                    <a:pt x="1733" y="2539"/>
                    <a:pt x="1807" y="2481"/>
                  </a:cubicBezTo>
                  <a:cubicBezTo>
                    <a:pt x="1878" y="2425"/>
                    <a:pt x="1816" y="2359"/>
                    <a:pt x="1908" y="2348"/>
                  </a:cubicBezTo>
                  <a:cubicBezTo>
                    <a:pt x="1908" y="2347"/>
                    <a:pt x="1908" y="2347"/>
                    <a:pt x="1908" y="2347"/>
                  </a:cubicBezTo>
                  <a:cubicBezTo>
                    <a:pt x="1909" y="2348"/>
                    <a:pt x="1911" y="2348"/>
                    <a:pt x="1912" y="2348"/>
                  </a:cubicBezTo>
                  <a:cubicBezTo>
                    <a:pt x="1913" y="2348"/>
                    <a:pt x="1915" y="2348"/>
                    <a:pt x="1916" y="2347"/>
                  </a:cubicBezTo>
                  <a:cubicBezTo>
                    <a:pt x="1916" y="2348"/>
                    <a:pt x="1916" y="2348"/>
                    <a:pt x="1916" y="2348"/>
                  </a:cubicBezTo>
                  <a:cubicBezTo>
                    <a:pt x="2008" y="2359"/>
                    <a:pt x="1946" y="2425"/>
                    <a:pt x="2018" y="2481"/>
                  </a:cubicBezTo>
                  <a:cubicBezTo>
                    <a:pt x="2091" y="2539"/>
                    <a:pt x="2215" y="2639"/>
                    <a:pt x="2230" y="2776"/>
                  </a:cubicBezTo>
                  <a:cubicBezTo>
                    <a:pt x="2246" y="2913"/>
                    <a:pt x="2108" y="3055"/>
                    <a:pt x="2044" y="3117"/>
                  </a:cubicBezTo>
                  <a:cubicBezTo>
                    <a:pt x="1980" y="3179"/>
                    <a:pt x="2099" y="3268"/>
                    <a:pt x="2150" y="3190"/>
                  </a:cubicBezTo>
                  <a:cubicBezTo>
                    <a:pt x="2203" y="3112"/>
                    <a:pt x="2243" y="3006"/>
                    <a:pt x="2341" y="2965"/>
                  </a:cubicBezTo>
                  <a:cubicBezTo>
                    <a:pt x="2504" y="2895"/>
                    <a:pt x="2556" y="2977"/>
                    <a:pt x="2684" y="3041"/>
                  </a:cubicBezTo>
                  <a:cubicBezTo>
                    <a:pt x="2756" y="3077"/>
                    <a:pt x="2793" y="3040"/>
                    <a:pt x="2806" y="3103"/>
                  </a:cubicBezTo>
                  <a:cubicBezTo>
                    <a:pt x="2819" y="3163"/>
                    <a:pt x="2774" y="3161"/>
                    <a:pt x="2756" y="3237"/>
                  </a:cubicBezTo>
                  <a:close/>
                  <a:moveTo>
                    <a:pt x="2999" y="6677"/>
                  </a:moveTo>
                  <a:cubicBezTo>
                    <a:pt x="2999" y="6678"/>
                    <a:pt x="2999" y="6678"/>
                    <a:pt x="2999" y="6678"/>
                  </a:cubicBezTo>
                  <a:cubicBezTo>
                    <a:pt x="2999" y="6678"/>
                    <a:pt x="2999" y="6678"/>
                    <a:pt x="2999" y="6678"/>
                  </a:cubicBezTo>
                  <a:lnTo>
                    <a:pt x="2999" y="6677"/>
                  </a:lnTo>
                  <a:close/>
                  <a:moveTo>
                    <a:pt x="5151" y="3210"/>
                  </a:moveTo>
                  <a:cubicBezTo>
                    <a:pt x="5048" y="5666"/>
                    <a:pt x="3351" y="6459"/>
                    <a:pt x="3000" y="6677"/>
                  </a:cubicBezTo>
                  <a:cubicBezTo>
                    <a:pt x="3000" y="972"/>
                    <a:pt x="3000" y="972"/>
                    <a:pt x="3000" y="972"/>
                  </a:cubicBezTo>
                  <a:cubicBezTo>
                    <a:pt x="5151" y="972"/>
                    <a:pt x="5151" y="972"/>
                    <a:pt x="5151" y="972"/>
                  </a:cubicBezTo>
                  <a:lnTo>
                    <a:pt x="5151" y="3210"/>
                  </a:lnTo>
                  <a:close/>
                  <a:moveTo>
                    <a:pt x="5995" y="2567"/>
                  </a:moveTo>
                  <a:cubicBezTo>
                    <a:pt x="5995" y="128"/>
                    <a:pt x="5995" y="128"/>
                    <a:pt x="5995" y="128"/>
                  </a:cubicBezTo>
                  <a:cubicBezTo>
                    <a:pt x="2998" y="128"/>
                    <a:pt x="2998" y="128"/>
                    <a:pt x="2998" y="128"/>
                  </a:cubicBezTo>
                  <a:cubicBezTo>
                    <a:pt x="2998" y="972"/>
                    <a:pt x="2998" y="972"/>
                    <a:pt x="2998" y="972"/>
                  </a:cubicBezTo>
                  <a:cubicBezTo>
                    <a:pt x="848" y="972"/>
                    <a:pt x="848" y="972"/>
                    <a:pt x="848" y="972"/>
                  </a:cubicBezTo>
                  <a:cubicBezTo>
                    <a:pt x="848" y="3210"/>
                    <a:pt x="848" y="3210"/>
                    <a:pt x="848" y="3210"/>
                  </a:cubicBezTo>
                  <a:cubicBezTo>
                    <a:pt x="950" y="5665"/>
                    <a:pt x="2647" y="6458"/>
                    <a:pt x="2998" y="6677"/>
                  </a:cubicBezTo>
                  <a:cubicBezTo>
                    <a:pt x="2998" y="7575"/>
                    <a:pt x="2998" y="7575"/>
                    <a:pt x="2998" y="7575"/>
                  </a:cubicBezTo>
                  <a:cubicBezTo>
                    <a:pt x="2957" y="7553"/>
                    <a:pt x="2915" y="7530"/>
                    <a:pt x="2874" y="7508"/>
                  </a:cubicBezTo>
                  <a:cubicBezTo>
                    <a:pt x="1037" y="6491"/>
                    <a:pt x="138" y="4871"/>
                    <a:pt x="126" y="2562"/>
                  </a:cubicBezTo>
                  <a:cubicBezTo>
                    <a:pt x="125" y="2325"/>
                    <a:pt x="126" y="604"/>
                    <a:pt x="126" y="124"/>
                  </a:cubicBezTo>
                  <a:cubicBezTo>
                    <a:pt x="2002" y="124"/>
                    <a:pt x="2002" y="124"/>
                    <a:pt x="2002" y="124"/>
                  </a:cubicBezTo>
                  <a:cubicBezTo>
                    <a:pt x="2002" y="0"/>
                    <a:pt x="2002" y="0"/>
                    <a:pt x="2002" y="0"/>
                  </a:cubicBezTo>
                  <a:cubicBezTo>
                    <a:pt x="2" y="0"/>
                    <a:pt x="2" y="0"/>
                    <a:pt x="2" y="0"/>
                  </a:cubicBezTo>
                  <a:cubicBezTo>
                    <a:pt x="2" y="0"/>
                    <a:pt x="0" y="2285"/>
                    <a:pt x="2" y="2562"/>
                  </a:cubicBezTo>
                  <a:cubicBezTo>
                    <a:pt x="13" y="4797"/>
                    <a:pt x="841" y="6603"/>
                    <a:pt x="2998" y="7715"/>
                  </a:cubicBezTo>
                  <a:cubicBezTo>
                    <a:pt x="2998" y="7720"/>
                    <a:pt x="2998" y="7720"/>
                    <a:pt x="2998" y="7720"/>
                  </a:cubicBezTo>
                  <a:cubicBezTo>
                    <a:pt x="5483" y="6542"/>
                    <a:pt x="6120" y="4501"/>
                    <a:pt x="5995" y="2567"/>
                  </a:cubicBezTo>
                  <a:close/>
                  <a:moveTo>
                    <a:pt x="3466" y="3545"/>
                  </a:moveTo>
                  <a:cubicBezTo>
                    <a:pt x="3624" y="3613"/>
                    <a:pt x="3685" y="3499"/>
                    <a:pt x="3808" y="3479"/>
                  </a:cubicBezTo>
                  <a:cubicBezTo>
                    <a:pt x="3924" y="3461"/>
                    <a:pt x="3947" y="3599"/>
                    <a:pt x="3837" y="3601"/>
                  </a:cubicBezTo>
                  <a:cubicBezTo>
                    <a:pt x="3728" y="3603"/>
                    <a:pt x="3593" y="3599"/>
                    <a:pt x="3511" y="3750"/>
                  </a:cubicBezTo>
                  <a:cubicBezTo>
                    <a:pt x="3418" y="3923"/>
                    <a:pt x="3530" y="3998"/>
                    <a:pt x="3500" y="4134"/>
                  </a:cubicBezTo>
                  <a:cubicBezTo>
                    <a:pt x="3487" y="4194"/>
                    <a:pt x="3501" y="4229"/>
                    <a:pt x="3528" y="4249"/>
                  </a:cubicBezTo>
                  <a:cubicBezTo>
                    <a:pt x="3576" y="4284"/>
                    <a:pt x="3647" y="4248"/>
                    <a:pt x="3692" y="4216"/>
                  </a:cubicBezTo>
                  <a:cubicBezTo>
                    <a:pt x="3795" y="4144"/>
                    <a:pt x="3868" y="4224"/>
                    <a:pt x="3976" y="4102"/>
                  </a:cubicBezTo>
                  <a:cubicBezTo>
                    <a:pt x="4065" y="4002"/>
                    <a:pt x="4126" y="3881"/>
                    <a:pt x="4027" y="3722"/>
                  </a:cubicBezTo>
                  <a:cubicBezTo>
                    <a:pt x="3975" y="3639"/>
                    <a:pt x="4043" y="3596"/>
                    <a:pt x="4104" y="3591"/>
                  </a:cubicBezTo>
                  <a:cubicBezTo>
                    <a:pt x="4108" y="3591"/>
                    <a:pt x="4108" y="3591"/>
                    <a:pt x="4108" y="3591"/>
                  </a:cubicBezTo>
                  <a:cubicBezTo>
                    <a:pt x="4168" y="3596"/>
                    <a:pt x="4236" y="3639"/>
                    <a:pt x="4185" y="3722"/>
                  </a:cubicBezTo>
                  <a:cubicBezTo>
                    <a:pt x="4086" y="3881"/>
                    <a:pt x="4146" y="4002"/>
                    <a:pt x="4235" y="4102"/>
                  </a:cubicBezTo>
                  <a:cubicBezTo>
                    <a:pt x="4344" y="4224"/>
                    <a:pt x="4417" y="4144"/>
                    <a:pt x="4519" y="4216"/>
                  </a:cubicBezTo>
                  <a:cubicBezTo>
                    <a:pt x="4564" y="4248"/>
                    <a:pt x="4636" y="4284"/>
                    <a:pt x="4684" y="4249"/>
                  </a:cubicBezTo>
                  <a:cubicBezTo>
                    <a:pt x="4711" y="4229"/>
                    <a:pt x="4724" y="4194"/>
                    <a:pt x="4711" y="4134"/>
                  </a:cubicBezTo>
                  <a:cubicBezTo>
                    <a:pt x="4682" y="3998"/>
                    <a:pt x="4794" y="3923"/>
                    <a:pt x="4700" y="3750"/>
                  </a:cubicBezTo>
                  <a:cubicBezTo>
                    <a:pt x="4618" y="3599"/>
                    <a:pt x="4484" y="3603"/>
                    <a:pt x="4374" y="3601"/>
                  </a:cubicBezTo>
                  <a:cubicBezTo>
                    <a:pt x="4264" y="3599"/>
                    <a:pt x="4287" y="3461"/>
                    <a:pt x="4403" y="3479"/>
                  </a:cubicBezTo>
                  <a:cubicBezTo>
                    <a:pt x="4527" y="3499"/>
                    <a:pt x="4588" y="3613"/>
                    <a:pt x="4745" y="3545"/>
                  </a:cubicBezTo>
                  <a:cubicBezTo>
                    <a:pt x="4897" y="3479"/>
                    <a:pt x="4921" y="3358"/>
                    <a:pt x="4949" y="3237"/>
                  </a:cubicBezTo>
                  <a:cubicBezTo>
                    <a:pt x="4967" y="3161"/>
                    <a:pt x="5013" y="3163"/>
                    <a:pt x="5000" y="3103"/>
                  </a:cubicBezTo>
                  <a:cubicBezTo>
                    <a:pt x="4986" y="3040"/>
                    <a:pt x="4950" y="3077"/>
                    <a:pt x="4877" y="3041"/>
                  </a:cubicBezTo>
                  <a:cubicBezTo>
                    <a:pt x="4749" y="2977"/>
                    <a:pt x="4697" y="2895"/>
                    <a:pt x="4534" y="2965"/>
                  </a:cubicBezTo>
                  <a:cubicBezTo>
                    <a:pt x="4437" y="3006"/>
                    <a:pt x="4397" y="3112"/>
                    <a:pt x="4344" y="3190"/>
                  </a:cubicBezTo>
                  <a:cubicBezTo>
                    <a:pt x="4293" y="3268"/>
                    <a:pt x="4174" y="3179"/>
                    <a:pt x="4238" y="3117"/>
                  </a:cubicBezTo>
                  <a:cubicBezTo>
                    <a:pt x="4301" y="3055"/>
                    <a:pt x="4440" y="2913"/>
                    <a:pt x="4424" y="2776"/>
                  </a:cubicBezTo>
                  <a:cubicBezTo>
                    <a:pt x="4408" y="2639"/>
                    <a:pt x="4285" y="2539"/>
                    <a:pt x="4211" y="2481"/>
                  </a:cubicBezTo>
                  <a:cubicBezTo>
                    <a:pt x="4140" y="2425"/>
                    <a:pt x="4202" y="2359"/>
                    <a:pt x="4110" y="2348"/>
                  </a:cubicBezTo>
                  <a:cubicBezTo>
                    <a:pt x="4110" y="2347"/>
                    <a:pt x="4110" y="2347"/>
                    <a:pt x="4110" y="2347"/>
                  </a:cubicBezTo>
                  <a:cubicBezTo>
                    <a:pt x="4108" y="2348"/>
                    <a:pt x="4107" y="2348"/>
                    <a:pt x="4106" y="2348"/>
                  </a:cubicBezTo>
                  <a:cubicBezTo>
                    <a:pt x="4104" y="2348"/>
                    <a:pt x="4103" y="2348"/>
                    <a:pt x="4101" y="2347"/>
                  </a:cubicBezTo>
                  <a:cubicBezTo>
                    <a:pt x="4101" y="2348"/>
                    <a:pt x="4101" y="2348"/>
                    <a:pt x="4101" y="2348"/>
                  </a:cubicBezTo>
                  <a:cubicBezTo>
                    <a:pt x="4010" y="2359"/>
                    <a:pt x="4071" y="2425"/>
                    <a:pt x="4000" y="2481"/>
                  </a:cubicBezTo>
                  <a:cubicBezTo>
                    <a:pt x="3927" y="2539"/>
                    <a:pt x="3803" y="2639"/>
                    <a:pt x="3787" y="2776"/>
                  </a:cubicBezTo>
                  <a:cubicBezTo>
                    <a:pt x="3772" y="2913"/>
                    <a:pt x="3910" y="3055"/>
                    <a:pt x="3974" y="3117"/>
                  </a:cubicBezTo>
                  <a:cubicBezTo>
                    <a:pt x="4038" y="3179"/>
                    <a:pt x="3919" y="3268"/>
                    <a:pt x="3867" y="3190"/>
                  </a:cubicBezTo>
                  <a:cubicBezTo>
                    <a:pt x="3815" y="3112"/>
                    <a:pt x="3775" y="3006"/>
                    <a:pt x="3677" y="2965"/>
                  </a:cubicBezTo>
                  <a:cubicBezTo>
                    <a:pt x="3514" y="2895"/>
                    <a:pt x="3462" y="2977"/>
                    <a:pt x="3334" y="3041"/>
                  </a:cubicBezTo>
                  <a:cubicBezTo>
                    <a:pt x="3262" y="3077"/>
                    <a:pt x="3225" y="3040"/>
                    <a:pt x="3212" y="3103"/>
                  </a:cubicBezTo>
                  <a:cubicBezTo>
                    <a:pt x="3199" y="3163"/>
                    <a:pt x="3244" y="3161"/>
                    <a:pt x="3262" y="3237"/>
                  </a:cubicBezTo>
                  <a:cubicBezTo>
                    <a:pt x="3291" y="3358"/>
                    <a:pt x="3314" y="3479"/>
                    <a:pt x="3466" y="3545"/>
                  </a:cubicBezTo>
                  <a:close/>
                </a:path>
              </a:pathLst>
            </a:custGeom>
            <a:solidFill>
              <a:srgbClr val="808080"/>
            </a:solidFill>
            <a:ln w="9525">
              <a:noFill/>
              <a:round/>
              <a:headEnd/>
              <a:tailEnd/>
            </a:ln>
          </p:spPr>
          <p:txBody>
            <a:bodyPr/>
            <a:lstStyle/>
            <a:p>
              <a:pPr fontAlgn="base">
                <a:spcBef>
                  <a:spcPct val="0"/>
                </a:spcBef>
                <a:spcAft>
                  <a:spcPct val="0"/>
                </a:spcAft>
                <a:defRPr/>
              </a:pPr>
              <a:endParaRPr lang="en-AU" dirty="0">
                <a:solidFill>
                  <a:srgbClr val="000000"/>
                </a:solidFill>
              </a:endParaRPr>
            </a:p>
          </p:txBody>
        </p:sp>
        <p:sp>
          <p:nvSpPr>
            <p:cNvPr id="1037" name="Freeform 13"/>
            <p:cNvSpPr>
              <a:spLocks noChangeAspect="1" noEditPoints="1"/>
            </p:cNvSpPr>
            <p:nvPr/>
          </p:nvSpPr>
          <p:spPr bwMode="gray">
            <a:xfrm>
              <a:off x="-10395" y="-17929"/>
              <a:ext cx="26618" cy="28355"/>
            </a:xfrm>
            <a:custGeom>
              <a:avLst/>
              <a:gdLst>
                <a:gd name="T0" fmla="*/ 2202 w 11268"/>
                <a:gd name="T1" fmla="*/ 8732 h 11991"/>
                <a:gd name="T2" fmla="*/ 1882 w 11268"/>
                <a:gd name="T3" fmla="*/ 10213 h 11991"/>
                <a:gd name="T4" fmla="*/ 1898 w 11268"/>
                <a:gd name="T5" fmla="*/ 10795 h 11991"/>
                <a:gd name="T6" fmla="*/ 9595 w 11268"/>
                <a:gd name="T7" fmla="*/ 9934 h 11991"/>
                <a:gd name="T8" fmla="*/ 9535 w 11268"/>
                <a:gd name="T9" fmla="*/ 10067 h 11991"/>
                <a:gd name="T10" fmla="*/ 10193 w 11268"/>
                <a:gd name="T11" fmla="*/ 8162 h 11991"/>
                <a:gd name="T12" fmla="*/ 8344 w 11268"/>
                <a:gd name="T13" fmla="*/ 7520 h 11991"/>
                <a:gd name="T14" fmla="*/ 9452 w 11268"/>
                <a:gd name="T15" fmla="*/ 9067 h 11991"/>
                <a:gd name="T16" fmla="*/ 8042 w 11268"/>
                <a:gd name="T17" fmla="*/ 7322 h 11991"/>
                <a:gd name="T18" fmla="*/ 8980 w 11268"/>
                <a:gd name="T19" fmla="*/ 5934 h 11991"/>
                <a:gd name="T20" fmla="*/ 5921 w 11268"/>
                <a:gd name="T21" fmla="*/ 6033 h 11991"/>
                <a:gd name="T22" fmla="*/ 6089 w 11268"/>
                <a:gd name="T23" fmla="*/ 4652 h 11991"/>
                <a:gd name="T24" fmla="*/ 5029 w 11268"/>
                <a:gd name="T25" fmla="*/ 5086 h 11991"/>
                <a:gd name="T26" fmla="*/ 4704 w 11268"/>
                <a:gd name="T27" fmla="*/ 4818 h 11991"/>
                <a:gd name="T28" fmla="*/ 4674 w 11268"/>
                <a:gd name="T29" fmla="*/ 4267 h 11991"/>
                <a:gd name="T30" fmla="*/ 5376 w 11268"/>
                <a:gd name="T31" fmla="*/ 4064 h 11991"/>
                <a:gd name="T32" fmla="*/ 5903 w 11268"/>
                <a:gd name="T33" fmla="*/ 3168 h 11991"/>
                <a:gd name="T34" fmla="*/ 6664 w 11268"/>
                <a:gd name="T35" fmla="*/ 2879 h 11991"/>
                <a:gd name="T36" fmla="*/ 6898 w 11268"/>
                <a:gd name="T37" fmla="*/ 2727 h 11991"/>
                <a:gd name="T38" fmla="*/ 6964 w 11268"/>
                <a:gd name="T39" fmla="*/ 3586 h 11991"/>
                <a:gd name="T40" fmla="*/ 6947 w 11268"/>
                <a:gd name="T41" fmla="*/ 4559 h 11991"/>
                <a:gd name="T42" fmla="*/ 7084 w 11268"/>
                <a:gd name="T43" fmla="*/ 4613 h 11991"/>
                <a:gd name="T44" fmla="*/ 7247 w 11268"/>
                <a:gd name="T45" fmla="*/ 3314 h 11991"/>
                <a:gd name="T46" fmla="*/ 7344 w 11268"/>
                <a:gd name="T47" fmla="*/ 2517 h 11991"/>
                <a:gd name="T48" fmla="*/ 7282 w 11268"/>
                <a:gd name="T49" fmla="*/ 1201 h 11991"/>
                <a:gd name="T50" fmla="*/ 6104 w 11268"/>
                <a:gd name="T51" fmla="*/ 928 h 11991"/>
                <a:gd name="T52" fmla="*/ 5203 w 11268"/>
                <a:gd name="T53" fmla="*/ 257 h 11991"/>
                <a:gd name="T54" fmla="*/ 5210 w 11268"/>
                <a:gd name="T55" fmla="*/ 1823 h 11991"/>
                <a:gd name="T56" fmla="*/ 5857 w 11268"/>
                <a:gd name="T57" fmla="*/ 1835 h 11991"/>
                <a:gd name="T58" fmla="*/ 3950 w 11268"/>
                <a:gd name="T59" fmla="*/ 2433 h 11991"/>
                <a:gd name="T60" fmla="*/ 3509 w 11268"/>
                <a:gd name="T61" fmla="*/ 5991 h 11991"/>
                <a:gd name="T62" fmla="*/ 1396 w 11268"/>
                <a:gd name="T63" fmla="*/ 4467 h 11991"/>
                <a:gd name="T64" fmla="*/ 1306 w 11268"/>
                <a:gd name="T65" fmla="*/ 9166 h 11991"/>
                <a:gd name="T66" fmla="*/ 5533 w 11268"/>
                <a:gd name="T67" fmla="*/ 8195 h 11991"/>
                <a:gd name="T68" fmla="*/ 5560 w 11268"/>
                <a:gd name="T69" fmla="*/ 7040 h 11991"/>
                <a:gd name="T70" fmla="*/ 7299 w 11268"/>
                <a:gd name="T71" fmla="*/ 7246 h 11991"/>
                <a:gd name="T72" fmla="*/ 7156 w 11268"/>
                <a:gd name="T73" fmla="*/ 1122 h 11991"/>
                <a:gd name="T74" fmla="*/ 6853 w 11268"/>
                <a:gd name="T75" fmla="*/ 1982 h 11991"/>
                <a:gd name="T76" fmla="*/ 6730 w 11268"/>
                <a:gd name="T77" fmla="*/ 1175 h 11991"/>
                <a:gd name="T78" fmla="*/ 6401 w 11268"/>
                <a:gd name="T79" fmla="*/ 1152 h 11991"/>
                <a:gd name="T80" fmla="*/ 4551 w 11268"/>
                <a:gd name="T81" fmla="*/ 1196 h 11991"/>
                <a:gd name="T82" fmla="*/ 5342 w 11268"/>
                <a:gd name="T83" fmla="*/ 253 h 11991"/>
                <a:gd name="T84" fmla="*/ 5499 w 11268"/>
                <a:gd name="T85" fmla="*/ 1168 h 11991"/>
                <a:gd name="T86" fmla="*/ 5718 w 11268"/>
                <a:gd name="T87" fmla="*/ 930 h 11991"/>
                <a:gd name="T88" fmla="*/ 3914 w 11268"/>
                <a:gd name="T89" fmla="*/ 4594 h 11991"/>
                <a:gd name="T90" fmla="*/ 5173 w 11268"/>
                <a:gd name="T91" fmla="*/ 2753 h 11991"/>
                <a:gd name="T92" fmla="*/ 4778 w 11268"/>
                <a:gd name="T93" fmla="*/ 4004 h 11991"/>
                <a:gd name="T94" fmla="*/ 3963 w 11268"/>
                <a:gd name="T95" fmla="*/ 4296 h 11991"/>
                <a:gd name="T96" fmla="*/ 7113 w 11268"/>
                <a:gd name="T97" fmla="*/ 7873 h 11991"/>
                <a:gd name="T98" fmla="*/ 6521 w 11268"/>
                <a:gd name="T99" fmla="*/ 8107 h 11991"/>
                <a:gd name="T100" fmla="*/ 1913 w 11268"/>
                <a:gd name="T101" fmla="*/ 5693 h 11991"/>
                <a:gd name="T102" fmla="*/ 1119 w 11268"/>
                <a:gd name="T103" fmla="*/ 8025 h 11991"/>
                <a:gd name="T104" fmla="*/ 4224 w 11268"/>
                <a:gd name="T105" fmla="*/ 6966 h 11991"/>
                <a:gd name="T106" fmla="*/ 6709 w 11268"/>
                <a:gd name="T107" fmla="*/ 6069 h 11991"/>
                <a:gd name="T108" fmla="*/ 6481 w 11268"/>
                <a:gd name="T109" fmla="*/ 5240 h 11991"/>
                <a:gd name="T110" fmla="*/ 9373 w 11268"/>
                <a:gd name="T111" fmla="*/ 5269 h 11991"/>
                <a:gd name="T112" fmla="*/ 7340 w 11268"/>
                <a:gd name="T113" fmla="*/ 4064 h 11991"/>
                <a:gd name="T114" fmla="*/ 4616 w 11268"/>
                <a:gd name="T115" fmla="*/ 3516 h 11991"/>
                <a:gd name="T116" fmla="*/ 4956 w 11268"/>
                <a:gd name="T117" fmla="*/ 3188 h 11991"/>
                <a:gd name="T118" fmla="*/ 4397 w 11268"/>
                <a:gd name="T119" fmla="*/ 3136 h 1199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268"/>
                <a:gd name="T181" fmla="*/ 0 h 11991"/>
                <a:gd name="T182" fmla="*/ 11268 w 11268"/>
                <a:gd name="T183" fmla="*/ 11991 h 1199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268" h="11991">
                  <a:moveTo>
                    <a:pt x="2191" y="8553"/>
                  </a:moveTo>
                  <a:cubicBezTo>
                    <a:pt x="2256" y="8641"/>
                    <a:pt x="2443" y="8820"/>
                    <a:pt x="2593" y="8666"/>
                  </a:cubicBezTo>
                  <a:cubicBezTo>
                    <a:pt x="2586" y="9211"/>
                    <a:pt x="2586" y="9211"/>
                    <a:pt x="2586" y="9211"/>
                  </a:cubicBezTo>
                  <a:cubicBezTo>
                    <a:pt x="2545" y="9259"/>
                    <a:pt x="2330" y="9350"/>
                    <a:pt x="2162" y="9178"/>
                  </a:cubicBezTo>
                  <a:cubicBezTo>
                    <a:pt x="2033" y="9047"/>
                    <a:pt x="2015" y="8871"/>
                    <a:pt x="2052" y="8765"/>
                  </a:cubicBezTo>
                  <a:cubicBezTo>
                    <a:pt x="2088" y="8659"/>
                    <a:pt x="2191" y="8553"/>
                    <a:pt x="2191" y="8553"/>
                  </a:cubicBezTo>
                  <a:close/>
                  <a:moveTo>
                    <a:pt x="2202" y="8732"/>
                  </a:moveTo>
                  <a:cubicBezTo>
                    <a:pt x="2202" y="8732"/>
                    <a:pt x="2088" y="8941"/>
                    <a:pt x="2256" y="9120"/>
                  </a:cubicBezTo>
                  <a:cubicBezTo>
                    <a:pt x="2319" y="9186"/>
                    <a:pt x="2476" y="9186"/>
                    <a:pt x="2549" y="9135"/>
                  </a:cubicBezTo>
                  <a:cubicBezTo>
                    <a:pt x="2545" y="8864"/>
                    <a:pt x="2545" y="8864"/>
                    <a:pt x="2545" y="8864"/>
                  </a:cubicBezTo>
                  <a:cubicBezTo>
                    <a:pt x="2545" y="8864"/>
                    <a:pt x="2451" y="8904"/>
                    <a:pt x="2381" y="8879"/>
                  </a:cubicBezTo>
                  <a:cubicBezTo>
                    <a:pt x="2263" y="8835"/>
                    <a:pt x="2202" y="8732"/>
                    <a:pt x="2202" y="8732"/>
                  </a:cubicBezTo>
                  <a:close/>
                  <a:moveTo>
                    <a:pt x="2578" y="10532"/>
                  </a:moveTo>
                  <a:cubicBezTo>
                    <a:pt x="2545" y="10537"/>
                    <a:pt x="2545" y="10537"/>
                    <a:pt x="2545" y="10537"/>
                  </a:cubicBezTo>
                  <a:cubicBezTo>
                    <a:pt x="2507" y="11085"/>
                    <a:pt x="2348" y="11272"/>
                    <a:pt x="2277" y="11327"/>
                  </a:cubicBezTo>
                  <a:cubicBezTo>
                    <a:pt x="1967" y="11565"/>
                    <a:pt x="1975" y="11991"/>
                    <a:pt x="1865" y="11865"/>
                  </a:cubicBezTo>
                  <a:cubicBezTo>
                    <a:pt x="1100" y="10985"/>
                    <a:pt x="2129" y="10444"/>
                    <a:pt x="2211" y="10367"/>
                  </a:cubicBezTo>
                  <a:cubicBezTo>
                    <a:pt x="2229" y="10350"/>
                    <a:pt x="2150" y="10205"/>
                    <a:pt x="2096" y="10252"/>
                  </a:cubicBezTo>
                  <a:cubicBezTo>
                    <a:pt x="1912" y="10408"/>
                    <a:pt x="1715" y="10304"/>
                    <a:pt x="1682" y="10265"/>
                  </a:cubicBezTo>
                  <a:cubicBezTo>
                    <a:pt x="1429" y="9975"/>
                    <a:pt x="1756" y="9720"/>
                    <a:pt x="1756" y="9720"/>
                  </a:cubicBezTo>
                  <a:cubicBezTo>
                    <a:pt x="1939" y="10086"/>
                    <a:pt x="2529" y="9555"/>
                    <a:pt x="2584" y="9467"/>
                  </a:cubicBezTo>
                  <a:cubicBezTo>
                    <a:pt x="2584" y="9467"/>
                    <a:pt x="2584" y="9467"/>
                    <a:pt x="2584" y="9467"/>
                  </a:cubicBezTo>
                  <a:lnTo>
                    <a:pt x="2578" y="10532"/>
                  </a:lnTo>
                  <a:close/>
                  <a:moveTo>
                    <a:pt x="1882" y="10213"/>
                  </a:moveTo>
                  <a:cubicBezTo>
                    <a:pt x="2074" y="10235"/>
                    <a:pt x="2538" y="9884"/>
                    <a:pt x="2540" y="9775"/>
                  </a:cubicBezTo>
                  <a:cubicBezTo>
                    <a:pt x="2541" y="9696"/>
                    <a:pt x="2479" y="9722"/>
                    <a:pt x="2470" y="9729"/>
                  </a:cubicBezTo>
                  <a:cubicBezTo>
                    <a:pt x="2068" y="10056"/>
                    <a:pt x="1882" y="9975"/>
                    <a:pt x="1835" y="9947"/>
                  </a:cubicBezTo>
                  <a:cubicBezTo>
                    <a:pt x="1760" y="9903"/>
                    <a:pt x="1744" y="9860"/>
                    <a:pt x="1744" y="9860"/>
                  </a:cubicBezTo>
                  <a:cubicBezTo>
                    <a:pt x="1646" y="9986"/>
                    <a:pt x="1650" y="10187"/>
                    <a:pt x="1882" y="10213"/>
                  </a:cubicBezTo>
                  <a:close/>
                  <a:moveTo>
                    <a:pt x="2249" y="10150"/>
                  </a:moveTo>
                  <a:cubicBezTo>
                    <a:pt x="2263" y="10178"/>
                    <a:pt x="2299" y="10286"/>
                    <a:pt x="2337" y="10293"/>
                  </a:cubicBezTo>
                  <a:cubicBezTo>
                    <a:pt x="2400" y="10304"/>
                    <a:pt x="2555" y="10125"/>
                    <a:pt x="2565" y="10071"/>
                  </a:cubicBezTo>
                  <a:cubicBezTo>
                    <a:pt x="2578" y="9991"/>
                    <a:pt x="2537" y="9940"/>
                    <a:pt x="2513" y="9964"/>
                  </a:cubicBezTo>
                  <a:cubicBezTo>
                    <a:pt x="2384" y="10087"/>
                    <a:pt x="2249" y="10150"/>
                    <a:pt x="2249" y="10150"/>
                  </a:cubicBezTo>
                  <a:close/>
                  <a:moveTo>
                    <a:pt x="2441" y="10400"/>
                  </a:moveTo>
                  <a:cubicBezTo>
                    <a:pt x="2337" y="10561"/>
                    <a:pt x="2118" y="10521"/>
                    <a:pt x="1898" y="10795"/>
                  </a:cubicBezTo>
                  <a:cubicBezTo>
                    <a:pt x="1800" y="10917"/>
                    <a:pt x="1619" y="11357"/>
                    <a:pt x="1821" y="11618"/>
                  </a:cubicBezTo>
                  <a:cubicBezTo>
                    <a:pt x="1860" y="11667"/>
                    <a:pt x="1958" y="11448"/>
                    <a:pt x="1985" y="11409"/>
                  </a:cubicBezTo>
                  <a:cubicBezTo>
                    <a:pt x="2012" y="11371"/>
                    <a:pt x="2280" y="11178"/>
                    <a:pt x="2359" y="10970"/>
                  </a:cubicBezTo>
                  <a:cubicBezTo>
                    <a:pt x="2436" y="10767"/>
                    <a:pt x="2422" y="10596"/>
                    <a:pt x="2474" y="10521"/>
                  </a:cubicBezTo>
                  <a:cubicBezTo>
                    <a:pt x="2535" y="10433"/>
                    <a:pt x="2513" y="10290"/>
                    <a:pt x="2441" y="10400"/>
                  </a:cubicBezTo>
                  <a:close/>
                  <a:moveTo>
                    <a:pt x="8459" y="11824"/>
                  </a:moveTo>
                  <a:cubicBezTo>
                    <a:pt x="8613" y="11810"/>
                    <a:pt x="8750" y="11631"/>
                    <a:pt x="8871" y="11393"/>
                  </a:cubicBezTo>
                  <a:cubicBezTo>
                    <a:pt x="8871" y="11393"/>
                    <a:pt x="9219" y="11755"/>
                    <a:pt x="9526" y="11925"/>
                  </a:cubicBezTo>
                  <a:cubicBezTo>
                    <a:pt x="9535" y="11930"/>
                    <a:pt x="9555" y="11950"/>
                    <a:pt x="9562" y="11931"/>
                  </a:cubicBezTo>
                  <a:cubicBezTo>
                    <a:pt x="9825" y="11206"/>
                    <a:pt x="9408" y="10680"/>
                    <a:pt x="9408" y="10680"/>
                  </a:cubicBezTo>
                  <a:cubicBezTo>
                    <a:pt x="9408" y="10680"/>
                    <a:pt x="9672" y="10584"/>
                    <a:pt x="9710" y="10391"/>
                  </a:cubicBezTo>
                  <a:cubicBezTo>
                    <a:pt x="9765" y="10115"/>
                    <a:pt x="9595" y="9934"/>
                    <a:pt x="9595" y="9934"/>
                  </a:cubicBezTo>
                  <a:cubicBezTo>
                    <a:pt x="9530" y="9912"/>
                    <a:pt x="9342" y="10139"/>
                    <a:pt x="9115" y="9884"/>
                  </a:cubicBezTo>
                  <a:cubicBezTo>
                    <a:pt x="8790" y="9521"/>
                    <a:pt x="8805" y="9272"/>
                    <a:pt x="8810" y="9231"/>
                  </a:cubicBezTo>
                  <a:cubicBezTo>
                    <a:pt x="8810" y="9231"/>
                    <a:pt x="9038" y="9229"/>
                    <a:pt x="9151" y="9017"/>
                  </a:cubicBezTo>
                  <a:cubicBezTo>
                    <a:pt x="9384" y="8578"/>
                    <a:pt x="9004" y="8324"/>
                    <a:pt x="9002" y="8389"/>
                  </a:cubicBezTo>
                  <a:cubicBezTo>
                    <a:pt x="9000" y="8524"/>
                    <a:pt x="8756" y="8864"/>
                    <a:pt x="8196" y="8019"/>
                  </a:cubicBezTo>
                  <a:cubicBezTo>
                    <a:pt x="8097" y="8162"/>
                    <a:pt x="8097" y="8162"/>
                    <a:pt x="8097" y="8162"/>
                  </a:cubicBezTo>
                  <a:cubicBezTo>
                    <a:pt x="8511" y="8531"/>
                    <a:pt x="8511" y="8531"/>
                    <a:pt x="8511" y="8531"/>
                  </a:cubicBezTo>
                  <a:cubicBezTo>
                    <a:pt x="8511" y="8531"/>
                    <a:pt x="8809" y="8862"/>
                    <a:pt x="9051" y="8579"/>
                  </a:cubicBezTo>
                  <a:cubicBezTo>
                    <a:pt x="9067" y="8561"/>
                    <a:pt x="9140" y="8691"/>
                    <a:pt x="9131" y="8836"/>
                  </a:cubicBezTo>
                  <a:cubicBezTo>
                    <a:pt x="9123" y="8968"/>
                    <a:pt x="8945" y="9205"/>
                    <a:pt x="8766" y="9097"/>
                  </a:cubicBezTo>
                  <a:cubicBezTo>
                    <a:pt x="8594" y="8993"/>
                    <a:pt x="8761" y="9629"/>
                    <a:pt x="8942" y="9826"/>
                  </a:cubicBezTo>
                  <a:cubicBezTo>
                    <a:pt x="9008" y="9898"/>
                    <a:pt x="9230" y="10227"/>
                    <a:pt x="9535" y="10067"/>
                  </a:cubicBezTo>
                  <a:cubicBezTo>
                    <a:pt x="9612" y="10026"/>
                    <a:pt x="9858" y="10510"/>
                    <a:pt x="9194" y="10595"/>
                  </a:cubicBezTo>
                  <a:cubicBezTo>
                    <a:pt x="9036" y="10615"/>
                    <a:pt x="9724" y="10876"/>
                    <a:pt x="9529" y="11741"/>
                  </a:cubicBezTo>
                  <a:cubicBezTo>
                    <a:pt x="9510" y="11826"/>
                    <a:pt x="9285" y="11603"/>
                    <a:pt x="9189" y="11541"/>
                  </a:cubicBezTo>
                  <a:cubicBezTo>
                    <a:pt x="8725" y="11242"/>
                    <a:pt x="8871" y="10933"/>
                    <a:pt x="8802" y="10935"/>
                  </a:cubicBezTo>
                  <a:cubicBezTo>
                    <a:pt x="8712" y="10938"/>
                    <a:pt x="8873" y="11606"/>
                    <a:pt x="8503" y="11560"/>
                  </a:cubicBezTo>
                  <a:lnTo>
                    <a:pt x="8459" y="11824"/>
                  </a:lnTo>
                  <a:close/>
                  <a:moveTo>
                    <a:pt x="8053" y="7235"/>
                  </a:moveTo>
                  <a:cubicBezTo>
                    <a:pt x="8103" y="7257"/>
                    <a:pt x="8530" y="7163"/>
                    <a:pt x="8761" y="7328"/>
                  </a:cubicBezTo>
                  <a:cubicBezTo>
                    <a:pt x="9142" y="7600"/>
                    <a:pt x="9430" y="7849"/>
                    <a:pt x="9803" y="7745"/>
                  </a:cubicBezTo>
                  <a:cubicBezTo>
                    <a:pt x="10221" y="7628"/>
                    <a:pt x="10143" y="7333"/>
                    <a:pt x="10077" y="7235"/>
                  </a:cubicBezTo>
                  <a:cubicBezTo>
                    <a:pt x="10062" y="7211"/>
                    <a:pt x="10571" y="7229"/>
                    <a:pt x="10434" y="7750"/>
                  </a:cubicBezTo>
                  <a:cubicBezTo>
                    <a:pt x="10392" y="7909"/>
                    <a:pt x="10236" y="8003"/>
                    <a:pt x="10193" y="8162"/>
                  </a:cubicBezTo>
                  <a:cubicBezTo>
                    <a:pt x="10193" y="8162"/>
                    <a:pt x="10451" y="8116"/>
                    <a:pt x="10725" y="8217"/>
                  </a:cubicBezTo>
                  <a:cubicBezTo>
                    <a:pt x="10977" y="8310"/>
                    <a:pt x="11098" y="8606"/>
                    <a:pt x="11235" y="8743"/>
                  </a:cubicBezTo>
                  <a:cubicBezTo>
                    <a:pt x="11268" y="8776"/>
                    <a:pt x="11128" y="8712"/>
                    <a:pt x="10972" y="8760"/>
                  </a:cubicBezTo>
                  <a:cubicBezTo>
                    <a:pt x="10845" y="8798"/>
                    <a:pt x="10736" y="8930"/>
                    <a:pt x="10467" y="8875"/>
                  </a:cubicBezTo>
                  <a:cubicBezTo>
                    <a:pt x="10094" y="8798"/>
                    <a:pt x="10155" y="8709"/>
                    <a:pt x="9940" y="8584"/>
                  </a:cubicBezTo>
                  <a:cubicBezTo>
                    <a:pt x="9809" y="8507"/>
                    <a:pt x="9781" y="8666"/>
                    <a:pt x="9798" y="8699"/>
                  </a:cubicBezTo>
                  <a:cubicBezTo>
                    <a:pt x="9836" y="8777"/>
                    <a:pt x="9968" y="8890"/>
                    <a:pt x="9968" y="9039"/>
                  </a:cubicBezTo>
                  <a:cubicBezTo>
                    <a:pt x="9968" y="9303"/>
                    <a:pt x="9792" y="9489"/>
                    <a:pt x="9726" y="9528"/>
                  </a:cubicBezTo>
                  <a:cubicBezTo>
                    <a:pt x="9726" y="9528"/>
                    <a:pt x="9300" y="9340"/>
                    <a:pt x="9364" y="8683"/>
                  </a:cubicBezTo>
                  <a:cubicBezTo>
                    <a:pt x="9378" y="8547"/>
                    <a:pt x="9199" y="8336"/>
                    <a:pt x="9051" y="8184"/>
                  </a:cubicBezTo>
                  <a:cubicBezTo>
                    <a:pt x="8892" y="8019"/>
                    <a:pt x="8732" y="7949"/>
                    <a:pt x="8694" y="7899"/>
                  </a:cubicBezTo>
                  <a:cubicBezTo>
                    <a:pt x="8472" y="7615"/>
                    <a:pt x="8344" y="7520"/>
                    <a:pt x="8344" y="7520"/>
                  </a:cubicBezTo>
                  <a:cubicBezTo>
                    <a:pt x="8273" y="7959"/>
                    <a:pt x="7970" y="8063"/>
                    <a:pt x="7796" y="7970"/>
                  </a:cubicBezTo>
                  <a:cubicBezTo>
                    <a:pt x="7631" y="7882"/>
                    <a:pt x="7653" y="7630"/>
                    <a:pt x="7653" y="7630"/>
                  </a:cubicBezTo>
                  <a:cubicBezTo>
                    <a:pt x="7993" y="7717"/>
                    <a:pt x="8031" y="7295"/>
                    <a:pt x="7933" y="7207"/>
                  </a:cubicBezTo>
                  <a:cubicBezTo>
                    <a:pt x="7933" y="7207"/>
                    <a:pt x="7963" y="7195"/>
                    <a:pt x="8053" y="7235"/>
                  </a:cubicBezTo>
                  <a:close/>
                  <a:moveTo>
                    <a:pt x="8042" y="7322"/>
                  </a:moveTo>
                  <a:cubicBezTo>
                    <a:pt x="8097" y="7613"/>
                    <a:pt x="7905" y="7701"/>
                    <a:pt x="7762" y="7734"/>
                  </a:cubicBezTo>
                  <a:cubicBezTo>
                    <a:pt x="7762" y="7734"/>
                    <a:pt x="7764" y="7933"/>
                    <a:pt x="7960" y="7904"/>
                  </a:cubicBezTo>
                  <a:cubicBezTo>
                    <a:pt x="8108" y="7882"/>
                    <a:pt x="8218" y="7876"/>
                    <a:pt x="8218" y="7438"/>
                  </a:cubicBezTo>
                  <a:cubicBezTo>
                    <a:pt x="8333" y="7427"/>
                    <a:pt x="8333" y="7427"/>
                    <a:pt x="8333" y="7427"/>
                  </a:cubicBezTo>
                  <a:cubicBezTo>
                    <a:pt x="8382" y="7394"/>
                    <a:pt x="8629" y="7715"/>
                    <a:pt x="8742" y="7789"/>
                  </a:cubicBezTo>
                  <a:cubicBezTo>
                    <a:pt x="8854" y="7863"/>
                    <a:pt x="9256" y="8222"/>
                    <a:pt x="9359" y="8387"/>
                  </a:cubicBezTo>
                  <a:cubicBezTo>
                    <a:pt x="9545" y="8683"/>
                    <a:pt x="9396" y="8858"/>
                    <a:pt x="9452" y="9067"/>
                  </a:cubicBezTo>
                  <a:cubicBezTo>
                    <a:pt x="9490" y="9210"/>
                    <a:pt x="9634" y="9409"/>
                    <a:pt x="9699" y="9396"/>
                  </a:cubicBezTo>
                  <a:cubicBezTo>
                    <a:pt x="9781" y="9379"/>
                    <a:pt x="9924" y="9072"/>
                    <a:pt x="9792" y="8913"/>
                  </a:cubicBezTo>
                  <a:cubicBezTo>
                    <a:pt x="9696" y="8797"/>
                    <a:pt x="9556" y="8562"/>
                    <a:pt x="9792" y="8480"/>
                  </a:cubicBezTo>
                  <a:cubicBezTo>
                    <a:pt x="9992" y="8410"/>
                    <a:pt x="10224" y="8661"/>
                    <a:pt x="10368" y="8738"/>
                  </a:cubicBezTo>
                  <a:cubicBezTo>
                    <a:pt x="10648" y="8886"/>
                    <a:pt x="10917" y="8716"/>
                    <a:pt x="11005" y="8639"/>
                  </a:cubicBezTo>
                  <a:cubicBezTo>
                    <a:pt x="11005" y="8639"/>
                    <a:pt x="10906" y="8392"/>
                    <a:pt x="10593" y="8260"/>
                  </a:cubicBezTo>
                  <a:cubicBezTo>
                    <a:pt x="10435" y="8194"/>
                    <a:pt x="10143" y="8228"/>
                    <a:pt x="10143" y="8228"/>
                  </a:cubicBezTo>
                  <a:cubicBezTo>
                    <a:pt x="9929" y="8189"/>
                    <a:pt x="10272" y="7903"/>
                    <a:pt x="10330" y="7777"/>
                  </a:cubicBezTo>
                  <a:cubicBezTo>
                    <a:pt x="10456" y="7503"/>
                    <a:pt x="10248" y="7366"/>
                    <a:pt x="10248" y="7366"/>
                  </a:cubicBezTo>
                  <a:cubicBezTo>
                    <a:pt x="10248" y="7509"/>
                    <a:pt x="10155" y="7899"/>
                    <a:pt x="9567" y="7844"/>
                  </a:cubicBezTo>
                  <a:cubicBezTo>
                    <a:pt x="9101" y="7800"/>
                    <a:pt x="8838" y="7399"/>
                    <a:pt x="8602" y="7339"/>
                  </a:cubicBezTo>
                  <a:cubicBezTo>
                    <a:pt x="8465" y="7304"/>
                    <a:pt x="8042" y="7322"/>
                    <a:pt x="8042" y="7322"/>
                  </a:cubicBezTo>
                  <a:close/>
                  <a:moveTo>
                    <a:pt x="10217" y="5450"/>
                  </a:moveTo>
                  <a:cubicBezTo>
                    <a:pt x="10634" y="5043"/>
                    <a:pt x="10547" y="4667"/>
                    <a:pt x="10434" y="4479"/>
                  </a:cubicBezTo>
                  <a:cubicBezTo>
                    <a:pt x="10296" y="4248"/>
                    <a:pt x="10302" y="4038"/>
                    <a:pt x="10301" y="4038"/>
                  </a:cubicBezTo>
                  <a:cubicBezTo>
                    <a:pt x="10193" y="4183"/>
                    <a:pt x="10039" y="4238"/>
                    <a:pt x="9926" y="4338"/>
                  </a:cubicBezTo>
                  <a:cubicBezTo>
                    <a:pt x="9802" y="4450"/>
                    <a:pt x="9791" y="4519"/>
                    <a:pt x="9785" y="4512"/>
                  </a:cubicBezTo>
                  <a:cubicBezTo>
                    <a:pt x="9694" y="4414"/>
                    <a:pt x="9669" y="4336"/>
                    <a:pt x="9495" y="4166"/>
                  </a:cubicBezTo>
                  <a:cubicBezTo>
                    <a:pt x="9400" y="4073"/>
                    <a:pt x="9201" y="3972"/>
                    <a:pt x="8874" y="4032"/>
                  </a:cubicBezTo>
                  <a:cubicBezTo>
                    <a:pt x="8667" y="4071"/>
                    <a:pt x="8505" y="3956"/>
                    <a:pt x="8505" y="3956"/>
                  </a:cubicBezTo>
                  <a:cubicBezTo>
                    <a:pt x="8571" y="4352"/>
                    <a:pt x="8478" y="4657"/>
                    <a:pt x="8612" y="4887"/>
                  </a:cubicBezTo>
                  <a:cubicBezTo>
                    <a:pt x="8752" y="5127"/>
                    <a:pt x="8952" y="5185"/>
                    <a:pt x="8950" y="5189"/>
                  </a:cubicBezTo>
                  <a:cubicBezTo>
                    <a:pt x="8767" y="5460"/>
                    <a:pt x="8492" y="5637"/>
                    <a:pt x="8492" y="5637"/>
                  </a:cubicBezTo>
                  <a:cubicBezTo>
                    <a:pt x="8586" y="5721"/>
                    <a:pt x="8752" y="5873"/>
                    <a:pt x="8980" y="5934"/>
                  </a:cubicBezTo>
                  <a:cubicBezTo>
                    <a:pt x="9120" y="5971"/>
                    <a:pt x="9300" y="5951"/>
                    <a:pt x="9443" y="5948"/>
                  </a:cubicBezTo>
                  <a:cubicBezTo>
                    <a:pt x="9442" y="5949"/>
                    <a:pt x="9442" y="5950"/>
                    <a:pt x="9441" y="5951"/>
                  </a:cubicBezTo>
                  <a:cubicBezTo>
                    <a:pt x="9112" y="6587"/>
                    <a:pt x="7790" y="6828"/>
                    <a:pt x="7274" y="6000"/>
                  </a:cubicBezTo>
                  <a:cubicBezTo>
                    <a:pt x="7274" y="6000"/>
                    <a:pt x="7278" y="5906"/>
                    <a:pt x="7348" y="5942"/>
                  </a:cubicBezTo>
                  <a:cubicBezTo>
                    <a:pt x="7459" y="6000"/>
                    <a:pt x="7654" y="6164"/>
                    <a:pt x="7794" y="6264"/>
                  </a:cubicBezTo>
                  <a:cubicBezTo>
                    <a:pt x="7971" y="6389"/>
                    <a:pt x="7294" y="5426"/>
                    <a:pt x="7223" y="5298"/>
                  </a:cubicBezTo>
                  <a:cubicBezTo>
                    <a:pt x="7223" y="5298"/>
                    <a:pt x="7115" y="5186"/>
                    <a:pt x="6953" y="5176"/>
                  </a:cubicBezTo>
                  <a:cubicBezTo>
                    <a:pt x="6867" y="5171"/>
                    <a:pt x="6861" y="5107"/>
                    <a:pt x="6837" y="5106"/>
                  </a:cubicBezTo>
                  <a:cubicBezTo>
                    <a:pt x="6792" y="5105"/>
                    <a:pt x="6665" y="5148"/>
                    <a:pt x="6613" y="5097"/>
                  </a:cubicBezTo>
                  <a:cubicBezTo>
                    <a:pt x="6514" y="4997"/>
                    <a:pt x="6509" y="5056"/>
                    <a:pt x="6432" y="5102"/>
                  </a:cubicBezTo>
                  <a:cubicBezTo>
                    <a:pt x="6404" y="5119"/>
                    <a:pt x="6320" y="5125"/>
                    <a:pt x="6327" y="5137"/>
                  </a:cubicBezTo>
                  <a:cubicBezTo>
                    <a:pt x="6376" y="5228"/>
                    <a:pt x="6506" y="6004"/>
                    <a:pt x="5921" y="6033"/>
                  </a:cubicBezTo>
                  <a:cubicBezTo>
                    <a:pt x="5760" y="6041"/>
                    <a:pt x="5728" y="5895"/>
                    <a:pt x="5833" y="5887"/>
                  </a:cubicBezTo>
                  <a:cubicBezTo>
                    <a:pt x="5930" y="5880"/>
                    <a:pt x="6170" y="5808"/>
                    <a:pt x="6133" y="5814"/>
                  </a:cubicBezTo>
                  <a:cubicBezTo>
                    <a:pt x="5991" y="5836"/>
                    <a:pt x="3807" y="6154"/>
                    <a:pt x="3615" y="6132"/>
                  </a:cubicBezTo>
                  <a:cubicBezTo>
                    <a:pt x="3541" y="6123"/>
                    <a:pt x="3517" y="6000"/>
                    <a:pt x="3626" y="5984"/>
                  </a:cubicBezTo>
                  <a:cubicBezTo>
                    <a:pt x="3816" y="5955"/>
                    <a:pt x="4863" y="5840"/>
                    <a:pt x="5073" y="5774"/>
                  </a:cubicBezTo>
                  <a:cubicBezTo>
                    <a:pt x="5376" y="5677"/>
                    <a:pt x="5338" y="5518"/>
                    <a:pt x="5349" y="5408"/>
                  </a:cubicBezTo>
                  <a:cubicBezTo>
                    <a:pt x="5360" y="5298"/>
                    <a:pt x="6069" y="5289"/>
                    <a:pt x="6184" y="5247"/>
                  </a:cubicBezTo>
                  <a:cubicBezTo>
                    <a:pt x="6202" y="5240"/>
                    <a:pt x="6156" y="5094"/>
                    <a:pt x="6155" y="5113"/>
                  </a:cubicBezTo>
                  <a:cubicBezTo>
                    <a:pt x="6155" y="5113"/>
                    <a:pt x="6056" y="5081"/>
                    <a:pt x="6025" y="5046"/>
                  </a:cubicBezTo>
                  <a:cubicBezTo>
                    <a:pt x="6025" y="5046"/>
                    <a:pt x="6094" y="4966"/>
                    <a:pt x="6111" y="4851"/>
                  </a:cubicBezTo>
                  <a:cubicBezTo>
                    <a:pt x="6114" y="4833"/>
                    <a:pt x="5985" y="4838"/>
                    <a:pt x="5974" y="4671"/>
                  </a:cubicBezTo>
                  <a:cubicBezTo>
                    <a:pt x="5973" y="4651"/>
                    <a:pt x="6051" y="4637"/>
                    <a:pt x="6089" y="4652"/>
                  </a:cubicBezTo>
                  <a:cubicBezTo>
                    <a:pt x="6121" y="4665"/>
                    <a:pt x="6169" y="4682"/>
                    <a:pt x="6257" y="4770"/>
                  </a:cubicBezTo>
                  <a:cubicBezTo>
                    <a:pt x="6265" y="4778"/>
                    <a:pt x="6186" y="4909"/>
                    <a:pt x="6303" y="4968"/>
                  </a:cubicBezTo>
                  <a:cubicBezTo>
                    <a:pt x="6302" y="4967"/>
                    <a:pt x="6406" y="4999"/>
                    <a:pt x="6413" y="4976"/>
                  </a:cubicBezTo>
                  <a:cubicBezTo>
                    <a:pt x="6442" y="4884"/>
                    <a:pt x="6291" y="4692"/>
                    <a:pt x="6276" y="4639"/>
                  </a:cubicBezTo>
                  <a:cubicBezTo>
                    <a:pt x="6261" y="4585"/>
                    <a:pt x="6159" y="4457"/>
                    <a:pt x="6052" y="4459"/>
                  </a:cubicBezTo>
                  <a:cubicBezTo>
                    <a:pt x="5938" y="4460"/>
                    <a:pt x="5725" y="4480"/>
                    <a:pt x="5602" y="4548"/>
                  </a:cubicBezTo>
                  <a:cubicBezTo>
                    <a:pt x="5578" y="4562"/>
                    <a:pt x="5910" y="4981"/>
                    <a:pt x="5919" y="5014"/>
                  </a:cubicBezTo>
                  <a:cubicBezTo>
                    <a:pt x="5924" y="5032"/>
                    <a:pt x="5914" y="5068"/>
                    <a:pt x="5914" y="5068"/>
                  </a:cubicBezTo>
                  <a:cubicBezTo>
                    <a:pt x="5829" y="4999"/>
                    <a:pt x="5630" y="4959"/>
                    <a:pt x="5570" y="4970"/>
                  </a:cubicBezTo>
                  <a:cubicBezTo>
                    <a:pt x="5526" y="4978"/>
                    <a:pt x="5519" y="5001"/>
                    <a:pt x="5493" y="5002"/>
                  </a:cubicBezTo>
                  <a:cubicBezTo>
                    <a:pt x="5426" y="5004"/>
                    <a:pt x="5361" y="4967"/>
                    <a:pt x="5293" y="4974"/>
                  </a:cubicBezTo>
                  <a:cubicBezTo>
                    <a:pt x="5234" y="4981"/>
                    <a:pt x="5188" y="5058"/>
                    <a:pt x="5029" y="5086"/>
                  </a:cubicBezTo>
                  <a:cubicBezTo>
                    <a:pt x="4851" y="5117"/>
                    <a:pt x="4364" y="5199"/>
                    <a:pt x="4146" y="5145"/>
                  </a:cubicBezTo>
                  <a:cubicBezTo>
                    <a:pt x="4113" y="5136"/>
                    <a:pt x="3955" y="5070"/>
                    <a:pt x="3978" y="4806"/>
                  </a:cubicBezTo>
                  <a:cubicBezTo>
                    <a:pt x="3982" y="4764"/>
                    <a:pt x="4021" y="4720"/>
                    <a:pt x="4076" y="4692"/>
                  </a:cubicBezTo>
                  <a:cubicBezTo>
                    <a:pt x="4151" y="4655"/>
                    <a:pt x="4227" y="4673"/>
                    <a:pt x="4260" y="4629"/>
                  </a:cubicBezTo>
                  <a:cubicBezTo>
                    <a:pt x="4293" y="4585"/>
                    <a:pt x="4263" y="4525"/>
                    <a:pt x="4339" y="4478"/>
                  </a:cubicBezTo>
                  <a:cubicBezTo>
                    <a:pt x="4384" y="4451"/>
                    <a:pt x="4450" y="4439"/>
                    <a:pt x="4479" y="4442"/>
                  </a:cubicBezTo>
                  <a:cubicBezTo>
                    <a:pt x="4501" y="4445"/>
                    <a:pt x="4482" y="4509"/>
                    <a:pt x="4482" y="4509"/>
                  </a:cubicBezTo>
                  <a:cubicBezTo>
                    <a:pt x="4463" y="4546"/>
                    <a:pt x="4340" y="4493"/>
                    <a:pt x="4349" y="4618"/>
                  </a:cubicBezTo>
                  <a:cubicBezTo>
                    <a:pt x="4356" y="4722"/>
                    <a:pt x="4509" y="4882"/>
                    <a:pt x="4597" y="4961"/>
                  </a:cubicBezTo>
                  <a:cubicBezTo>
                    <a:pt x="4680" y="5035"/>
                    <a:pt x="4744" y="5017"/>
                    <a:pt x="4787" y="5029"/>
                  </a:cubicBezTo>
                  <a:cubicBezTo>
                    <a:pt x="4871" y="5054"/>
                    <a:pt x="4852" y="4983"/>
                    <a:pt x="4831" y="4918"/>
                  </a:cubicBezTo>
                  <a:cubicBezTo>
                    <a:pt x="4812" y="4859"/>
                    <a:pt x="4728" y="4867"/>
                    <a:pt x="4704" y="4818"/>
                  </a:cubicBezTo>
                  <a:cubicBezTo>
                    <a:pt x="4696" y="4802"/>
                    <a:pt x="4691" y="4729"/>
                    <a:pt x="4699" y="4700"/>
                  </a:cubicBezTo>
                  <a:cubicBezTo>
                    <a:pt x="4706" y="4671"/>
                    <a:pt x="4787" y="4667"/>
                    <a:pt x="4839" y="4711"/>
                  </a:cubicBezTo>
                  <a:cubicBezTo>
                    <a:pt x="4890" y="4755"/>
                    <a:pt x="4936" y="4759"/>
                    <a:pt x="4973" y="4821"/>
                  </a:cubicBezTo>
                  <a:cubicBezTo>
                    <a:pt x="4981" y="4835"/>
                    <a:pt x="4989" y="4962"/>
                    <a:pt x="4989" y="4991"/>
                  </a:cubicBezTo>
                  <a:cubicBezTo>
                    <a:pt x="4989" y="5020"/>
                    <a:pt x="5147" y="4955"/>
                    <a:pt x="5175" y="4899"/>
                  </a:cubicBezTo>
                  <a:cubicBezTo>
                    <a:pt x="5186" y="4877"/>
                    <a:pt x="4967" y="4612"/>
                    <a:pt x="4937" y="4592"/>
                  </a:cubicBezTo>
                  <a:cubicBezTo>
                    <a:pt x="4918" y="4579"/>
                    <a:pt x="4912" y="4545"/>
                    <a:pt x="4919" y="4501"/>
                  </a:cubicBezTo>
                  <a:cubicBezTo>
                    <a:pt x="4919" y="4501"/>
                    <a:pt x="4827" y="4559"/>
                    <a:pt x="4800" y="4557"/>
                  </a:cubicBezTo>
                  <a:cubicBezTo>
                    <a:pt x="4769" y="4555"/>
                    <a:pt x="4770" y="4551"/>
                    <a:pt x="4766" y="4529"/>
                  </a:cubicBezTo>
                  <a:cubicBezTo>
                    <a:pt x="4758" y="4485"/>
                    <a:pt x="4795" y="4401"/>
                    <a:pt x="4795" y="4401"/>
                  </a:cubicBezTo>
                  <a:cubicBezTo>
                    <a:pt x="4795" y="4401"/>
                    <a:pt x="4663" y="4519"/>
                    <a:pt x="4545" y="4534"/>
                  </a:cubicBezTo>
                  <a:cubicBezTo>
                    <a:pt x="4479" y="4543"/>
                    <a:pt x="4628" y="4296"/>
                    <a:pt x="4674" y="4267"/>
                  </a:cubicBezTo>
                  <a:cubicBezTo>
                    <a:pt x="4737" y="4227"/>
                    <a:pt x="4793" y="4289"/>
                    <a:pt x="4780" y="4362"/>
                  </a:cubicBezTo>
                  <a:cubicBezTo>
                    <a:pt x="4780" y="4362"/>
                    <a:pt x="4841" y="4275"/>
                    <a:pt x="4871" y="4274"/>
                  </a:cubicBezTo>
                  <a:cubicBezTo>
                    <a:pt x="4937" y="4271"/>
                    <a:pt x="4978" y="4284"/>
                    <a:pt x="4994" y="4293"/>
                  </a:cubicBezTo>
                  <a:cubicBezTo>
                    <a:pt x="5014" y="4304"/>
                    <a:pt x="4985" y="4420"/>
                    <a:pt x="4985" y="4420"/>
                  </a:cubicBezTo>
                  <a:cubicBezTo>
                    <a:pt x="5054" y="4405"/>
                    <a:pt x="5482" y="4396"/>
                    <a:pt x="5533" y="4398"/>
                  </a:cubicBezTo>
                  <a:cubicBezTo>
                    <a:pt x="5585" y="4401"/>
                    <a:pt x="5657" y="4336"/>
                    <a:pt x="5667" y="4331"/>
                  </a:cubicBezTo>
                  <a:cubicBezTo>
                    <a:pt x="5684" y="4323"/>
                    <a:pt x="5540" y="3714"/>
                    <a:pt x="5511" y="3682"/>
                  </a:cubicBezTo>
                  <a:cubicBezTo>
                    <a:pt x="5502" y="3671"/>
                    <a:pt x="5484" y="3695"/>
                    <a:pt x="5494" y="3733"/>
                  </a:cubicBezTo>
                  <a:cubicBezTo>
                    <a:pt x="5537" y="3901"/>
                    <a:pt x="5568" y="4210"/>
                    <a:pt x="5574" y="4232"/>
                  </a:cubicBezTo>
                  <a:cubicBezTo>
                    <a:pt x="5581" y="4262"/>
                    <a:pt x="5460" y="4099"/>
                    <a:pt x="5452" y="4068"/>
                  </a:cubicBezTo>
                  <a:cubicBezTo>
                    <a:pt x="5439" y="4023"/>
                    <a:pt x="5358" y="3843"/>
                    <a:pt x="5358" y="3872"/>
                  </a:cubicBezTo>
                  <a:cubicBezTo>
                    <a:pt x="5358" y="3901"/>
                    <a:pt x="5391" y="4042"/>
                    <a:pt x="5376" y="4064"/>
                  </a:cubicBezTo>
                  <a:cubicBezTo>
                    <a:pt x="5362" y="4086"/>
                    <a:pt x="5318" y="4105"/>
                    <a:pt x="5291" y="4123"/>
                  </a:cubicBezTo>
                  <a:cubicBezTo>
                    <a:pt x="5283" y="4129"/>
                    <a:pt x="5398" y="4145"/>
                    <a:pt x="5398" y="4145"/>
                  </a:cubicBezTo>
                  <a:cubicBezTo>
                    <a:pt x="5398" y="4145"/>
                    <a:pt x="5477" y="4258"/>
                    <a:pt x="5490" y="4289"/>
                  </a:cubicBezTo>
                  <a:cubicBezTo>
                    <a:pt x="5497" y="4305"/>
                    <a:pt x="5255" y="4303"/>
                    <a:pt x="5212" y="4296"/>
                  </a:cubicBezTo>
                  <a:cubicBezTo>
                    <a:pt x="5168" y="4289"/>
                    <a:pt x="5245" y="4183"/>
                    <a:pt x="5245" y="4183"/>
                  </a:cubicBezTo>
                  <a:cubicBezTo>
                    <a:pt x="5245" y="4183"/>
                    <a:pt x="5195" y="4013"/>
                    <a:pt x="5201" y="3952"/>
                  </a:cubicBezTo>
                  <a:cubicBezTo>
                    <a:pt x="5206" y="3892"/>
                    <a:pt x="5201" y="3881"/>
                    <a:pt x="5234" y="3843"/>
                  </a:cubicBezTo>
                  <a:cubicBezTo>
                    <a:pt x="5267" y="3804"/>
                    <a:pt x="5431" y="3620"/>
                    <a:pt x="5469" y="3581"/>
                  </a:cubicBezTo>
                  <a:cubicBezTo>
                    <a:pt x="5508" y="3543"/>
                    <a:pt x="5513" y="3536"/>
                    <a:pt x="5519" y="3503"/>
                  </a:cubicBezTo>
                  <a:cubicBezTo>
                    <a:pt x="5524" y="3470"/>
                    <a:pt x="5528" y="3455"/>
                    <a:pt x="5550" y="3428"/>
                  </a:cubicBezTo>
                  <a:cubicBezTo>
                    <a:pt x="5572" y="3400"/>
                    <a:pt x="5726" y="3217"/>
                    <a:pt x="5726" y="3217"/>
                  </a:cubicBezTo>
                  <a:cubicBezTo>
                    <a:pt x="5903" y="3168"/>
                    <a:pt x="5903" y="3168"/>
                    <a:pt x="5903" y="3168"/>
                  </a:cubicBezTo>
                  <a:cubicBezTo>
                    <a:pt x="5903" y="3168"/>
                    <a:pt x="5980" y="3068"/>
                    <a:pt x="6007" y="3022"/>
                  </a:cubicBezTo>
                  <a:cubicBezTo>
                    <a:pt x="6046" y="2955"/>
                    <a:pt x="6124" y="2994"/>
                    <a:pt x="6084" y="3058"/>
                  </a:cubicBezTo>
                  <a:cubicBezTo>
                    <a:pt x="6034" y="3137"/>
                    <a:pt x="5925" y="3281"/>
                    <a:pt x="5925" y="3281"/>
                  </a:cubicBezTo>
                  <a:cubicBezTo>
                    <a:pt x="5799" y="3266"/>
                    <a:pt x="5799" y="3266"/>
                    <a:pt x="5799" y="3266"/>
                  </a:cubicBezTo>
                  <a:cubicBezTo>
                    <a:pt x="5596" y="3519"/>
                    <a:pt x="5596" y="3519"/>
                    <a:pt x="5596" y="3519"/>
                  </a:cubicBezTo>
                  <a:cubicBezTo>
                    <a:pt x="5777" y="4377"/>
                    <a:pt x="5777" y="4377"/>
                    <a:pt x="5777" y="4377"/>
                  </a:cubicBezTo>
                  <a:cubicBezTo>
                    <a:pt x="6139" y="4381"/>
                    <a:pt x="6139" y="4381"/>
                    <a:pt x="6139" y="4381"/>
                  </a:cubicBezTo>
                  <a:cubicBezTo>
                    <a:pt x="6249" y="4444"/>
                    <a:pt x="6249" y="4444"/>
                    <a:pt x="6249" y="4444"/>
                  </a:cubicBezTo>
                  <a:cubicBezTo>
                    <a:pt x="6249" y="4444"/>
                    <a:pt x="6373" y="4415"/>
                    <a:pt x="6505" y="4424"/>
                  </a:cubicBezTo>
                  <a:cubicBezTo>
                    <a:pt x="6680" y="4437"/>
                    <a:pt x="6810" y="4478"/>
                    <a:pt x="6810" y="4478"/>
                  </a:cubicBezTo>
                  <a:cubicBezTo>
                    <a:pt x="6788" y="3848"/>
                    <a:pt x="6708" y="3461"/>
                    <a:pt x="6602" y="3095"/>
                  </a:cubicBezTo>
                  <a:cubicBezTo>
                    <a:pt x="6559" y="2950"/>
                    <a:pt x="6625" y="2961"/>
                    <a:pt x="6664" y="2879"/>
                  </a:cubicBezTo>
                  <a:cubicBezTo>
                    <a:pt x="6716" y="2768"/>
                    <a:pt x="6755" y="2520"/>
                    <a:pt x="6786" y="2402"/>
                  </a:cubicBezTo>
                  <a:cubicBezTo>
                    <a:pt x="6816" y="2290"/>
                    <a:pt x="6865" y="2312"/>
                    <a:pt x="6883" y="2265"/>
                  </a:cubicBezTo>
                  <a:cubicBezTo>
                    <a:pt x="6896" y="2232"/>
                    <a:pt x="6892" y="2210"/>
                    <a:pt x="6909" y="2155"/>
                  </a:cubicBezTo>
                  <a:cubicBezTo>
                    <a:pt x="6918" y="2123"/>
                    <a:pt x="6970" y="2129"/>
                    <a:pt x="6971" y="2131"/>
                  </a:cubicBezTo>
                  <a:cubicBezTo>
                    <a:pt x="6991" y="2186"/>
                    <a:pt x="6989" y="2272"/>
                    <a:pt x="6989" y="2272"/>
                  </a:cubicBezTo>
                  <a:cubicBezTo>
                    <a:pt x="7049" y="2292"/>
                    <a:pt x="7049" y="2292"/>
                    <a:pt x="7049" y="2292"/>
                  </a:cubicBezTo>
                  <a:cubicBezTo>
                    <a:pt x="7032" y="2356"/>
                    <a:pt x="6986" y="2389"/>
                    <a:pt x="6986" y="2389"/>
                  </a:cubicBezTo>
                  <a:cubicBezTo>
                    <a:pt x="7044" y="2398"/>
                    <a:pt x="7098" y="2436"/>
                    <a:pt x="7083" y="2450"/>
                  </a:cubicBezTo>
                  <a:cubicBezTo>
                    <a:pt x="7001" y="2526"/>
                    <a:pt x="6928" y="2559"/>
                    <a:pt x="6928" y="2560"/>
                  </a:cubicBezTo>
                  <a:cubicBezTo>
                    <a:pt x="6964" y="2584"/>
                    <a:pt x="7025" y="2622"/>
                    <a:pt x="7077" y="2666"/>
                  </a:cubicBezTo>
                  <a:cubicBezTo>
                    <a:pt x="7079" y="2667"/>
                    <a:pt x="7066" y="2677"/>
                    <a:pt x="7018" y="2694"/>
                  </a:cubicBezTo>
                  <a:cubicBezTo>
                    <a:pt x="6966" y="2712"/>
                    <a:pt x="6896" y="2726"/>
                    <a:pt x="6898" y="2727"/>
                  </a:cubicBezTo>
                  <a:cubicBezTo>
                    <a:pt x="6934" y="2757"/>
                    <a:pt x="6996" y="2811"/>
                    <a:pt x="7032" y="2857"/>
                  </a:cubicBezTo>
                  <a:cubicBezTo>
                    <a:pt x="7032" y="2858"/>
                    <a:pt x="6981" y="2865"/>
                    <a:pt x="6944" y="2868"/>
                  </a:cubicBezTo>
                  <a:cubicBezTo>
                    <a:pt x="6908" y="2872"/>
                    <a:pt x="6812" y="2867"/>
                    <a:pt x="6812" y="2867"/>
                  </a:cubicBezTo>
                  <a:cubicBezTo>
                    <a:pt x="6812" y="2867"/>
                    <a:pt x="6844" y="2925"/>
                    <a:pt x="6936" y="2996"/>
                  </a:cubicBezTo>
                  <a:cubicBezTo>
                    <a:pt x="6936" y="2996"/>
                    <a:pt x="6859" y="3028"/>
                    <a:pt x="6766" y="3021"/>
                  </a:cubicBezTo>
                  <a:cubicBezTo>
                    <a:pt x="6763" y="3021"/>
                    <a:pt x="6889" y="3222"/>
                    <a:pt x="6888" y="3221"/>
                  </a:cubicBezTo>
                  <a:cubicBezTo>
                    <a:pt x="6818" y="3217"/>
                    <a:pt x="6697" y="3216"/>
                    <a:pt x="6699" y="3216"/>
                  </a:cubicBezTo>
                  <a:cubicBezTo>
                    <a:pt x="6780" y="3255"/>
                    <a:pt x="6969" y="3298"/>
                    <a:pt x="6968" y="3300"/>
                  </a:cubicBezTo>
                  <a:cubicBezTo>
                    <a:pt x="6948" y="3366"/>
                    <a:pt x="6930" y="3415"/>
                    <a:pt x="6930" y="3415"/>
                  </a:cubicBezTo>
                  <a:cubicBezTo>
                    <a:pt x="6930" y="3415"/>
                    <a:pt x="7025" y="3434"/>
                    <a:pt x="7115" y="3552"/>
                  </a:cubicBezTo>
                  <a:cubicBezTo>
                    <a:pt x="7116" y="3553"/>
                    <a:pt x="7002" y="3544"/>
                    <a:pt x="6973" y="3547"/>
                  </a:cubicBezTo>
                  <a:cubicBezTo>
                    <a:pt x="6943" y="3551"/>
                    <a:pt x="6948" y="3571"/>
                    <a:pt x="6964" y="3586"/>
                  </a:cubicBezTo>
                  <a:cubicBezTo>
                    <a:pt x="7037" y="3655"/>
                    <a:pt x="7143" y="3822"/>
                    <a:pt x="7141" y="3821"/>
                  </a:cubicBezTo>
                  <a:cubicBezTo>
                    <a:pt x="7071" y="3796"/>
                    <a:pt x="7015" y="3762"/>
                    <a:pt x="6958" y="3741"/>
                  </a:cubicBezTo>
                  <a:cubicBezTo>
                    <a:pt x="6956" y="3741"/>
                    <a:pt x="7008" y="3818"/>
                    <a:pt x="7031" y="3907"/>
                  </a:cubicBezTo>
                  <a:cubicBezTo>
                    <a:pt x="7052" y="3989"/>
                    <a:pt x="6957" y="3931"/>
                    <a:pt x="6900" y="3897"/>
                  </a:cubicBezTo>
                  <a:cubicBezTo>
                    <a:pt x="6899" y="3896"/>
                    <a:pt x="6965" y="3971"/>
                    <a:pt x="7035" y="4062"/>
                  </a:cubicBezTo>
                  <a:cubicBezTo>
                    <a:pt x="7035" y="4062"/>
                    <a:pt x="7011" y="4089"/>
                    <a:pt x="6964" y="4116"/>
                  </a:cubicBezTo>
                  <a:cubicBezTo>
                    <a:pt x="6963" y="4116"/>
                    <a:pt x="7082" y="4159"/>
                    <a:pt x="7111" y="4170"/>
                  </a:cubicBezTo>
                  <a:cubicBezTo>
                    <a:pt x="7140" y="4180"/>
                    <a:pt x="7158" y="4187"/>
                    <a:pt x="7146" y="4218"/>
                  </a:cubicBezTo>
                  <a:cubicBezTo>
                    <a:pt x="7134" y="4249"/>
                    <a:pt x="7013" y="4275"/>
                    <a:pt x="6960" y="4277"/>
                  </a:cubicBezTo>
                  <a:cubicBezTo>
                    <a:pt x="6955" y="4277"/>
                    <a:pt x="7078" y="4412"/>
                    <a:pt x="7074" y="4441"/>
                  </a:cubicBezTo>
                  <a:cubicBezTo>
                    <a:pt x="7067" y="4488"/>
                    <a:pt x="7000" y="4448"/>
                    <a:pt x="6980" y="4433"/>
                  </a:cubicBezTo>
                  <a:cubicBezTo>
                    <a:pt x="6967" y="4422"/>
                    <a:pt x="6968" y="4495"/>
                    <a:pt x="6947" y="4559"/>
                  </a:cubicBezTo>
                  <a:cubicBezTo>
                    <a:pt x="6946" y="4561"/>
                    <a:pt x="6838" y="4576"/>
                    <a:pt x="6790" y="4594"/>
                  </a:cubicBezTo>
                  <a:cubicBezTo>
                    <a:pt x="6780" y="4598"/>
                    <a:pt x="6830" y="4713"/>
                    <a:pt x="6876" y="4868"/>
                  </a:cubicBezTo>
                  <a:cubicBezTo>
                    <a:pt x="6919" y="5016"/>
                    <a:pt x="6949" y="5103"/>
                    <a:pt x="6973" y="5110"/>
                  </a:cubicBezTo>
                  <a:cubicBezTo>
                    <a:pt x="7005" y="5120"/>
                    <a:pt x="7085" y="5061"/>
                    <a:pt x="7108" y="5015"/>
                  </a:cubicBezTo>
                  <a:cubicBezTo>
                    <a:pt x="7113" y="5006"/>
                    <a:pt x="7066" y="4939"/>
                    <a:pt x="7003" y="4852"/>
                  </a:cubicBezTo>
                  <a:cubicBezTo>
                    <a:pt x="6983" y="4824"/>
                    <a:pt x="6965" y="4789"/>
                    <a:pt x="6994" y="4763"/>
                  </a:cubicBezTo>
                  <a:cubicBezTo>
                    <a:pt x="7015" y="4743"/>
                    <a:pt x="7088" y="4758"/>
                    <a:pt x="7181" y="4816"/>
                  </a:cubicBezTo>
                  <a:cubicBezTo>
                    <a:pt x="7221" y="4841"/>
                    <a:pt x="7197" y="5027"/>
                    <a:pt x="7200" y="5155"/>
                  </a:cubicBezTo>
                  <a:cubicBezTo>
                    <a:pt x="7200" y="5167"/>
                    <a:pt x="7277" y="5130"/>
                    <a:pt x="7331" y="5110"/>
                  </a:cubicBezTo>
                  <a:cubicBezTo>
                    <a:pt x="7345" y="5104"/>
                    <a:pt x="7378" y="4993"/>
                    <a:pt x="7355" y="4893"/>
                  </a:cubicBezTo>
                  <a:cubicBezTo>
                    <a:pt x="7314" y="4715"/>
                    <a:pt x="7220" y="4671"/>
                    <a:pt x="7162" y="4650"/>
                  </a:cubicBezTo>
                  <a:cubicBezTo>
                    <a:pt x="7124" y="4636"/>
                    <a:pt x="7082" y="4614"/>
                    <a:pt x="7084" y="4613"/>
                  </a:cubicBezTo>
                  <a:cubicBezTo>
                    <a:pt x="7109" y="4602"/>
                    <a:pt x="7272" y="4580"/>
                    <a:pt x="7272" y="4580"/>
                  </a:cubicBezTo>
                  <a:cubicBezTo>
                    <a:pt x="7260" y="4538"/>
                    <a:pt x="7221" y="4430"/>
                    <a:pt x="7195" y="4356"/>
                  </a:cubicBezTo>
                  <a:cubicBezTo>
                    <a:pt x="7195" y="4356"/>
                    <a:pt x="7369" y="4412"/>
                    <a:pt x="7369" y="4411"/>
                  </a:cubicBezTo>
                  <a:cubicBezTo>
                    <a:pt x="7275" y="4276"/>
                    <a:pt x="7236" y="4242"/>
                    <a:pt x="7199" y="4140"/>
                  </a:cubicBezTo>
                  <a:cubicBezTo>
                    <a:pt x="7157" y="4028"/>
                    <a:pt x="7126" y="3913"/>
                    <a:pt x="7127" y="3914"/>
                  </a:cubicBezTo>
                  <a:cubicBezTo>
                    <a:pt x="7210" y="3997"/>
                    <a:pt x="7333" y="4059"/>
                    <a:pt x="7339" y="4064"/>
                  </a:cubicBezTo>
                  <a:cubicBezTo>
                    <a:pt x="7332" y="4050"/>
                    <a:pt x="7251" y="3813"/>
                    <a:pt x="7221" y="3749"/>
                  </a:cubicBezTo>
                  <a:cubicBezTo>
                    <a:pt x="7203" y="3713"/>
                    <a:pt x="7223" y="3709"/>
                    <a:pt x="7238" y="3709"/>
                  </a:cubicBezTo>
                  <a:cubicBezTo>
                    <a:pt x="7264" y="3711"/>
                    <a:pt x="7332" y="3735"/>
                    <a:pt x="7332" y="3735"/>
                  </a:cubicBezTo>
                  <a:cubicBezTo>
                    <a:pt x="7332" y="3735"/>
                    <a:pt x="7170" y="3493"/>
                    <a:pt x="7052" y="3372"/>
                  </a:cubicBezTo>
                  <a:cubicBezTo>
                    <a:pt x="7031" y="3351"/>
                    <a:pt x="7047" y="3317"/>
                    <a:pt x="7095" y="3317"/>
                  </a:cubicBezTo>
                  <a:cubicBezTo>
                    <a:pt x="7139" y="3317"/>
                    <a:pt x="7247" y="3314"/>
                    <a:pt x="7247" y="3314"/>
                  </a:cubicBezTo>
                  <a:cubicBezTo>
                    <a:pt x="7247" y="3314"/>
                    <a:pt x="7049" y="3180"/>
                    <a:pt x="7001" y="3140"/>
                  </a:cubicBezTo>
                  <a:cubicBezTo>
                    <a:pt x="6986" y="3127"/>
                    <a:pt x="6991" y="3110"/>
                    <a:pt x="7027" y="3107"/>
                  </a:cubicBezTo>
                  <a:cubicBezTo>
                    <a:pt x="7077" y="3102"/>
                    <a:pt x="7249" y="3143"/>
                    <a:pt x="7249" y="3142"/>
                  </a:cubicBezTo>
                  <a:cubicBezTo>
                    <a:pt x="7171" y="3074"/>
                    <a:pt x="7145" y="3044"/>
                    <a:pt x="7074" y="2984"/>
                  </a:cubicBezTo>
                  <a:cubicBezTo>
                    <a:pt x="7055" y="2968"/>
                    <a:pt x="7060" y="2930"/>
                    <a:pt x="7095" y="2928"/>
                  </a:cubicBezTo>
                  <a:cubicBezTo>
                    <a:pt x="7133" y="2925"/>
                    <a:pt x="7203" y="2947"/>
                    <a:pt x="7203" y="2947"/>
                  </a:cubicBezTo>
                  <a:cubicBezTo>
                    <a:pt x="7203" y="2947"/>
                    <a:pt x="7161" y="2886"/>
                    <a:pt x="7126" y="2835"/>
                  </a:cubicBezTo>
                  <a:cubicBezTo>
                    <a:pt x="7110" y="2811"/>
                    <a:pt x="7136" y="2811"/>
                    <a:pt x="7166" y="2821"/>
                  </a:cubicBezTo>
                  <a:cubicBezTo>
                    <a:pt x="7238" y="2844"/>
                    <a:pt x="7372" y="2910"/>
                    <a:pt x="7368" y="2903"/>
                  </a:cubicBezTo>
                  <a:cubicBezTo>
                    <a:pt x="7311" y="2817"/>
                    <a:pt x="7191" y="2695"/>
                    <a:pt x="7124" y="2612"/>
                  </a:cubicBezTo>
                  <a:cubicBezTo>
                    <a:pt x="7110" y="2594"/>
                    <a:pt x="7113" y="2540"/>
                    <a:pt x="7161" y="2530"/>
                  </a:cubicBezTo>
                  <a:cubicBezTo>
                    <a:pt x="7220" y="2518"/>
                    <a:pt x="7346" y="2517"/>
                    <a:pt x="7344" y="2517"/>
                  </a:cubicBezTo>
                  <a:cubicBezTo>
                    <a:pt x="7335" y="2517"/>
                    <a:pt x="7295" y="2474"/>
                    <a:pt x="7252" y="2386"/>
                  </a:cubicBezTo>
                  <a:cubicBezTo>
                    <a:pt x="7205" y="2287"/>
                    <a:pt x="7208" y="2195"/>
                    <a:pt x="7205" y="2120"/>
                  </a:cubicBezTo>
                  <a:cubicBezTo>
                    <a:pt x="7203" y="2076"/>
                    <a:pt x="7223" y="2061"/>
                    <a:pt x="7256" y="2086"/>
                  </a:cubicBezTo>
                  <a:cubicBezTo>
                    <a:pt x="7283" y="2106"/>
                    <a:pt x="7381" y="2230"/>
                    <a:pt x="7381" y="2230"/>
                  </a:cubicBezTo>
                  <a:cubicBezTo>
                    <a:pt x="7381" y="2230"/>
                    <a:pt x="7352" y="1994"/>
                    <a:pt x="7340" y="1888"/>
                  </a:cubicBezTo>
                  <a:cubicBezTo>
                    <a:pt x="7337" y="1855"/>
                    <a:pt x="7345" y="1847"/>
                    <a:pt x="7359" y="1851"/>
                  </a:cubicBezTo>
                  <a:cubicBezTo>
                    <a:pt x="7402" y="1865"/>
                    <a:pt x="7461" y="1917"/>
                    <a:pt x="7461" y="1917"/>
                  </a:cubicBezTo>
                  <a:cubicBezTo>
                    <a:pt x="7461" y="1917"/>
                    <a:pt x="7473" y="1786"/>
                    <a:pt x="7349" y="1546"/>
                  </a:cubicBezTo>
                  <a:cubicBezTo>
                    <a:pt x="7331" y="1511"/>
                    <a:pt x="7356" y="1502"/>
                    <a:pt x="7377" y="1504"/>
                  </a:cubicBezTo>
                  <a:cubicBezTo>
                    <a:pt x="7432" y="1509"/>
                    <a:pt x="7518" y="1554"/>
                    <a:pt x="7518" y="1554"/>
                  </a:cubicBezTo>
                  <a:cubicBezTo>
                    <a:pt x="7518" y="1554"/>
                    <a:pt x="7407" y="1397"/>
                    <a:pt x="7273" y="1264"/>
                  </a:cubicBezTo>
                  <a:cubicBezTo>
                    <a:pt x="7252" y="1243"/>
                    <a:pt x="7248" y="1220"/>
                    <a:pt x="7282" y="1201"/>
                  </a:cubicBezTo>
                  <a:cubicBezTo>
                    <a:pt x="7321" y="1178"/>
                    <a:pt x="7440" y="1174"/>
                    <a:pt x="7439" y="1173"/>
                  </a:cubicBezTo>
                  <a:cubicBezTo>
                    <a:pt x="7397" y="1142"/>
                    <a:pt x="7267" y="1075"/>
                    <a:pt x="7198" y="1027"/>
                  </a:cubicBezTo>
                  <a:cubicBezTo>
                    <a:pt x="7176" y="1012"/>
                    <a:pt x="7179" y="973"/>
                    <a:pt x="7210" y="930"/>
                  </a:cubicBezTo>
                  <a:cubicBezTo>
                    <a:pt x="7282" y="833"/>
                    <a:pt x="7256" y="765"/>
                    <a:pt x="7256" y="765"/>
                  </a:cubicBezTo>
                  <a:cubicBezTo>
                    <a:pt x="7256" y="765"/>
                    <a:pt x="7196" y="768"/>
                    <a:pt x="7150" y="774"/>
                  </a:cubicBezTo>
                  <a:cubicBezTo>
                    <a:pt x="7115" y="778"/>
                    <a:pt x="7084" y="786"/>
                    <a:pt x="7061" y="747"/>
                  </a:cubicBezTo>
                  <a:cubicBezTo>
                    <a:pt x="7016" y="673"/>
                    <a:pt x="6977" y="583"/>
                    <a:pt x="6976" y="583"/>
                  </a:cubicBezTo>
                  <a:cubicBezTo>
                    <a:pt x="6949" y="583"/>
                    <a:pt x="6918" y="594"/>
                    <a:pt x="6896" y="566"/>
                  </a:cubicBezTo>
                  <a:cubicBezTo>
                    <a:pt x="6863" y="524"/>
                    <a:pt x="6931" y="299"/>
                    <a:pt x="6931" y="299"/>
                  </a:cubicBezTo>
                  <a:cubicBezTo>
                    <a:pt x="6864" y="322"/>
                    <a:pt x="6671" y="385"/>
                    <a:pt x="6547" y="507"/>
                  </a:cubicBezTo>
                  <a:cubicBezTo>
                    <a:pt x="6422" y="630"/>
                    <a:pt x="6396" y="860"/>
                    <a:pt x="6240" y="923"/>
                  </a:cubicBezTo>
                  <a:cubicBezTo>
                    <a:pt x="6169" y="953"/>
                    <a:pt x="6140" y="932"/>
                    <a:pt x="6104" y="928"/>
                  </a:cubicBezTo>
                  <a:cubicBezTo>
                    <a:pt x="6074" y="925"/>
                    <a:pt x="6084" y="910"/>
                    <a:pt x="6080" y="895"/>
                  </a:cubicBezTo>
                  <a:cubicBezTo>
                    <a:pt x="6077" y="881"/>
                    <a:pt x="6078" y="879"/>
                    <a:pt x="6095" y="873"/>
                  </a:cubicBezTo>
                  <a:cubicBezTo>
                    <a:pt x="6111" y="868"/>
                    <a:pt x="6198" y="837"/>
                    <a:pt x="6240" y="802"/>
                  </a:cubicBezTo>
                  <a:cubicBezTo>
                    <a:pt x="6305" y="748"/>
                    <a:pt x="6342" y="752"/>
                    <a:pt x="6294" y="668"/>
                  </a:cubicBezTo>
                  <a:cubicBezTo>
                    <a:pt x="6246" y="584"/>
                    <a:pt x="5906" y="458"/>
                    <a:pt x="5655" y="459"/>
                  </a:cubicBezTo>
                  <a:cubicBezTo>
                    <a:pt x="5609" y="460"/>
                    <a:pt x="5609" y="486"/>
                    <a:pt x="5620" y="507"/>
                  </a:cubicBezTo>
                  <a:cubicBezTo>
                    <a:pt x="5635" y="539"/>
                    <a:pt x="5640" y="547"/>
                    <a:pt x="5646" y="561"/>
                  </a:cubicBezTo>
                  <a:cubicBezTo>
                    <a:pt x="5656" y="584"/>
                    <a:pt x="5644" y="600"/>
                    <a:pt x="5616" y="603"/>
                  </a:cubicBezTo>
                  <a:cubicBezTo>
                    <a:pt x="5513" y="613"/>
                    <a:pt x="5405" y="582"/>
                    <a:pt x="5343" y="582"/>
                  </a:cubicBezTo>
                  <a:cubicBezTo>
                    <a:pt x="5326" y="582"/>
                    <a:pt x="5330" y="550"/>
                    <a:pt x="5330" y="550"/>
                  </a:cubicBezTo>
                  <a:cubicBezTo>
                    <a:pt x="5366" y="302"/>
                    <a:pt x="5448" y="139"/>
                    <a:pt x="5475" y="10"/>
                  </a:cubicBezTo>
                  <a:cubicBezTo>
                    <a:pt x="5475" y="10"/>
                    <a:pt x="5307" y="175"/>
                    <a:pt x="5203" y="257"/>
                  </a:cubicBezTo>
                  <a:cubicBezTo>
                    <a:pt x="5203" y="257"/>
                    <a:pt x="5183" y="142"/>
                    <a:pt x="5179" y="1"/>
                  </a:cubicBezTo>
                  <a:cubicBezTo>
                    <a:pt x="5179" y="0"/>
                    <a:pt x="4983" y="169"/>
                    <a:pt x="4861" y="670"/>
                  </a:cubicBezTo>
                  <a:cubicBezTo>
                    <a:pt x="4861" y="670"/>
                    <a:pt x="4794" y="603"/>
                    <a:pt x="4751" y="557"/>
                  </a:cubicBezTo>
                  <a:cubicBezTo>
                    <a:pt x="4751" y="557"/>
                    <a:pt x="4695" y="720"/>
                    <a:pt x="4695" y="871"/>
                  </a:cubicBezTo>
                  <a:cubicBezTo>
                    <a:pt x="4695" y="1066"/>
                    <a:pt x="4923" y="1130"/>
                    <a:pt x="4923" y="1130"/>
                  </a:cubicBezTo>
                  <a:cubicBezTo>
                    <a:pt x="4845" y="1232"/>
                    <a:pt x="4641" y="1214"/>
                    <a:pt x="4590" y="1120"/>
                  </a:cubicBezTo>
                  <a:cubicBezTo>
                    <a:pt x="4564" y="1072"/>
                    <a:pt x="4570" y="1027"/>
                    <a:pt x="4582" y="967"/>
                  </a:cubicBezTo>
                  <a:cubicBezTo>
                    <a:pt x="4583" y="965"/>
                    <a:pt x="4306" y="1141"/>
                    <a:pt x="4403" y="1339"/>
                  </a:cubicBezTo>
                  <a:cubicBezTo>
                    <a:pt x="4513" y="1564"/>
                    <a:pt x="4839" y="1561"/>
                    <a:pt x="4984" y="1548"/>
                  </a:cubicBezTo>
                  <a:cubicBezTo>
                    <a:pt x="5057" y="1541"/>
                    <a:pt x="5094" y="1532"/>
                    <a:pt x="5114" y="1609"/>
                  </a:cubicBezTo>
                  <a:cubicBezTo>
                    <a:pt x="5131" y="1676"/>
                    <a:pt x="5141" y="1776"/>
                    <a:pt x="5148" y="1802"/>
                  </a:cubicBezTo>
                  <a:cubicBezTo>
                    <a:pt x="5156" y="1828"/>
                    <a:pt x="5186" y="1846"/>
                    <a:pt x="5210" y="1823"/>
                  </a:cubicBezTo>
                  <a:cubicBezTo>
                    <a:pt x="5254" y="1781"/>
                    <a:pt x="5296" y="1720"/>
                    <a:pt x="5336" y="1714"/>
                  </a:cubicBezTo>
                  <a:cubicBezTo>
                    <a:pt x="5351" y="1712"/>
                    <a:pt x="5375" y="1740"/>
                    <a:pt x="5396" y="1758"/>
                  </a:cubicBezTo>
                  <a:cubicBezTo>
                    <a:pt x="5414" y="1773"/>
                    <a:pt x="5431" y="1761"/>
                    <a:pt x="5435" y="1755"/>
                  </a:cubicBezTo>
                  <a:cubicBezTo>
                    <a:pt x="5460" y="1708"/>
                    <a:pt x="5725" y="1520"/>
                    <a:pt x="5931" y="1550"/>
                  </a:cubicBezTo>
                  <a:cubicBezTo>
                    <a:pt x="5997" y="1560"/>
                    <a:pt x="6082" y="1590"/>
                    <a:pt x="6157" y="1672"/>
                  </a:cubicBezTo>
                  <a:cubicBezTo>
                    <a:pt x="6191" y="1710"/>
                    <a:pt x="6211" y="1893"/>
                    <a:pt x="6115" y="1875"/>
                  </a:cubicBezTo>
                  <a:cubicBezTo>
                    <a:pt x="6115" y="1875"/>
                    <a:pt x="6100" y="1730"/>
                    <a:pt x="6064" y="1687"/>
                  </a:cubicBezTo>
                  <a:cubicBezTo>
                    <a:pt x="6022" y="1638"/>
                    <a:pt x="5989" y="1635"/>
                    <a:pt x="5943" y="1624"/>
                  </a:cubicBezTo>
                  <a:cubicBezTo>
                    <a:pt x="5942" y="1623"/>
                    <a:pt x="5928" y="1699"/>
                    <a:pt x="5910" y="1725"/>
                  </a:cubicBezTo>
                  <a:cubicBezTo>
                    <a:pt x="5909" y="1725"/>
                    <a:pt x="5864" y="1726"/>
                    <a:pt x="5842" y="1735"/>
                  </a:cubicBezTo>
                  <a:cubicBezTo>
                    <a:pt x="5820" y="1743"/>
                    <a:pt x="5821" y="1765"/>
                    <a:pt x="5826" y="1778"/>
                  </a:cubicBezTo>
                  <a:cubicBezTo>
                    <a:pt x="5834" y="1800"/>
                    <a:pt x="5841" y="1815"/>
                    <a:pt x="5857" y="1835"/>
                  </a:cubicBezTo>
                  <a:cubicBezTo>
                    <a:pt x="5857" y="1836"/>
                    <a:pt x="5670" y="1827"/>
                    <a:pt x="5604" y="1876"/>
                  </a:cubicBezTo>
                  <a:cubicBezTo>
                    <a:pt x="5541" y="1922"/>
                    <a:pt x="5457" y="2042"/>
                    <a:pt x="5456" y="2057"/>
                  </a:cubicBezTo>
                  <a:cubicBezTo>
                    <a:pt x="5454" y="2081"/>
                    <a:pt x="5525" y="2101"/>
                    <a:pt x="5549" y="2109"/>
                  </a:cubicBezTo>
                  <a:cubicBezTo>
                    <a:pt x="5549" y="2109"/>
                    <a:pt x="5184" y="2421"/>
                    <a:pt x="5153" y="2628"/>
                  </a:cubicBezTo>
                  <a:cubicBezTo>
                    <a:pt x="5153" y="2629"/>
                    <a:pt x="5091" y="2612"/>
                    <a:pt x="5091" y="2610"/>
                  </a:cubicBezTo>
                  <a:cubicBezTo>
                    <a:pt x="5096" y="2536"/>
                    <a:pt x="5209" y="2331"/>
                    <a:pt x="5209" y="2331"/>
                  </a:cubicBezTo>
                  <a:cubicBezTo>
                    <a:pt x="5209" y="2331"/>
                    <a:pt x="5109" y="2270"/>
                    <a:pt x="5040" y="2259"/>
                  </a:cubicBezTo>
                  <a:cubicBezTo>
                    <a:pt x="4909" y="2238"/>
                    <a:pt x="4763" y="2032"/>
                    <a:pt x="4561" y="2073"/>
                  </a:cubicBezTo>
                  <a:cubicBezTo>
                    <a:pt x="4542" y="2076"/>
                    <a:pt x="4524" y="2101"/>
                    <a:pt x="4421" y="2152"/>
                  </a:cubicBezTo>
                  <a:cubicBezTo>
                    <a:pt x="4319" y="2204"/>
                    <a:pt x="4209" y="2307"/>
                    <a:pt x="4173" y="2312"/>
                  </a:cubicBezTo>
                  <a:cubicBezTo>
                    <a:pt x="4086" y="2326"/>
                    <a:pt x="4060" y="2325"/>
                    <a:pt x="4034" y="2345"/>
                  </a:cubicBezTo>
                  <a:cubicBezTo>
                    <a:pt x="3973" y="2394"/>
                    <a:pt x="3990" y="2415"/>
                    <a:pt x="3950" y="2433"/>
                  </a:cubicBezTo>
                  <a:cubicBezTo>
                    <a:pt x="3910" y="2451"/>
                    <a:pt x="3814" y="2467"/>
                    <a:pt x="3749" y="2524"/>
                  </a:cubicBezTo>
                  <a:cubicBezTo>
                    <a:pt x="3688" y="2577"/>
                    <a:pt x="3606" y="2694"/>
                    <a:pt x="3559" y="2729"/>
                  </a:cubicBezTo>
                  <a:cubicBezTo>
                    <a:pt x="3514" y="2763"/>
                    <a:pt x="3518" y="2813"/>
                    <a:pt x="3555" y="2828"/>
                  </a:cubicBezTo>
                  <a:cubicBezTo>
                    <a:pt x="3592" y="2843"/>
                    <a:pt x="3630" y="2849"/>
                    <a:pt x="3672" y="2876"/>
                  </a:cubicBezTo>
                  <a:cubicBezTo>
                    <a:pt x="3727" y="2910"/>
                    <a:pt x="3698" y="2939"/>
                    <a:pt x="3668" y="2969"/>
                  </a:cubicBezTo>
                  <a:cubicBezTo>
                    <a:pt x="3639" y="2998"/>
                    <a:pt x="3610" y="3062"/>
                    <a:pt x="3551" y="3087"/>
                  </a:cubicBezTo>
                  <a:cubicBezTo>
                    <a:pt x="3493" y="3113"/>
                    <a:pt x="3475" y="3099"/>
                    <a:pt x="3453" y="3106"/>
                  </a:cubicBezTo>
                  <a:cubicBezTo>
                    <a:pt x="3431" y="3113"/>
                    <a:pt x="3413" y="3128"/>
                    <a:pt x="3423" y="3175"/>
                  </a:cubicBezTo>
                  <a:cubicBezTo>
                    <a:pt x="3707" y="4806"/>
                    <a:pt x="3707" y="4806"/>
                    <a:pt x="3707" y="4806"/>
                  </a:cubicBezTo>
                  <a:cubicBezTo>
                    <a:pt x="3707" y="4806"/>
                    <a:pt x="3762" y="4791"/>
                    <a:pt x="3831" y="4786"/>
                  </a:cubicBezTo>
                  <a:cubicBezTo>
                    <a:pt x="3743" y="5161"/>
                    <a:pt x="3848" y="5192"/>
                    <a:pt x="4016" y="5349"/>
                  </a:cubicBezTo>
                  <a:cubicBezTo>
                    <a:pt x="4021" y="5355"/>
                    <a:pt x="3674" y="5887"/>
                    <a:pt x="3509" y="5991"/>
                  </a:cubicBezTo>
                  <a:cubicBezTo>
                    <a:pt x="3487" y="6005"/>
                    <a:pt x="3504" y="6193"/>
                    <a:pt x="3504" y="6193"/>
                  </a:cubicBezTo>
                  <a:cubicBezTo>
                    <a:pt x="3508" y="6194"/>
                    <a:pt x="3512" y="6195"/>
                    <a:pt x="3516" y="6196"/>
                  </a:cubicBezTo>
                  <a:cubicBezTo>
                    <a:pt x="3179" y="6619"/>
                    <a:pt x="2120" y="6648"/>
                    <a:pt x="1891" y="5839"/>
                  </a:cubicBezTo>
                  <a:cubicBezTo>
                    <a:pt x="1891" y="5839"/>
                    <a:pt x="1865" y="5803"/>
                    <a:pt x="1926" y="5797"/>
                  </a:cubicBezTo>
                  <a:cubicBezTo>
                    <a:pt x="2677" y="5858"/>
                    <a:pt x="2710" y="5539"/>
                    <a:pt x="2710" y="5539"/>
                  </a:cubicBezTo>
                  <a:cubicBezTo>
                    <a:pt x="2578" y="5386"/>
                    <a:pt x="2386" y="5271"/>
                    <a:pt x="2222" y="5260"/>
                  </a:cubicBezTo>
                  <a:cubicBezTo>
                    <a:pt x="1934" y="5240"/>
                    <a:pt x="1824" y="5399"/>
                    <a:pt x="1752" y="5335"/>
                  </a:cubicBezTo>
                  <a:cubicBezTo>
                    <a:pt x="1627" y="5222"/>
                    <a:pt x="2181" y="5010"/>
                    <a:pt x="2375" y="4878"/>
                  </a:cubicBezTo>
                  <a:cubicBezTo>
                    <a:pt x="2658" y="4687"/>
                    <a:pt x="2653" y="4039"/>
                    <a:pt x="2653" y="4039"/>
                  </a:cubicBezTo>
                  <a:cubicBezTo>
                    <a:pt x="2348" y="4138"/>
                    <a:pt x="2139" y="4069"/>
                    <a:pt x="1906" y="4264"/>
                  </a:cubicBezTo>
                  <a:cubicBezTo>
                    <a:pt x="1607" y="4514"/>
                    <a:pt x="1558" y="5013"/>
                    <a:pt x="1473" y="4958"/>
                  </a:cubicBezTo>
                  <a:cubicBezTo>
                    <a:pt x="1406" y="4915"/>
                    <a:pt x="1518" y="4567"/>
                    <a:pt x="1396" y="4467"/>
                  </a:cubicBezTo>
                  <a:cubicBezTo>
                    <a:pt x="1173" y="4284"/>
                    <a:pt x="1108" y="4172"/>
                    <a:pt x="1108" y="4172"/>
                  </a:cubicBezTo>
                  <a:cubicBezTo>
                    <a:pt x="1014" y="4328"/>
                    <a:pt x="509" y="5037"/>
                    <a:pt x="1156" y="5587"/>
                  </a:cubicBezTo>
                  <a:cubicBezTo>
                    <a:pt x="1229" y="5649"/>
                    <a:pt x="1046" y="5967"/>
                    <a:pt x="1101" y="6242"/>
                  </a:cubicBezTo>
                  <a:cubicBezTo>
                    <a:pt x="1101" y="6242"/>
                    <a:pt x="1300" y="7080"/>
                    <a:pt x="2219" y="7266"/>
                  </a:cubicBezTo>
                  <a:cubicBezTo>
                    <a:pt x="1972" y="7555"/>
                    <a:pt x="1411" y="7599"/>
                    <a:pt x="1267" y="7399"/>
                  </a:cubicBezTo>
                  <a:cubicBezTo>
                    <a:pt x="1199" y="7304"/>
                    <a:pt x="1344" y="7246"/>
                    <a:pt x="1344" y="7246"/>
                  </a:cubicBezTo>
                  <a:cubicBezTo>
                    <a:pt x="1295" y="7196"/>
                    <a:pt x="1056" y="7107"/>
                    <a:pt x="872" y="7213"/>
                  </a:cubicBezTo>
                  <a:cubicBezTo>
                    <a:pt x="549" y="7399"/>
                    <a:pt x="719" y="7844"/>
                    <a:pt x="823" y="7915"/>
                  </a:cubicBezTo>
                  <a:cubicBezTo>
                    <a:pt x="823" y="7915"/>
                    <a:pt x="531" y="8010"/>
                    <a:pt x="373" y="8244"/>
                  </a:cubicBezTo>
                  <a:cubicBezTo>
                    <a:pt x="170" y="8546"/>
                    <a:pt x="0" y="8738"/>
                    <a:pt x="0" y="8738"/>
                  </a:cubicBezTo>
                  <a:cubicBezTo>
                    <a:pt x="477" y="9045"/>
                    <a:pt x="1256" y="8814"/>
                    <a:pt x="1278" y="8782"/>
                  </a:cubicBezTo>
                  <a:cubicBezTo>
                    <a:pt x="1278" y="8782"/>
                    <a:pt x="1251" y="9039"/>
                    <a:pt x="1306" y="9166"/>
                  </a:cubicBezTo>
                  <a:cubicBezTo>
                    <a:pt x="1350" y="9268"/>
                    <a:pt x="1405" y="9533"/>
                    <a:pt x="1405" y="9533"/>
                  </a:cubicBezTo>
                  <a:cubicBezTo>
                    <a:pt x="1564" y="9423"/>
                    <a:pt x="1524" y="9480"/>
                    <a:pt x="1772" y="9303"/>
                  </a:cubicBezTo>
                  <a:cubicBezTo>
                    <a:pt x="1906" y="9207"/>
                    <a:pt x="1971" y="8556"/>
                    <a:pt x="2156" y="8414"/>
                  </a:cubicBezTo>
                  <a:cubicBezTo>
                    <a:pt x="2370" y="8249"/>
                    <a:pt x="2738" y="7816"/>
                    <a:pt x="2853" y="7833"/>
                  </a:cubicBezTo>
                  <a:cubicBezTo>
                    <a:pt x="2853" y="7833"/>
                    <a:pt x="2943" y="8146"/>
                    <a:pt x="3374" y="8102"/>
                  </a:cubicBezTo>
                  <a:cubicBezTo>
                    <a:pt x="3586" y="8079"/>
                    <a:pt x="3836" y="8032"/>
                    <a:pt x="3836" y="8032"/>
                  </a:cubicBezTo>
                  <a:cubicBezTo>
                    <a:pt x="3813" y="7972"/>
                    <a:pt x="3875" y="7701"/>
                    <a:pt x="3875" y="7701"/>
                  </a:cubicBezTo>
                  <a:cubicBezTo>
                    <a:pt x="3955" y="7635"/>
                    <a:pt x="3955" y="7635"/>
                    <a:pt x="3955" y="7635"/>
                  </a:cubicBezTo>
                  <a:cubicBezTo>
                    <a:pt x="4056" y="7759"/>
                    <a:pt x="4220" y="7841"/>
                    <a:pt x="4485" y="7905"/>
                  </a:cubicBezTo>
                  <a:cubicBezTo>
                    <a:pt x="4494" y="7958"/>
                    <a:pt x="4527" y="8153"/>
                    <a:pt x="4524" y="8304"/>
                  </a:cubicBezTo>
                  <a:cubicBezTo>
                    <a:pt x="4522" y="8473"/>
                    <a:pt x="4580" y="8540"/>
                    <a:pt x="4641" y="8546"/>
                  </a:cubicBezTo>
                  <a:cubicBezTo>
                    <a:pt x="4892" y="8569"/>
                    <a:pt x="5482" y="8195"/>
                    <a:pt x="5533" y="8195"/>
                  </a:cubicBezTo>
                  <a:cubicBezTo>
                    <a:pt x="5585" y="8194"/>
                    <a:pt x="7282" y="8202"/>
                    <a:pt x="7348" y="8195"/>
                  </a:cubicBezTo>
                  <a:cubicBezTo>
                    <a:pt x="7398" y="8189"/>
                    <a:pt x="7285" y="7814"/>
                    <a:pt x="7157" y="7675"/>
                  </a:cubicBezTo>
                  <a:cubicBezTo>
                    <a:pt x="6994" y="7499"/>
                    <a:pt x="6715" y="7429"/>
                    <a:pt x="6254" y="7616"/>
                  </a:cubicBezTo>
                  <a:cubicBezTo>
                    <a:pt x="5908" y="7756"/>
                    <a:pt x="5351" y="8109"/>
                    <a:pt x="5132" y="8226"/>
                  </a:cubicBezTo>
                  <a:cubicBezTo>
                    <a:pt x="4913" y="8343"/>
                    <a:pt x="4703" y="8432"/>
                    <a:pt x="4670" y="8392"/>
                  </a:cubicBezTo>
                  <a:cubicBezTo>
                    <a:pt x="4600" y="8307"/>
                    <a:pt x="4605" y="7931"/>
                    <a:pt x="4605" y="7931"/>
                  </a:cubicBezTo>
                  <a:cubicBezTo>
                    <a:pt x="4605" y="7931"/>
                    <a:pt x="4516" y="6823"/>
                    <a:pt x="3884" y="6254"/>
                  </a:cubicBezTo>
                  <a:cubicBezTo>
                    <a:pt x="4012" y="6243"/>
                    <a:pt x="5515" y="6028"/>
                    <a:pt x="5629" y="6011"/>
                  </a:cubicBezTo>
                  <a:cubicBezTo>
                    <a:pt x="5722" y="5998"/>
                    <a:pt x="5642" y="6077"/>
                    <a:pt x="6015" y="6363"/>
                  </a:cubicBezTo>
                  <a:cubicBezTo>
                    <a:pt x="6062" y="6398"/>
                    <a:pt x="5996" y="6431"/>
                    <a:pt x="5996" y="6431"/>
                  </a:cubicBezTo>
                  <a:cubicBezTo>
                    <a:pt x="5903" y="6494"/>
                    <a:pt x="5742" y="6439"/>
                    <a:pt x="5598" y="6757"/>
                  </a:cubicBezTo>
                  <a:cubicBezTo>
                    <a:pt x="5535" y="6897"/>
                    <a:pt x="5504" y="6978"/>
                    <a:pt x="5560" y="7040"/>
                  </a:cubicBezTo>
                  <a:cubicBezTo>
                    <a:pt x="5585" y="7067"/>
                    <a:pt x="5969" y="7183"/>
                    <a:pt x="6206" y="6966"/>
                  </a:cubicBezTo>
                  <a:cubicBezTo>
                    <a:pt x="6341" y="6844"/>
                    <a:pt x="6286" y="6720"/>
                    <a:pt x="6350" y="6645"/>
                  </a:cubicBezTo>
                  <a:cubicBezTo>
                    <a:pt x="6402" y="6585"/>
                    <a:pt x="6438" y="6653"/>
                    <a:pt x="6438" y="6653"/>
                  </a:cubicBezTo>
                  <a:cubicBezTo>
                    <a:pt x="6515" y="6808"/>
                    <a:pt x="6553" y="6990"/>
                    <a:pt x="6610" y="7001"/>
                  </a:cubicBezTo>
                  <a:cubicBezTo>
                    <a:pt x="6610" y="7001"/>
                    <a:pt x="6762" y="6985"/>
                    <a:pt x="6825" y="6812"/>
                  </a:cubicBezTo>
                  <a:cubicBezTo>
                    <a:pt x="6866" y="6697"/>
                    <a:pt x="6896" y="6566"/>
                    <a:pt x="6863" y="6467"/>
                  </a:cubicBezTo>
                  <a:cubicBezTo>
                    <a:pt x="6830" y="6367"/>
                    <a:pt x="6732" y="6277"/>
                    <a:pt x="6726" y="6227"/>
                  </a:cubicBezTo>
                  <a:cubicBezTo>
                    <a:pt x="6715" y="6137"/>
                    <a:pt x="6811" y="6075"/>
                    <a:pt x="6865" y="6132"/>
                  </a:cubicBezTo>
                  <a:cubicBezTo>
                    <a:pt x="7038" y="6313"/>
                    <a:pt x="7040" y="6566"/>
                    <a:pt x="7047" y="6710"/>
                  </a:cubicBezTo>
                  <a:cubicBezTo>
                    <a:pt x="7074" y="7210"/>
                    <a:pt x="7376" y="7539"/>
                    <a:pt x="7376" y="8203"/>
                  </a:cubicBezTo>
                  <a:cubicBezTo>
                    <a:pt x="7376" y="8260"/>
                    <a:pt x="7451" y="8233"/>
                    <a:pt x="7510" y="8225"/>
                  </a:cubicBezTo>
                  <a:cubicBezTo>
                    <a:pt x="7529" y="8222"/>
                    <a:pt x="7531" y="7732"/>
                    <a:pt x="7299" y="7246"/>
                  </a:cubicBezTo>
                  <a:cubicBezTo>
                    <a:pt x="7178" y="6993"/>
                    <a:pt x="7155" y="6784"/>
                    <a:pt x="7176" y="6651"/>
                  </a:cubicBezTo>
                  <a:cubicBezTo>
                    <a:pt x="7178" y="6635"/>
                    <a:pt x="7277" y="6766"/>
                    <a:pt x="7387" y="6938"/>
                  </a:cubicBezTo>
                  <a:cubicBezTo>
                    <a:pt x="7533" y="7168"/>
                    <a:pt x="7709" y="7464"/>
                    <a:pt x="7806" y="7514"/>
                  </a:cubicBezTo>
                  <a:cubicBezTo>
                    <a:pt x="7854" y="7539"/>
                    <a:pt x="7505" y="7012"/>
                    <a:pt x="7505" y="6917"/>
                  </a:cubicBezTo>
                  <a:cubicBezTo>
                    <a:pt x="7505" y="6917"/>
                    <a:pt x="8803" y="7635"/>
                    <a:pt x="9871" y="6673"/>
                  </a:cubicBezTo>
                  <a:cubicBezTo>
                    <a:pt x="9929" y="6621"/>
                    <a:pt x="9970" y="6568"/>
                    <a:pt x="9996" y="6516"/>
                  </a:cubicBezTo>
                  <a:cubicBezTo>
                    <a:pt x="10323" y="6065"/>
                    <a:pt x="10213" y="5454"/>
                    <a:pt x="10217" y="5450"/>
                  </a:cubicBezTo>
                  <a:close/>
                  <a:moveTo>
                    <a:pt x="6920" y="615"/>
                  </a:moveTo>
                  <a:cubicBezTo>
                    <a:pt x="7040" y="744"/>
                    <a:pt x="6897" y="925"/>
                    <a:pt x="6897" y="925"/>
                  </a:cubicBezTo>
                  <a:cubicBezTo>
                    <a:pt x="7007" y="896"/>
                    <a:pt x="7120" y="891"/>
                    <a:pt x="7120" y="891"/>
                  </a:cubicBezTo>
                  <a:cubicBezTo>
                    <a:pt x="7080" y="956"/>
                    <a:pt x="6998" y="1039"/>
                    <a:pt x="6999" y="1039"/>
                  </a:cubicBezTo>
                  <a:cubicBezTo>
                    <a:pt x="7130" y="1082"/>
                    <a:pt x="7157" y="1122"/>
                    <a:pt x="7156" y="1122"/>
                  </a:cubicBezTo>
                  <a:cubicBezTo>
                    <a:pt x="7098" y="1151"/>
                    <a:pt x="7029" y="1187"/>
                    <a:pt x="7030" y="1188"/>
                  </a:cubicBezTo>
                  <a:cubicBezTo>
                    <a:pt x="7214" y="1245"/>
                    <a:pt x="7246" y="1404"/>
                    <a:pt x="7246" y="1404"/>
                  </a:cubicBezTo>
                  <a:cubicBezTo>
                    <a:pt x="7246" y="1404"/>
                    <a:pt x="7053" y="1372"/>
                    <a:pt x="7054" y="1372"/>
                  </a:cubicBezTo>
                  <a:cubicBezTo>
                    <a:pt x="7228" y="1525"/>
                    <a:pt x="7298" y="1720"/>
                    <a:pt x="7298" y="1720"/>
                  </a:cubicBezTo>
                  <a:cubicBezTo>
                    <a:pt x="7298" y="1720"/>
                    <a:pt x="7117" y="1656"/>
                    <a:pt x="7118" y="1656"/>
                  </a:cubicBezTo>
                  <a:cubicBezTo>
                    <a:pt x="7239" y="1843"/>
                    <a:pt x="7247" y="1967"/>
                    <a:pt x="7247" y="1967"/>
                  </a:cubicBezTo>
                  <a:cubicBezTo>
                    <a:pt x="7084" y="1841"/>
                    <a:pt x="7084" y="1841"/>
                    <a:pt x="7084" y="1841"/>
                  </a:cubicBezTo>
                  <a:cubicBezTo>
                    <a:pt x="7142" y="2112"/>
                    <a:pt x="7110" y="2212"/>
                    <a:pt x="7110" y="2212"/>
                  </a:cubicBezTo>
                  <a:cubicBezTo>
                    <a:pt x="7110" y="2212"/>
                    <a:pt x="7012" y="2140"/>
                    <a:pt x="6974" y="2044"/>
                  </a:cubicBezTo>
                  <a:cubicBezTo>
                    <a:pt x="6974" y="2044"/>
                    <a:pt x="6931" y="2081"/>
                    <a:pt x="6870" y="2188"/>
                  </a:cubicBezTo>
                  <a:cubicBezTo>
                    <a:pt x="6837" y="2246"/>
                    <a:pt x="6796" y="2192"/>
                    <a:pt x="6806" y="2128"/>
                  </a:cubicBezTo>
                  <a:cubicBezTo>
                    <a:pt x="6818" y="2049"/>
                    <a:pt x="6853" y="1982"/>
                    <a:pt x="6853" y="1982"/>
                  </a:cubicBezTo>
                  <a:cubicBezTo>
                    <a:pt x="6853" y="1982"/>
                    <a:pt x="6751" y="2082"/>
                    <a:pt x="6701" y="2089"/>
                  </a:cubicBezTo>
                  <a:cubicBezTo>
                    <a:pt x="6641" y="2098"/>
                    <a:pt x="6601" y="2044"/>
                    <a:pt x="6661" y="1978"/>
                  </a:cubicBezTo>
                  <a:cubicBezTo>
                    <a:pt x="6742" y="1887"/>
                    <a:pt x="6806" y="1821"/>
                    <a:pt x="6796" y="1807"/>
                  </a:cubicBezTo>
                  <a:cubicBezTo>
                    <a:pt x="6792" y="1800"/>
                    <a:pt x="6717" y="1872"/>
                    <a:pt x="6612" y="1898"/>
                  </a:cubicBezTo>
                  <a:cubicBezTo>
                    <a:pt x="6549" y="1914"/>
                    <a:pt x="6494" y="1915"/>
                    <a:pt x="6508" y="1885"/>
                  </a:cubicBezTo>
                  <a:cubicBezTo>
                    <a:pt x="6523" y="1856"/>
                    <a:pt x="6560" y="1782"/>
                    <a:pt x="6652" y="1722"/>
                  </a:cubicBezTo>
                  <a:cubicBezTo>
                    <a:pt x="6750" y="1658"/>
                    <a:pt x="6820" y="1640"/>
                    <a:pt x="6820" y="1640"/>
                  </a:cubicBezTo>
                  <a:cubicBezTo>
                    <a:pt x="6820" y="1640"/>
                    <a:pt x="6735" y="1628"/>
                    <a:pt x="6691" y="1622"/>
                  </a:cubicBezTo>
                  <a:cubicBezTo>
                    <a:pt x="6644" y="1615"/>
                    <a:pt x="6615" y="1585"/>
                    <a:pt x="6682" y="1559"/>
                  </a:cubicBezTo>
                  <a:cubicBezTo>
                    <a:pt x="6706" y="1549"/>
                    <a:pt x="6754" y="1548"/>
                    <a:pt x="6786" y="1486"/>
                  </a:cubicBezTo>
                  <a:cubicBezTo>
                    <a:pt x="6811" y="1437"/>
                    <a:pt x="6857" y="1258"/>
                    <a:pt x="6835" y="1207"/>
                  </a:cubicBezTo>
                  <a:cubicBezTo>
                    <a:pt x="6813" y="1156"/>
                    <a:pt x="6768" y="1145"/>
                    <a:pt x="6730" y="1175"/>
                  </a:cubicBezTo>
                  <a:cubicBezTo>
                    <a:pt x="6645" y="1243"/>
                    <a:pt x="6510" y="1253"/>
                    <a:pt x="6510" y="1253"/>
                  </a:cubicBezTo>
                  <a:cubicBezTo>
                    <a:pt x="6806" y="930"/>
                    <a:pt x="6806" y="930"/>
                    <a:pt x="6806" y="930"/>
                  </a:cubicBezTo>
                  <a:cubicBezTo>
                    <a:pt x="6806" y="930"/>
                    <a:pt x="6819" y="862"/>
                    <a:pt x="6841" y="791"/>
                  </a:cubicBezTo>
                  <a:cubicBezTo>
                    <a:pt x="6874" y="683"/>
                    <a:pt x="6917" y="613"/>
                    <a:pt x="6920" y="615"/>
                  </a:cubicBezTo>
                  <a:close/>
                  <a:moveTo>
                    <a:pt x="6355" y="1097"/>
                  </a:moveTo>
                  <a:cubicBezTo>
                    <a:pt x="6372" y="1050"/>
                    <a:pt x="6560" y="578"/>
                    <a:pt x="6560" y="579"/>
                  </a:cubicBezTo>
                  <a:cubicBezTo>
                    <a:pt x="6576" y="684"/>
                    <a:pt x="6542" y="966"/>
                    <a:pt x="6542" y="966"/>
                  </a:cubicBezTo>
                  <a:cubicBezTo>
                    <a:pt x="6542" y="966"/>
                    <a:pt x="6604" y="949"/>
                    <a:pt x="6672" y="894"/>
                  </a:cubicBezTo>
                  <a:cubicBezTo>
                    <a:pt x="6744" y="837"/>
                    <a:pt x="6793" y="782"/>
                    <a:pt x="6793" y="782"/>
                  </a:cubicBezTo>
                  <a:cubicBezTo>
                    <a:pt x="6811" y="853"/>
                    <a:pt x="6811" y="853"/>
                    <a:pt x="6811" y="853"/>
                  </a:cubicBezTo>
                  <a:cubicBezTo>
                    <a:pt x="6811" y="853"/>
                    <a:pt x="6718" y="974"/>
                    <a:pt x="6633" y="1037"/>
                  </a:cubicBezTo>
                  <a:cubicBezTo>
                    <a:pt x="6550" y="1098"/>
                    <a:pt x="6462" y="1131"/>
                    <a:pt x="6401" y="1152"/>
                  </a:cubicBezTo>
                  <a:cubicBezTo>
                    <a:pt x="6336" y="1174"/>
                    <a:pt x="6340" y="1141"/>
                    <a:pt x="6355" y="1097"/>
                  </a:cubicBezTo>
                  <a:close/>
                  <a:moveTo>
                    <a:pt x="5094" y="258"/>
                  </a:moveTo>
                  <a:cubicBezTo>
                    <a:pt x="5094" y="258"/>
                    <a:pt x="5135" y="275"/>
                    <a:pt x="5135" y="275"/>
                  </a:cubicBezTo>
                  <a:cubicBezTo>
                    <a:pt x="5103" y="355"/>
                    <a:pt x="5062" y="540"/>
                    <a:pt x="5050" y="656"/>
                  </a:cubicBezTo>
                  <a:cubicBezTo>
                    <a:pt x="5050" y="657"/>
                    <a:pt x="4997" y="658"/>
                    <a:pt x="4949" y="671"/>
                  </a:cubicBezTo>
                  <a:cubicBezTo>
                    <a:pt x="4949" y="671"/>
                    <a:pt x="4987" y="389"/>
                    <a:pt x="5094" y="258"/>
                  </a:cubicBezTo>
                  <a:close/>
                  <a:moveTo>
                    <a:pt x="5124" y="1443"/>
                  </a:moveTo>
                  <a:cubicBezTo>
                    <a:pt x="5097" y="1458"/>
                    <a:pt x="5092" y="1439"/>
                    <a:pt x="5010" y="1439"/>
                  </a:cubicBezTo>
                  <a:cubicBezTo>
                    <a:pt x="4935" y="1439"/>
                    <a:pt x="4869" y="1473"/>
                    <a:pt x="4718" y="1457"/>
                  </a:cubicBezTo>
                  <a:cubicBezTo>
                    <a:pt x="4658" y="1450"/>
                    <a:pt x="4554" y="1430"/>
                    <a:pt x="4496" y="1352"/>
                  </a:cubicBezTo>
                  <a:cubicBezTo>
                    <a:pt x="4449" y="1289"/>
                    <a:pt x="4438" y="1226"/>
                    <a:pt x="4460" y="1177"/>
                  </a:cubicBezTo>
                  <a:cubicBezTo>
                    <a:pt x="4493" y="1103"/>
                    <a:pt x="4538" y="1183"/>
                    <a:pt x="4551" y="1196"/>
                  </a:cubicBezTo>
                  <a:cubicBezTo>
                    <a:pt x="4663" y="1303"/>
                    <a:pt x="4819" y="1272"/>
                    <a:pt x="4934" y="1258"/>
                  </a:cubicBezTo>
                  <a:cubicBezTo>
                    <a:pt x="5049" y="1244"/>
                    <a:pt x="5012" y="1236"/>
                    <a:pt x="5053" y="1241"/>
                  </a:cubicBezTo>
                  <a:cubicBezTo>
                    <a:pt x="5123" y="1249"/>
                    <a:pt x="5161" y="1421"/>
                    <a:pt x="5124" y="1443"/>
                  </a:cubicBezTo>
                  <a:close/>
                  <a:moveTo>
                    <a:pt x="5266" y="1494"/>
                  </a:moveTo>
                  <a:cubicBezTo>
                    <a:pt x="5266" y="1494"/>
                    <a:pt x="5167" y="1371"/>
                    <a:pt x="5114" y="1163"/>
                  </a:cubicBezTo>
                  <a:cubicBezTo>
                    <a:pt x="5099" y="1172"/>
                    <a:pt x="5078" y="1177"/>
                    <a:pt x="5054" y="1177"/>
                  </a:cubicBezTo>
                  <a:cubicBezTo>
                    <a:pt x="5011" y="1177"/>
                    <a:pt x="4975" y="1160"/>
                    <a:pt x="4975" y="1138"/>
                  </a:cubicBezTo>
                  <a:cubicBezTo>
                    <a:pt x="4975" y="1117"/>
                    <a:pt x="5011" y="1100"/>
                    <a:pt x="5054" y="1100"/>
                  </a:cubicBezTo>
                  <a:cubicBezTo>
                    <a:pt x="5072" y="1100"/>
                    <a:pt x="5088" y="1102"/>
                    <a:pt x="5101" y="1107"/>
                  </a:cubicBezTo>
                  <a:cubicBezTo>
                    <a:pt x="5085" y="1027"/>
                    <a:pt x="5077" y="937"/>
                    <a:pt x="5084" y="838"/>
                  </a:cubicBezTo>
                  <a:cubicBezTo>
                    <a:pt x="5108" y="471"/>
                    <a:pt x="5185" y="327"/>
                    <a:pt x="5306" y="226"/>
                  </a:cubicBezTo>
                  <a:cubicBezTo>
                    <a:pt x="5342" y="253"/>
                    <a:pt x="5342" y="253"/>
                    <a:pt x="5342" y="253"/>
                  </a:cubicBezTo>
                  <a:cubicBezTo>
                    <a:pt x="5201" y="509"/>
                    <a:pt x="5153" y="1002"/>
                    <a:pt x="5424" y="1430"/>
                  </a:cubicBezTo>
                  <a:cubicBezTo>
                    <a:pt x="5424" y="1431"/>
                    <a:pt x="5390" y="1459"/>
                    <a:pt x="5266" y="1494"/>
                  </a:cubicBezTo>
                  <a:close/>
                  <a:moveTo>
                    <a:pt x="5376" y="1111"/>
                  </a:moveTo>
                  <a:cubicBezTo>
                    <a:pt x="5358" y="1073"/>
                    <a:pt x="5371" y="1038"/>
                    <a:pt x="5393" y="1023"/>
                  </a:cubicBezTo>
                  <a:cubicBezTo>
                    <a:pt x="5415" y="1009"/>
                    <a:pt x="5450" y="1002"/>
                    <a:pt x="5479" y="963"/>
                  </a:cubicBezTo>
                  <a:cubicBezTo>
                    <a:pt x="5504" y="928"/>
                    <a:pt x="5515" y="879"/>
                    <a:pt x="5483" y="842"/>
                  </a:cubicBezTo>
                  <a:cubicBezTo>
                    <a:pt x="5449" y="806"/>
                    <a:pt x="5409" y="807"/>
                    <a:pt x="5404" y="771"/>
                  </a:cubicBezTo>
                  <a:cubicBezTo>
                    <a:pt x="5397" y="728"/>
                    <a:pt x="5423" y="706"/>
                    <a:pt x="5449" y="692"/>
                  </a:cubicBezTo>
                  <a:cubicBezTo>
                    <a:pt x="5478" y="677"/>
                    <a:pt x="5564" y="696"/>
                    <a:pt x="5598" y="736"/>
                  </a:cubicBezTo>
                  <a:cubicBezTo>
                    <a:pt x="5633" y="777"/>
                    <a:pt x="5662" y="860"/>
                    <a:pt x="5658" y="934"/>
                  </a:cubicBezTo>
                  <a:cubicBezTo>
                    <a:pt x="5654" y="1007"/>
                    <a:pt x="5632" y="1065"/>
                    <a:pt x="5614" y="1087"/>
                  </a:cubicBezTo>
                  <a:cubicBezTo>
                    <a:pt x="5596" y="1109"/>
                    <a:pt x="5564" y="1162"/>
                    <a:pt x="5499" y="1168"/>
                  </a:cubicBezTo>
                  <a:cubicBezTo>
                    <a:pt x="5444" y="1173"/>
                    <a:pt x="5396" y="1152"/>
                    <a:pt x="5376" y="1111"/>
                  </a:cubicBezTo>
                  <a:close/>
                  <a:moveTo>
                    <a:pt x="5811" y="1429"/>
                  </a:moveTo>
                  <a:cubicBezTo>
                    <a:pt x="5759" y="1422"/>
                    <a:pt x="5671" y="1399"/>
                    <a:pt x="5625" y="1411"/>
                  </a:cubicBezTo>
                  <a:cubicBezTo>
                    <a:pt x="5585" y="1421"/>
                    <a:pt x="5535" y="1431"/>
                    <a:pt x="5497" y="1398"/>
                  </a:cubicBezTo>
                  <a:cubicBezTo>
                    <a:pt x="5466" y="1370"/>
                    <a:pt x="5454" y="1336"/>
                    <a:pt x="5440" y="1275"/>
                  </a:cubicBezTo>
                  <a:cubicBezTo>
                    <a:pt x="5415" y="1160"/>
                    <a:pt x="5552" y="1195"/>
                    <a:pt x="5600" y="1208"/>
                  </a:cubicBezTo>
                  <a:cubicBezTo>
                    <a:pt x="5600" y="1208"/>
                    <a:pt x="5727" y="1242"/>
                    <a:pt x="5766" y="1255"/>
                  </a:cubicBezTo>
                  <a:cubicBezTo>
                    <a:pt x="5826" y="1275"/>
                    <a:pt x="5868" y="1287"/>
                    <a:pt x="5908" y="1336"/>
                  </a:cubicBezTo>
                  <a:cubicBezTo>
                    <a:pt x="5932" y="1364"/>
                    <a:pt x="5878" y="1438"/>
                    <a:pt x="5811" y="1429"/>
                  </a:cubicBezTo>
                  <a:close/>
                  <a:moveTo>
                    <a:pt x="6016" y="901"/>
                  </a:moveTo>
                  <a:cubicBezTo>
                    <a:pt x="5994" y="961"/>
                    <a:pt x="5970" y="980"/>
                    <a:pt x="5914" y="992"/>
                  </a:cubicBezTo>
                  <a:cubicBezTo>
                    <a:pt x="5843" y="1007"/>
                    <a:pt x="5775" y="998"/>
                    <a:pt x="5718" y="930"/>
                  </a:cubicBezTo>
                  <a:cubicBezTo>
                    <a:pt x="5682" y="887"/>
                    <a:pt x="5693" y="784"/>
                    <a:pt x="5705" y="732"/>
                  </a:cubicBezTo>
                  <a:cubicBezTo>
                    <a:pt x="5716" y="687"/>
                    <a:pt x="5765" y="645"/>
                    <a:pt x="5810" y="707"/>
                  </a:cubicBezTo>
                  <a:cubicBezTo>
                    <a:pt x="5834" y="739"/>
                    <a:pt x="5841" y="773"/>
                    <a:pt x="5832" y="804"/>
                  </a:cubicBezTo>
                  <a:cubicBezTo>
                    <a:pt x="5821" y="838"/>
                    <a:pt x="5818" y="856"/>
                    <a:pt x="5802" y="866"/>
                  </a:cubicBezTo>
                  <a:cubicBezTo>
                    <a:pt x="5797" y="870"/>
                    <a:pt x="5822" y="891"/>
                    <a:pt x="5852" y="899"/>
                  </a:cubicBezTo>
                  <a:cubicBezTo>
                    <a:pt x="5882" y="906"/>
                    <a:pt x="5897" y="890"/>
                    <a:pt x="5903" y="884"/>
                  </a:cubicBezTo>
                  <a:cubicBezTo>
                    <a:pt x="5929" y="858"/>
                    <a:pt x="5949" y="820"/>
                    <a:pt x="5987" y="828"/>
                  </a:cubicBezTo>
                  <a:cubicBezTo>
                    <a:pt x="6027" y="835"/>
                    <a:pt x="6029" y="866"/>
                    <a:pt x="6016" y="901"/>
                  </a:cubicBezTo>
                  <a:close/>
                  <a:moveTo>
                    <a:pt x="4668" y="4184"/>
                  </a:moveTo>
                  <a:cubicBezTo>
                    <a:pt x="4663" y="4201"/>
                    <a:pt x="4559" y="4355"/>
                    <a:pt x="4526" y="4371"/>
                  </a:cubicBezTo>
                  <a:cubicBezTo>
                    <a:pt x="4493" y="4388"/>
                    <a:pt x="4271" y="4462"/>
                    <a:pt x="4235" y="4481"/>
                  </a:cubicBezTo>
                  <a:cubicBezTo>
                    <a:pt x="4165" y="4519"/>
                    <a:pt x="3918" y="4611"/>
                    <a:pt x="3914" y="4594"/>
                  </a:cubicBezTo>
                  <a:cubicBezTo>
                    <a:pt x="3902" y="4544"/>
                    <a:pt x="3976" y="4354"/>
                    <a:pt x="3997" y="4345"/>
                  </a:cubicBezTo>
                  <a:cubicBezTo>
                    <a:pt x="4006" y="4341"/>
                    <a:pt x="4213" y="4370"/>
                    <a:pt x="4334" y="4222"/>
                  </a:cubicBezTo>
                  <a:cubicBezTo>
                    <a:pt x="4359" y="4191"/>
                    <a:pt x="4492" y="4091"/>
                    <a:pt x="4536" y="4091"/>
                  </a:cubicBezTo>
                  <a:cubicBezTo>
                    <a:pt x="4580" y="4091"/>
                    <a:pt x="4607" y="4098"/>
                    <a:pt x="4649" y="4115"/>
                  </a:cubicBezTo>
                  <a:cubicBezTo>
                    <a:pt x="4656" y="4117"/>
                    <a:pt x="4674" y="4168"/>
                    <a:pt x="4668" y="4184"/>
                  </a:cubicBezTo>
                  <a:close/>
                  <a:moveTo>
                    <a:pt x="4090" y="2856"/>
                  </a:moveTo>
                  <a:cubicBezTo>
                    <a:pt x="4286" y="2666"/>
                    <a:pt x="4493" y="2775"/>
                    <a:pt x="4493" y="2775"/>
                  </a:cubicBezTo>
                  <a:cubicBezTo>
                    <a:pt x="4623" y="2598"/>
                    <a:pt x="4895" y="2667"/>
                    <a:pt x="4959" y="2681"/>
                  </a:cubicBezTo>
                  <a:cubicBezTo>
                    <a:pt x="5010" y="2693"/>
                    <a:pt x="5057" y="2675"/>
                    <a:pt x="5091" y="2742"/>
                  </a:cubicBezTo>
                  <a:cubicBezTo>
                    <a:pt x="5142" y="2840"/>
                    <a:pt x="5140" y="3131"/>
                    <a:pt x="5157" y="3192"/>
                  </a:cubicBezTo>
                  <a:cubicBezTo>
                    <a:pt x="5223" y="3214"/>
                    <a:pt x="5223" y="3214"/>
                    <a:pt x="5223" y="3214"/>
                  </a:cubicBezTo>
                  <a:cubicBezTo>
                    <a:pt x="5239" y="3180"/>
                    <a:pt x="5173" y="2753"/>
                    <a:pt x="5173" y="2753"/>
                  </a:cubicBezTo>
                  <a:cubicBezTo>
                    <a:pt x="5173" y="2753"/>
                    <a:pt x="5223" y="2735"/>
                    <a:pt x="5245" y="2760"/>
                  </a:cubicBezTo>
                  <a:cubicBezTo>
                    <a:pt x="5280" y="2801"/>
                    <a:pt x="5312" y="2945"/>
                    <a:pt x="5316" y="2901"/>
                  </a:cubicBezTo>
                  <a:cubicBezTo>
                    <a:pt x="5323" y="2828"/>
                    <a:pt x="5293" y="2718"/>
                    <a:pt x="5255" y="2663"/>
                  </a:cubicBezTo>
                  <a:cubicBezTo>
                    <a:pt x="5252" y="2658"/>
                    <a:pt x="5250" y="2630"/>
                    <a:pt x="5272" y="2608"/>
                  </a:cubicBezTo>
                  <a:cubicBezTo>
                    <a:pt x="5287" y="2594"/>
                    <a:pt x="5322" y="2626"/>
                    <a:pt x="5374" y="2639"/>
                  </a:cubicBezTo>
                  <a:cubicBezTo>
                    <a:pt x="5409" y="2649"/>
                    <a:pt x="5426" y="2791"/>
                    <a:pt x="5426" y="2829"/>
                  </a:cubicBezTo>
                  <a:cubicBezTo>
                    <a:pt x="5426" y="2868"/>
                    <a:pt x="5321" y="3093"/>
                    <a:pt x="5327" y="3159"/>
                  </a:cubicBezTo>
                  <a:cubicBezTo>
                    <a:pt x="5329" y="3180"/>
                    <a:pt x="5330" y="3206"/>
                    <a:pt x="5305" y="3257"/>
                  </a:cubicBezTo>
                  <a:cubicBezTo>
                    <a:pt x="5266" y="3334"/>
                    <a:pt x="5183" y="3460"/>
                    <a:pt x="5170" y="3559"/>
                  </a:cubicBezTo>
                  <a:cubicBezTo>
                    <a:pt x="5148" y="3720"/>
                    <a:pt x="5113" y="3773"/>
                    <a:pt x="5075" y="3801"/>
                  </a:cubicBezTo>
                  <a:cubicBezTo>
                    <a:pt x="5036" y="3828"/>
                    <a:pt x="4962" y="3860"/>
                    <a:pt x="4926" y="3932"/>
                  </a:cubicBezTo>
                  <a:cubicBezTo>
                    <a:pt x="4923" y="3940"/>
                    <a:pt x="4901" y="3991"/>
                    <a:pt x="4778" y="4004"/>
                  </a:cubicBezTo>
                  <a:cubicBezTo>
                    <a:pt x="4674" y="4015"/>
                    <a:pt x="4667" y="3894"/>
                    <a:pt x="4654" y="3894"/>
                  </a:cubicBezTo>
                  <a:cubicBezTo>
                    <a:pt x="4647" y="3894"/>
                    <a:pt x="4630" y="4013"/>
                    <a:pt x="4614" y="4015"/>
                  </a:cubicBezTo>
                  <a:cubicBezTo>
                    <a:pt x="4495" y="4029"/>
                    <a:pt x="4405" y="4102"/>
                    <a:pt x="4306" y="4190"/>
                  </a:cubicBezTo>
                  <a:cubicBezTo>
                    <a:pt x="4198" y="4286"/>
                    <a:pt x="4092" y="4294"/>
                    <a:pt x="4043" y="4294"/>
                  </a:cubicBezTo>
                  <a:cubicBezTo>
                    <a:pt x="3994" y="4294"/>
                    <a:pt x="4010" y="4294"/>
                    <a:pt x="4005" y="4256"/>
                  </a:cubicBezTo>
                  <a:cubicBezTo>
                    <a:pt x="3999" y="4217"/>
                    <a:pt x="3840" y="3016"/>
                    <a:pt x="3840" y="3016"/>
                  </a:cubicBezTo>
                  <a:cubicBezTo>
                    <a:pt x="3853" y="2994"/>
                    <a:pt x="3956" y="2984"/>
                    <a:pt x="4090" y="2856"/>
                  </a:cubicBezTo>
                  <a:close/>
                  <a:moveTo>
                    <a:pt x="3774" y="4455"/>
                  </a:moveTo>
                  <a:cubicBezTo>
                    <a:pt x="3751" y="4424"/>
                    <a:pt x="3594" y="3219"/>
                    <a:pt x="3599" y="3159"/>
                  </a:cubicBezTo>
                  <a:cubicBezTo>
                    <a:pt x="3601" y="3135"/>
                    <a:pt x="3725" y="3027"/>
                    <a:pt x="3725" y="3027"/>
                  </a:cubicBezTo>
                  <a:cubicBezTo>
                    <a:pt x="3725" y="3027"/>
                    <a:pt x="3773" y="3029"/>
                    <a:pt x="3784" y="3062"/>
                  </a:cubicBezTo>
                  <a:cubicBezTo>
                    <a:pt x="3795" y="3095"/>
                    <a:pt x="3982" y="4291"/>
                    <a:pt x="3963" y="4296"/>
                  </a:cubicBezTo>
                  <a:cubicBezTo>
                    <a:pt x="3937" y="4303"/>
                    <a:pt x="3884" y="4447"/>
                    <a:pt x="3840" y="4497"/>
                  </a:cubicBezTo>
                  <a:cubicBezTo>
                    <a:pt x="3814" y="4526"/>
                    <a:pt x="3785" y="4470"/>
                    <a:pt x="3774" y="4455"/>
                  </a:cubicBezTo>
                  <a:close/>
                  <a:moveTo>
                    <a:pt x="4286" y="5306"/>
                  </a:moveTo>
                  <a:cubicBezTo>
                    <a:pt x="4400" y="5269"/>
                    <a:pt x="4740" y="5309"/>
                    <a:pt x="5007" y="5192"/>
                  </a:cubicBezTo>
                  <a:cubicBezTo>
                    <a:pt x="5164" y="5123"/>
                    <a:pt x="5508" y="5087"/>
                    <a:pt x="5577" y="5101"/>
                  </a:cubicBezTo>
                  <a:cubicBezTo>
                    <a:pt x="5614" y="5108"/>
                    <a:pt x="5585" y="5158"/>
                    <a:pt x="5585" y="5158"/>
                  </a:cubicBezTo>
                  <a:cubicBezTo>
                    <a:pt x="5537" y="5177"/>
                    <a:pt x="5270" y="5188"/>
                    <a:pt x="5263" y="5236"/>
                  </a:cubicBezTo>
                  <a:cubicBezTo>
                    <a:pt x="5227" y="5473"/>
                    <a:pt x="5201" y="5704"/>
                    <a:pt x="4614" y="5758"/>
                  </a:cubicBezTo>
                  <a:cubicBezTo>
                    <a:pt x="4540" y="5765"/>
                    <a:pt x="4030" y="5792"/>
                    <a:pt x="4008" y="5744"/>
                  </a:cubicBezTo>
                  <a:cubicBezTo>
                    <a:pt x="3975" y="5672"/>
                    <a:pt x="4232" y="5323"/>
                    <a:pt x="4286" y="5306"/>
                  </a:cubicBezTo>
                  <a:close/>
                  <a:moveTo>
                    <a:pt x="6877" y="7734"/>
                  </a:moveTo>
                  <a:cubicBezTo>
                    <a:pt x="6944" y="7730"/>
                    <a:pt x="7040" y="7791"/>
                    <a:pt x="7113" y="7873"/>
                  </a:cubicBezTo>
                  <a:cubicBezTo>
                    <a:pt x="7195" y="7964"/>
                    <a:pt x="7200" y="8132"/>
                    <a:pt x="7176" y="8134"/>
                  </a:cubicBezTo>
                  <a:cubicBezTo>
                    <a:pt x="7131" y="8139"/>
                    <a:pt x="6978" y="8156"/>
                    <a:pt x="6967" y="8122"/>
                  </a:cubicBezTo>
                  <a:cubicBezTo>
                    <a:pt x="6898" y="7902"/>
                    <a:pt x="6840" y="7911"/>
                    <a:pt x="6799" y="7821"/>
                  </a:cubicBezTo>
                  <a:cubicBezTo>
                    <a:pt x="6756" y="7728"/>
                    <a:pt x="6825" y="7737"/>
                    <a:pt x="6877" y="7734"/>
                  </a:cubicBezTo>
                  <a:close/>
                  <a:moveTo>
                    <a:pt x="6609" y="7777"/>
                  </a:moveTo>
                  <a:cubicBezTo>
                    <a:pt x="6693" y="7928"/>
                    <a:pt x="6748" y="7983"/>
                    <a:pt x="6770" y="8056"/>
                  </a:cubicBezTo>
                  <a:cubicBezTo>
                    <a:pt x="6798" y="8149"/>
                    <a:pt x="6671" y="8167"/>
                    <a:pt x="6645" y="8122"/>
                  </a:cubicBezTo>
                  <a:cubicBezTo>
                    <a:pt x="6516" y="7891"/>
                    <a:pt x="6501" y="7940"/>
                    <a:pt x="6462" y="7833"/>
                  </a:cubicBezTo>
                  <a:cubicBezTo>
                    <a:pt x="6433" y="7752"/>
                    <a:pt x="6558" y="7687"/>
                    <a:pt x="6609" y="7777"/>
                  </a:cubicBezTo>
                  <a:close/>
                  <a:moveTo>
                    <a:pt x="5738" y="8066"/>
                  </a:moveTo>
                  <a:cubicBezTo>
                    <a:pt x="5930" y="7885"/>
                    <a:pt x="6108" y="7887"/>
                    <a:pt x="6251" y="7805"/>
                  </a:cubicBezTo>
                  <a:cubicBezTo>
                    <a:pt x="6343" y="7753"/>
                    <a:pt x="6522" y="8003"/>
                    <a:pt x="6521" y="8107"/>
                  </a:cubicBezTo>
                  <a:cubicBezTo>
                    <a:pt x="6520" y="8175"/>
                    <a:pt x="5797" y="8134"/>
                    <a:pt x="5731" y="8136"/>
                  </a:cubicBezTo>
                  <a:cubicBezTo>
                    <a:pt x="5703" y="8137"/>
                    <a:pt x="5697" y="8105"/>
                    <a:pt x="5738" y="8066"/>
                  </a:cubicBezTo>
                  <a:close/>
                  <a:moveTo>
                    <a:pt x="1251" y="5523"/>
                  </a:moveTo>
                  <a:cubicBezTo>
                    <a:pt x="722" y="4928"/>
                    <a:pt x="1043" y="4589"/>
                    <a:pt x="1116" y="4398"/>
                  </a:cubicBezTo>
                  <a:cubicBezTo>
                    <a:pt x="1116" y="4398"/>
                    <a:pt x="1298" y="4501"/>
                    <a:pt x="1328" y="4647"/>
                  </a:cubicBezTo>
                  <a:cubicBezTo>
                    <a:pt x="1357" y="4793"/>
                    <a:pt x="1335" y="5115"/>
                    <a:pt x="1489" y="5064"/>
                  </a:cubicBezTo>
                  <a:cubicBezTo>
                    <a:pt x="1642" y="5013"/>
                    <a:pt x="1712" y="4522"/>
                    <a:pt x="1928" y="4369"/>
                  </a:cubicBezTo>
                  <a:cubicBezTo>
                    <a:pt x="2279" y="4120"/>
                    <a:pt x="2527" y="4245"/>
                    <a:pt x="2527" y="4245"/>
                  </a:cubicBezTo>
                  <a:cubicBezTo>
                    <a:pt x="2483" y="4786"/>
                    <a:pt x="2243" y="4765"/>
                    <a:pt x="1723" y="5159"/>
                  </a:cubicBezTo>
                  <a:cubicBezTo>
                    <a:pt x="1510" y="5320"/>
                    <a:pt x="1701" y="5507"/>
                    <a:pt x="1833" y="5441"/>
                  </a:cubicBezTo>
                  <a:cubicBezTo>
                    <a:pt x="2390" y="5162"/>
                    <a:pt x="2571" y="5561"/>
                    <a:pt x="2571" y="5561"/>
                  </a:cubicBezTo>
                  <a:cubicBezTo>
                    <a:pt x="2454" y="5700"/>
                    <a:pt x="2279" y="5693"/>
                    <a:pt x="1913" y="5693"/>
                  </a:cubicBezTo>
                  <a:cubicBezTo>
                    <a:pt x="1805" y="5693"/>
                    <a:pt x="1416" y="5863"/>
                    <a:pt x="1218" y="6088"/>
                  </a:cubicBezTo>
                  <a:cubicBezTo>
                    <a:pt x="1159" y="6156"/>
                    <a:pt x="1383" y="5671"/>
                    <a:pt x="1251" y="5523"/>
                  </a:cubicBezTo>
                  <a:close/>
                  <a:moveTo>
                    <a:pt x="3283" y="8013"/>
                  </a:moveTo>
                  <a:cubicBezTo>
                    <a:pt x="2757" y="7990"/>
                    <a:pt x="2980" y="7433"/>
                    <a:pt x="2878" y="7566"/>
                  </a:cubicBezTo>
                  <a:cubicBezTo>
                    <a:pt x="2606" y="7923"/>
                    <a:pt x="2093" y="8280"/>
                    <a:pt x="2022" y="8389"/>
                  </a:cubicBezTo>
                  <a:cubicBezTo>
                    <a:pt x="1826" y="8691"/>
                    <a:pt x="1747" y="9125"/>
                    <a:pt x="1673" y="9251"/>
                  </a:cubicBezTo>
                  <a:cubicBezTo>
                    <a:pt x="1609" y="9360"/>
                    <a:pt x="1487" y="9360"/>
                    <a:pt x="1474" y="9336"/>
                  </a:cubicBezTo>
                  <a:cubicBezTo>
                    <a:pt x="1320" y="9038"/>
                    <a:pt x="1363" y="8694"/>
                    <a:pt x="1462" y="8529"/>
                  </a:cubicBezTo>
                  <a:cubicBezTo>
                    <a:pt x="1508" y="8453"/>
                    <a:pt x="1407" y="8491"/>
                    <a:pt x="1407" y="8491"/>
                  </a:cubicBezTo>
                  <a:cubicBezTo>
                    <a:pt x="876" y="8975"/>
                    <a:pt x="214" y="8694"/>
                    <a:pt x="214" y="8694"/>
                  </a:cubicBezTo>
                  <a:cubicBezTo>
                    <a:pt x="222" y="8587"/>
                    <a:pt x="287" y="8485"/>
                    <a:pt x="479" y="8282"/>
                  </a:cubicBezTo>
                  <a:cubicBezTo>
                    <a:pt x="565" y="8192"/>
                    <a:pt x="870" y="8036"/>
                    <a:pt x="1119" y="8025"/>
                  </a:cubicBezTo>
                  <a:cubicBezTo>
                    <a:pt x="1216" y="8020"/>
                    <a:pt x="1190" y="7921"/>
                    <a:pt x="1128" y="7923"/>
                  </a:cubicBezTo>
                  <a:cubicBezTo>
                    <a:pt x="963" y="7928"/>
                    <a:pt x="807" y="7789"/>
                    <a:pt x="801" y="7599"/>
                  </a:cubicBezTo>
                  <a:cubicBezTo>
                    <a:pt x="790" y="7221"/>
                    <a:pt x="1123" y="7288"/>
                    <a:pt x="1123" y="7288"/>
                  </a:cubicBezTo>
                  <a:cubicBezTo>
                    <a:pt x="1108" y="7501"/>
                    <a:pt x="1257" y="7587"/>
                    <a:pt x="1347" y="7602"/>
                  </a:cubicBezTo>
                  <a:cubicBezTo>
                    <a:pt x="1918" y="7700"/>
                    <a:pt x="2103" y="7449"/>
                    <a:pt x="2308" y="7331"/>
                  </a:cubicBezTo>
                  <a:cubicBezTo>
                    <a:pt x="2350" y="7307"/>
                    <a:pt x="2394" y="7298"/>
                    <a:pt x="2442" y="7296"/>
                  </a:cubicBezTo>
                  <a:cubicBezTo>
                    <a:pt x="2485" y="7299"/>
                    <a:pt x="2529" y="7301"/>
                    <a:pt x="2574" y="7301"/>
                  </a:cubicBezTo>
                  <a:cubicBezTo>
                    <a:pt x="2748" y="7317"/>
                    <a:pt x="2979" y="7347"/>
                    <a:pt x="3336" y="7199"/>
                  </a:cubicBezTo>
                  <a:cubicBezTo>
                    <a:pt x="3489" y="7135"/>
                    <a:pt x="3374" y="7344"/>
                    <a:pt x="3440" y="7451"/>
                  </a:cubicBezTo>
                  <a:cubicBezTo>
                    <a:pt x="3540" y="7614"/>
                    <a:pt x="3722" y="7602"/>
                    <a:pt x="3755" y="7652"/>
                  </a:cubicBezTo>
                  <a:cubicBezTo>
                    <a:pt x="3814" y="7739"/>
                    <a:pt x="3621" y="8029"/>
                    <a:pt x="3283" y="8013"/>
                  </a:cubicBezTo>
                  <a:close/>
                  <a:moveTo>
                    <a:pt x="4224" y="6966"/>
                  </a:moveTo>
                  <a:cubicBezTo>
                    <a:pt x="4449" y="7381"/>
                    <a:pt x="4444" y="7785"/>
                    <a:pt x="4444" y="7785"/>
                  </a:cubicBezTo>
                  <a:cubicBezTo>
                    <a:pt x="3800" y="7507"/>
                    <a:pt x="3932" y="6878"/>
                    <a:pt x="3932" y="6878"/>
                  </a:cubicBezTo>
                  <a:cubicBezTo>
                    <a:pt x="2235" y="7712"/>
                    <a:pt x="1444" y="6756"/>
                    <a:pt x="1372" y="6615"/>
                  </a:cubicBezTo>
                  <a:cubicBezTo>
                    <a:pt x="1284" y="6443"/>
                    <a:pt x="1192" y="6315"/>
                    <a:pt x="1470" y="6110"/>
                  </a:cubicBezTo>
                  <a:cubicBezTo>
                    <a:pt x="1775" y="5886"/>
                    <a:pt x="1957" y="6161"/>
                    <a:pt x="1957" y="6161"/>
                  </a:cubicBezTo>
                  <a:cubicBezTo>
                    <a:pt x="2389" y="6781"/>
                    <a:pt x="3233" y="6662"/>
                    <a:pt x="3635" y="6225"/>
                  </a:cubicBezTo>
                  <a:cubicBezTo>
                    <a:pt x="3652" y="6228"/>
                    <a:pt x="3668" y="6231"/>
                    <a:pt x="3685" y="6233"/>
                  </a:cubicBezTo>
                  <a:cubicBezTo>
                    <a:pt x="3767" y="6312"/>
                    <a:pt x="4000" y="6553"/>
                    <a:pt x="4224" y="6966"/>
                  </a:cubicBezTo>
                  <a:close/>
                  <a:moveTo>
                    <a:pt x="9864" y="6439"/>
                  </a:moveTo>
                  <a:cubicBezTo>
                    <a:pt x="9326" y="7280"/>
                    <a:pt x="7960" y="7229"/>
                    <a:pt x="7318" y="6662"/>
                  </a:cubicBezTo>
                  <a:cubicBezTo>
                    <a:pt x="7147" y="6511"/>
                    <a:pt x="6953" y="6052"/>
                    <a:pt x="6877" y="6041"/>
                  </a:cubicBezTo>
                  <a:cubicBezTo>
                    <a:pt x="6800" y="6031"/>
                    <a:pt x="6781" y="6047"/>
                    <a:pt x="6709" y="6069"/>
                  </a:cubicBezTo>
                  <a:cubicBezTo>
                    <a:pt x="6645" y="6089"/>
                    <a:pt x="6673" y="5534"/>
                    <a:pt x="6630" y="5625"/>
                  </a:cubicBezTo>
                  <a:cubicBezTo>
                    <a:pt x="6600" y="5685"/>
                    <a:pt x="6611" y="6005"/>
                    <a:pt x="6545" y="6171"/>
                  </a:cubicBezTo>
                  <a:cubicBezTo>
                    <a:pt x="6539" y="6184"/>
                    <a:pt x="6649" y="6247"/>
                    <a:pt x="6703" y="6340"/>
                  </a:cubicBezTo>
                  <a:cubicBezTo>
                    <a:pt x="6917" y="6703"/>
                    <a:pt x="6641" y="6933"/>
                    <a:pt x="6635" y="6903"/>
                  </a:cubicBezTo>
                  <a:cubicBezTo>
                    <a:pt x="6621" y="6826"/>
                    <a:pt x="6543" y="6548"/>
                    <a:pt x="6435" y="6500"/>
                  </a:cubicBezTo>
                  <a:cubicBezTo>
                    <a:pt x="6386" y="6478"/>
                    <a:pt x="6353" y="6560"/>
                    <a:pt x="6287" y="6615"/>
                  </a:cubicBezTo>
                  <a:cubicBezTo>
                    <a:pt x="6221" y="6669"/>
                    <a:pt x="6224" y="6867"/>
                    <a:pt x="5993" y="6969"/>
                  </a:cubicBezTo>
                  <a:cubicBezTo>
                    <a:pt x="5872" y="7022"/>
                    <a:pt x="5656" y="7004"/>
                    <a:pt x="5656" y="6955"/>
                  </a:cubicBezTo>
                  <a:cubicBezTo>
                    <a:pt x="5656" y="6853"/>
                    <a:pt x="5711" y="6702"/>
                    <a:pt x="5799" y="6626"/>
                  </a:cubicBezTo>
                  <a:cubicBezTo>
                    <a:pt x="5886" y="6549"/>
                    <a:pt x="6200" y="6458"/>
                    <a:pt x="6152" y="6360"/>
                  </a:cubicBezTo>
                  <a:cubicBezTo>
                    <a:pt x="6104" y="6260"/>
                    <a:pt x="5848" y="6154"/>
                    <a:pt x="5859" y="6143"/>
                  </a:cubicBezTo>
                  <a:cubicBezTo>
                    <a:pt x="5881" y="6121"/>
                    <a:pt x="6521" y="6231"/>
                    <a:pt x="6481" y="5240"/>
                  </a:cubicBezTo>
                  <a:cubicBezTo>
                    <a:pt x="6846" y="5232"/>
                    <a:pt x="6846" y="5232"/>
                    <a:pt x="6846" y="5232"/>
                  </a:cubicBezTo>
                  <a:cubicBezTo>
                    <a:pt x="7055" y="5437"/>
                    <a:pt x="7087" y="5334"/>
                    <a:pt x="7121" y="5349"/>
                  </a:cubicBezTo>
                  <a:cubicBezTo>
                    <a:pt x="7168" y="5371"/>
                    <a:pt x="7472" y="5851"/>
                    <a:pt x="7325" y="5843"/>
                  </a:cubicBezTo>
                  <a:cubicBezTo>
                    <a:pt x="7157" y="5835"/>
                    <a:pt x="7183" y="5997"/>
                    <a:pt x="7143" y="5967"/>
                  </a:cubicBezTo>
                  <a:cubicBezTo>
                    <a:pt x="7054" y="5903"/>
                    <a:pt x="6843" y="5386"/>
                    <a:pt x="6843" y="5386"/>
                  </a:cubicBezTo>
                  <a:cubicBezTo>
                    <a:pt x="6792" y="5441"/>
                    <a:pt x="6792" y="5441"/>
                    <a:pt x="6792" y="5441"/>
                  </a:cubicBezTo>
                  <a:cubicBezTo>
                    <a:pt x="7022" y="6421"/>
                    <a:pt x="8525" y="7218"/>
                    <a:pt x="9531" y="6030"/>
                  </a:cubicBezTo>
                  <a:cubicBezTo>
                    <a:pt x="9728" y="5797"/>
                    <a:pt x="10032" y="6176"/>
                    <a:pt x="9864" y="6439"/>
                  </a:cubicBezTo>
                  <a:close/>
                  <a:moveTo>
                    <a:pt x="10028" y="6081"/>
                  </a:moveTo>
                  <a:cubicBezTo>
                    <a:pt x="9974" y="6067"/>
                    <a:pt x="9977" y="5718"/>
                    <a:pt x="9502" y="5825"/>
                  </a:cubicBezTo>
                  <a:cubicBezTo>
                    <a:pt x="8883" y="5964"/>
                    <a:pt x="8697" y="5649"/>
                    <a:pt x="8697" y="5649"/>
                  </a:cubicBezTo>
                  <a:cubicBezTo>
                    <a:pt x="8883" y="5251"/>
                    <a:pt x="9373" y="5269"/>
                    <a:pt x="9373" y="5269"/>
                  </a:cubicBezTo>
                  <a:cubicBezTo>
                    <a:pt x="9044" y="5137"/>
                    <a:pt x="8924" y="4973"/>
                    <a:pt x="8847" y="4910"/>
                  </a:cubicBezTo>
                  <a:cubicBezTo>
                    <a:pt x="8585" y="4698"/>
                    <a:pt x="8661" y="4204"/>
                    <a:pt x="8661" y="4161"/>
                  </a:cubicBezTo>
                  <a:cubicBezTo>
                    <a:pt x="8661" y="4131"/>
                    <a:pt x="9121" y="4040"/>
                    <a:pt x="9414" y="4237"/>
                  </a:cubicBezTo>
                  <a:cubicBezTo>
                    <a:pt x="9667" y="4409"/>
                    <a:pt x="9801" y="4859"/>
                    <a:pt x="9831" y="4921"/>
                  </a:cubicBezTo>
                  <a:cubicBezTo>
                    <a:pt x="9889" y="4925"/>
                    <a:pt x="9889" y="4925"/>
                    <a:pt x="9889" y="4925"/>
                  </a:cubicBezTo>
                  <a:cubicBezTo>
                    <a:pt x="9809" y="4731"/>
                    <a:pt x="10130" y="4325"/>
                    <a:pt x="10211" y="4263"/>
                  </a:cubicBezTo>
                  <a:cubicBezTo>
                    <a:pt x="10257" y="4227"/>
                    <a:pt x="10309" y="4466"/>
                    <a:pt x="10350" y="4585"/>
                  </a:cubicBezTo>
                  <a:cubicBezTo>
                    <a:pt x="10558" y="5192"/>
                    <a:pt x="10083" y="5393"/>
                    <a:pt x="10083" y="5393"/>
                  </a:cubicBezTo>
                  <a:cubicBezTo>
                    <a:pt x="10193" y="5766"/>
                    <a:pt x="10057" y="6088"/>
                    <a:pt x="10028" y="6081"/>
                  </a:cubicBezTo>
                  <a:close/>
                  <a:moveTo>
                    <a:pt x="7340" y="4064"/>
                  </a:moveTo>
                  <a:cubicBezTo>
                    <a:pt x="7340" y="4064"/>
                    <a:pt x="7340" y="4064"/>
                    <a:pt x="7339" y="4064"/>
                  </a:cubicBezTo>
                  <a:cubicBezTo>
                    <a:pt x="7340" y="4064"/>
                    <a:pt x="7340" y="4064"/>
                    <a:pt x="7340" y="4064"/>
                  </a:cubicBezTo>
                  <a:close/>
                  <a:moveTo>
                    <a:pt x="4171" y="3403"/>
                  </a:moveTo>
                  <a:cubicBezTo>
                    <a:pt x="4194" y="3461"/>
                    <a:pt x="4215" y="3519"/>
                    <a:pt x="4295" y="3540"/>
                  </a:cubicBezTo>
                  <a:cubicBezTo>
                    <a:pt x="4378" y="3563"/>
                    <a:pt x="4400" y="3501"/>
                    <a:pt x="4459" y="3483"/>
                  </a:cubicBezTo>
                  <a:cubicBezTo>
                    <a:pt x="4515" y="3465"/>
                    <a:pt x="4537" y="3532"/>
                    <a:pt x="4483" y="3541"/>
                  </a:cubicBezTo>
                  <a:cubicBezTo>
                    <a:pt x="4428" y="3550"/>
                    <a:pt x="4362" y="3558"/>
                    <a:pt x="4332" y="3639"/>
                  </a:cubicBezTo>
                  <a:cubicBezTo>
                    <a:pt x="4298" y="3731"/>
                    <a:pt x="4359" y="3760"/>
                    <a:pt x="4355" y="3830"/>
                  </a:cubicBezTo>
                  <a:cubicBezTo>
                    <a:pt x="4353" y="3860"/>
                    <a:pt x="4362" y="3877"/>
                    <a:pt x="4377" y="3885"/>
                  </a:cubicBezTo>
                  <a:cubicBezTo>
                    <a:pt x="4403" y="3898"/>
                    <a:pt x="4436" y="3875"/>
                    <a:pt x="4456" y="3856"/>
                  </a:cubicBezTo>
                  <a:cubicBezTo>
                    <a:pt x="4502" y="3813"/>
                    <a:pt x="4543" y="3848"/>
                    <a:pt x="4588" y="3779"/>
                  </a:cubicBezTo>
                  <a:cubicBezTo>
                    <a:pt x="4625" y="3723"/>
                    <a:pt x="4646" y="3659"/>
                    <a:pt x="4585" y="3587"/>
                  </a:cubicBezTo>
                  <a:cubicBezTo>
                    <a:pt x="4554" y="3550"/>
                    <a:pt x="4584" y="3524"/>
                    <a:pt x="4614" y="3517"/>
                  </a:cubicBezTo>
                  <a:cubicBezTo>
                    <a:pt x="4616" y="3516"/>
                    <a:pt x="4616" y="3516"/>
                    <a:pt x="4616" y="3516"/>
                  </a:cubicBezTo>
                  <a:cubicBezTo>
                    <a:pt x="4646" y="3514"/>
                    <a:pt x="4683" y="3531"/>
                    <a:pt x="4663" y="3576"/>
                  </a:cubicBezTo>
                  <a:cubicBezTo>
                    <a:pt x="4626" y="3662"/>
                    <a:pt x="4665" y="3717"/>
                    <a:pt x="4716" y="3760"/>
                  </a:cubicBezTo>
                  <a:cubicBezTo>
                    <a:pt x="4779" y="3812"/>
                    <a:pt x="4809" y="3768"/>
                    <a:pt x="4865" y="3796"/>
                  </a:cubicBezTo>
                  <a:cubicBezTo>
                    <a:pt x="4890" y="3808"/>
                    <a:pt x="4928" y="3821"/>
                    <a:pt x="4949" y="3800"/>
                  </a:cubicBezTo>
                  <a:cubicBezTo>
                    <a:pt x="4961" y="3788"/>
                    <a:pt x="4965" y="3769"/>
                    <a:pt x="4954" y="3741"/>
                  </a:cubicBezTo>
                  <a:cubicBezTo>
                    <a:pt x="4930" y="3676"/>
                    <a:pt x="4980" y="3630"/>
                    <a:pt x="4921" y="3551"/>
                  </a:cubicBezTo>
                  <a:cubicBezTo>
                    <a:pt x="4869" y="3483"/>
                    <a:pt x="4803" y="3495"/>
                    <a:pt x="4748" y="3502"/>
                  </a:cubicBezTo>
                  <a:cubicBezTo>
                    <a:pt x="4694" y="3509"/>
                    <a:pt x="4695" y="3439"/>
                    <a:pt x="4754" y="3439"/>
                  </a:cubicBezTo>
                  <a:cubicBezTo>
                    <a:pt x="4816" y="3440"/>
                    <a:pt x="4855" y="3492"/>
                    <a:pt x="4928" y="3447"/>
                  </a:cubicBezTo>
                  <a:cubicBezTo>
                    <a:pt x="4998" y="3403"/>
                    <a:pt x="5001" y="3341"/>
                    <a:pt x="5006" y="3279"/>
                  </a:cubicBezTo>
                  <a:cubicBezTo>
                    <a:pt x="5010" y="3240"/>
                    <a:pt x="5032" y="3238"/>
                    <a:pt x="5022" y="3209"/>
                  </a:cubicBezTo>
                  <a:cubicBezTo>
                    <a:pt x="5010" y="3179"/>
                    <a:pt x="4995" y="3200"/>
                    <a:pt x="4956" y="3188"/>
                  </a:cubicBezTo>
                  <a:cubicBezTo>
                    <a:pt x="4888" y="3166"/>
                    <a:pt x="4856" y="3129"/>
                    <a:pt x="4781" y="3175"/>
                  </a:cubicBezTo>
                  <a:cubicBezTo>
                    <a:pt x="4736" y="3203"/>
                    <a:pt x="4724" y="3258"/>
                    <a:pt x="4703" y="3301"/>
                  </a:cubicBezTo>
                  <a:cubicBezTo>
                    <a:pt x="4684" y="3343"/>
                    <a:pt x="4618" y="3308"/>
                    <a:pt x="4645" y="3272"/>
                  </a:cubicBezTo>
                  <a:cubicBezTo>
                    <a:pt x="4672" y="3236"/>
                    <a:pt x="4730" y="3156"/>
                    <a:pt x="4713" y="3090"/>
                  </a:cubicBezTo>
                  <a:cubicBezTo>
                    <a:pt x="4695" y="3023"/>
                    <a:pt x="4626" y="2983"/>
                    <a:pt x="4586" y="2959"/>
                  </a:cubicBezTo>
                  <a:cubicBezTo>
                    <a:pt x="4546" y="2937"/>
                    <a:pt x="4572" y="2900"/>
                    <a:pt x="4525" y="2901"/>
                  </a:cubicBezTo>
                  <a:cubicBezTo>
                    <a:pt x="4525" y="2900"/>
                    <a:pt x="4525" y="2900"/>
                    <a:pt x="4525" y="2900"/>
                  </a:cubicBezTo>
                  <a:cubicBezTo>
                    <a:pt x="4525" y="2901"/>
                    <a:pt x="4524" y="2901"/>
                    <a:pt x="4524" y="2901"/>
                  </a:cubicBezTo>
                  <a:cubicBezTo>
                    <a:pt x="4523" y="2901"/>
                    <a:pt x="4522" y="2901"/>
                    <a:pt x="4521" y="2901"/>
                  </a:cubicBezTo>
                  <a:cubicBezTo>
                    <a:pt x="4521" y="2902"/>
                    <a:pt x="4521" y="2902"/>
                    <a:pt x="4521" y="2902"/>
                  </a:cubicBezTo>
                  <a:cubicBezTo>
                    <a:pt x="4477" y="2914"/>
                    <a:pt x="4512" y="2942"/>
                    <a:pt x="4481" y="2975"/>
                  </a:cubicBezTo>
                  <a:cubicBezTo>
                    <a:pt x="4449" y="3009"/>
                    <a:pt x="4395" y="3067"/>
                    <a:pt x="4397" y="3136"/>
                  </a:cubicBezTo>
                  <a:cubicBezTo>
                    <a:pt x="4400" y="3205"/>
                    <a:pt x="4479" y="3265"/>
                    <a:pt x="4515" y="3291"/>
                  </a:cubicBezTo>
                  <a:cubicBezTo>
                    <a:pt x="4551" y="3318"/>
                    <a:pt x="4498" y="3370"/>
                    <a:pt x="4467" y="3335"/>
                  </a:cubicBezTo>
                  <a:cubicBezTo>
                    <a:pt x="4435" y="3300"/>
                    <a:pt x="4408" y="3251"/>
                    <a:pt x="4357" y="3238"/>
                  </a:cubicBezTo>
                  <a:cubicBezTo>
                    <a:pt x="4271" y="3215"/>
                    <a:pt x="4251" y="3260"/>
                    <a:pt x="4193" y="3301"/>
                  </a:cubicBezTo>
                  <a:cubicBezTo>
                    <a:pt x="4159" y="3324"/>
                    <a:pt x="4138" y="3308"/>
                    <a:pt x="4136" y="3340"/>
                  </a:cubicBezTo>
                  <a:cubicBezTo>
                    <a:pt x="4134" y="3371"/>
                    <a:pt x="4157" y="3367"/>
                    <a:pt x="4171" y="3403"/>
                  </a:cubicBezTo>
                  <a:close/>
                </a:path>
              </a:pathLst>
            </a:custGeom>
            <a:solidFill>
              <a:srgbClr val="808080"/>
            </a:solidFill>
            <a:ln w="9525">
              <a:noFill/>
              <a:round/>
              <a:headEnd/>
              <a:tailEnd/>
            </a:ln>
          </p:spPr>
          <p:txBody>
            <a:bodyPr/>
            <a:lstStyle/>
            <a:p>
              <a:pPr fontAlgn="base">
                <a:spcBef>
                  <a:spcPct val="0"/>
                </a:spcBef>
                <a:spcAft>
                  <a:spcPct val="0"/>
                </a:spcAft>
                <a:defRPr/>
              </a:pPr>
              <a:endParaRPr lang="en-AU" dirty="0">
                <a:solidFill>
                  <a:srgbClr val="000000"/>
                </a:solidFill>
              </a:endParaRPr>
            </a:p>
          </p:txBody>
        </p:sp>
        <p:sp>
          <p:nvSpPr>
            <p:cNvPr id="1038" name="Freeform 14"/>
            <p:cNvSpPr>
              <a:spLocks noChangeAspect="1" noEditPoints="1"/>
            </p:cNvSpPr>
            <p:nvPr/>
          </p:nvSpPr>
          <p:spPr bwMode="gray">
            <a:xfrm>
              <a:off x="-6336" y="14632"/>
              <a:ext cx="18188" cy="7712"/>
            </a:xfrm>
            <a:custGeom>
              <a:avLst/>
              <a:gdLst>
                <a:gd name="T0" fmla="*/ 7127 w 7719"/>
                <a:gd name="T1" fmla="*/ 2525 h 3260"/>
                <a:gd name="T2" fmla="*/ 1506 w 7719"/>
                <a:gd name="T3" fmla="*/ 2459 h 3260"/>
                <a:gd name="T4" fmla="*/ 1784 w 7719"/>
                <a:gd name="T5" fmla="*/ 4 h 3260"/>
                <a:gd name="T6" fmla="*/ 6037 w 7719"/>
                <a:gd name="T7" fmla="*/ 1135 h 3260"/>
                <a:gd name="T8" fmla="*/ 6834 w 7719"/>
                <a:gd name="T9" fmla="*/ 411 h 3260"/>
                <a:gd name="T10" fmla="*/ 1107 w 7719"/>
                <a:gd name="T11" fmla="*/ 663 h 3260"/>
                <a:gd name="T12" fmla="*/ 1839 w 7719"/>
                <a:gd name="T13" fmla="*/ 866 h 3260"/>
                <a:gd name="T14" fmla="*/ 5247 w 7719"/>
                <a:gd name="T15" fmla="*/ 1625 h 3260"/>
                <a:gd name="T16" fmla="*/ 1111 w 7719"/>
                <a:gd name="T17" fmla="*/ 2190 h 3260"/>
                <a:gd name="T18" fmla="*/ 6282 w 7719"/>
                <a:gd name="T19" fmla="*/ 2247 h 3260"/>
                <a:gd name="T20" fmla="*/ 7174 w 7719"/>
                <a:gd name="T21" fmla="*/ 2208 h 3260"/>
                <a:gd name="T22" fmla="*/ 6934 w 7719"/>
                <a:gd name="T23" fmla="*/ 340 h 3260"/>
                <a:gd name="T24" fmla="*/ 601 w 7719"/>
                <a:gd name="T25" fmla="*/ 273 h 3260"/>
                <a:gd name="T26" fmla="*/ 715 w 7719"/>
                <a:gd name="T27" fmla="*/ 1043 h 3260"/>
                <a:gd name="T28" fmla="*/ 1065 w 7719"/>
                <a:gd name="T29" fmla="*/ 1298 h 3260"/>
                <a:gd name="T30" fmla="*/ 1167 w 7719"/>
                <a:gd name="T31" fmla="*/ 1148 h 3260"/>
                <a:gd name="T32" fmla="*/ 1052 w 7719"/>
                <a:gd name="T33" fmla="*/ 1023 h 3260"/>
                <a:gd name="T34" fmla="*/ 901 w 7719"/>
                <a:gd name="T35" fmla="*/ 1331 h 3260"/>
                <a:gd name="T36" fmla="*/ 1415 w 7719"/>
                <a:gd name="T37" fmla="*/ 1313 h 3260"/>
                <a:gd name="T38" fmla="*/ 1133 w 7719"/>
                <a:gd name="T39" fmla="*/ 1502 h 3260"/>
                <a:gd name="T40" fmla="*/ 1691 w 7719"/>
                <a:gd name="T41" fmla="*/ 1921 h 3260"/>
                <a:gd name="T42" fmla="*/ 1884 w 7719"/>
                <a:gd name="T43" fmla="*/ 1629 h 3260"/>
                <a:gd name="T44" fmla="*/ 1923 w 7719"/>
                <a:gd name="T45" fmla="*/ 2063 h 3260"/>
                <a:gd name="T46" fmla="*/ 2242 w 7719"/>
                <a:gd name="T47" fmla="*/ 1796 h 3260"/>
                <a:gd name="T48" fmla="*/ 2234 w 7719"/>
                <a:gd name="T49" fmla="*/ 2180 h 3260"/>
                <a:gd name="T50" fmla="*/ 2545 w 7719"/>
                <a:gd name="T51" fmla="*/ 1935 h 3260"/>
                <a:gd name="T52" fmla="*/ 2354 w 7719"/>
                <a:gd name="T53" fmla="*/ 1849 h 3260"/>
                <a:gd name="T54" fmla="*/ 2695 w 7719"/>
                <a:gd name="T55" fmla="*/ 2378 h 3260"/>
                <a:gd name="T56" fmla="*/ 2981 w 7719"/>
                <a:gd name="T57" fmla="*/ 2418 h 3260"/>
                <a:gd name="T58" fmla="*/ 2787 w 7719"/>
                <a:gd name="T59" fmla="*/ 1997 h 3260"/>
                <a:gd name="T60" fmla="*/ 3483 w 7719"/>
                <a:gd name="T61" fmla="*/ 2501 h 3260"/>
                <a:gd name="T62" fmla="*/ 3488 w 7719"/>
                <a:gd name="T63" fmla="*/ 2158 h 3260"/>
                <a:gd name="T64" fmla="*/ 3825 w 7719"/>
                <a:gd name="T65" fmla="*/ 2563 h 3260"/>
                <a:gd name="T66" fmla="*/ 3966 w 7719"/>
                <a:gd name="T67" fmla="*/ 2416 h 3260"/>
                <a:gd name="T68" fmla="*/ 3977 w 7719"/>
                <a:gd name="T69" fmla="*/ 2252 h 3260"/>
                <a:gd name="T70" fmla="*/ 3800 w 7719"/>
                <a:gd name="T71" fmla="*/ 2329 h 3260"/>
                <a:gd name="T72" fmla="*/ 4215 w 7719"/>
                <a:gd name="T73" fmla="*/ 2411 h 3260"/>
                <a:gd name="T74" fmla="*/ 4370 w 7719"/>
                <a:gd name="T75" fmla="*/ 2254 h 3260"/>
                <a:gd name="T76" fmla="*/ 4313 w 7719"/>
                <a:gd name="T77" fmla="*/ 2284 h 3260"/>
                <a:gd name="T78" fmla="*/ 4607 w 7719"/>
                <a:gd name="T79" fmla="*/ 2270 h 3260"/>
                <a:gd name="T80" fmla="*/ 4724 w 7719"/>
                <a:gd name="T81" fmla="*/ 2108 h 3260"/>
                <a:gd name="T82" fmla="*/ 5041 w 7719"/>
                <a:gd name="T83" fmla="*/ 2328 h 3260"/>
                <a:gd name="T84" fmla="*/ 5296 w 7719"/>
                <a:gd name="T85" fmla="*/ 2324 h 3260"/>
                <a:gd name="T86" fmla="*/ 5029 w 7719"/>
                <a:gd name="T87" fmla="*/ 2018 h 3260"/>
                <a:gd name="T88" fmla="*/ 5621 w 7719"/>
                <a:gd name="T89" fmla="*/ 2187 h 3260"/>
                <a:gd name="T90" fmla="*/ 5315 w 7719"/>
                <a:gd name="T91" fmla="*/ 1911 h 3260"/>
                <a:gd name="T92" fmla="*/ 5846 w 7719"/>
                <a:gd name="T93" fmla="*/ 2073 h 3260"/>
                <a:gd name="T94" fmla="*/ 5907 w 7719"/>
                <a:gd name="T95" fmla="*/ 1703 h 3260"/>
                <a:gd name="T96" fmla="*/ 5716 w 7719"/>
                <a:gd name="T97" fmla="*/ 1752 h 3260"/>
                <a:gd name="T98" fmla="*/ 6303 w 7719"/>
                <a:gd name="T99" fmla="*/ 1780 h 3260"/>
                <a:gd name="T100" fmla="*/ 6201 w 7719"/>
                <a:gd name="T101" fmla="*/ 1617 h 3260"/>
                <a:gd name="T102" fmla="*/ 6124 w 7719"/>
                <a:gd name="T103" fmla="*/ 1478 h 3260"/>
                <a:gd name="T104" fmla="*/ 6442 w 7719"/>
                <a:gd name="T105" fmla="*/ 1720 h 3260"/>
                <a:gd name="T106" fmla="*/ 6665 w 7719"/>
                <a:gd name="T107" fmla="*/ 1553 h 3260"/>
                <a:gd name="T108" fmla="*/ 6228 w 7719"/>
                <a:gd name="T109" fmla="*/ 1423 h 3260"/>
                <a:gd name="T110" fmla="*/ 6836 w 7719"/>
                <a:gd name="T111" fmla="*/ 1256 h 3260"/>
                <a:gd name="T112" fmla="*/ 6745 w 7719"/>
                <a:gd name="T113" fmla="*/ 1432 h 3260"/>
                <a:gd name="T114" fmla="*/ 6836 w 7719"/>
                <a:gd name="T115" fmla="*/ 1256 h 3260"/>
                <a:gd name="T116" fmla="*/ 6917 w 7719"/>
                <a:gd name="T117" fmla="*/ 940 h 3260"/>
                <a:gd name="T118" fmla="*/ 7056 w 7719"/>
                <a:gd name="T119" fmla="*/ 1147 h 3260"/>
                <a:gd name="T120" fmla="*/ 7251 w 7719"/>
                <a:gd name="T121" fmla="*/ 842 h 32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719"/>
                <a:gd name="T184" fmla="*/ 0 h 3260"/>
                <a:gd name="T185" fmla="*/ 7719 w 7719"/>
                <a:gd name="T186" fmla="*/ 3260 h 32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719" h="3260">
                  <a:moveTo>
                    <a:pt x="5554" y="1145"/>
                  </a:moveTo>
                  <a:cubicBezTo>
                    <a:pt x="5604" y="1145"/>
                    <a:pt x="5645" y="1183"/>
                    <a:pt x="5645" y="1230"/>
                  </a:cubicBezTo>
                  <a:cubicBezTo>
                    <a:pt x="5645" y="1277"/>
                    <a:pt x="5604" y="1315"/>
                    <a:pt x="5554" y="1315"/>
                  </a:cubicBezTo>
                  <a:cubicBezTo>
                    <a:pt x="5504" y="1315"/>
                    <a:pt x="5464" y="1277"/>
                    <a:pt x="5464" y="1230"/>
                  </a:cubicBezTo>
                  <a:cubicBezTo>
                    <a:pt x="5464" y="1183"/>
                    <a:pt x="5504" y="1145"/>
                    <a:pt x="5554" y="1145"/>
                  </a:cubicBezTo>
                  <a:close/>
                  <a:moveTo>
                    <a:pt x="2226" y="1312"/>
                  </a:moveTo>
                  <a:cubicBezTo>
                    <a:pt x="2276" y="1312"/>
                    <a:pt x="2317" y="1273"/>
                    <a:pt x="2317" y="1226"/>
                  </a:cubicBezTo>
                  <a:cubicBezTo>
                    <a:pt x="2317" y="1179"/>
                    <a:pt x="2276" y="1141"/>
                    <a:pt x="2226" y="1141"/>
                  </a:cubicBezTo>
                  <a:cubicBezTo>
                    <a:pt x="2176" y="1141"/>
                    <a:pt x="2136" y="1179"/>
                    <a:pt x="2136" y="1226"/>
                  </a:cubicBezTo>
                  <a:cubicBezTo>
                    <a:pt x="2136" y="1273"/>
                    <a:pt x="2176" y="1312"/>
                    <a:pt x="2226" y="1312"/>
                  </a:cubicBezTo>
                  <a:close/>
                  <a:moveTo>
                    <a:pt x="7517" y="1157"/>
                  </a:moveTo>
                  <a:cubicBezTo>
                    <a:pt x="7308" y="1381"/>
                    <a:pt x="7087" y="1582"/>
                    <a:pt x="6859" y="1761"/>
                  </a:cubicBezTo>
                  <a:cubicBezTo>
                    <a:pt x="6934" y="1822"/>
                    <a:pt x="7060" y="1963"/>
                    <a:pt x="7171" y="2075"/>
                  </a:cubicBezTo>
                  <a:cubicBezTo>
                    <a:pt x="7377" y="2283"/>
                    <a:pt x="7127" y="2525"/>
                    <a:pt x="7127" y="2525"/>
                  </a:cubicBezTo>
                  <a:cubicBezTo>
                    <a:pt x="7050" y="2583"/>
                    <a:pt x="6648" y="3018"/>
                    <a:pt x="6556" y="3139"/>
                  </a:cubicBezTo>
                  <a:cubicBezTo>
                    <a:pt x="6465" y="3260"/>
                    <a:pt x="6344" y="3216"/>
                    <a:pt x="6297" y="3194"/>
                  </a:cubicBezTo>
                  <a:cubicBezTo>
                    <a:pt x="6249" y="3172"/>
                    <a:pt x="6132" y="3080"/>
                    <a:pt x="6085" y="3033"/>
                  </a:cubicBezTo>
                  <a:cubicBezTo>
                    <a:pt x="6037" y="2985"/>
                    <a:pt x="6052" y="2887"/>
                    <a:pt x="6074" y="2828"/>
                  </a:cubicBezTo>
                  <a:cubicBezTo>
                    <a:pt x="6095" y="2769"/>
                    <a:pt x="6260" y="2466"/>
                    <a:pt x="6271" y="2436"/>
                  </a:cubicBezTo>
                  <a:cubicBezTo>
                    <a:pt x="6282" y="2408"/>
                    <a:pt x="6282" y="2393"/>
                    <a:pt x="6256" y="2360"/>
                  </a:cubicBezTo>
                  <a:cubicBezTo>
                    <a:pt x="6239" y="2337"/>
                    <a:pt x="6168" y="2285"/>
                    <a:pt x="6114" y="2250"/>
                  </a:cubicBezTo>
                  <a:cubicBezTo>
                    <a:pt x="5358" y="2662"/>
                    <a:pt x="4566" y="2856"/>
                    <a:pt x="3860" y="2855"/>
                  </a:cubicBezTo>
                  <a:cubicBezTo>
                    <a:pt x="3860" y="2855"/>
                    <a:pt x="3860" y="2855"/>
                    <a:pt x="3860" y="2855"/>
                  </a:cubicBezTo>
                  <a:cubicBezTo>
                    <a:pt x="3860" y="2855"/>
                    <a:pt x="3860" y="2855"/>
                    <a:pt x="3860" y="2855"/>
                  </a:cubicBezTo>
                  <a:cubicBezTo>
                    <a:pt x="3859" y="2855"/>
                    <a:pt x="3859" y="2855"/>
                    <a:pt x="3859" y="2855"/>
                  </a:cubicBezTo>
                  <a:cubicBezTo>
                    <a:pt x="3859" y="2855"/>
                    <a:pt x="3859" y="2855"/>
                    <a:pt x="3859" y="2855"/>
                  </a:cubicBezTo>
                  <a:cubicBezTo>
                    <a:pt x="3181" y="2856"/>
                    <a:pt x="2422" y="2677"/>
                    <a:pt x="1692" y="2296"/>
                  </a:cubicBezTo>
                  <a:cubicBezTo>
                    <a:pt x="1643" y="2337"/>
                    <a:pt x="1533" y="2423"/>
                    <a:pt x="1506" y="2459"/>
                  </a:cubicBezTo>
                  <a:cubicBezTo>
                    <a:pt x="1506" y="2459"/>
                    <a:pt x="1486" y="2473"/>
                    <a:pt x="1489" y="2508"/>
                  </a:cubicBezTo>
                  <a:cubicBezTo>
                    <a:pt x="1497" y="2601"/>
                    <a:pt x="1561" y="2722"/>
                    <a:pt x="1605" y="2826"/>
                  </a:cubicBezTo>
                  <a:cubicBezTo>
                    <a:pt x="1648" y="2930"/>
                    <a:pt x="1595" y="3047"/>
                    <a:pt x="1454" y="3120"/>
                  </a:cubicBezTo>
                  <a:cubicBezTo>
                    <a:pt x="1288" y="3205"/>
                    <a:pt x="1160" y="3210"/>
                    <a:pt x="1100" y="3150"/>
                  </a:cubicBezTo>
                  <a:cubicBezTo>
                    <a:pt x="1030" y="3080"/>
                    <a:pt x="959" y="2931"/>
                    <a:pt x="865" y="2773"/>
                  </a:cubicBezTo>
                  <a:cubicBezTo>
                    <a:pt x="773" y="2618"/>
                    <a:pt x="613" y="2564"/>
                    <a:pt x="498" y="2444"/>
                  </a:cubicBezTo>
                  <a:cubicBezTo>
                    <a:pt x="382" y="2323"/>
                    <a:pt x="409" y="2261"/>
                    <a:pt x="430" y="2162"/>
                  </a:cubicBezTo>
                  <a:cubicBezTo>
                    <a:pt x="453" y="2064"/>
                    <a:pt x="771" y="1691"/>
                    <a:pt x="771" y="1691"/>
                  </a:cubicBezTo>
                  <a:cubicBezTo>
                    <a:pt x="776" y="1693"/>
                    <a:pt x="776" y="1693"/>
                    <a:pt x="776" y="1693"/>
                  </a:cubicBezTo>
                  <a:cubicBezTo>
                    <a:pt x="578" y="1532"/>
                    <a:pt x="386" y="1354"/>
                    <a:pt x="203" y="1157"/>
                  </a:cubicBezTo>
                  <a:cubicBezTo>
                    <a:pt x="103" y="1048"/>
                    <a:pt x="0" y="897"/>
                    <a:pt x="60" y="760"/>
                  </a:cubicBezTo>
                  <a:cubicBezTo>
                    <a:pt x="112" y="643"/>
                    <a:pt x="246" y="572"/>
                    <a:pt x="353" y="412"/>
                  </a:cubicBezTo>
                  <a:cubicBezTo>
                    <a:pt x="455" y="260"/>
                    <a:pt x="453" y="26"/>
                    <a:pt x="613" y="4"/>
                  </a:cubicBezTo>
                  <a:cubicBezTo>
                    <a:pt x="1784" y="4"/>
                    <a:pt x="1784" y="4"/>
                    <a:pt x="1784" y="4"/>
                  </a:cubicBezTo>
                  <a:cubicBezTo>
                    <a:pt x="2632" y="1303"/>
                    <a:pt x="3860" y="1822"/>
                    <a:pt x="3860" y="1822"/>
                  </a:cubicBezTo>
                  <a:cubicBezTo>
                    <a:pt x="3860" y="1822"/>
                    <a:pt x="4929" y="1503"/>
                    <a:pt x="6069" y="0"/>
                  </a:cubicBezTo>
                  <a:cubicBezTo>
                    <a:pt x="7107" y="0"/>
                    <a:pt x="7107" y="0"/>
                    <a:pt x="7107" y="0"/>
                  </a:cubicBezTo>
                  <a:cubicBezTo>
                    <a:pt x="7266" y="22"/>
                    <a:pt x="7264" y="260"/>
                    <a:pt x="7367" y="412"/>
                  </a:cubicBezTo>
                  <a:cubicBezTo>
                    <a:pt x="7474" y="572"/>
                    <a:pt x="7608" y="643"/>
                    <a:pt x="7659" y="760"/>
                  </a:cubicBezTo>
                  <a:cubicBezTo>
                    <a:pt x="7719" y="897"/>
                    <a:pt x="7617" y="1048"/>
                    <a:pt x="7517" y="1157"/>
                  </a:cubicBezTo>
                  <a:close/>
                  <a:moveTo>
                    <a:pt x="5558" y="750"/>
                  </a:moveTo>
                  <a:cubicBezTo>
                    <a:pt x="5424" y="891"/>
                    <a:pt x="5286" y="1020"/>
                    <a:pt x="5149" y="1136"/>
                  </a:cubicBezTo>
                  <a:cubicBezTo>
                    <a:pt x="5117" y="1167"/>
                    <a:pt x="5093" y="1191"/>
                    <a:pt x="5083" y="1201"/>
                  </a:cubicBezTo>
                  <a:cubicBezTo>
                    <a:pt x="5035" y="1248"/>
                    <a:pt x="5079" y="1281"/>
                    <a:pt x="5101" y="1299"/>
                  </a:cubicBezTo>
                  <a:cubicBezTo>
                    <a:pt x="5123" y="1318"/>
                    <a:pt x="5346" y="1500"/>
                    <a:pt x="5382" y="1515"/>
                  </a:cubicBezTo>
                  <a:cubicBezTo>
                    <a:pt x="5419" y="1530"/>
                    <a:pt x="5419" y="1548"/>
                    <a:pt x="5496" y="1522"/>
                  </a:cubicBezTo>
                  <a:cubicBezTo>
                    <a:pt x="5573" y="1497"/>
                    <a:pt x="5978" y="1256"/>
                    <a:pt x="6022" y="1223"/>
                  </a:cubicBezTo>
                  <a:cubicBezTo>
                    <a:pt x="6066" y="1190"/>
                    <a:pt x="6052" y="1168"/>
                    <a:pt x="6037" y="1135"/>
                  </a:cubicBezTo>
                  <a:cubicBezTo>
                    <a:pt x="6022" y="1102"/>
                    <a:pt x="5632" y="772"/>
                    <a:pt x="5583" y="751"/>
                  </a:cubicBezTo>
                  <a:cubicBezTo>
                    <a:pt x="5574" y="747"/>
                    <a:pt x="5566" y="747"/>
                    <a:pt x="5558" y="750"/>
                  </a:cubicBezTo>
                  <a:close/>
                  <a:moveTo>
                    <a:pt x="5990" y="959"/>
                  </a:moveTo>
                  <a:cubicBezTo>
                    <a:pt x="6008" y="1010"/>
                    <a:pt x="6074" y="1073"/>
                    <a:pt x="6103" y="1095"/>
                  </a:cubicBezTo>
                  <a:cubicBezTo>
                    <a:pt x="6132" y="1116"/>
                    <a:pt x="6154" y="1116"/>
                    <a:pt x="6194" y="1091"/>
                  </a:cubicBezTo>
                  <a:cubicBezTo>
                    <a:pt x="6234" y="1065"/>
                    <a:pt x="6333" y="1003"/>
                    <a:pt x="6351" y="974"/>
                  </a:cubicBezTo>
                  <a:cubicBezTo>
                    <a:pt x="6370" y="945"/>
                    <a:pt x="6381" y="915"/>
                    <a:pt x="6333" y="915"/>
                  </a:cubicBezTo>
                  <a:cubicBezTo>
                    <a:pt x="6289" y="915"/>
                    <a:pt x="6053" y="915"/>
                    <a:pt x="6019" y="915"/>
                  </a:cubicBezTo>
                  <a:cubicBezTo>
                    <a:pt x="6008" y="917"/>
                    <a:pt x="5977" y="925"/>
                    <a:pt x="5990" y="959"/>
                  </a:cubicBezTo>
                  <a:close/>
                  <a:moveTo>
                    <a:pt x="6020" y="915"/>
                  </a:moveTo>
                  <a:cubicBezTo>
                    <a:pt x="6025" y="915"/>
                    <a:pt x="6024" y="915"/>
                    <a:pt x="6020" y="915"/>
                  </a:cubicBezTo>
                  <a:close/>
                  <a:moveTo>
                    <a:pt x="6472" y="806"/>
                  </a:moveTo>
                  <a:cubicBezTo>
                    <a:pt x="6527" y="798"/>
                    <a:pt x="6556" y="806"/>
                    <a:pt x="6600" y="751"/>
                  </a:cubicBezTo>
                  <a:cubicBezTo>
                    <a:pt x="6663" y="672"/>
                    <a:pt x="6843" y="477"/>
                    <a:pt x="6834" y="411"/>
                  </a:cubicBezTo>
                  <a:cubicBezTo>
                    <a:pt x="6834" y="411"/>
                    <a:pt x="6849" y="360"/>
                    <a:pt x="6798" y="352"/>
                  </a:cubicBezTo>
                  <a:cubicBezTo>
                    <a:pt x="6603" y="324"/>
                    <a:pt x="6180" y="356"/>
                    <a:pt x="6180" y="356"/>
                  </a:cubicBezTo>
                  <a:cubicBezTo>
                    <a:pt x="6139" y="381"/>
                    <a:pt x="5889" y="722"/>
                    <a:pt x="5882" y="758"/>
                  </a:cubicBezTo>
                  <a:cubicBezTo>
                    <a:pt x="5871" y="813"/>
                    <a:pt x="5942" y="820"/>
                    <a:pt x="5964" y="820"/>
                  </a:cubicBezTo>
                  <a:cubicBezTo>
                    <a:pt x="6026" y="820"/>
                    <a:pt x="6401" y="815"/>
                    <a:pt x="6472" y="806"/>
                  </a:cubicBezTo>
                  <a:close/>
                  <a:moveTo>
                    <a:pt x="3535" y="1769"/>
                  </a:moveTo>
                  <a:cubicBezTo>
                    <a:pt x="3349" y="1659"/>
                    <a:pt x="3106" y="1501"/>
                    <a:pt x="2847" y="1295"/>
                  </a:cubicBezTo>
                  <a:cubicBezTo>
                    <a:pt x="2830" y="1290"/>
                    <a:pt x="2811" y="1293"/>
                    <a:pt x="2789" y="1310"/>
                  </a:cubicBezTo>
                  <a:cubicBezTo>
                    <a:pt x="2731" y="1358"/>
                    <a:pt x="2556" y="1493"/>
                    <a:pt x="2537" y="1515"/>
                  </a:cubicBezTo>
                  <a:cubicBezTo>
                    <a:pt x="2519" y="1537"/>
                    <a:pt x="2482" y="1588"/>
                    <a:pt x="2534" y="1621"/>
                  </a:cubicBezTo>
                  <a:cubicBezTo>
                    <a:pt x="2584" y="1654"/>
                    <a:pt x="3024" y="1875"/>
                    <a:pt x="3473" y="1841"/>
                  </a:cubicBezTo>
                  <a:cubicBezTo>
                    <a:pt x="3537" y="1836"/>
                    <a:pt x="3540" y="1795"/>
                    <a:pt x="3535" y="1769"/>
                  </a:cubicBezTo>
                  <a:close/>
                  <a:moveTo>
                    <a:pt x="946" y="407"/>
                  </a:moveTo>
                  <a:cubicBezTo>
                    <a:pt x="938" y="473"/>
                    <a:pt x="1044" y="584"/>
                    <a:pt x="1107" y="663"/>
                  </a:cubicBezTo>
                  <a:cubicBezTo>
                    <a:pt x="1151" y="718"/>
                    <a:pt x="1180" y="711"/>
                    <a:pt x="1235" y="718"/>
                  </a:cubicBezTo>
                  <a:cubicBezTo>
                    <a:pt x="1306" y="728"/>
                    <a:pt x="2007" y="718"/>
                    <a:pt x="2070" y="718"/>
                  </a:cubicBezTo>
                  <a:cubicBezTo>
                    <a:pt x="2091" y="718"/>
                    <a:pt x="2162" y="654"/>
                    <a:pt x="2126" y="611"/>
                  </a:cubicBezTo>
                  <a:cubicBezTo>
                    <a:pt x="2119" y="603"/>
                    <a:pt x="2104" y="583"/>
                    <a:pt x="2085" y="557"/>
                  </a:cubicBezTo>
                  <a:cubicBezTo>
                    <a:pt x="2030" y="491"/>
                    <a:pt x="1977" y="424"/>
                    <a:pt x="1925" y="354"/>
                  </a:cubicBezTo>
                  <a:cubicBezTo>
                    <a:pt x="1924" y="353"/>
                    <a:pt x="1923" y="353"/>
                    <a:pt x="1923" y="352"/>
                  </a:cubicBezTo>
                  <a:cubicBezTo>
                    <a:pt x="1923" y="352"/>
                    <a:pt x="1178" y="321"/>
                    <a:pt x="983" y="349"/>
                  </a:cubicBezTo>
                  <a:cubicBezTo>
                    <a:pt x="932" y="356"/>
                    <a:pt x="946" y="407"/>
                    <a:pt x="946" y="407"/>
                  </a:cubicBezTo>
                  <a:close/>
                  <a:moveTo>
                    <a:pt x="1761" y="857"/>
                  </a:moveTo>
                  <a:cubicBezTo>
                    <a:pt x="1756" y="856"/>
                    <a:pt x="1756" y="857"/>
                    <a:pt x="1761" y="857"/>
                  </a:cubicBezTo>
                  <a:close/>
                  <a:moveTo>
                    <a:pt x="1396" y="890"/>
                  </a:moveTo>
                  <a:cubicBezTo>
                    <a:pt x="1414" y="919"/>
                    <a:pt x="1546" y="1007"/>
                    <a:pt x="1587" y="1032"/>
                  </a:cubicBezTo>
                  <a:cubicBezTo>
                    <a:pt x="1627" y="1058"/>
                    <a:pt x="1648" y="1058"/>
                    <a:pt x="1678" y="1036"/>
                  </a:cubicBezTo>
                  <a:cubicBezTo>
                    <a:pt x="1707" y="1014"/>
                    <a:pt x="1820" y="917"/>
                    <a:pt x="1839" y="866"/>
                  </a:cubicBezTo>
                  <a:cubicBezTo>
                    <a:pt x="1851" y="832"/>
                    <a:pt x="1792" y="815"/>
                    <a:pt x="1780" y="813"/>
                  </a:cubicBezTo>
                  <a:cubicBezTo>
                    <a:pt x="1747" y="813"/>
                    <a:pt x="1510" y="813"/>
                    <a:pt x="1466" y="813"/>
                  </a:cubicBezTo>
                  <a:cubicBezTo>
                    <a:pt x="1419" y="813"/>
                    <a:pt x="1378" y="860"/>
                    <a:pt x="1396" y="890"/>
                  </a:cubicBezTo>
                  <a:close/>
                  <a:moveTo>
                    <a:pt x="1758" y="1219"/>
                  </a:moveTo>
                  <a:cubicBezTo>
                    <a:pt x="1802" y="1252"/>
                    <a:pt x="2208" y="1493"/>
                    <a:pt x="2285" y="1519"/>
                  </a:cubicBezTo>
                  <a:cubicBezTo>
                    <a:pt x="2362" y="1544"/>
                    <a:pt x="2362" y="1526"/>
                    <a:pt x="2398" y="1512"/>
                  </a:cubicBezTo>
                  <a:cubicBezTo>
                    <a:pt x="2435" y="1497"/>
                    <a:pt x="2658" y="1314"/>
                    <a:pt x="2680" y="1296"/>
                  </a:cubicBezTo>
                  <a:cubicBezTo>
                    <a:pt x="2702" y="1278"/>
                    <a:pt x="2746" y="1245"/>
                    <a:pt x="2698" y="1197"/>
                  </a:cubicBezTo>
                  <a:cubicBezTo>
                    <a:pt x="2651" y="1149"/>
                    <a:pt x="2281" y="795"/>
                    <a:pt x="2263" y="784"/>
                  </a:cubicBezTo>
                  <a:cubicBezTo>
                    <a:pt x="2245" y="773"/>
                    <a:pt x="2230" y="733"/>
                    <a:pt x="2197" y="747"/>
                  </a:cubicBezTo>
                  <a:cubicBezTo>
                    <a:pt x="2149" y="768"/>
                    <a:pt x="1758" y="1098"/>
                    <a:pt x="1744" y="1131"/>
                  </a:cubicBezTo>
                  <a:cubicBezTo>
                    <a:pt x="1729" y="1164"/>
                    <a:pt x="1714" y="1186"/>
                    <a:pt x="1758" y="1219"/>
                  </a:cubicBezTo>
                  <a:close/>
                  <a:moveTo>
                    <a:pt x="4307" y="1844"/>
                  </a:moveTo>
                  <a:cubicBezTo>
                    <a:pt x="4757" y="1879"/>
                    <a:pt x="5196" y="1658"/>
                    <a:pt x="5247" y="1625"/>
                  </a:cubicBezTo>
                  <a:cubicBezTo>
                    <a:pt x="5299" y="1592"/>
                    <a:pt x="5262" y="1541"/>
                    <a:pt x="5244" y="1519"/>
                  </a:cubicBezTo>
                  <a:cubicBezTo>
                    <a:pt x="5225" y="1497"/>
                    <a:pt x="5050" y="1362"/>
                    <a:pt x="4991" y="1314"/>
                  </a:cubicBezTo>
                  <a:cubicBezTo>
                    <a:pt x="4977" y="1302"/>
                    <a:pt x="4963" y="1298"/>
                    <a:pt x="4951" y="1297"/>
                  </a:cubicBezTo>
                  <a:cubicBezTo>
                    <a:pt x="4687" y="1501"/>
                    <a:pt x="4438" y="1657"/>
                    <a:pt x="4246" y="1767"/>
                  </a:cubicBezTo>
                  <a:cubicBezTo>
                    <a:pt x="4240" y="1793"/>
                    <a:pt x="4239" y="1839"/>
                    <a:pt x="4307" y="1844"/>
                  </a:cubicBezTo>
                  <a:close/>
                  <a:moveTo>
                    <a:pt x="1565" y="2228"/>
                  </a:moveTo>
                  <a:cubicBezTo>
                    <a:pt x="1316" y="2089"/>
                    <a:pt x="1070" y="1927"/>
                    <a:pt x="833" y="1740"/>
                  </a:cubicBezTo>
                  <a:cubicBezTo>
                    <a:pt x="779" y="1801"/>
                    <a:pt x="580" y="2030"/>
                    <a:pt x="518" y="2124"/>
                  </a:cubicBezTo>
                  <a:cubicBezTo>
                    <a:pt x="447" y="2234"/>
                    <a:pt x="491" y="2360"/>
                    <a:pt x="546" y="2393"/>
                  </a:cubicBezTo>
                  <a:cubicBezTo>
                    <a:pt x="601" y="2426"/>
                    <a:pt x="787" y="2559"/>
                    <a:pt x="853" y="2645"/>
                  </a:cubicBezTo>
                  <a:cubicBezTo>
                    <a:pt x="919" y="2732"/>
                    <a:pt x="1062" y="2963"/>
                    <a:pt x="1127" y="3062"/>
                  </a:cubicBezTo>
                  <a:cubicBezTo>
                    <a:pt x="1193" y="3161"/>
                    <a:pt x="1366" y="3103"/>
                    <a:pt x="1422" y="3074"/>
                  </a:cubicBezTo>
                  <a:cubicBezTo>
                    <a:pt x="1534" y="3018"/>
                    <a:pt x="1563" y="2896"/>
                    <a:pt x="1530" y="2806"/>
                  </a:cubicBezTo>
                  <a:cubicBezTo>
                    <a:pt x="1494" y="2706"/>
                    <a:pt x="1160" y="2210"/>
                    <a:pt x="1111" y="2190"/>
                  </a:cubicBezTo>
                  <a:cubicBezTo>
                    <a:pt x="1088" y="2180"/>
                    <a:pt x="1068" y="2170"/>
                    <a:pt x="1056" y="2195"/>
                  </a:cubicBezTo>
                  <a:cubicBezTo>
                    <a:pt x="935" y="2442"/>
                    <a:pt x="742" y="2383"/>
                    <a:pt x="677" y="2267"/>
                  </a:cubicBezTo>
                  <a:cubicBezTo>
                    <a:pt x="593" y="2113"/>
                    <a:pt x="765" y="1987"/>
                    <a:pt x="765" y="1987"/>
                  </a:cubicBezTo>
                  <a:cubicBezTo>
                    <a:pt x="765" y="1987"/>
                    <a:pt x="747" y="1953"/>
                    <a:pt x="777" y="1935"/>
                  </a:cubicBezTo>
                  <a:cubicBezTo>
                    <a:pt x="791" y="1927"/>
                    <a:pt x="831" y="1914"/>
                    <a:pt x="860" y="1961"/>
                  </a:cubicBezTo>
                  <a:cubicBezTo>
                    <a:pt x="895" y="2020"/>
                    <a:pt x="815" y="2051"/>
                    <a:pt x="784" y="2073"/>
                  </a:cubicBezTo>
                  <a:cubicBezTo>
                    <a:pt x="611" y="2198"/>
                    <a:pt x="773" y="2343"/>
                    <a:pt x="869" y="2280"/>
                  </a:cubicBezTo>
                  <a:cubicBezTo>
                    <a:pt x="967" y="2216"/>
                    <a:pt x="990" y="2058"/>
                    <a:pt x="990" y="2058"/>
                  </a:cubicBezTo>
                  <a:cubicBezTo>
                    <a:pt x="1133" y="2014"/>
                    <a:pt x="1292" y="2289"/>
                    <a:pt x="1336" y="2338"/>
                  </a:cubicBezTo>
                  <a:cubicBezTo>
                    <a:pt x="1380" y="2387"/>
                    <a:pt x="1401" y="2387"/>
                    <a:pt x="1451" y="2360"/>
                  </a:cubicBezTo>
                  <a:cubicBezTo>
                    <a:pt x="1483" y="2342"/>
                    <a:pt x="1533" y="2274"/>
                    <a:pt x="1565" y="2228"/>
                  </a:cubicBezTo>
                  <a:close/>
                  <a:moveTo>
                    <a:pt x="6755" y="1840"/>
                  </a:moveTo>
                  <a:cubicBezTo>
                    <a:pt x="6581" y="1969"/>
                    <a:pt x="6403" y="2086"/>
                    <a:pt x="6222" y="2190"/>
                  </a:cubicBezTo>
                  <a:cubicBezTo>
                    <a:pt x="6245" y="2209"/>
                    <a:pt x="6269" y="2231"/>
                    <a:pt x="6282" y="2247"/>
                  </a:cubicBezTo>
                  <a:cubicBezTo>
                    <a:pt x="6292" y="2259"/>
                    <a:pt x="6330" y="2298"/>
                    <a:pt x="6348" y="2312"/>
                  </a:cubicBezTo>
                  <a:cubicBezTo>
                    <a:pt x="6366" y="2327"/>
                    <a:pt x="6370" y="2323"/>
                    <a:pt x="6399" y="2316"/>
                  </a:cubicBezTo>
                  <a:cubicBezTo>
                    <a:pt x="6428" y="2309"/>
                    <a:pt x="6602" y="2179"/>
                    <a:pt x="6622" y="2159"/>
                  </a:cubicBezTo>
                  <a:cubicBezTo>
                    <a:pt x="6655" y="2126"/>
                    <a:pt x="6696" y="2141"/>
                    <a:pt x="6696" y="2141"/>
                  </a:cubicBezTo>
                  <a:cubicBezTo>
                    <a:pt x="6717" y="2492"/>
                    <a:pt x="7015" y="2287"/>
                    <a:pt x="7015" y="2287"/>
                  </a:cubicBezTo>
                  <a:cubicBezTo>
                    <a:pt x="7015" y="2287"/>
                    <a:pt x="7041" y="2322"/>
                    <a:pt x="7013" y="2338"/>
                  </a:cubicBezTo>
                  <a:cubicBezTo>
                    <a:pt x="6692" y="2531"/>
                    <a:pt x="6655" y="2279"/>
                    <a:pt x="6641" y="2269"/>
                  </a:cubicBezTo>
                  <a:cubicBezTo>
                    <a:pt x="6620" y="2253"/>
                    <a:pt x="6580" y="2294"/>
                    <a:pt x="6580" y="2294"/>
                  </a:cubicBezTo>
                  <a:cubicBezTo>
                    <a:pt x="6390" y="2426"/>
                    <a:pt x="6210" y="2730"/>
                    <a:pt x="6184" y="2832"/>
                  </a:cubicBezTo>
                  <a:cubicBezTo>
                    <a:pt x="6168" y="2892"/>
                    <a:pt x="6147" y="2941"/>
                    <a:pt x="6169" y="2987"/>
                  </a:cubicBezTo>
                  <a:cubicBezTo>
                    <a:pt x="6191" y="3031"/>
                    <a:pt x="6300" y="3091"/>
                    <a:pt x="6344" y="3110"/>
                  </a:cubicBezTo>
                  <a:cubicBezTo>
                    <a:pt x="6344" y="3110"/>
                    <a:pt x="6451" y="3147"/>
                    <a:pt x="6527" y="3044"/>
                  </a:cubicBezTo>
                  <a:cubicBezTo>
                    <a:pt x="6632" y="2901"/>
                    <a:pt x="7080" y="2468"/>
                    <a:pt x="7127" y="2405"/>
                  </a:cubicBezTo>
                  <a:cubicBezTo>
                    <a:pt x="7175" y="2343"/>
                    <a:pt x="7204" y="2277"/>
                    <a:pt x="7174" y="2208"/>
                  </a:cubicBezTo>
                  <a:cubicBezTo>
                    <a:pt x="7158" y="2169"/>
                    <a:pt x="6856" y="1910"/>
                    <a:pt x="6820" y="1870"/>
                  </a:cubicBezTo>
                  <a:cubicBezTo>
                    <a:pt x="6800" y="1848"/>
                    <a:pt x="6778" y="1841"/>
                    <a:pt x="6755" y="1840"/>
                  </a:cubicBezTo>
                  <a:close/>
                  <a:moveTo>
                    <a:pt x="7545" y="810"/>
                  </a:moveTo>
                  <a:cubicBezTo>
                    <a:pt x="7528" y="770"/>
                    <a:pt x="7488" y="732"/>
                    <a:pt x="7438" y="683"/>
                  </a:cubicBezTo>
                  <a:cubicBezTo>
                    <a:pt x="7386" y="632"/>
                    <a:pt x="7321" y="568"/>
                    <a:pt x="7263" y="482"/>
                  </a:cubicBezTo>
                  <a:cubicBezTo>
                    <a:pt x="7218" y="414"/>
                    <a:pt x="7191" y="339"/>
                    <a:pt x="7167" y="273"/>
                  </a:cubicBezTo>
                  <a:cubicBezTo>
                    <a:pt x="7144" y="208"/>
                    <a:pt x="7127" y="46"/>
                    <a:pt x="7070" y="61"/>
                  </a:cubicBezTo>
                  <a:cubicBezTo>
                    <a:pt x="6095" y="61"/>
                    <a:pt x="6095" y="61"/>
                    <a:pt x="6095" y="61"/>
                  </a:cubicBezTo>
                  <a:cubicBezTo>
                    <a:pt x="5958" y="282"/>
                    <a:pt x="5802" y="484"/>
                    <a:pt x="5637" y="666"/>
                  </a:cubicBezTo>
                  <a:cubicBezTo>
                    <a:pt x="5637" y="666"/>
                    <a:pt x="5737" y="754"/>
                    <a:pt x="5756" y="744"/>
                  </a:cubicBezTo>
                  <a:cubicBezTo>
                    <a:pt x="5774" y="733"/>
                    <a:pt x="6005" y="419"/>
                    <a:pt x="6030" y="381"/>
                  </a:cubicBezTo>
                  <a:cubicBezTo>
                    <a:pt x="6045" y="359"/>
                    <a:pt x="6102" y="264"/>
                    <a:pt x="6196" y="264"/>
                  </a:cubicBezTo>
                  <a:cubicBezTo>
                    <a:pt x="6790" y="265"/>
                    <a:pt x="6790" y="265"/>
                    <a:pt x="6790" y="265"/>
                  </a:cubicBezTo>
                  <a:cubicBezTo>
                    <a:pt x="6851" y="265"/>
                    <a:pt x="6907" y="293"/>
                    <a:pt x="6934" y="340"/>
                  </a:cubicBezTo>
                  <a:cubicBezTo>
                    <a:pt x="6945" y="360"/>
                    <a:pt x="6968" y="412"/>
                    <a:pt x="6932" y="476"/>
                  </a:cubicBezTo>
                  <a:cubicBezTo>
                    <a:pt x="6815" y="681"/>
                    <a:pt x="6746" y="751"/>
                    <a:pt x="6646" y="843"/>
                  </a:cubicBezTo>
                  <a:cubicBezTo>
                    <a:pt x="5844" y="1580"/>
                    <a:pt x="4839" y="2004"/>
                    <a:pt x="3886" y="2009"/>
                  </a:cubicBezTo>
                  <a:cubicBezTo>
                    <a:pt x="3886" y="2009"/>
                    <a:pt x="3886" y="2009"/>
                    <a:pt x="3886" y="2009"/>
                  </a:cubicBezTo>
                  <a:cubicBezTo>
                    <a:pt x="3883" y="2009"/>
                    <a:pt x="3871" y="2009"/>
                    <a:pt x="3868" y="2009"/>
                  </a:cubicBezTo>
                  <a:cubicBezTo>
                    <a:pt x="3869" y="2009"/>
                    <a:pt x="3869" y="2009"/>
                    <a:pt x="3869" y="2009"/>
                  </a:cubicBezTo>
                  <a:cubicBezTo>
                    <a:pt x="2915" y="2004"/>
                    <a:pt x="1910" y="1580"/>
                    <a:pt x="1108" y="843"/>
                  </a:cubicBezTo>
                  <a:cubicBezTo>
                    <a:pt x="1008" y="751"/>
                    <a:pt x="939" y="681"/>
                    <a:pt x="823" y="476"/>
                  </a:cubicBezTo>
                  <a:cubicBezTo>
                    <a:pt x="787" y="412"/>
                    <a:pt x="809" y="360"/>
                    <a:pt x="821" y="340"/>
                  </a:cubicBezTo>
                  <a:cubicBezTo>
                    <a:pt x="848" y="293"/>
                    <a:pt x="903" y="265"/>
                    <a:pt x="965" y="265"/>
                  </a:cubicBezTo>
                  <a:cubicBezTo>
                    <a:pt x="1860" y="265"/>
                    <a:pt x="1860" y="265"/>
                    <a:pt x="1860" y="265"/>
                  </a:cubicBezTo>
                  <a:cubicBezTo>
                    <a:pt x="1814" y="199"/>
                    <a:pt x="1768" y="131"/>
                    <a:pt x="1725" y="61"/>
                  </a:cubicBezTo>
                  <a:cubicBezTo>
                    <a:pt x="716" y="63"/>
                    <a:pt x="716" y="63"/>
                    <a:pt x="716" y="63"/>
                  </a:cubicBezTo>
                  <a:cubicBezTo>
                    <a:pt x="632" y="48"/>
                    <a:pt x="625" y="208"/>
                    <a:pt x="601" y="273"/>
                  </a:cubicBezTo>
                  <a:cubicBezTo>
                    <a:pt x="577" y="339"/>
                    <a:pt x="550" y="414"/>
                    <a:pt x="505" y="482"/>
                  </a:cubicBezTo>
                  <a:cubicBezTo>
                    <a:pt x="447" y="568"/>
                    <a:pt x="382" y="632"/>
                    <a:pt x="330" y="683"/>
                  </a:cubicBezTo>
                  <a:cubicBezTo>
                    <a:pt x="280" y="732"/>
                    <a:pt x="240" y="770"/>
                    <a:pt x="223" y="810"/>
                  </a:cubicBezTo>
                  <a:cubicBezTo>
                    <a:pt x="188" y="888"/>
                    <a:pt x="283" y="1008"/>
                    <a:pt x="343" y="1072"/>
                  </a:cubicBezTo>
                  <a:cubicBezTo>
                    <a:pt x="1273" y="2073"/>
                    <a:pt x="2651" y="2684"/>
                    <a:pt x="3876" y="2727"/>
                  </a:cubicBezTo>
                  <a:cubicBezTo>
                    <a:pt x="3876" y="2728"/>
                    <a:pt x="3876" y="2728"/>
                    <a:pt x="3876" y="2728"/>
                  </a:cubicBezTo>
                  <a:cubicBezTo>
                    <a:pt x="3879" y="2728"/>
                    <a:pt x="3881" y="2727"/>
                    <a:pt x="3884" y="2727"/>
                  </a:cubicBezTo>
                  <a:cubicBezTo>
                    <a:pt x="3887" y="2727"/>
                    <a:pt x="3890" y="2728"/>
                    <a:pt x="3892" y="2728"/>
                  </a:cubicBezTo>
                  <a:cubicBezTo>
                    <a:pt x="3892" y="2727"/>
                    <a:pt x="3892" y="2727"/>
                    <a:pt x="3892" y="2727"/>
                  </a:cubicBezTo>
                  <a:cubicBezTo>
                    <a:pt x="5117" y="2684"/>
                    <a:pt x="6495" y="2073"/>
                    <a:pt x="7425" y="1072"/>
                  </a:cubicBezTo>
                  <a:cubicBezTo>
                    <a:pt x="7485" y="1008"/>
                    <a:pt x="7580" y="888"/>
                    <a:pt x="7545" y="810"/>
                  </a:cubicBezTo>
                  <a:close/>
                  <a:moveTo>
                    <a:pt x="746" y="995"/>
                  </a:moveTo>
                  <a:cubicBezTo>
                    <a:pt x="738" y="1013"/>
                    <a:pt x="733" y="1023"/>
                    <a:pt x="722" y="1035"/>
                  </a:cubicBezTo>
                  <a:cubicBezTo>
                    <a:pt x="720" y="1037"/>
                    <a:pt x="716" y="1042"/>
                    <a:pt x="715" y="1043"/>
                  </a:cubicBezTo>
                  <a:cubicBezTo>
                    <a:pt x="714" y="1045"/>
                    <a:pt x="715" y="1047"/>
                    <a:pt x="717" y="1048"/>
                  </a:cubicBezTo>
                  <a:cubicBezTo>
                    <a:pt x="719" y="1048"/>
                    <a:pt x="725" y="1046"/>
                    <a:pt x="730" y="1045"/>
                  </a:cubicBezTo>
                  <a:cubicBezTo>
                    <a:pt x="760" y="1034"/>
                    <a:pt x="790" y="1024"/>
                    <a:pt x="814" y="1008"/>
                  </a:cubicBezTo>
                  <a:cubicBezTo>
                    <a:pt x="817" y="1006"/>
                    <a:pt x="821" y="1002"/>
                    <a:pt x="822" y="999"/>
                  </a:cubicBezTo>
                  <a:cubicBezTo>
                    <a:pt x="823" y="997"/>
                    <a:pt x="824" y="995"/>
                    <a:pt x="823" y="992"/>
                  </a:cubicBezTo>
                  <a:cubicBezTo>
                    <a:pt x="822" y="990"/>
                    <a:pt x="819" y="987"/>
                    <a:pt x="808" y="979"/>
                  </a:cubicBezTo>
                  <a:cubicBezTo>
                    <a:pt x="794" y="969"/>
                    <a:pt x="755" y="944"/>
                    <a:pt x="749" y="942"/>
                  </a:cubicBezTo>
                  <a:cubicBezTo>
                    <a:pt x="742" y="939"/>
                    <a:pt x="739" y="939"/>
                    <a:pt x="738" y="943"/>
                  </a:cubicBezTo>
                  <a:cubicBezTo>
                    <a:pt x="736" y="945"/>
                    <a:pt x="739" y="947"/>
                    <a:pt x="743" y="951"/>
                  </a:cubicBezTo>
                  <a:cubicBezTo>
                    <a:pt x="748" y="957"/>
                    <a:pt x="756" y="972"/>
                    <a:pt x="746" y="995"/>
                  </a:cubicBezTo>
                  <a:close/>
                  <a:moveTo>
                    <a:pt x="997" y="1218"/>
                  </a:moveTo>
                  <a:cubicBezTo>
                    <a:pt x="999" y="1215"/>
                    <a:pt x="1000" y="1215"/>
                    <a:pt x="1002" y="1217"/>
                  </a:cubicBezTo>
                  <a:cubicBezTo>
                    <a:pt x="1009" y="1222"/>
                    <a:pt x="1049" y="1257"/>
                    <a:pt x="1057" y="1267"/>
                  </a:cubicBezTo>
                  <a:cubicBezTo>
                    <a:pt x="1068" y="1279"/>
                    <a:pt x="1068" y="1290"/>
                    <a:pt x="1065" y="1298"/>
                  </a:cubicBezTo>
                  <a:cubicBezTo>
                    <a:pt x="1062" y="1303"/>
                    <a:pt x="1059" y="1308"/>
                    <a:pt x="1057" y="1311"/>
                  </a:cubicBezTo>
                  <a:cubicBezTo>
                    <a:pt x="1054" y="1314"/>
                    <a:pt x="1053" y="1317"/>
                    <a:pt x="1055" y="1319"/>
                  </a:cubicBezTo>
                  <a:cubicBezTo>
                    <a:pt x="1059" y="1322"/>
                    <a:pt x="1062" y="1318"/>
                    <a:pt x="1065" y="1315"/>
                  </a:cubicBezTo>
                  <a:cubicBezTo>
                    <a:pt x="1068" y="1313"/>
                    <a:pt x="1083" y="1296"/>
                    <a:pt x="1091" y="1289"/>
                  </a:cubicBezTo>
                  <a:cubicBezTo>
                    <a:pt x="1102" y="1278"/>
                    <a:pt x="1112" y="1270"/>
                    <a:pt x="1115" y="1268"/>
                  </a:cubicBezTo>
                  <a:cubicBezTo>
                    <a:pt x="1116" y="1266"/>
                    <a:pt x="1117" y="1264"/>
                    <a:pt x="1115" y="1263"/>
                  </a:cubicBezTo>
                  <a:cubicBezTo>
                    <a:pt x="1113" y="1261"/>
                    <a:pt x="1111" y="1261"/>
                    <a:pt x="1107" y="1262"/>
                  </a:cubicBezTo>
                  <a:cubicBezTo>
                    <a:pt x="1099" y="1263"/>
                    <a:pt x="1092" y="1261"/>
                    <a:pt x="1085" y="1254"/>
                  </a:cubicBezTo>
                  <a:cubicBezTo>
                    <a:pt x="1079" y="1250"/>
                    <a:pt x="1074" y="1246"/>
                    <a:pt x="1067" y="1240"/>
                  </a:cubicBezTo>
                  <a:cubicBezTo>
                    <a:pt x="1018" y="1198"/>
                    <a:pt x="1018" y="1198"/>
                    <a:pt x="1018" y="1198"/>
                  </a:cubicBezTo>
                  <a:cubicBezTo>
                    <a:pt x="1016" y="1196"/>
                    <a:pt x="1017" y="1194"/>
                    <a:pt x="1019" y="1192"/>
                  </a:cubicBezTo>
                  <a:cubicBezTo>
                    <a:pt x="1102" y="1098"/>
                    <a:pt x="1102" y="1098"/>
                    <a:pt x="1102" y="1098"/>
                  </a:cubicBezTo>
                  <a:cubicBezTo>
                    <a:pt x="1105" y="1093"/>
                    <a:pt x="1107" y="1093"/>
                    <a:pt x="1110" y="1095"/>
                  </a:cubicBezTo>
                  <a:cubicBezTo>
                    <a:pt x="1167" y="1148"/>
                    <a:pt x="1167" y="1148"/>
                    <a:pt x="1167" y="1148"/>
                  </a:cubicBezTo>
                  <a:cubicBezTo>
                    <a:pt x="1181" y="1161"/>
                    <a:pt x="1184" y="1173"/>
                    <a:pt x="1182" y="1181"/>
                  </a:cubicBezTo>
                  <a:cubicBezTo>
                    <a:pt x="1180" y="1188"/>
                    <a:pt x="1175" y="1194"/>
                    <a:pt x="1172" y="1197"/>
                  </a:cubicBezTo>
                  <a:cubicBezTo>
                    <a:pt x="1168" y="1202"/>
                    <a:pt x="1168" y="1204"/>
                    <a:pt x="1170" y="1207"/>
                  </a:cubicBezTo>
                  <a:cubicBezTo>
                    <a:pt x="1173" y="1209"/>
                    <a:pt x="1176" y="1207"/>
                    <a:pt x="1179" y="1205"/>
                  </a:cubicBezTo>
                  <a:cubicBezTo>
                    <a:pt x="1183" y="1201"/>
                    <a:pt x="1204" y="1179"/>
                    <a:pt x="1208" y="1175"/>
                  </a:cubicBezTo>
                  <a:cubicBezTo>
                    <a:pt x="1217" y="1167"/>
                    <a:pt x="1223" y="1164"/>
                    <a:pt x="1226" y="1161"/>
                  </a:cubicBezTo>
                  <a:cubicBezTo>
                    <a:pt x="1227" y="1159"/>
                    <a:pt x="1227" y="1157"/>
                    <a:pt x="1226" y="1155"/>
                  </a:cubicBezTo>
                  <a:cubicBezTo>
                    <a:pt x="1224" y="1154"/>
                    <a:pt x="1221" y="1153"/>
                    <a:pt x="1218" y="1152"/>
                  </a:cubicBezTo>
                  <a:cubicBezTo>
                    <a:pt x="1213" y="1150"/>
                    <a:pt x="1208" y="1146"/>
                    <a:pt x="1201" y="1140"/>
                  </a:cubicBezTo>
                  <a:cubicBezTo>
                    <a:pt x="1192" y="1133"/>
                    <a:pt x="1115" y="1066"/>
                    <a:pt x="1100" y="1053"/>
                  </a:cubicBezTo>
                  <a:cubicBezTo>
                    <a:pt x="1090" y="1043"/>
                    <a:pt x="1066" y="1022"/>
                    <a:pt x="1047" y="1004"/>
                  </a:cubicBezTo>
                  <a:cubicBezTo>
                    <a:pt x="1041" y="999"/>
                    <a:pt x="1037" y="998"/>
                    <a:pt x="1035" y="1000"/>
                  </a:cubicBezTo>
                  <a:cubicBezTo>
                    <a:pt x="1033" y="1003"/>
                    <a:pt x="1035" y="1006"/>
                    <a:pt x="1038" y="1009"/>
                  </a:cubicBezTo>
                  <a:cubicBezTo>
                    <a:pt x="1044" y="1014"/>
                    <a:pt x="1050" y="1020"/>
                    <a:pt x="1052" y="1023"/>
                  </a:cubicBezTo>
                  <a:cubicBezTo>
                    <a:pt x="1062" y="1037"/>
                    <a:pt x="1060" y="1045"/>
                    <a:pt x="1050" y="1059"/>
                  </a:cubicBezTo>
                  <a:cubicBezTo>
                    <a:pt x="1040" y="1072"/>
                    <a:pt x="1030" y="1082"/>
                    <a:pt x="980" y="1140"/>
                  </a:cubicBezTo>
                  <a:cubicBezTo>
                    <a:pt x="922" y="1207"/>
                    <a:pt x="922" y="1207"/>
                    <a:pt x="922" y="1207"/>
                  </a:cubicBezTo>
                  <a:cubicBezTo>
                    <a:pt x="890" y="1243"/>
                    <a:pt x="865" y="1272"/>
                    <a:pt x="850" y="1286"/>
                  </a:cubicBezTo>
                  <a:cubicBezTo>
                    <a:pt x="838" y="1295"/>
                    <a:pt x="829" y="1302"/>
                    <a:pt x="820" y="1297"/>
                  </a:cubicBezTo>
                  <a:cubicBezTo>
                    <a:pt x="816" y="1295"/>
                    <a:pt x="811" y="1292"/>
                    <a:pt x="805" y="1287"/>
                  </a:cubicBezTo>
                  <a:cubicBezTo>
                    <a:pt x="801" y="1283"/>
                    <a:pt x="799" y="1283"/>
                    <a:pt x="797" y="1285"/>
                  </a:cubicBezTo>
                  <a:cubicBezTo>
                    <a:pt x="794" y="1288"/>
                    <a:pt x="796" y="1291"/>
                    <a:pt x="801" y="1295"/>
                  </a:cubicBezTo>
                  <a:cubicBezTo>
                    <a:pt x="816" y="1308"/>
                    <a:pt x="841" y="1328"/>
                    <a:pt x="851" y="1337"/>
                  </a:cubicBezTo>
                  <a:cubicBezTo>
                    <a:pt x="861" y="1345"/>
                    <a:pt x="884" y="1367"/>
                    <a:pt x="907" y="1388"/>
                  </a:cubicBezTo>
                  <a:cubicBezTo>
                    <a:pt x="913" y="1393"/>
                    <a:pt x="917" y="1394"/>
                    <a:pt x="919" y="1391"/>
                  </a:cubicBezTo>
                  <a:cubicBezTo>
                    <a:pt x="921" y="1390"/>
                    <a:pt x="920" y="1387"/>
                    <a:pt x="915" y="1383"/>
                  </a:cubicBezTo>
                  <a:cubicBezTo>
                    <a:pt x="910" y="1378"/>
                    <a:pt x="902" y="1370"/>
                    <a:pt x="898" y="1365"/>
                  </a:cubicBezTo>
                  <a:cubicBezTo>
                    <a:pt x="888" y="1353"/>
                    <a:pt x="893" y="1343"/>
                    <a:pt x="901" y="1331"/>
                  </a:cubicBezTo>
                  <a:cubicBezTo>
                    <a:pt x="913" y="1313"/>
                    <a:pt x="938" y="1285"/>
                    <a:pt x="970" y="1248"/>
                  </a:cubicBezTo>
                  <a:lnTo>
                    <a:pt x="997" y="1218"/>
                  </a:lnTo>
                  <a:close/>
                  <a:moveTo>
                    <a:pt x="1294" y="1527"/>
                  </a:moveTo>
                  <a:cubicBezTo>
                    <a:pt x="1296" y="1528"/>
                    <a:pt x="1296" y="1530"/>
                    <a:pt x="1296" y="1533"/>
                  </a:cubicBezTo>
                  <a:cubicBezTo>
                    <a:pt x="1265" y="1642"/>
                    <a:pt x="1265" y="1642"/>
                    <a:pt x="1265" y="1642"/>
                  </a:cubicBezTo>
                  <a:cubicBezTo>
                    <a:pt x="1263" y="1649"/>
                    <a:pt x="1258" y="1650"/>
                    <a:pt x="1254" y="1649"/>
                  </a:cubicBezTo>
                  <a:cubicBezTo>
                    <a:pt x="1250" y="1646"/>
                    <a:pt x="1248" y="1646"/>
                    <a:pt x="1246" y="1648"/>
                  </a:cubicBezTo>
                  <a:cubicBezTo>
                    <a:pt x="1244" y="1651"/>
                    <a:pt x="1249" y="1655"/>
                    <a:pt x="1256" y="1660"/>
                  </a:cubicBezTo>
                  <a:cubicBezTo>
                    <a:pt x="1288" y="1685"/>
                    <a:pt x="1317" y="1707"/>
                    <a:pt x="1332" y="1718"/>
                  </a:cubicBezTo>
                  <a:cubicBezTo>
                    <a:pt x="1346" y="1729"/>
                    <a:pt x="1351" y="1731"/>
                    <a:pt x="1353" y="1728"/>
                  </a:cubicBezTo>
                  <a:cubicBezTo>
                    <a:pt x="1355" y="1725"/>
                    <a:pt x="1354" y="1723"/>
                    <a:pt x="1350" y="1721"/>
                  </a:cubicBezTo>
                  <a:cubicBezTo>
                    <a:pt x="1346" y="1717"/>
                    <a:pt x="1340" y="1712"/>
                    <a:pt x="1335" y="1706"/>
                  </a:cubicBezTo>
                  <a:cubicBezTo>
                    <a:pt x="1327" y="1698"/>
                    <a:pt x="1320" y="1684"/>
                    <a:pt x="1332" y="1636"/>
                  </a:cubicBezTo>
                  <a:cubicBezTo>
                    <a:pt x="1351" y="1555"/>
                    <a:pt x="1409" y="1342"/>
                    <a:pt x="1415" y="1313"/>
                  </a:cubicBezTo>
                  <a:cubicBezTo>
                    <a:pt x="1418" y="1300"/>
                    <a:pt x="1419" y="1295"/>
                    <a:pt x="1415" y="1292"/>
                  </a:cubicBezTo>
                  <a:cubicBezTo>
                    <a:pt x="1411" y="1289"/>
                    <a:pt x="1405" y="1292"/>
                    <a:pt x="1392" y="1300"/>
                  </a:cubicBezTo>
                  <a:cubicBezTo>
                    <a:pt x="1102" y="1479"/>
                    <a:pt x="1102" y="1479"/>
                    <a:pt x="1102" y="1479"/>
                  </a:cubicBezTo>
                  <a:cubicBezTo>
                    <a:pt x="1079" y="1493"/>
                    <a:pt x="1061" y="1501"/>
                    <a:pt x="1041" y="1490"/>
                  </a:cubicBezTo>
                  <a:cubicBezTo>
                    <a:pt x="1037" y="1488"/>
                    <a:pt x="1031" y="1484"/>
                    <a:pt x="1027" y="1482"/>
                  </a:cubicBezTo>
                  <a:cubicBezTo>
                    <a:pt x="1024" y="1479"/>
                    <a:pt x="1022" y="1479"/>
                    <a:pt x="1020" y="1481"/>
                  </a:cubicBezTo>
                  <a:cubicBezTo>
                    <a:pt x="1018" y="1484"/>
                    <a:pt x="1020" y="1487"/>
                    <a:pt x="1025" y="1491"/>
                  </a:cubicBezTo>
                  <a:cubicBezTo>
                    <a:pt x="1046" y="1506"/>
                    <a:pt x="1069" y="1522"/>
                    <a:pt x="1074" y="1525"/>
                  </a:cubicBezTo>
                  <a:cubicBezTo>
                    <a:pt x="1086" y="1534"/>
                    <a:pt x="1103" y="1548"/>
                    <a:pt x="1116" y="1558"/>
                  </a:cubicBezTo>
                  <a:cubicBezTo>
                    <a:pt x="1120" y="1561"/>
                    <a:pt x="1123" y="1562"/>
                    <a:pt x="1125" y="1559"/>
                  </a:cubicBezTo>
                  <a:cubicBezTo>
                    <a:pt x="1127" y="1557"/>
                    <a:pt x="1127" y="1555"/>
                    <a:pt x="1122" y="1551"/>
                  </a:cubicBezTo>
                  <a:cubicBezTo>
                    <a:pt x="1116" y="1547"/>
                    <a:pt x="1116" y="1547"/>
                    <a:pt x="1116" y="1547"/>
                  </a:cubicBezTo>
                  <a:cubicBezTo>
                    <a:pt x="1103" y="1537"/>
                    <a:pt x="1104" y="1530"/>
                    <a:pt x="1109" y="1522"/>
                  </a:cubicBezTo>
                  <a:cubicBezTo>
                    <a:pt x="1112" y="1518"/>
                    <a:pt x="1122" y="1509"/>
                    <a:pt x="1133" y="1502"/>
                  </a:cubicBezTo>
                  <a:cubicBezTo>
                    <a:pt x="1198" y="1460"/>
                    <a:pt x="1198" y="1460"/>
                    <a:pt x="1198" y="1460"/>
                  </a:cubicBezTo>
                  <a:cubicBezTo>
                    <a:pt x="1200" y="1459"/>
                    <a:pt x="1202" y="1458"/>
                    <a:pt x="1204" y="1460"/>
                  </a:cubicBezTo>
                  <a:lnTo>
                    <a:pt x="1294" y="1527"/>
                  </a:lnTo>
                  <a:close/>
                  <a:moveTo>
                    <a:pt x="1227" y="1446"/>
                  </a:moveTo>
                  <a:cubicBezTo>
                    <a:pt x="1225" y="1444"/>
                    <a:pt x="1226" y="1443"/>
                    <a:pt x="1227" y="1441"/>
                  </a:cubicBezTo>
                  <a:cubicBezTo>
                    <a:pt x="1338" y="1369"/>
                    <a:pt x="1338" y="1369"/>
                    <a:pt x="1338" y="1369"/>
                  </a:cubicBezTo>
                  <a:cubicBezTo>
                    <a:pt x="1340" y="1368"/>
                    <a:pt x="1342" y="1367"/>
                    <a:pt x="1344" y="1368"/>
                  </a:cubicBezTo>
                  <a:cubicBezTo>
                    <a:pt x="1345" y="1369"/>
                    <a:pt x="1344" y="1371"/>
                    <a:pt x="1343" y="1373"/>
                  </a:cubicBezTo>
                  <a:cubicBezTo>
                    <a:pt x="1305" y="1500"/>
                    <a:pt x="1305" y="1500"/>
                    <a:pt x="1305" y="1500"/>
                  </a:cubicBezTo>
                  <a:cubicBezTo>
                    <a:pt x="1305" y="1501"/>
                    <a:pt x="1303" y="1502"/>
                    <a:pt x="1301" y="1500"/>
                  </a:cubicBezTo>
                  <a:lnTo>
                    <a:pt x="1227" y="1446"/>
                  </a:lnTo>
                  <a:close/>
                  <a:moveTo>
                    <a:pt x="1590" y="1889"/>
                  </a:moveTo>
                  <a:cubicBezTo>
                    <a:pt x="1617" y="1906"/>
                    <a:pt x="1651" y="1923"/>
                    <a:pt x="1673" y="1926"/>
                  </a:cubicBezTo>
                  <a:cubicBezTo>
                    <a:pt x="1682" y="1928"/>
                    <a:pt x="1685" y="1927"/>
                    <a:pt x="1691" y="1921"/>
                  </a:cubicBezTo>
                  <a:cubicBezTo>
                    <a:pt x="1705" y="1909"/>
                    <a:pt x="1733" y="1875"/>
                    <a:pt x="1736" y="1869"/>
                  </a:cubicBezTo>
                  <a:cubicBezTo>
                    <a:pt x="1738" y="1866"/>
                    <a:pt x="1739" y="1863"/>
                    <a:pt x="1736" y="1861"/>
                  </a:cubicBezTo>
                  <a:cubicBezTo>
                    <a:pt x="1733" y="1858"/>
                    <a:pt x="1731" y="1860"/>
                    <a:pt x="1725" y="1866"/>
                  </a:cubicBezTo>
                  <a:cubicBezTo>
                    <a:pt x="1719" y="1872"/>
                    <a:pt x="1706" y="1882"/>
                    <a:pt x="1693" y="1885"/>
                  </a:cubicBezTo>
                  <a:cubicBezTo>
                    <a:pt x="1664" y="1894"/>
                    <a:pt x="1638" y="1884"/>
                    <a:pt x="1600" y="1861"/>
                  </a:cubicBezTo>
                  <a:cubicBezTo>
                    <a:pt x="1543" y="1825"/>
                    <a:pt x="1496" y="1727"/>
                    <a:pt x="1560" y="1625"/>
                  </a:cubicBezTo>
                  <a:cubicBezTo>
                    <a:pt x="1585" y="1583"/>
                    <a:pt x="1618" y="1547"/>
                    <a:pt x="1667" y="1538"/>
                  </a:cubicBezTo>
                  <a:cubicBezTo>
                    <a:pt x="1697" y="1533"/>
                    <a:pt x="1727" y="1538"/>
                    <a:pt x="1764" y="1561"/>
                  </a:cubicBezTo>
                  <a:cubicBezTo>
                    <a:pt x="1804" y="1586"/>
                    <a:pt x="1830" y="1618"/>
                    <a:pt x="1835" y="1642"/>
                  </a:cubicBezTo>
                  <a:cubicBezTo>
                    <a:pt x="1839" y="1659"/>
                    <a:pt x="1835" y="1677"/>
                    <a:pt x="1827" y="1691"/>
                  </a:cubicBezTo>
                  <a:cubicBezTo>
                    <a:pt x="1824" y="1697"/>
                    <a:pt x="1822" y="1701"/>
                    <a:pt x="1826" y="1703"/>
                  </a:cubicBezTo>
                  <a:cubicBezTo>
                    <a:pt x="1829" y="1705"/>
                    <a:pt x="1833" y="1703"/>
                    <a:pt x="1837" y="1697"/>
                  </a:cubicBezTo>
                  <a:cubicBezTo>
                    <a:pt x="1843" y="1689"/>
                    <a:pt x="1857" y="1665"/>
                    <a:pt x="1867" y="1651"/>
                  </a:cubicBezTo>
                  <a:cubicBezTo>
                    <a:pt x="1877" y="1637"/>
                    <a:pt x="1881" y="1632"/>
                    <a:pt x="1884" y="1629"/>
                  </a:cubicBezTo>
                  <a:cubicBezTo>
                    <a:pt x="1885" y="1626"/>
                    <a:pt x="1885" y="1623"/>
                    <a:pt x="1880" y="1620"/>
                  </a:cubicBezTo>
                  <a:cubicBezTo>
                    <a:pt x="1868" y="1610"/>
                    <a:pt x="1857" y="1598"/>
                    <a:pt x="1842" y="1586"/>
                  </a:cubicBezTo>
                  <a:cubicBezTo>
                    <a:pt x="1824" y="1571"/>
                    <a:pt x="1809" y="1560"/>
                    <a:pt x="1782" y="1543"/>
                  </a:cubicBezTo>
                  <a:cubicBezTo>
                    <a:pt x="1718" y="1504"/>
                    <a:pt x="1667" y="1496"/>
                    <a:pt x="1619" y="1505"/>
                  </a:cubicBezTo>
                  <a:cubicBezTo>
                    <a:pt x="1554" y="1518"/>
                    <a:pt x="1514" y="1563"/>
                    <a:pt x="1496" y="1592"/>
                  </a:cubicBezTo>
                  <a:cubicBezTo>
                    <a:pt x="1471" y="1633"/>
                    <a:pt x="1452" y="1688"/>
                    <a:pt x="1471" y="1751"/>
                  </a:cubicBezTo>
                  <a:cubicBezTo>
                    <a:pt x="1489" y="1809"/>
                    <a:pt x="1531" y="1852"/>
                    <a:pt x="1590" y="1889"/>
                  </a:cubicBezTo>
                  <a:close/>
                  <a:moveTo>
                    <a:pt x="1962" y="1921"/>
                  </a:moveTo>
                  <a:cubicBezTo>
                    <a:pt x="1941" y="1962"/>
                    <a:pt x="1923" y="1998"/>
                    <a:pt x="1911" y="2015"/>
                  </a:cubicBezTo>
                  <a:cubicBezTo>
                    <a:pt x="1903" y="2027"/>
                    <a:pt x="1896" y="2036"/>
                    <a:pt x="1885" y="2033"/>
                  </a:cubicBezTo>
                  <a:cubicBezTo>
                    <a:pt x="1881" y="2032"/>
                    <a:pt x="1875" y="2030"/>
                    <a:pt x="1868" y="2027"/>
                  </a:cubicBezTo>
                  <a:cubicBezTo>
                    <a:pt x="1863" y="2024"/>
                    <a:pt x="1861" y="2024"/>
                    <a:pt x="1859" y="2027"/>
                  </a:cubicBezTo>
                  <a:cubicBezTo>
                    <a:pt x="1858" y="2030"/>
                    <a:pt x="1860" y="2033"/>
                    <a:pt x="1866" y="2036"/>
                  </a:cubicBezTo>
                  <a:cubicBezTo>
                    <a:pt x="1884" y="2045"/>
                    <a:pt x="1913" y="2058"/>
                    <a:pt x="1923" y="2063"/>
                  </a:cubicBezTo>
                  <a:cubicBezTo>
                    <a:pt x="1936" y="2070"/>
                    <a:pt x="1964" y="2085"/>
                    <a:pt x="1993" y="2100"/>
                  </a:cubicBezTo>
                  <a:cubicBezTo>
                    <a:pt x="1998" y="2103"/>
                    <a:pt x="2003" y="2103"/>
                    <a:pt x="2004" y="2100"/>
                  </a:cubicBezTo>
                  <a:cubicBezTo>
                    <a:pt x="2005" y="2098"/>
                    <a:pt x="2004" y="2095"/>
                    <a:pt x="1999" y="2093"/>
                  </a:cubicBezTo>
                  <a:cubicBezTo>
                    <a:pt x="1992" y="2089"/>
                    <a:pt x="1982" y="2083"/>
                    <a:pt x="1977" y="2079"/>
                  </a:cubicBezTo>
                  <a:cubicBezTo>
                    <a:pt x="1964" y="2071"/>
                    <a:pt x="1967" y="2059"/>
                    <a:pt x="1971" y="2046"/>
                  </a:cubicBezTo>
                  <a:cubicBezTo>
                    <a:pt x="1979" y="2026"/>
                    <a:pt x="1997" y="1990"/>
                    <a:pt x="2018" y="1949"/>
                  </a:cubicBezTo>
                  <a:cubicBezTo>
                    <a:pt x="2111" y="1765"/>
                    <a:pt x="2111" y="1765"/>
                    <a:pt x="2111" y="1765"/>
                  </a:cubicBezTo>
                  <a:cubicBezTo>
                    <a:pt x="2167" y="1795"/>
                    <a:pt x="2167" y="1795"/>
                    <a:pt x="2167" y="1795"/>
                  </a:cubicBezTo>
                  <a:cubicBezTo>
                    <a:pt x="2207" y="1816"/>
                    <a:pt x="2212" y="1834"/>
                    <a:pt x="2207" y="1847"/>
                  </a:cubicBezTo>
                  <a:cubicBezTo>
                    <a:pt x="2205" y="1852"/>
                    <a:pt x="2205" y="1852"/>
                    <a:pt x="2205" y="1852"/>
                  </a:cubicBezTo>
                  <a:cubicBezTo>
                    <a:pt x="2202" y="1859"/>
                    <a:pt x="2202" y="1862"/>
                    <a:pt x="2206" y="1863"/>
                  </a:cubicBezTo>
                  <a:cubicBezTo>
                    <a:pt x="2208" y="1865"/>
                    <a:pt x="2210" y="1863"/>
                    <a:pt x="2213" y="1858"/>
                  </a:cubicBezTo>
                  <a:cubicBezTo>
                    <a:pt x="2219" y="1847"/>
                    <a:pt x="2236" y="1816"/>
                    <a:pt x="2241" y="1807"/>
                  </a:cubicBezTo>
                  <a:cubicBezTo>
                    <a:pt x="2244" y="1800"/>
                    <a:pt x="2245" y="1797"/>
                    <a:pt x="2242" y="1796"/>
                  </a:cubicBezTo>
                  <a:cubicBezTo>
                    <a:pt x="2239" y="1794"/>
                    <a:pt x="2226" y="1793"/>
                    <a:pt x="2197" y="1778"/>
                  </a:cubicBezTo>
                  <a:cubicBezTo>
                    <a:pt x="2019" y="1688"/>
                    <a:pt x="2019" y="1688"/>
                    <a:pt x="2019" y="1688"/>
                  </a:cubicBezTo>
                  <a:cubicBezTo>
                    <a:pt x="2004" y="1681"/>
                    <a:pt x="1987" y="1671"/>
                    <a:pt x="1975" y="1663"/>
                  </a:cubicBezTo>
                  <a:cubicBezTo>
                    <a:pt x="1964" y="1657"/>
                    <a:pt x="1962" y="1650"/>
                    <a:pt x="1959" y="1648"/>
                  </a:cubicBezTo>
                  <a:cubicBezTo>
                    <a:pt x="1956" y="1647"/>
                    <a:pt x="1953" y="1649"/>
                    <a:pt x="1949" y="1654"/>
                  </a:cubicBezTo>
                  <a:cubicBezTo>
                    <a:pt x="1946" y="1657"/>
                    <a:pt x="1917" y="1694"/>
                    <a:pt x="1913" y="1701"/>
                  </a:cubicBezTo>
                  <a:cubicBezTo>
                    <a:pt x="1911" y="1706"/>
                    <a:pt x="1911" y="1708"/>
                    <a:pt x="1913" y="1710"/>
                  </a:cubicBezTo>
                  <a:cubicBezTo>
                    <a:pt x="1916" y="1711"/>
                    <a:pt x="1919" y="1710"/>
                    <a:pt x="1921" y="1707"/>
                  </a:cubicBezTo>
                  <a:cubicBezTo>
                    <a:pt x="1924" y="1704"/>
                    <a:pt x="1929" y="1700"/>
                    <a:pt x="1937" y="1695"/>
                  </a:cubicBezTo>
                  <a:cubicBezTo>
                    <a:pt x="1949" y="1689"/>
                    <a:pt x="1961" y="1692"/>
                    <a:pt x="1987" y="1704"/>
                  </a:cubicBezTo>
                  <a:cubicBezTo>
                    <a:pt x="2055" y="1736"/>
                    <a:pt x="2055" y="1736"/>
                    <a:pt x="2055" y="1736"/>
                  </a:cubicBezTo>
                  <a:lnTo>
                    <a:pt x="1962" y="1921"/>
                  </a:lnTo>
                  <a:close/>
                  <a:moveTo>
                    <a:pt x="2242" y="2040"/>
                  </a:moveTo>
                  <a:cubicBezTo>
                    <a:pt x="2215" y="2107"/>
                    <a:pt x="2219" y="2149"/>
                    <a:pt x="2234" y="2180"/>
                  </a:cubicBezTo>
                  <a:cubicBezTo>
                    <a:pt x="2256" y="2225"/>
                    <a:pt x="2301" y="2244"/>
                    <a:pt x="2325" y="2254"/>
                  </a:cubicBezTo>
                  <a:cubicBezTo>
                    <a:pt x="2356" y="2266"/>
                    <a:pt x="2392" y="2274"/>
                    <a:pt x="2436" y="2259"/>
                  </a:cubicBezTo>
                  <a:cubicBezTo>
                    <a:pt x="2489" y="2241"/>
                    <a:pt x="2516" y="2188"/>
                    <a:pt x="2537" y="2136"/>
                  </a:cubicBezTo>
                  <a:cubicBezTo>
                    <a:pt x="2557" y="2085"/>
                    <a:pt x="2557" y="2085"/>
                    <a:pt x="2557" y="2085"/>
                  </a:cubicBezTo>
                  <a:cubicBezTo>
                    <a:pt x="2585" y="2014"/>
                    <a:pt x="2590" y="2001"/>
                    <a:pt x="2597" y="1987"/>
                  </a:cubicBezTo>
                  <a:cubicBezTo>
                    <a:pt x="2604" y="1971"/>
                    <a:pt x="2611" y="1964"/>
                    <a:pt x="2625" y="1967"/>
                  </a:cubicBezTo>
                  <a:cubicBezTo>
                    <a:pt x="2631" y="1968"/>
                    <a:pt x="2634" y="1969"/>
                    <a:pt x="2639" y="1971"/>
                  </a:cubicBezTo>
                  <a:cubicBezTo>
                    <a:pt x="2645" y="1973"/>
                    <a:pt x="2648" y="1973"/>
                    <a:pt x="2649" y="1970"/>
                  </a:cubicBezTo>
                  <a:cubicBezTo>
                    <a:pt x="2650" y="1967"/>
                    <a:pt x="2647" y="1965"/>
                    <a:pt x="2641" y="1962"/>
                  </a:cubicBezTo>
                  <a:cubicBezTo>
                    <a:pt x="2623" y="1955"/>
                    <a:pt x="2593" y="1944"/>
                    <a:pt x="2587" y="1942"/>
                  </a:cubicBezTo>
                  <a:cubicBezTo>
                    <a:pt x="2586" y="1942"/>
                    <a:pt x="2558" y="1929"/>
                    <a:pt x="2534" y="1919"/>
                  </a:cubicBezTo>
                  <a:cubicBezTo>
                    <a:pt x="2527" y="1917"/>
                    <a:pt x="2524" y="1917"/>
                    <a:pt x="2522" y="1920"/>
                  </a:cubicBezTo>
                  <a:cubicBezTo>
                    <a:pt x="2521" y="1923"/>
                    <a:pt x="2524" y="1925"/>
                    <a:pt x="2529" y="1927"/>
                  </a:cubicBezTo>
                  <a:cubicBezTo>
                    <a:pt x="2534" y="1929"/>
                    <a:pt x="2541" y="1933"/>
                    <a:pt x="2545" y="1935"/>
                  </a:cubicBezTo>
                  <a:cubicBezTo>
                    <a:pt x="2559" y="1944"/>
                    <a:pt x="2560" y="1954"/>
                    <a:pt x="2554" y="1970"/>
                  </a:cubicBezTo>
                  <a:cubicBezTo>
                    <a:pt x="2550" y="1985"/>
                    <a:pt x="2544" y="1998"/>
                    <a:pt x="2516" y="2069"/>
                  </a:cubicBezTo>
                  <a:cubicBezTo>
                    <a:pt x="2492" y="2128"/>
                    <a:pt x="2492" y="2128"/>
                    <a:pt x="2492" y="2128"/>
                  </a:cubicBezTo>
                  <a:cubicBezTo>
                    <a:pt x="2473" y="2176"/>
                    <a:pt x="2455" y="2218"/>
                    <a:pt x="2419" y="2233"/>
                  </a:cubicBezTo>
                  <a:cubicBezTo>
                    <a:pt x="2393" y="2244"/>
                    <a:pt x="2365" y="2241"/>
                    <a:pt x="2345" y="2233"/>
                  </a:cubicBezTo>
                  <a:cubicBezTo>
                    <a:pt x="2329" y="2226"/>
                    <a:pt x="2308" y="2216"/>
                    <a:pt x="2294" y="2190"/>
                  </a:cubicBezTo>
                  <a:cubicBezTo>
                    <a:pt x="2278" y="2162"/>
                    <a:pt x="2276" y="2129"/>
                    <a:pt x="2303" y="2061"/>
                  </a:cubicBezTo>
                  <a:cubicBezTo>
                    <a:pt x="2329" y="1995"/>
                    <a:pt x="2329" y="1995"/>
                    <a:pt x="2329" y="1995"/>
                  </a:cubicBezTo>
                  <a:cubicBezTo>
                    <a:pt x="2357" y="1924"/>
                    <a:pt x="2363" y="1911"/>
                    <a:pt x="2369" y="1896"/>
                  </a:cubicBezTo>
                  <a:cubicBezTo>
                    <a:pt x="2377" y="1880"/>
                    <a:pt x="2384" y="1874"/>
                    <a:pt x="2398" y="1876"/>
                  </a:cubicBezTo>
                  <a:cubicBezTo>
                    <a:pt x="2403" y="1878"/>
                    <a:pt x="2406" y="1878"/>
                    <a:pt x="2411" y="1880"/>
                  </a:cubicBezTo>
                  <a:cubicBezTo>
                    <a:pt x="2416" y="1882"/>
                    <a:pt x="2419" y="1882"/>
                    <a:pt x="2421" y="1879"/>
                  </a:cubicBezTo>
                  <a:cubicBezTo>
                    <a:pt x="2422" y="1876"/>
                    <a:pt x="2419" y="1874"/>
                    <a:pt x="2412" y="1871"/>
                  </a:cubicBezTo>
                  <a:cubicBezTo>
                    <a:pt x="2396" y="1864"/>
                    <a:pt x="2365" y="1854"/>
                    <a:pt x="2354" y="1849"/>
                  </a:cubicBezTo>
                  <a:cubicBezTo>
                    <a:pt x="2340" y="1844"/>
                    <a:pt x="2311" y="1831"/>
                    <a:pt x="2286" y="1821"/>
                  </a:cubicBezTo>
                  <a:cubicBezTo>
                    <a:pt x="2279" y="1818"/>
                    <a:pt x="2276" y="1817"/>
                    <a:pt x="2274" y="1821"/>
                  </a:cubicBezTo>
                  <a:cubicBezTo>
                    <a:pt x="2273" y="1824"/>
                    <a:pt x="2276" y="1826"/>
                    <a:pt x="2281" y="1828"/>
                  </a:cubicBezTo>
                  <a:cubicBezTo>
                    <a:pt x="2287" y="1831"/>
                    <a:pt x="2295" y="1834"/>
                    <a:pt x="2298" y="1837"/>
                  </a:cubicBezTo>
                  <a:cubicBezTo>
                    <a:pt x="2312" y="1846"/>
                    <a:pt x="2313" y="1855"/>
                    <a:pt x="2308" y="1872"/>
                  </a:cubicBezTo>
                  <a:cubicBezTo>
                    <a:pt x="2303" y="1887"/>
                    <a:pt x="2297" y="1900"/>
                    <a:pt x="2269" y="1971"/>
                  </a:cubicBezTo>
                  <a:lnTo>
                    <a:pt x="2242" y="2040"/>
                  </a:lnTo>
                  <a:close/>
                  <a:moveTo>
                    <a:pt x="2642" y="2311"/>
                  </a:moveTo>
                  <a:cubicBezTo>
                    <a:pt x="2635" y="2328"/>
                    <a:pt x="2626" y="2345"/>
                    <a:pt x="2612" y="2344"/>
                  </a:cubicBezTo>
                  <a:cubicBezTo>
                    <a:pt x="2604" y="2344"/>
                    <a:pt x="2601" y="2343"/>
                    <a:pt x="2597" y="2342"/>
                  </a:cubicBezTo>
                  <a:cubicBezTo>
                    <a:pt x="2592" y="2341"/>
                    <a:pt x="2589" y="2341"/>
                    <a:pt x="2588" y="2343"/>
                  </a:cubicBezTo>
                  <a:cubicBezTo>
                    <a:pt x="2587" y="2348"/>
                    <a:pt x="2591" y="2350"/>
                    <a:pt x="2595" y="2351"/>
                  </a:cubicBezTo>
                  <a:cubicBezTo>
                    <a:pt x="2611" y="2355"/>
                    <a:pt x="2635" y="2360"/>
                    <a:pt x="2644" y="2363"/>
                  </a:cubicBezTo>
                  <a:cubicBezTo>
                    <a:pt x="2653" y="2365"/>
                    <a:pt x="2674" y="2372"/>
                    <a:pt x="2695" y="2378"/>
                  </a:cubicBezTo>
                  <a:cubicBezTo>
                    <a:pt x="2702" y="2380"/>
                    <a:pt x="2707" y="2380"/>
                    <a:pt x="2708" y="2376"/>
                  </a:cubicBezTo>
                  <a:cubicBezTo>
                    <a:pt x="2709" y="2373"/>
                    <a:pt x="2706" y="2371"/>
                    <a:pt x="2702" y="2370"/>
                  </a:cubicBezTo>
                  <a:cubicBezTo>
                    <a:pt x="2697" y="2369"/>
                    <a:pt x="2690" y="2367"/>
                    <a:pt x="2682" y="2362"/>
                  </a:cubicBezTo>
                  <a:cubicBezTo>
                    <a:pt x="2674" y="2358"/>
                    <a:pt x="2669" y="2352"/>
                    <a:pt x="2671" y="2343"/>
                  </a:cubicBezTo>
                  <a:cubicBezTo>
                    <a:pt x="2674" y="2335"/>
                    <a:pt x="2676" y="2329"/>
                    <a:pt x="2679" y="2320"/>
                  </a:cubicBezTo>
                  <a:cubicBezTo>
                    <a:pt x="2756" y="2133"/>
                    <a:pt x="2756" y="2133"/>
                    <a:pt x="2756" y="2133"/>
                  </a:cubicBezTo>
                  <a:cubicBezTo>
                    <a:pt x="2758" y="2134"/>
                    <a:pt x="2758" y="2134"/>
                    <a:pt x="2758" y="2134"/>
                  </a:cubicBezTo>
                  <a:cubicBezTo>
                    <a:pt x="2766" y="2175"/>
                    <a:pt x="2778" y="2244"/>
                    <a:pt x="2780" y="2256"/>
                  </a:cubicBezTo>
                  <a:cubicBezTo>
                    <a:pt x="2782" y="2271"/>
                    <a:pt x="2800" y="2355"/>
                    <a:pt x="2806" y="2381"/>
                  </a:cubicBezTo>
                  <a:cubicBezTo>
                    <a:pt x="2810" y="2398"/>
                    <a:pt x="2812" y="2409"/>
                    <a:pt x="2816" y="2410"/>
                  </a:cubicBezTo>
                  <a:cubicBezTo>
                    <a:pt x="2821" y="2411"/>
                    <a:pt x="2825" y="2408"/>
                    <a:pt x="2842" y="2387"/>
                  </a:cubicBezTo>
                  <a:cubicBezTo>
                    <a:pt x="3007" y="2195"/>
                    <a:pt x="3007" y="2195"/>
                    <a:pt x="3007" y="2195"/>
                  </a:cubicBezTo>
                  <a:cubicBezTo>
                    <a:pt x="3009" y="2196"/>
                    <a:pt x="3009" y="2196"/>
                    <a:pt x="3009" y="2196"/>
                  </a:cubicBezTo>
                  <a:cubicBezTo>
                    <a:pt x="2981" y="2418"/>
                    <a:pt x="2981" y="2418"/>
                    <a:pt x="2981" y="2418"/>
                  </a:cubicBezTo>
                  <a:cubicBezTo>
                    <a:pt x="2979" y="2432"/>
                    <a:pt x="2976" y="2438"/>
                    <a:pt x="2973" y="2438"/>
                  </a:cubicBezTo>
                  <a:cubicBezTo>
                    <a:pt x="2969" y="2438"/>
                    <a:pt x="2967" y="2439"/>
                    <a:pt x="2966" y="2442"/>
                  </a:cubicBezTo>
                  <a:cubicBezTo>
                    <a:pt x="2965" y="2445"/>
                    <a:pt x="2968" y="2447"/>
                    <a:pt x="2979" y="2451"/>
                  </a:cubicBezTo>
                  <a:cubicBezTo>
                    <a:pt x="2998" y="2457"/>
                    <a:pt x="3065" y="2477"/>
                    <a:pt x="3077" y="2481"/>
                  </a:cubicBezTo>
                  <a:cubicBezTo>
                    <a:pt x="3084" y="2482"/>
                    <a:pt x="3090" y="2482"/>
                    <a:pt x="3091" y="2478"/>
                  </a:cubicBezTo>
                  <a:cubicBezTo>
                    <a:pt x="3092" y="2475"/>
                    <a:pt x="3088" y="2474"/>
                    <a:pt x="3084" y="2473"/>
                  </a:cubicBezTo>
                  <a:cubicBezTo>
                    <a:pt x="3078" y="2471"/>
                    <a:pt x="3068" y="2468"/>
                    <a:pt x="3055" y="2460"/>
                  </a:cubicBezTo>
                  <a:cubicBezTo>
                    <a:pt x="3042" y="2452"/>
                    <a:pt x="3041" y="2436"/>
                    <a:pt x="3044" y="2404"/>
                  </a:cubicBezTo>
                  <a:cubicBezTo>
                    <a:pt x="3081" y="2091"/>
                    <a:pt x="3081" y="2091"/>
                    <a:pt x="3081" y="2091"/>
                  </a:cubicBezTo>
                  <a:cubicBezTo>
                    <a:pt x="3082" y="2081"/>
                    <a:pt x="3081" y="2075"/>
                    <a:pt x="3076" y="2074"/>
                  </a:cubicBezTo>
                  <a:cubicBezTo>
                    <a:pt x="3072" y="2073"/>
                    <a:pt x="3068" y="2076"/>
                    <a:pt x="3063" y="2083"/>
                  </a:cubicBezTo>
                  <a:cubicBezTo>
                    <a:pt x="2856" y="2325"/>
                    <a:pt x="2856" y="2325"/>
                    <a:pt x="2856" y="2325"/>
                  </a:cubicBezTo>
                  <a:cubicBezTo>
                    <a:pt x="2796" y="2015"/>
                    <a:pt x="2796" y="2015"/>
                    <a:pt x="2796" y="2015"/>
                  </a:cubicBezTo>
                  <a:cubicBezTo>
                    <a:pt x="2793" y="2001"/>
                    <a:pt x="2791" y="1998"/>
                    <a:pt x="2787" y="1997"/>
                  </a:cubicBezTo>
                  <a:cubicBezTo>
                    <a:pt x="2783" y="1996"/>
                    <a:pt x="2779" y="1999"/>
                    <a:pt x="2776" y="2007"/>
                  </a:cubicBezTo>
                  <a:lnTo>
                    <a:pt x="2642" y="2311"/>
                  </a:lnTo>
                  <a:close/>
                  <a:moveTo>
                    <a:pt x="3431" y="2386"/>
                  </a:moveTo>
                  <a:cubicBezTo>
                    <a:pt x="3425" y="2433"/>
                    <a:pt x="3421" y="2472"/>
                    <a:pt x="3416" y="2493"/>
                  </a:cubicBezTo>
                  <a:cubicBezTo>
                    <a:pt x="3413" y="2507"/>
                    <a:pt x="3409" y="2518"/>
                    <a:pt x="3399" y="2519"/>
                  </a:cubicBezTo>
                  <a:cubicBezTo>
                    <a:pt x="3394" y="2519"/>
                    <a:pt x="3388" y="2520"/>
                    <a:pt x="3381" y="2519"/>
                  </a:cubicBezTo>
                  <a:cubicBezTo>
                    <a:pt x="3375" y="2518"/>
                    <a:pt x="3372" y="2519"/>
                    <a:pt x="3372" y="2522"/>
                  </a:cubicBezTo>
                  <a:cubicBezTo>
                    <a:pt x="3372" y="2525"/>
                    <a:pt x="3375" y="2527"/>
                    <a:pt x="3382" y="2528"/>
                  </a:cubicBezTo>
                  <a:cubicBezTo>
                    <a:pt x="3402" y="2530"/>
                    <a:pt x="3433" y="2532"/>
                    <a:pt x="3445" y="2533"/>
                  </a:cubicBezTo>
                  <a:cubicBezTo>
                    <a:pt x="3458" y="2535"/>
                    <a:pt x="3489" y="2540"/>
                    <a:pt x="3522" y="2543"/>
                  </a:cubicBezTo>
                  <a:cubicBezTo>
                    <a:pt x="3528" y="2544"/>
                    <a:pt x="3532" y="2543"/>
                    <a:pt x="3532" y="2540"/>
                  </a:cubicBezTo>
                  <a:cubicBezTo>
                    <a:pt x="3533" y="2537"/>
                    <a:pt x="3530" y="2535"/>
                    <a:pt x="3525" y="2535"/>
                  </a:cubicBezTo>
                  <a:cubicBezTo>
                    <a:pt x="3517" y="2533"/>
                    <a:pt x="3506" y="2531"/>
                    <a:pt x="3500" y="2530"/>
                  </a:cubicBezTo>
                  <a:cubicBezTo>
                    <a:pt x="3485" y="2526"/>
                    <a:pt x="3483" y="2515"/>
                    <a:pt x="3483" y="2501"/>
                  </a:cubicBezTo>
                  <a:cubicBezTo>
                    <a:pt x="3483" y="2479"/>
                    <a:pt x="3487" y="2439"/>
                    <a:pt x="3492" y="2393"/>
                  </a:cubicBezTo>
                  <a:cubicBezTo>
                    <a:pt x="3514" y="2193"/>
                    <a:pt x="3514" y="2193"/>
                    <a:pt x="3514" y="2193"/>
                  </a:cubicBezTo>
                  <a:cubicBezTo>
                    <a:pt x="3515" y="2188"/>
                    <a:pt x="3516" y="2184"/>
                    <a:pt x="3519" y="2184"/>
                  </a:cubicBezTo>
                  <a:cubicBezTo>
                    <a:pt x="3524" y="2183"/>
                    <a:pt x="3531" y="2183"/>
                    <a:pt x="3539" y="2184"/>
                  </a:cubicBezTo>
                  <a:cubicBezTo>
                    <a:pt x="3550" y="2185"/>
                    <a:pt x="3571" y="2191"/>
                    <a:pt x="3587" y="2209"/>
                  </a:cubicBezTo>
                  <a:cubicBezTo>
                    <a:pt x="3612" y="2237"/>
                    <a:pt x="3610" y="2271"/>
                    <a:pt x="3608" y="2287"/>
                  </a:cubicBezTo>
                  <a:cubicBezTo>
                    <a:pt x="3603" y="2338"/>
                    <a:pt x="3560" y="2366"/>
                    <a:pt x="3532" y="2363"/>
                  </a:cubicBezTo>
                  <a:cubicBezTo>
                    <a:pt x="3521" y="2361"/>
                    <a:pt x="3518" y="2363"/>
                    <a:pt x="3517" y="2367"/>
                  </a:cubicBezTo>
                  <a:cubicBezTo>
                    <a:pt x="3517" y="2370"/>
                    <a:pt x="3520" y="2371"/>
                    <a:pt x="3523" y="2372"/>
                  </a:cubicBezTo>
                  <a:cubicBezTo>
                    <a:pt x="3525" y="2373"/>
                    <a:pt x="3531" y="2373"/>
                    <a:pt x="3533" y="2374"/>
                  </a:cubicBezTo>
                  <a:cubicBezTo>
                    <a:pt x="3604" y="2381"/>
                    <a:pt x="3662" y="2337"/>
                    <a:pt x="3670" y="2266"/>
                  </a:cubicBezTo>
                  <a:cubicBezTo>
                    <a:pt x="3673" y="2239"/>
                    <a:pt x="3661" y="2215"/>
                    <a:pt x="3651" y="2203"/>
                  </a:cubicBezTo>
                  <a:cubicBezTo>
                    <a:pt x="3644" y="2195"/>
                    <a:pt x="3624" y="2172"/>
                    <a:pt x="3561" y="2165"/>
                  </a:cubicBezTo>
                  <a:cubicBezTo>
                    <a:pt x="3538" y="2162"/>
                    <a:pt x="3509" y="2160"/>
                    <a:pt x="3488" y="2158"/>
                  </a:cubicBezTo>
                  <a:cubicBezTo>
                    <a:pt x="3474" y="2157"/>
                    <a:pt x="3443" y="2152"/>
                    <a:pt x="3416" y="2149"/>
                  </a:cubicBezTo>
                  <a:cubicBezTo>
                    <a:pt x="3409" y="2148"/>
                    <a:pt x="3405" y="2149"/>
                    <a:pt x="3405" y="2152"/>
                  </a:cubicBezTo>
                  <a:cubicBezTo>
                    <a:pt x="3405" y="2156"/>
                    <a:pt x="3408" y="2157"/>
                    <a:pt x="3413" y="2158"/>
                  </a:cubicBezTo>
                  <a:cubicBezTo>
                    <a:pt x="3420" y="2158"/>
                    <a:pt x="3428" y="2160"/>
                    <a:pt x="3432" y="2161"/>
                  </a:cubicBezTo>
                  <a:cubicBezTo>
                    <a:pt x="3448" y="2167"/>
                    <a:pt x="3452" y="2175"/>
                    <a:pt x="3451" y="2192"/>
                  </a:cubicBezTo>
                  <a:cubicBezTo>
                    <a:pt x="3450" y="2208"/>
                    <a:pt x="3448" y="2223"/>
                    <a:pt x="3440" y="2298"/>
                  </a:cubicBezTo>
                  <a:lnTo>
                    <a:pt x="3431" y="2386"/>
                  </a:lnTo>
                  <a:close/>
                  <a:moveTo>
                    <a:pt x="3798" y="2418"/>
                  </a:moveTo>
                  <a:cubicBezTo>
                    <a:pt x="3797" y="2464"/>
                    <a:pt x="3796" y="2504"/>
                    <a:pt x="3793" y="2525"/>
                  </a:cubicBezTo>
                  <a:cubicBezTo>
                    <a:pt x="3791" y="2540"/>
                    <a:pt x="3788" y="2550"/>
                    <a:pt x="3778" y="2552"/>
                  </a:cubicBezTo>
                  <a:cubicBezTo>
                    <a:pt x="3773" y="2553"/>
                    <a:pt x="3767" y="2554"/>
                    <a:pt x="3759" y="2554"/>
                  </a:cubicBezTo>
                  <a:cubicBezTo>
                    <a:pt x="3753" y="2554"/>
                    <a:pt x="3751" y="2555"/>
                    <a:pt x="3751" y="2558"/>
                  </a:cubicBezTo>
                  <a:cubicBezTo>
                    <a:pt x="3751" y="2561"/>
                    <a:pt x="3755" y="2563"/>
                    <a:pt x="3761" y="2563"/>
                  </a:cubicBezTo>
                  <a:cubicBezTo>
                    <a:pt x="3781" y="2563"/>
                    <a:pt x="3813" y="2563"/>
                    <a:pt x="3825" y="2563"/>
                  </a:cubicBezTo>
                  <a:cubicBezTo>
                    <a:pt x="3854" y="2563"/>
                    <a:pt x="3888" y="2567"/>
                    <a:pt x="3964" y="2569"/>
                  </a:cubicBezTo>
                  <a:cubicBezTo>
                    <a:pt x="3983" y="2570"/>
                    <a:pt x="3988" y="2570"/>
                    <a:pt x="3992" y="2557"/>
                  </a:cubicBezTo>
                  <a:cubicBezTo>
                    <a:pt x="3994" y="2546"/>
                    <a:pt x="3999" y="2512"/>
                    <a:pt x="4000" y="2501"/>
                  </a:cubicBezTo>
                  <a:cubicBezTo>
                    <a:pt x="4000" y="2495"/>
                    <a:pt x="4000" y="2492"/>
                    <a:pt x="3996" y="2492"/>
                  </a:cubicBezTo>
                  <a:cubicBezTo>
                    <a:pt x="3992" y="2492"/>
                    <a:pt x="3991" y="2493"/>
                    <a:pt x="3990" y="2499"/>
                  </a:cubicBezTo>
                  <a:cubicBezTo>
                    <a:pt x="3986" y="2520"/>
                    <a:pt x="3979" y="2530"/>
                    <a:pt x="3966" y="2536"/>
                  </a:cubicBezTo>
                  <a:cubicBezTo>
                    <a:pt x="3953" y="2542"/>
                    <a:pt x="3932" y="2541"/>
                    <a:pt x="3919" y="2541"/>
                  </a:cubicBezTo>
                  <a:cubicBezTo>
                    <a:pt x="3868" y="2540"/>
                    <a:pt x="3860" y="2532"/>
                    <a:pt x="3860" y="2497"/>
                  </a:cubicBezTo>
                  <a:cubicBezTo>
                    <a:pt x="3859" y="2483"/>
                    <a:pt x="3861" y="2436"/>
                    <a:pt x="3861" y="2419"/>
                  </a:cubicBezTo>
                  <a:cubicBezTo>
                    <a:pt x="3862" y="2379"/>
                    <a:pt x="3862" y="2379"/>
                    <a:pt x="3862" y="2379"/>
                  </a:cubicBezTo>
                  <a:cubicBezTo>
                    <a:pt x="3862" y="2376"/>
                    <a:pt x="3863" y="2374"/>
                    <a:pt x="3865" y="2374"/>
                  </a:cubicBezTo>
                  <a:cubicBezTo>
                    <a:pt x="3877" y="2375"/>
                    <a:pt x="3927" y="2376"/>
                    <a:pt x="3937" y="2377"/>
                  </a:cubicBezTo>
                  <a:cubicBezTo>
                    <a:pt x="3955" y="2380"/>
                    <a:pt x="3962" y="2387"/>
                    <a:pt x="3964" y="2398"/>
                  </a:cubicBezTo>
                  <a:cubicBezTo>
                    <a:pt x="3966" y="2404"/>
                    <a:pt x="3966" y="2411"/>
                    <a:pt x="3966" y="2416"/>
                  </a:cubicBezTo>
                  <a:cubicBezTo>
                    <a:pt x="3966" y="2418"/>
                    <a:pt x="3967" y="2420"/>
                    <a:pt x="3971" y="2420"/>
                  </a:cubicBezTo>
                  <a:cubicBezTo>
                    <a:pt x="3975" y="2420"/>
                    <a:pt x="3975" y="2415"/>
                    <a:pt x="3975" y="2411"/>
                  </a:cubicBezTo>
                  <a:cubicBezTo>
                    <a:pt x="3975" y="2408"/>
                    <a:pt x="3977" y="2387"/>
                    <a:pt x="3978" y="2377"/>
                  </a:cubicBezTo>
                  <a:cubicBezTo>
                    <a:pt x="3980" y="2352"/>
                    <a:pt x="3983" y="2343"/>
                    <a:pt x="3983" y="2340"/>
                  </a:cubicBezTo>
                  <a:cubicBezTo>
                    <a:pt x="3983" y="2337"/>
                    <a:pt x="3981" y="2337"/>
                    <a:pt x="3979" y="2337"/>
                  </a:cubicBezTo>
                  <a:cubicBezTo>
                    <a:pt x="3977" y="2337"/>
                    <a:pt x="3975" y="2339"/>
                    <a:pt x="3971" y="2343"/>
                  </a:cubicBezTo>
                  <a:cubicBezTo>
                    <a:pt x="3967" y="2348"/>
                    <a:pt x="3959" y="2349"/>
                    <a:pt x="3947" y="2350"/>
                  </a:cubicBezTo>
                  <a:cubicBezTo>
                    <a:pt x="3935" y="2350"/>
                    <a:pt x="3877" y="2349"/>
                    <a:pt x="3866" y="2349"/>
                  </a:cubicBezTo>
                  <a:cubicBezTo>
                    <a:pt x="3863" y="2349"/>
                    <a:pt x="3863" y="2347"/>
                    <a:pt x="3863" y="2343"/>
                  </a:cubicBezTo>
                  <a:cubicBezTo>
                    <a:pt x="3866" y="2216"/>
                    <a:pt x="3866" y="2216"/>
                    <a:pt x="3866" y="2216"/>
                  </a:cubicBezTo>
                  <a:cubicBezTo>
                    <a:pt x="3866" y="2213"/>
                    <a:pt x="3867" y="2211"/>
                    <a:pt x="3869" y="2211"/>
                  </a:cubicBezTo>
                  <a:cubicBezTo>
                    <a:pt x="3879" y="2211"/>
                    <a:pt x="3932" y="2213"/>
                    <a:pt x="3941" y="2215"/>
                  </a:cubicBezTo>
                  <a:cubicBezTo>
                    <a:pt x="3966" y="2218"/>
                    <a:pt x="3971" y="2224"/>
                    <a:pt x="3974" y="2234"/>
                  </a:cubicBezTo>
                  <a:cubicBezTo>
                    <a:pt x="3977" y="2240"/>
                    <a:pt x="3977" y="2248"/>
                    <a:pt x="3977" y="2252"/>
                  </a:cubicBezTo>
                  <a:cubicBezTo>
                    <a:pt x="3977" y="2256"/>
                    <a:pt x="3977" y="2259"/>
                    <a:pt x="3981" y="2259"/>
                  </a:cubicBezTo>
                  <a:cubicBezTo>
                    <a:pt x="3985" y="2259"/>
                    <a:pt x="3986" y="2256"/>
                    <a:pt x="3986" y="2253"/>
                  </a:cubicBezTo>
                  <a:cubicBezTo>
                    <a:pt x="3987" y="2247"/>
                    <a:pt x="3989" y="2225"/>
                    <a:pt x="3990" y="2220"/>
                  </a:cubicBezTo>
                  <a:cubicBezTo>
                    <a:pt x="3992" y="2197"/>
                    <a:pt x="3994" y="2191"/>
                    <a:pt x="3994" y="2188"/>
                  </a:cubicBezTo>
                  <a:cubicBezTo>
                    <a:pt x="3994" y="2185"/>
                    <a:pt x="3994" y="2183"/>
                    <a:pt x="3992" y="2183"/>
                  </a:cubicBezTo>
                  <a:cubicBezTo>
                    <a:pt x="3989" y="2183"/>
                    <a:pt x="3986" y="2184"/>
                    <a:pt x="3983" y="2185"/>
                  </a:cubicBezTo>
                  <a:cubicBezTo>
                    <a:pt x="3979" y="2186"/>
                    <a:pt x="3971" y="2186"/>
                    <a:pt x="3962" y="2187"/>
                  </a:cubicBezTo>
                  <a:cubicBezTo>
                    <a:pt x="3952" y="2188"/>
                    <a:pt x="3852" y="2185"/>
                    <a:pt x="3836" y="2185"/>
                  </a:cubicBezTo>
                  <a:cubicBezTo>
                    <a:pt x="3822" y="2184"/>
                    <a:pt x="3790" y="2183"/>
                    <a:pt x="3763" y="2182"/>
                  </a:cubicBezTo>
                  <a:cubicBezTo>
                    <a:pt x="3755" y="2182"/>
                    <a:pt x="3752" y="2183"/>
                    <a:pt x="3752" y="2186"/>
                  </a:cubicBezTo>
                  <a:cubicBezTo>
                    <a:pt x="3752" y="2190"/>
                    <a:pt x="3755" y="2191"/>
                    <a:pt x="3760" y="2191"/>
                  </a:cubicBezTo>
                  <a:cubicBezTo>
                    <a:pt x="3768" y="2191"/>
                    <a:pt x="3776" y="2192"/>
                    <a:pt x="3780" y="2193"/>
                  </a:cubicBezTo>
                  <a:cubicBezTo>
                    <a:pt x="3796" y="2197"/>
                    <a:pt x="3800" y="2205"/>
                    <a:pt x="3801" y="2222"/>
                  </a:cubicBezTo>
                  <a:cubicBezTo>
                    <a:pt x="3802" y="2238"/>
                    <a:pt x="3801" y="2252"/>
                    <a:pt x="3800" y="2329"/>
                  </a:cubicBezTo>
                  <a:lnTo>
                    <a:pt x="3798" y="2418"/>
                  </a:lnTo>
                  <a:close/>
                  <a:moveTo>
                    <a:pt x="4156" y="2417"/>
                  </a:moveTo>
                  <a:cubicBezTo>
                    <a:pt x="4160" y="2463"/>
                    <a:pt x="4163" y="2503"/>
                    <a:pt x="4162" y="2524"/>
                  </a:cubicBezTo>
                  <a:cubicBezTo>
                    <a:pt x="4162" y="2539"/>
                    <a:pt x="4160" y="2550"/>
                    <a:pt x="4150" y="2552"/>
                  </a:cubicBezTo>
                  <a:cubicBezTo>
                    <a:pt x="4146" y="2554"/>
                    <a:pt x="4140" y="2556"/>
                    <a:pt x="4132" y="2557"/>
                  </a:cubicBezTo>
                  <a:cubicBezTo>
                    <a:pt x="4126" y="2557"/>
                    <a:pt x="4124" y="2559"/>
                    <a:pt x="4125" y="2561"/>
                  </a:cubicBezTo>
                  <a:cubicBezTo>
                    <a:pt x="4125" y="2564"/>
                    <a:pt x="4128" y="2566"/>
                    <a:pt x="4135" y="2565"/>
                  </a:cubicBezTo>
                  <a:cubicBezTo>
                    <a:pt x="4155" y="2563"/>
                    <a:pt x="4186" y="2559"/>
                    <a:pt x="4196" y="2558"/>
                  </a:cubicBezTo>
                  <a:cubicBezTo>
                    <a:pt x="4204" y="2558"/>
                    <a:pt x="4241" y="2556"/>
                    <a:pt x="4270" y="2554"/>
                  </a:cubicBezTo>
                  <a:cubicBezTo>
                    <a:pt x="4277" y="2553"/>
                    <a:pt x="4280" y="2552"/>
                    <a:pt x="4280" y="2548"/>
                  </a:cubicBezTo>
                  <a:cubicBezTo>
                    <a:pt x="4280" y="2546"/>
                    <a:pt x="4277" y="2544"/>
                    <a:pt x="4273" y="2544"/>
                  </a:cubicBezTo>
                  <a:cubicBezTo>
                    <a:pt x="4267" y="2545"/>
                    <a:pt x="4256" y="2545"/>
                    <a:pt x="4249" y="2544"/>
                  </a:cubicBezTo>
                  <a:cubicBezTo>
                    <a:pt x="4233" y="2544"/>
                    <a:pt x="4229" y="2533"/>
                    <a:pt x="4227" y="2519"/>
                  </a:cubicBezTo>
                  <a:cubicBezTo>
                    <a:pt x="4222" y="2498"/>
                    <a:pt x="4219" y="2458"/>
                    <a:pt x="4215" y="2411"/>
                  </a:cubicBezTo>
                  <a:cubicBezTo>
                    <a:pt x="4214" y="2404"/>
                    <a:pt x="4214" y="2404"/>
                    <a:pt x="4214" y="2404"/>
                  </a:cubicBezTo>
                  <a:cubicBezTo>
                    <a:pt x="4214" y="2401"/>
                    <a:pt x="4216" y="2400"/>
                    <a:pt x="4218" y="2400"/>
                  </a:cubicBezTo>
                  <a:cubicBezTo>
                    <a:pt x="4262" y="2397"/>
                    <a:pt x="4262" y="2397"/>
                    <a:pt x="4262" y="2397"/>
                  </a:cubicBezTo>
                  <a:cubicBezTo>
                    <a:pt x="4265" y="2397"/>
                    <a:pt x="4268" y="2397"/>
                    <a:pt x="4271" y="2400"/>
                  </a:cubicBezTo>
                  <a:cubicBezTo>
                    <a:pt x="4278" y="2407"/>
                    <a:pt x="4305" y="2439"/>
                    <a:pt x="4327" y="2465"/>
                  </a:cubicBezTo>
                  <a:cubicBezTo>
                    <a:pt x="4358" y="2501"/>
                    <a:pt x="4379" y="2523"/>
                    <a:pt x="4402" y="2533"/>
                  </a:cubicBezTo>
                  <a:cubicBezTo>
                    <a:pt x="4415" y="2539"/>
                    <a:pt x="4428" y="2540"/>
                    <a:pt x="4456" y="2538"/>
                  </a:cubicBezTo>
                  <a:cubicBezTo>
                    <a:pt x="4504" y="2534"/>
                    <a:pt x="4504" y="2534"/>
                    <a:pt x="4504" y="2534"/>
                  </a:cubicBezTo>
                  <a:cubicBezTo>
                    <a:pt x="4510" y="2533"/>
                    <a:pt x="4514" y="2532"/>
                    <a:pt x="4513" y="2528"/>
                  </a:cubicBezTo>
                  <a:cubicBezTo>
                    <a:pt x="4513" y="2525"/>
                    <a:pt x="4511" y="2524"/>
                    <a:pt x="4507" y="2525"/>
                  </a:cubicBezTo>
                  <a:cubicBezTo>
                    <a:pt x="4503" y="2525"/>
                    <a:pt x="4498" y="2525"/>
                    <a:pt x="4493" y="2524"/>
                  </a:cubicBezTo>
                  <a:cubicBezTo>
                    <a:pt x="4485" y="2523"/>
                    <a:pt x="4464" y="2522"/>
                    <a:pt x="4433" y="2495"/>
                  </a:cubicBezTo>
                  <a:cubicBezTo>
                    <a:pt x="4401" y="2466"/>
                    <a:pt x="4363" y="2424"/>
                    <a:pt x="4314" y="2372"/>
                  </a:cubicBezTo>
                  <a:cubicBezTo>
                    <a:pt x="4361" y="2326"/>
                    <a:pt x="4373" y="2291"/>
                    <a:pt x="4370" y="2254"/>
                  </a:cubicBezTo>
                  <a:cubicBezTo>
                    <a:pt x="4367" y="2220"/>
                    <a:pt x="4345" y="2197"/>
                    <a:pt x="4330" y="2188"/>
                  </a:cubicBezTo>
                  <a:cubicBezTo>
                    <a:pt x="4301" y="2172"/>
                    <a:pt x="4268" y="2172"/>
                    <a:pt x="4236" y="2174"/>
                  </a:cubicBezTo>
                  <a:cubicBezTo>
                    <a:pt x="4220" y="2176"/>
                    <a:pt x="4182" y="2180"/>
                    <a:pt x="4165" y="2182"/>
                  </a:cubicBezTo>
                  <a:cubicBezTo>
                    <a:pt x="4155" y="2183"/>
                    <a:pt x="4123" y="2184"/>
                    <a:pt x="4096" y="2186"/>
                  </a:cubicBezTo>
                  <a:cubicBezTo>
                    <a:pt x="4089" y="2187"/>
                    <a:pt x="4085" y="2188"/>
                    <a:pt x="4086" y="2192"/>
                  </a:cubicBezTo>
                  <a:cubicBezTo>
                    <a:pt x="4086" y="2195"/>
                    <a:pt x="4089" y="2196"/>
                    <a:pt x="4094" y="2195"/>
                  </a:cubicBezTo>
                  <a:cubicBezTo>
                    <a:pt x="4102" y="2195"/>
                    <a:pt x="4110" y="2195"/>
                    <a:pt x="4114" y="2195"/>
                  </a:cubicBezTo>
                  <a:cubicBezTo>
                    <a:pt x="4131" y="2197"/>
                    <a:pt x="4136" y="2205"/>
                    <a:pt x="4138" y="2222"/>
                  </a:cubicBezTo>
                  <a:cubicBezTo>
                    <a:pt x="4141" y="2238"/>
                    <a:pt x="4142" y="2252"/>
                    <a:pt x="4148" y="2328"/>
                  </a:cubicBezTo>
                  <a:lnTo>
                    <a:pt x="4156" y="2417"/>
                  </a:lnTo>
                  <a:close/>
                  <a:moveTo>
                    <a:pt x="4198" y="2210"/>
                  </a:moveTo>
                  <a:cubicBezTo>
                    <a:pt x="4197" y="2207"/>
                    <a:pt x="4198" y="2204"/>
                    <a:pt x="4202" y="2203"/>
                  </a:cubicBezTo>
                  <a:cubicBezTo>
                    <a:pt x="4207" y="2201"/>
                    <a:pt x="4216" y="2200"/>
                    <a:pt x="4228" y="2199"/>
                  </a:cubicBezTo>
                  <a:cubicBezTo>
                    <a:pt x="4258" y="2196"/>
                    <a:pt x="4307" y="2213"/>
                    <a:pt x="4313" y="2284"/>
                  </a:cubicBezTo>
                  <a:cubicBezTo>
                    <a:pt x="4317" y="2325"/>
                    <a:pt x="4304" y="2350"/>
                    <a:pt x="4290" y="2362"/>
                  </a:cubicBezTo>
                  <a:cubicBezTo>
                    <a:pt x="4281" y="2369"/>
                    <a:pt x="4275" y="2372"/>
                    <a:pt x="4255" y="2374"/>
                  </a:cubicBezTo>
                  <a:cubicBezTo>
                    <a:pt x="4242" y="2375"/>
                    <a:pt x="4227" y="2374"/>
                    <a:pt x="4216" y="2372"/>
                  </a:cubicBezTo>
                  <a:cubicBezTo>
                    <a:pt x="4213" y="2371"/>
                    <a:pt x="4211" y="2369"/>
                    <a:pt x="4211" y="2363"/>
                  </a:cubicBezTo>
                  <a:lnTo>
                    <a:pt x="4198" y="2210"/>
                  </a:lnTo>
                  <a:close/>
                  <a:moveTo>
                    <a:pt x="4563" y="2317"/>
                  </a:moveTo>
                  <a:cubicBezTo>
                    <a:pt x="4567" y="2337"/>
                    <a:pt x="4567" y="2348"/>
                    <a:pt x="4565" y="2363"/>
                  </a:cubicBezTo>
                  <a:cubicBezTo>
                    <a:pt x="4564" y="2367"/>
                    <a:pt x="4563" y="2373"/>
                    <a:pt x="4564" y="2375"/>
                  </a:cubicBezTo>
                  <a:cubicBezTo>
                    <a:pt x="4564" y="2377"/>
                    <a:pt x="4566" y="2377"/>
                    <a:pt x="4567" y="2377"/>
                  </a:cubicBezTo>
                  <a:cubicBezTo>
                    <a:pt x="4570" y="2377"/>
                    <a:pt x="4573" y="2371"/>
                    <a:pt x="4577" y="2367"/>
                  </a:cubicBezTo>
                  <a:cubicBezTo>
                    <a:pt x="4596" y="2342"/>
                    <a:pt x="4615" y="2318"/>
                    <a:pt x="4627" y="2291"/>
                  </a:cubicBezTo>
                  <a:cubicBezTo>
                    <a:pt x="4628" y="2288"/>
                    <a:pt x="4630" y="2281"/>
                    <a:pt x="4629" y="2279"/>
                  </a:cubicBezTo>
                  <a:cubicBezTo>
                    <a:pt x="4629" y="2277"/>
                    <a:pt x="4628" y="2274"/>
                    <a:pt x="4626" y="2273"/>
                  </a:cubicBezTo>
                  <a:cubicBezTo>
                    <a:pt x="4624" y="2272"/>
                    <a:pt x="4619" y="2271"/>
                    <a:pt x="4607" y="2270"/>
                  </a:cubicBezTo>
                  <a:cubicBezTo>
                    <a:pt x="4589" y="2269"/>
                    <a:pt x="4543" y="2270"/>
                    <a:pt x="4536" y="2271"/>
                  </a:cubicBezTo>
                  <a:cubicBezTo>
                    <a:pt x="4529" y="2272"/>
                    <a:pt x="4527" y="2274"/>
                    <a:pt x="4527" y="2278"/>
                  </a:cubicBezTo>
                  <a:cubicBezTo>
                    <a:pt x="4528" y="2280"/>
                    <a:pt x="4531" y="2281"/>
                    <a:pt x="4536" y="2283"/>
                  </a:cubicBezTo>
                  <a:cubicBezTo>
                    <a:pt x="4544" y="2284"/>
                    <a:pt x="4559" y="2293"/>
                    <a:pt x="4563" y="2317"/>
                  </a:cubicBezTo>
                  <a:close/>
                  <a:moveTo>
                    <a:pt x="4857" y="2215"/>
                  </a:moveTo>
                  <a:cubicBezTo>
                    <a:pt x="4838" y="2141"/>
                    <a:pt x="4834" y="2128"/>
                    <a:pt x="4831" y="2111"/>
                  </a:cubicBezTo>
                  <a:cubicBezTo>
                    <a:pt x="4828" y="2094"/>
                    <a:pt x="4830" y="2085"/>
                    <a:pt x="4842" y="2079"/>
                  </a:cubicBezTo>
                  <a:cubicBezTo>
                    <a:pt x="4847" y="2076"/>
                    <a:pt x="4855" y="2074"/>
                    <a:pt x="4861" y="2073"/>
                  </a:cubicBezTo>
                  <a:cubicBezTo>
                    <a:pt x="4866" y="2071"/>
                    <a:pt x="4869" y="2069"/>
                    <a:pt x="4868" y="2066"/>
                  </a:cubicBezTo>
                  <a:cubicBezTo>
                    <a:pt x="4867" y="2063"/>
                    <a:pt x="4864" y="2063"/>
                    <a:pt x="4857" y="2064"/>
                  </a:cubicBezTo>
                  <a:cubicBezTo>
                    <a:pt x="4838" y="2069"/>
                    <a:pt x="4803" y="2080"/>
                    <a:pt x="4791" y="2083"/>
                  </a:cubicBezTo>
                  <a:cubicBezTo>
                    <a:pt x="4778" y="2086"/>
                    <a:pt x="4746" y="2093"/>
                    <a:pt x="4724" y="2099"/>
                  </a:cubicBezTo>
                  <a:cubicBezTo>
                    <a:pt x="4716" y="2101"/>
                    <a:pt x="4713" y="2103"/>
                    <a:pt x="4714" y="2106"/>
                  </a:cubicBezTo>
                  <a:cubicBezTo>
                    <a:pt x="4715" y="2110"/>
                    <a:pt x="4718" y="2110"/>
                    <a:pt x="4724" y="2108"/>
                  </a:cubicBezTo>
                  <a:cubicBezTo>
                    <a:pt x="4730" y="2107"/>
                    <a:pt x="4736" y="2106"/>
                    <a:pt x="4740" y="2106"/>
                  </a:cubicBezTo>
                  <a:cubicBezTo>
                    <a:pt x="4757" y="2105"/>
                    <a:pt x="4763" y="2112"/>
                    <a:pt x="4768" y="2128"/>
                  </a:cubicBezTo>
                  <a:cubicBezTo>
                    <a:pt x="4773" y="2143"/>
                    <a:pt x="4777" y="2157"/>
                    <a:pt x="4796" y="2231"/>
                  </a:cubicBezTo>
                  <a:cubicBezTo>
                    <a:pt x="4818" y="2317"/>
                    <a:pt x="4818" y="2317"/>
                    <a:pt x="4818" y="2317"/>
                  </a:cubicBezTo>
                  <a:cubicBezTo>
                    <a:pt x="4830" y="2362"/>
                    <a:pt x="4840" y="2400"/>
                    <a:pt x="4843" y="2421"/>
                  </a:cubicBezTo>
                  <a:cubicBezTo>
                    <a:pt x="4845" y="2436"/>
                    <a:pt x="4845" y="2447"/>
                    <a:pt x="4836" y="2452"/>
                  </a:cubicBezTo>
                  <a:cubicBezTo>
                    <a:pt x="4832" y="2454"/>
                    <a:pt x="4826" y="2456"/>
                    <a:pt x="4819" y="2458"/>
                  </a:cubicBezTo>
                  <a:cubicBezTo>
                    <a:pt x="4813" y="2460"/>
                    <a:pt x="4811" y="2462"/>
                    <a:pt x="4812" y="2464"/>
                  </a:cubicBezTo>
                  <a:cubicBezTo>
                    <a:pt x="4813" y="2468"/>
                    <a:pt x="4817" y="2468"/>
                    <a:pt x="4823" y="2467"/>
                  </a:cubicBezTo>
                  <a:cubicBezTo>
                    <a:pt x="4843" y="2462"/>
                    <a:pt x="4873" y="2452"/>
                    <a:pt x="4885" y="2449"/>
                  </a:cubicBezTo>
                  <a:cubicBezTo>
                    <a:pt x="4924" y="2439"/>
                    <a:pt x="4957" y="2433"/>
                    <a:pt x="5027" y="2415"/>
                  </a:cubicBezTo>
                  <a:cubicBezTo>
                    <a:pt x="5052" y="2408"/>
                    <a:pt x="5054" y="2406"/>
                    <a:pt x="5054" y="2394"/>
                  </a:cubicBezTo>
                  <a:cubicBezTo>
                    <a:pt x="5054" y="2379"/>
                    <a:pt x="5048" y="2341"/>
                    <a:pt x="5047" y="2336"/>
                  </a:cubicBezTo>
                  <a:cubicBezTo>
                    <a:pt x="5045" y="2330"/>
                    <a:pt x="5044" y="2328"/>
                    <a:pt x="5041" y="2328"/>
                  </a:cubicBezTo>
                  <a:cubicBezTo>
                    <a:pt x="5037" y="2330"/>
                    <a:pt x="5037" y="2333"/>
                    <a:pt x="5037" y="2337"/>
                  </a:cubicBezTo>
                  <a:cubicBezTo>
                    <a:pt x="5039" y="2347"/>
                    <a:pt x="5036" y="2362"/>
                    <a:pt x="5032" y="2370"/>
                  </a:cubicBezTo>
                  <a:cubicBezTo>
                    <a:pt x="5024" y="2386"/>
                    <a:pt x="5005" y="2392"/>
                    <a:pt x="4979" y="2398"/>
                  </a:cubicBezTo>
                  <a:cubicBezTo>
                    <a:pt x="4941" y="2408"/>
                    <a:pt x="4927" y="2408"/>
                    <a:pt x="4917" y="2403"/>
                  </a:cubicBezTo>
                  <a:cubicBezTo>
                    <a:pt x="4904" y="2397"/>
                    <a:pt x="4896" y="2363"/>
                    <a:pt x="4879" y="2301"/>
                  </a:cubicBezTo>
                  <a:lnTo>
                    <a:pt x="4857" y="2215"/>
                  </a:lnTo>
                  <a:close/>
                  <a:moveTo>
                    <a:pt x="5146" y="2221"/>
                  </a:moveTo>
                  <a:cubicBezTo>
                    <a:pt x="5162" y="2268"/>
                    <a:pt x="5175" y="2305"/>
                    <a:pt x="5179" y="2326"/>
                  </a:cubicBezTo>
                  <a:cubicBezTo>
                    <a:pt x="5183" y="2340"/>
                    <a:pt x="5183" y="2350"/>
                    <a:pt x="5174" y="2355"/>
                  </a:cubicBezTo>
                  <a:cubicBezTo>
                    <a:pt x="5170" y="2357"/>
                    <a:pt x="5165" y="2360"/>
                    <a:pt x="5157" y="2363"/>
                  </a:cubicBezTo>
                  <a:cubicBezTo>
                    <a:pt x="5152" y="2364"/>
                    <a:pt x="5150" y="2367"/>
                    <a:pt x="5151" y="2369"/>
                  </a:cubicBezTo>
                  <a:cubicBezTo>
                    <a:pt x="5152" y="2372"/>
                    <a:pt x="5156" y="2373"/>
                    <a:pt x="5162" y="2371"/>
                  </a:cubicBezTo>
                  <a:cubicBezTo>
                    <a:pt x="5181" y="2364"/>
                    <a:pt x="5211" y="2352"/>
                    <a:pt x="5222" y="2348"/>
                  </a:cubicBezTo>
                  <a:cubicBezTo>
                    <a:pt x="5234" y="2344"/>
                    <a:pt x="5265" y="2335"/>
                    <a:pt x="5296" y="2324"/>
                  </a:cubicBezTo>
                  <a:cubicBezTo>
                    <a:pt x="5302" y="2322"/>
                    <a:pt x="5305" y="2320"/>
                    <a:pt x="5304" y="2316"/>
                  </a:cubicBezTo>
                  <a:cubicBezTo>
                    <a:pt x="5303" y="2314"/>
                    <a:pt x="5300" y="2313"/>
                    <a:pt x="5295" y="2315"/>
                  </a:cubicBezTo>
                  <a:cubicBezTo>
                    <a:pt x="5288" y="2318"/>
                    <a:pt x="5277" y="2320"/>
                    <a:pt x="5270" y="2322"/>
                  </a:cubicBezTo>
                  <a:cubicBezTo>
                    <a:pt x="5255" y="2325"/>
                    <a:pt x="5249" y="2317"/>
                    <a:pt x="5243" y="2305"/>
                  </a:cubicBezTo>
                  <a:cubicBezTo>
                    <a:pt x="5234" y="2285"/>
                    <a:pt x="5221" y="2247"/>
                    <a:pt x="5205" y="2201"/>
                  </a:cubicBezTo>
                  <a:cubicBezTo>
                    <a:pt x="5176" y="2117"/>
                    <a:pt x="5176" y="2117"/>
                    <a:pt x="5176" y="2117"/>
                  </a:cubicBezTo>
                  <a:cubicBezTo>
                    <a:pt x="5151" y="2045"/>
                    <a:pt x="5147" y="2032"/>
                    <a:pt x="5142" y="2016"/>
                  </a:cubicBezTo>
                  <a:cubicBezTo>
                    <a:pt x="5138" y="1999"/>
                    <a:pt x="5139" y="1990"/>
                    <a:pt x="5151" y="1983"/>
                  </a:cubicBezTo>
                  <a:cubicBezTo>
                    <a:pt x="5156" y="1980"/>
                    <a:pt x="5160" y="1978"/>
                    <a:pt x="5165" y="1976"/>
                  </a:cubicBezTo>
                  <a:cubicBezTo>
                    <a:pt x="5169" y="1975"/>
                    <a:pt x="5172" y="1973"/>
                    <a:pt x="5171" y="1969"/>
                  </a:cubicBezTo>
                  <a:cubicBezTo>
                    <a:pt x="5169" y="1966"/>
                    <a:pt x="5165" y="1967"/>
                    <a:pt x="5159" y="1968"/>
                  </a:cubicBezTo>
                  <a:cubicBezTo>
                    <a:pt x="5141" y="1975"/>
                    <a:pt x="5113" y="1986"/>
                    <a:pt x="5102" y="1990"/>
                  </a:cubicBezTo>
                  <a:cubicBezTo>
                    <a:pt x="5087" y="1995"/>
                    <a:pt x="5057" y="2004"/>
                    <a:pt x="5039" y="2010"/>
                  </a:cubicBezTo>
                  <a:cubicBezTo>
                    <a:pt x="5031" y="2013"/>
                    <a:pt x="5028" y="2015"/>
                    <a:pt x="5029" y="2018"/>
                  </a:cubicBezTo>
                  <a:cubicBezTo>
                    <a:pt x="5030" y="2022"/>
                    <a:pt x="5033" y="2022"/>
                    <a:pt x="5038" y="2020"/>
                  </a:cubicBezTo>
                  <a:cubicBezTo>
                    <a:pt x="5044" y="2018"/>
                    <a:pt x="5050" y="2016"/>
                    <a:pt x="5056" y="2016"/>
                  </a:cubicBezTo>
                  <a:cubicBezTo>
                    <a:pt x="5067" y="2015"/>
                    <a:pt x="5075" y="2021"/>
                    <a:pt x="5081" y="2037"/>
                  </a:cubicBezTo>
                  <a:cubicBezTo>
                    <a:pt x="5087" y="2052"/>
                    <a:pt x="5092" y="2065"/>
                    <a:pt x="5117" y="2138"/>
                  </a:cubicBezTo>
                  <a:lnTo>
                    <a:pt x="5146" y="2221"/>
                  </a:lnTo>
                  <a:close/>
                  <a:moveTo>
                    <a:pt x="5456" y="2104"/>
                  </a:moveTo>
                  <a:cubicBezTo>
                    <a:pt x="5474" y="2147"/>
                    <a:pt x="5490" y="2183"/>
                    <a:pt x="5496" y="2204"/>
                  </a:cubicBezTo>
                  <a:cubicBezTo>
                    <a:pt x="5501" y="2218"/>
                    <a:pt x="5502" y="2229"/>
                    <a:pt x="5494" y="2235"/>
                  </a:cubicBezTo>
                  <a:cubicBezTo>
                    <a:pt x="5490" y="2238"/>
                    <a:pt x="5485" y="2241"/>
                    <a:pt x="5478" y="2244"/>
                  </a:cubicBezTo>
                  <a:cubicBezTo>
                    <a:pt x="5472" y="2246"/>
                    <a:pt x="5471" y="2248"/>
                    <a:pt x="5472" y="2251"/>
                  </a:cubicBezTo>
                  <a:cubicBezTo>
                    <a:pt x="5473" y="2254"/>
                    <a:pt x="5477" y="2254"/>
                    <a:pt x="5483" y="2251"/>
                  </a:cubicBezTo>
                  <a:cubicBezTo>
                    <a:pt x="5502" y="2243"/>
                    <a:pt x="5530" y="2229"/>
                    <a:pt x="5541" y="2225"/>
                  </a:cubicBezTo>
                  <a:cubicBezTo>
                    <a:pt x="5554" y="2219"/>
                    <a:pt x="5584" y="2208"/>
                    <a:pt x="5614" y="2195"/>
                  </a:cubicBezTo>
                  <a:cubicBezTo>
                    <a:pt x="5619" y="2193"/>
                    <a:pt x="5622" y="2190"/>
                    <a:pt x="5621" y="2187"/>
                  </a:cubicBezTo>
                  <a:cubicBezTo>
                    <a:pt x="5620" y="2184"/>
                    <a:pt x="5617" y="2184"/>
                    <a:pt x="5612" y="2186"/>
                  </a:cubicBezTo>
                  <a:cubicBezTo>
                    <a:pt x="5605" y="2189"/>
                    <a:pt x="5595" y="2193"/>
                    <a:pt x="5587" y="2195"/>
                  </a:cubicBezTo>
                  <a:cubicBezTo>
                    <a:pt x="5573" y="2199"/>
                    <a:pt x="5566" y="2190"/>
                    <a:pt x="5559" y="2177"/>
                  </a:cubicBezTo>
                  <a:cubicBezTo>
                    <a:pt x="5548" y="2158"/>
                    <a:pt x="5532" y="2122"/>
                    <a:pt x="5514" y="2079"/>
                  </a:cubicBezTo>
                  <a:cubicBezTo>
                    <a:pt x="5432" y="1889"/>
                    <a:pt x="5432" y="1889"/>
                    <a:pt x="5432" y="1889"/>
                  </a:cubicBezTo>
                  <a:cubicBezTo>
                    <a:pt x="5491" y="1866"/>
                    <a:pt x="5491" y="1866"/>
                    <a:pt x="5491" y="1866"/>
                  </a:cubicBezTo>
                  <a:cubicBezTo>
                    <a:pt x="5533" y="1849"/>
                    <a:pt x="5551" y="1856"/>
                    <a:pt x="5557" y="1868"/>
                  </a:cubicBezTo>
                  <a:cubicBezTo>
                    <a:pt x="5560" y="1873"/>
                    <a:pt x="5560" y="1873"/>
                    <a:pt x="5560" y="1873"/>
                  </a:cubicBezTo>
                  <a:cubicBezTo>
                    <a:pt x="5563" y="1880"/>
                    <a:pt x="5565" y="1882"/>
                    <a:pt x="5569" y="1880"/>
                  </a:cubicBezTo>
                  <a:cubicBezTo>
                    <a:pt x="5572" y="1879"/>
                    <a:pt x="5571" y="1876"/>
                    <a:pt x="5570" y="1871"/>
                  </a:cubicBezTo>
                  <a:cubicBezTo>
                    <a:pt x="5565" y="1859"/>
                    <a:pt x="5552" y="1827"/>
                    <a:pt x="5548" y="1817"/>
                  </a:cubicBezTo>
                  <a:cubicBezTo>
                    <a:pt x="5545" y="1810"/>
                    <a:pt x="5543" y="1807"/>
                    <a:pt x="5540" y="1809"/>
                  </a:cubicBezTo>
                  <a:cubicBezTo>
                    <a:pt x="5536" y="1810"/>
                    <a:pt x="5527" y="1820"/>
                    <a:pt x="5498" y="1832"/>
                  </a:cubicBezTo>
                  <a:cubicBezTo>
                    <a:pt x="5315" y="1911"/>
                    <a:pt x="5315" y="1911"/>
                    <a:pt x="5315" y="1911"/>
                  </a:cubicBezTo>
                  <a:cubicBezTo>
                    <a:pt x="5299" y="1918"/>
                    <a:pt x="5281" y="1924"/>
                    <a:pt x="5267" y="1929"/>
                  </a:cubicBezTo>
                  <a:cubicBezTo>
                    <a:pt x="5255" y="1933"/>
                    <a:pt x="5248" y="1930"/>
                    <a:pt x="5245" y="1932"/>
                  </a:cubicBezTo>
                  <a:cubicBezTo>
                    <a:pt x="5242" y="1933"/>
                    <a:pt x="5242" y="1936"/>
                    <a:pt x="5243" y="1943"/>
                  </a:cubicBezTo>
                  <a:cubicBezTo>
                    <a:pt x="5244" y="1947"/>
                    <a:pt x="5253" y="1993"/>
                    <a:pt x="5256" y="2000"/>
                  </a:cubicBezTo>
                  <a:cubicBezTo>
                    <a:pt x="5259" y="2005"/>
                    <a:pt x="5261" y="2007"/>
                    <a:pt x="5264" y="2006"/>
                  </a:cubicBezTo>
                  <a:cubicBezTo>
                    <a:pt x="5266" y="2005"/>
                    <a:pt x="5267" y="2002"/>
                    <a:pt x="5266" y="1998"/>
                  </a:cubicBezTo>
                  <a:cubicBezTo>
                    <a:pt x="5266" y="1994"/>
                    <a:pt x="5266" y="1988"/>
                    <a:pt x="5267" y="1978"/>
                  </a:cubicBezTo>
                  <a:cubicBezTo>
                    <a:pt x="5270" y="1966"/>
                    <a:pt x="5280" y="1958"/>
                    <a:pt x="5307" y="1946"/>
                  </a:cubicBezTo>
                  <a:cubicBezTo>
                    <a:pt x="5374" y="1914"/>
                    <a:pt x="5374" y="1914"/>
                    <a:pt x="5374" y="1914"/>
                  </a:cubicBezTo>
                  <a:lnTo>
                    <a:pt x="5456" y="2104"/>
                  </a:lnTo>
                  <a:close/>
                  <a:moveTo>
                    <a:pt x="5813" y="1935"/>
                  </a:moveTo>
                  <a:cubicBezTo>
                    <a:pt x="5835" y="1976"/>
                    <a:pt x="5853" y="2011"/>
                    <a:pt x="5861" y="2031"/>
                  </a:cubicBezTo>
                  <a:cubicBezTo>
                    <a:pt x="5867" y="2045"/>
                    <a:pt x="5869" y="2056"/>
                    <a:pt x="5861" y="2063"/>
                  </a:cubicBezTo>
                  <a:cubicBezTo>
                    <a:pt x="5858" y="2065"/>
                    <a:pt x="5853" y="2069"/>
                    <a:pt x="5846" y="2073"/>
                  </a:cubicBezTo>
                  <a:cubicBezTo>
                    <a:pt x="5841" y="2075"/>
                    <a:pt x="5840" y="2078"/>
                    <a:pt x="5841" y="2080"/>
                  </a:cubicBezTo>
                  <a:cubicBezTo>
                    <a:pt x="5843" y="2083"/>
                    <a:pt x="5846" y="2083"/>
                    <a:pt x="5853" y="2080"/>
                  </a:cubicBezTo>
                  <a:cubicBezTo>
                    <a:pt x="5870" y="2070"/>
                    <a:pt x="5898" y="2054"/>
                    <a:pt x="5908" y="2049"/>
                  </a:cubicBezTo>
                  <a:cubicBezTo>
                    <a:pt x="5920" y="2042"/>
                    <a:pt x="5949" y="2028"/>
                    <a:pt x="5978" y="2013"/>
                  </a:cubicBezTo>
                  <a:cubicBezTo>
                    <a:pt x="5983" y="2010"/>
                    <a:pt x="5986" y="2007"/>
                    <a:pt x="5984" y="2004"/>
                  </a:cubicBezTo>
                  <a:cubicBezTo>
                    <a:pt x="5983" y="2002"/>
                    <a:pt x="5980" y="2001"/>
                    <a:pt x="5976" y="2004"/>
                  </a:cubicBezTo>
                  <a:cubicBezTo>
                    <a:pt x="5969" y="2008"/>
                    <a:pt x="5958" y="2012"/>
                    <a:pt x="5952" y="2014"/>
                  </a:cubicBezTo>
                  <a:cubicBezTo>
                    <a:pt x="5937" y="2020"/>
                    <a:pt x="5930" y="2011"/>
                    <a:pt x="5922" y="2000"/>
                  </a:cubicBezTo>
                  <a:cubicBezTo>
                    <a:pt x="5909" y="1982"/>
                    <a:pt x="5890" y="1947"/>
                    <a:pt x="5869" y="1906"/>
                  </a:cubicBezTo>
                  <a:cubicBezTo>
                    <a:pt x="5772" y="1723"/>
                    <a:pt x="5772" y="1723"/>
                    <a:pt x="5772" y="1723"/>
                  </a:cubicBezTo>
                  <a:cubicBezTo>
                    <a:pt x="5829" y="1695"/>
                    <a:pt x="5829" y="1695"/>
                    <a:pt x="5829" y="1695"/>
                  </a:cubicBezTo>
                  <a:cubicBezTo>
                    <a:pt x="5869" y="1675"/>
                    <a:pt x="5887" y="1681"/>
                    <a:pt x="5894" y="1692"/>
                  </a:cubicBezTo>
                  <a:cubicBezTo>
                    <a:pt x="5897" y="1696"/>
                    <a:pt x="5897" y="1696"/>
                    <a:pt x="5897" y="1696"/>
                  </a:cubicBezTo>
                  <a:cubicBezTo>
                    <a:pt x="5901" y="1703"/>
                    <a:pt x="5903" y="1704"/>
                    <a:pt x="5907" y="1703"/>
                  </a:cubicBezTo>
                  <a:cubicBezTo>
                    <a:pt x="5910" y="1701"/>
                    <a:pt x="5909" y="1698"/>
                    <a:pt x="5907" y="1693"/>
                  </a:cubicBezTo>
                  <a:cubicBezTo>
                    <a:pt x="5901" y="1682"/>
                    <a:pt x="5886" y="1650"/>
                    <a:pt x="5881" y="1641"/>
                  </a:cubicBezTo>
                  <a:cubicBezTo>
                    <a:pt x="5878" y="1634"/>
                    <a:pt x="5876" y="1632"/>
                    <a:pt x="5872" y="1634"/>
                  </a:cubicBezTo>
                  <a:cubicBezTo>
                    <a:pt x="5869" y="1635"/>
                    <a:pt x="5861" y="1646"/>
                    <a:pt x="5832" y="1661"/>
                  </a:cubicBezTo>
                  <a:cubicBezTo>
                    <a:pt x="5656" y="1755"/>
                    <a:pt x="5656" y="1755"/>
                    <a:pt x="5656" y="1755"/>
                  </a:cubicBezTo>
                  <a:cubicBezTo>
                    <a:pt x="5641" y="1762"/>
                    <a:pt x="5624" y="1770"/>
                    <a:pt x="5610" y="1776"/>
                  </a:cubicBezTo>
                  <a:cubicBezTo>
                    <a:pt x="5599" y="1781"/>
                    <a:pt x="5592" y="1779"/>
                    <a:pt x="5588" y="1781"/>
                  </a:cubicBezTo>
                  <a:cubicBezTo>
                    <a:pt x="5585" y="1782"/>
                    <a:pt x="5586" y="1785"/>
                    <a:pt x="5587" y="1792"/>
                  </a:cubicBezTo>
                  <a:cubicBezTo>
                    <a:pt x="5588" y="1796"/>
                    <a:pt x="5602" y="1841"/>
                    <a:pt x="5605" y="1848"/>
                  </a:cubicBezTo>
                  <a:cubicBezTo>
                    <a:pt x="5608" y="1853"/>
                    <a:pt x="5610" y="1855"/>
                    <a:pt x="5613" y="1853"/>
                  </a:cubicBezTo>
                  <a:cubicBezTo>
                    <a:pt x="5616" y="1852"/>
                    <a:pt x="5616" y="1849"/>
                    <a:pt x="5615" y="1845"/>
                  </a:cubicBezTo>
                  <a:cubicBezTo>
                    <a:pt x="5614" y="1841"/>
                    <a:pt x="5614" y="1834"/>
                    <a:pt x="5615" y="1826"/>
                  </a:cubicBezTo>
                  <a:cubicBezTo>
                    <a:pt x="5616" y="1812"/>
                    <a:pt x="5626" y="1804"/>
                    <a:pt x="5651" y="1790"/>
                  </a:cubicBezTo>
                  <a:cubicBezTo>
                    <a:pt x="5716" y="1752"/>
                    <a:pt x="5716" y="1752"/>
                    <a:pt x="5716" y="1752"/>
                  </a:cubicBezTo>
                  <a:lnTo>
                    <a:pt x="5813" y="1935"/>
                  </a:lnTo>
                  <a:close/>
                  <a:moveTo>
                    <a:pt x="6098" y="1774"/>
                  </a:moveTo>
                  <a:cubicBezTo>
                    <a:pt x="6122" y="1813"/>
                    <a:pt x="6144" y="1848"/>
                    <a:pt x="6152" y="1867"/>
                  </a:cubicBezTo>
                  <a:cubicBezTo>
                    <a:pt x="6159" y="1880"/>
                    <a:pt x="6162" y="1891"/>
                    <a:pt x="6155" y="1898"/>
                  </a:cubicBezTo>
                  <a:cubicBezTo>
                    <a:pt x="6152" y="1901"/>
                    <a:pt x="6147" y="1905"/>
                    <a:pt x="6141" y="1909"/>
                  </a:cubicBezTo>
                  <a:cubicBezTo>
                    <a:pt x="6136" y="1912"/>
                    <a:pt x="6135" y="1915"/>
                    <a:pt x="6136" y="1917"/>
                  </a:cubicBezTo>
                  <a:cubicBezTo>
                    <a:pt x="6138" y="1920"/>
                    <a:pt x="6142" y="1919"/>
                    <a:pt x="6147" y="1916"/>
                  </a:cubicBezTo>
                  <a:cubicBezTo>
                    <a:pt x="6164" y="1905"/>
                    <a:pt x="6191" y="1887"/>
                    <a:pt x="6200" y="1881"/>
                  </a:cubicBezTo>
                  <a:cubicBezTo>
                    <a:pt x="6225" y="1865"/>
                    <a:pt x="6256" y="1850"/>
                    <a:pt x="6320" y="1809"/>
                  </a:cubicBezTo>
                  <a:cubicBezTo>
                    <a:pt x="6336" y="1799"/>
                    <a:pt x="6340" y="1796"/>
                    <a:pt x="6336" y="1783"/>
                  </a:cubicBezTo>
                  <a:cubicBezTo>
                    <a:pt x="6333" y="1773"/>
                    <a:pt x="6318" y="1742"/>
                    <a:pt x="6312" y="1733"/>
                  </a:cubicBezTo>
                  <a:cubicBezTo>
                    <a:pt x="6309" y="1728"/>
                    <a:pt x="6307" y="1725"/>
                    <a:pt x="6303" y="1727"/>
                  </a:cubicBezTo>
                  <a:cubicBezTo>
                    <a:pt x="6300" y="1729"/>
                    <a:pt x="6301" y="1731"/>
                    <a:pt x="6303" y="1736"/>
                  </a:cubicBezTo>
                  <a:cubicBezTo>
                    <a:pt x="6311" y="1756"/>
                    <a:pt x="6311" y="1768"/>
                    <a:pt x="6303" y="1780"/>
                  </a:cubicBezTo>
                  <a:cubicBezTo>
                    <a:pt x="6296" y="1792"/>
                    <a:pt x="6277" y="1804"/>
                    <a:pt x="6267" y="1810"/>
                  </a:cubicBezTo>
                  <a:cubicBezTo>
                    <a:pt x="6223" y="1838"/>
                    <a:pt x="6212" y="1836"/>
                    <a:pt x="6193" y="1807"/>
                  </a:cubicBezTo>
                  <a:cubicBezTo>
                    <a:pt x="6185" y="1795"/>
                    <a:pt x="6160" y="1755"/>
                    <a:pt x="6151" y="1741"/>
                  </a:cubicBezTo>
                  <a:cubicBezTo>
                    <a:pt x="6130" y="1707"/>
                    <a:pt x="6130" y="1707"/>
                    <a:pt x="6130" y="1707"/>
                  </a:cubicBezTo>
                  <a:cubicBezTo>
                    <a:pt x="6129" y="1704"/>
                    <a:pt x="6128" y="1703"/>
                    <a:pt x="6130" y="1701"/>
                  </a:cubicBezTo>
                  <a:cubicBezTo>
                    <a:pt x="6140" y="1695"/>
                    <a:pt x="6183" y="1669"/>
                    <a:pt x="6191" y="1664"/>
                  </a:cubicBezTo>
                  <a:cubicBezTo>
                    <a:pt x="6208" y="1656"/>
                    <a:pt x="6218" y="1659"/>
                    <a:pt x="6226" y="1666"/>
                  </a:cubicBezTo>
                  <a:cubicBezTo>
                    <a:pt x="6230" y="1671"/>
                    <a:pt x="6234" y="1676"/>
                    <a:pt x="6237" y="1680"/>
                  </a:cubicBezTo>
                  <a:cubicBezTo>
                    <a:pt x="6239" y="1682"/>
                    <a:pt x="6240" y="1684"/>
                    <a:pt x="6243" y="1682"/>
                  </a:cubicBezTo>
                  <a:cubicBezTo>
                    <a:pt x="6247" y="1679"/>
                    <a:pt x="6244" y="1675"/>
                    <a:pt x="6242" y="1671"/>
                  </a:cubicBezTo>
                  <a:cubicBezTo>
                    <a:pt x="6240" y="1668"/>
                    <a:pt x="6230" y="1651"/>
                    <a:pt x="6226" y="1642"/>
                  </a:cubicBezTo>
                  <a:cubicBezTo>
                    <a:pt x="6213" y="1619"/>
                    <a:pt x="6211" y="1611"/>
                    <a:pt x="6210" y="1608"/>
                  </a:cubicBezTo>
                  <a:cubicBezTo>
                    <a:pt x="6208" y="1606"/>
                    <a:pt x="6206" y="1606"/>
                    <a:pt x="6204" y="1607"/>
                  </a:cubicBezTo>
                  <a:cubicBezTo>
                    <a:pt x="6202" y="1608"/>
                    <a:pt x="6202" y="1611"/>
                    <a:pt x="6201" y="1617"/>
                  </a:cubicBezTo>
                  <a:cubicBezTo>
                    <a:pt x="6200" y="1623"/>
                    <a:pt x="6194" y="1629"/>
                    <a:pt x="6185" y="1636"/>
                  </a:cubicBezTo>
                  <a:cubicBezTo>
                    <a:pt x="6176" y="1643"/>
                    <a:pt x="6127" y="1673"/>
                    <a:pt x="6117" y="1680"/>
                  </a:cubicBezTo>
                  <a:cubicBezTo>
                    <a:pt x="6114" y="1681"/>
                    <a:pt x="6113" y="1680"/>
                    <a:pt x="6112" y="1677"/>
                  </a:cubicBezTo>
                  <a:cubicBezTo>
                    <a:pt x="6043" y="1569"/>
                    <a:pt x="6043" y="1569"/>
                    <a:pt x="6043" y="1569"/>
                  </a:cubicBezTo>
                  <a:cubicBezTo>
                    <a:pt x="6041" y="1566"/>
                    <a:pt x="6041" y="1564"/>
                    <a:pt x="6043" y="1563"/>
                  </a:cubicBezTo>
                  <a:cubicBezTo>
                    <a:pt x="6052" y="1558"/>
                    <a:pt x="6097" y="1530"/>
                    <a:pt x="6105" y="1527"/>
                  </a:cubicBezTo>
                  <a:cubicBezTo>
                    <a:pt x="6128" y="1516"/>
                    <a:pt x="6136" y="1518"/>
                    <a:pt x="6143" y="1524"/>
                  </a:cubicBezTo>
                  <a:cubicBezTo>
                    <a:pt x="6149" y="1528"/>
                    <a:pt x="6154" y="1535"/>
                    <a:pt x="6156" y="1537"/>
                  </a:cubicBezTo>
                  <a:cubicBezTo>
                    <a:pt x="6158" y="1541"/>
                    <a:pt x="6160" y="1543"/>
                    <a:pt x="6163" y="1541"/>
                  </a:cubicBezTo>
                  <a:cubicBezTo>
                    <a:pt x="6166" y="1539"/>
                    <a:pt x="6165" y="1536"/>
                    <a:pt x="6164" y="1534"/>
                  </a:cubicBezTo>
                  <a:cubicBezTo>
                    <a:pt x="6162" y="1528"/>
                    <a:pt x="6151" y="1509"/>
                    <a:pt x="6149" y="1504"/>
                  </a:cubicBezTo>
                  <a:cubicBezTo>
                    <a:pt x="6138" y="1484"/>
                    <a:pt x="6137" y="1478"/>
                    <a:pt x="6135" y="1474"/>
                  </a:cubicBezTo>
                  <a:cubicBezTo>
                    <a:pt x="6133" y="1472"/>
                    <a:pt x="6132" y="1471"/>
                    <a:pt x="6130" y="1472"/>
                  </a:cubicBezTo>
                  <a:cubicBezTo>
                    <a:pt x="6128" y="1474"/>
                    <a:pt x="6126" y="1477"/>
                    <a:pt x="6124" y="1478"/>
                  </a:cubicBezTo>
                  <a:cubicBezTo>
                    <a:pt x="6121" y="1481"/>
                    <a:pt x="6115" y="1487"/>
                    <a:pt x="6107" y="1492"/>
                  </a:cubicBezTo>
                  <a:cubicBezTo>
                    <a:pt x="6100" y="1498"/>
                    <a:pt x="6015" y="1551"/>
                    <a:pt x="6001" y="1560"/>
                  </a:cubicBezTo>
                  <a:cubicBezTo>
                    <a:pt x="5989" y="1567"/>
                    <a:pt x="5962" y="1583"/>
                    <a:pt x="5939" y="1597"/>
                  </a:cubicBezTo>
                  <a:cubicBezTo>
                    <a:pt x="5932" y="1601"/>
                    <a:pt x="5930" y="1604"/>
                    <a:pt x="5932" y="1607"/>
                  </a:cubicBezTo>
                  <a:cubicBezTo>
                    <a:pt x="5934" y="1610"/>
                    <a:pt x="5937" y="1609"/>
                    <a:pt x="5942" y="1606"/>
                  </a:cubicBezTo>
                  <a:cubicBezTo>
                    <a:pt x="5948" y="1602"/>
                    <a:pt x="5955" y="1598"/>
                    <a:pt x="5959" y="1597"/>
                  </a:cubicBezTo>
                  <a:cubicBezTo>
                    <a:pt x="5975" y="1591"/>
                    <a:pt x="5983" y="1596"/>
                    <a:pt x="5993" y="1610"/>
                  </a:cubicBezTo>
                  <a:cubicBezTo>
                    <a:pt x="6002" y="1623"/>
                    <a:pt x="6010" y="1635"/>
                    <a:pt x="6050" y="1699"/>
                  </a:cubicBezTo>
                  <a:lnTo>
                    <a:pt x="6098" y="1774"/>
                  </a:lnTo>
                  <a:close/>
                  <a:moveTo>
                    <a:pt x="6394" y="1581"/>
                  </a:moveTo>
                  <a:cubicBezTo>
                    <a:pt x="6422" y="1618"/>
                    <a:pt x="6445" y="1651"/>
                    <a:pt x="6456" y="1669"/>
                  </a:cubicBezTo>
                  <a:cubicBezTo>
                    <a:pt x="6463" y="1682"/>
                    <a:pt x="6467" y="1693"/>
                    <a:pt x="6460" y="1700"/>
                  </a:cubicBezTo>
                  <a:cubicBezTo>
                    <a:pt x="6457" y="1704"/>
                    <a:pt x="6453" y="1708"/>
                    <a:pt x="6447" y="1712"/>
                  </a:cubicBezTo>
                  <a:cubicBezTo>
                    <a:pt x="6442" y="1716"/>
                    <a:pt x="6441" y="1718"/>
                    <a:pt x="6442" y="1720"/>
                  </a:cubicBezTo>
                  <a:cubicBezTo>
                    <a:pt x="6445" y="1723"/>
                    <a:pt x="6448" y="1722"/>
                    <a:pt x="6454" y="1718"/>
                  </a:cubicBezTo>
                  <a:cubicBezTo>
                    <a:pt x="6470" y="1707"/>
                    <a:pt x="6495" y="1687"/>
                    <a:pt x="6502" y="1681"/>
                  </a:cubicBezTo>
                  <a:cubicBezTo>
                    <a:pt x="6509" y="1677"/>
                    <a:pt x="6540" y="1656"/>
                    <a:pt x="6563" y="1639"/>
                  </a:cubicBezTo>
                  <a:cubicBezTo>
                    <a:pt x="6568" y="1635"/>
                    <a:pt x="6571" y="1632"/>
                    <a:pt x="6568" y="1629"/>
                  </a:cubicBezTo>
                  <a:cubicBezTo>
                    <a:pt x="6567" y="1627"/>
                    <a:pt x="6564" y="1627"/>
                    <a:pt x="6561" y="1629"/>
                  </a:cubicBezTo>
                  <a:cubicBezTo>
                    <a:pt x="6556" y="1633"/>
                    <a:pt x="6547" y="1638"/>
                    <a:pt x="6540" y="1642"/>
                  </a:cubicBezTo>
                  <a:cubicBezTo>
                    <a:pt x="6526" y="1649"/>
                    <a:pt x="6518" y="1642"/>
                    <a:pt x="6508" y="1631"/>
                  </a:cubicBezTo>
                  <a:cubicBezTo>
                    <a:pt x="6493" y="1616"/>
                    <a:pt x="6470" y="1584"/>
                    <a:pt x="6442" y="1546"/>
                  </a:cubicBezTo>
                  <a:cubicBezTo>
                    <a:pt x="6438" y="1540"/>
                    <a:pt x="6438" y="1540"/>
                    <a:pt x="6438" y="1540"/>
                  </a:cubicBezTo>
                  <a:cubicBezTo>
                    <a:pt x="6436" y="1537"/>
                    <a:pt x="6437" y="1536"/>
                    <a:pt x="6439" y="1534"/>
                  </a:cubicBezTo>
                  <a:cubicBezTo>
                    <a:pt x="6475" y="1509"/>
                    <a:pt x="6475" y="1509"/>
                    <a:pt x="6475" y="1509"/>
                  </a:cubicBezTo>
                  <a:cubicBezTo>
                    <a:pt x="6478" y="1507"/>
                    <a:pt x="6481" y="1506"/>
                    <a:pt x="6484" y="1507"/>
                  </a:cubicBezTo>
                  <a:cubicBezTo>
                    <a:pt x="6495" y="1509"/>
                    <a:pt x="6533" y="1523"/>
                    <a:pt x="6566" y="1533"/>
                  </a:cubicBezTo>
                  <a:cubicBezTo>
                    <a:pt x="6612" y="1548"/>
                    <a:pt x="6641" y="1556"/>
                    <a:pt x="6665" y="1553"/>
                  </a:cubicBezTo>
                  <a:cubicBezTo>
                    <a:pt x="6680" y="1551"/>
                    <a:pt x="6691" y="1546"/>
                    <a:pt x="6714" y="1529"/>
                  </a:cubicBezTo>
                  <a:cubicBezTo>
                    <a:pt x="6753" y="1501"/>
                    <a:pt x="6753" y="1501"/>
                    <a:pt x="6753" y="1501"/>
                  </a:cubicBezTo>
                  <a:cubicBezTo>
                    <a:pt x="6758" y="1497"/>
                    <a:pt x="6760" y="1494"/>
                    <a:pt x="6758" y="1491"/>
                  </a:cubicBezTo>
                  <a:cubicBezTo>
                    <a:pt x="6756" y="1489"/>
                    <a:pt x="6754" y="1489"/>
                    <a:pt x="6751" y="1492"/>
                  </a:cubicBezTo>
                  <a:cubicBezTo>
                    <a:pt x="6747" y="1494"/>
                    <a:pt x="6743" y="1496"/>
                    <a:pt x="6738" y="1498"/>
                  </a:cubicBezTo>
                  <a:cubicBezTo>
                    <a:pt x="6731" y="1502"/>
                    <a:pt x="6712" y="1511"/>
                    <a:pt x="6672" y="1504"/>
                  </a:cubicBezTo>
                  <a:cubicBezTo>
                    <a:pt x="6630" y="1496"/>
                    <a:pt x="6576" y="1481"/>
                    <a:pt x="6506" y="1461"/>
                  </a:cubicBezTo>
                  <a:cubicBezTo>
                    <a:pt x="6523" y="1398"/>
                    <a:pt x="6516" y="1361"/>
                    <a:pt x="6493" y="1331"/>
                  </a:cubicBezTo>
                  <a:cubicBezTo>
                    <a:pt x="6474" y="1304"/>
                    <a:pt x="6442" y="1294"/>
                    <a:pt x="6425" y="1295"/>
                  </a:cubicBezTo>
                  <a:cubicBezTo>
                    <a:pt x="6392" y="1296"/>
                    <a:pt x="6363" y="1313"/>
                    <a:pt x="6338" y="1332"/>
                  </a:cubicBezTo>
                  <a:cubicBezTo>
                    <a:pt x="6325" y="1342"/>
                    <a:pt x="6295" y="1365"/>
                    <a:pt x="6281" y="1375"/>
                  </a:cubicBezTo>
                  <a:cubicBezTo>
                    <a:pt x="6273" y="1381"/>
                    <a:pt x="6246" y="1399"/>
                    <a:pt x="6224" y="1414"/>
                  </a:cubicBezTo>
                  <a:cubicBezTo>
                    <a:pt x="6218" y="1419"/>
                    <a:pt x="6216" y="1422"/>
                    <a:pt x="6218" y="1425"/>
                  </a:cubicBezTo>
                  <a:cubicBezTo>
                    <a:pt x="6220" y="1428"/>
                    <a:pt x="6223" y="1426"/>
                    <a:pt x="6228" y="1423"/>
                  </a:cubicBezTo>
                  <a:cubicBezTo>
                    <a:pt x="6233" y="1419"/>
                    <a:pt x="6241" y="1414"/>
                    <a:pt x="6245" y="1413"/>
                  </a:cubicBezTo>
                  <a:cubicBezTo>
                    <a:pt x="6260" y="1406"/>
                    <a:pt x="6268" y="1410"/>
                    <a:pt x="6279" y="1423"/>
                  </a:cubicBezTo>
                  <a:cubicBezTo>
                    <a:pt x="6289" y="1436"/>
                    <a:pt x="6297" y="1447"/>
                    <a:pt x="6342" y="1509"/>
                  </a:cubicBezTo>
                  <a:lnTo>
                    <a:pt x="6394" y="1581"/>
                  </a:lnTo>
                  <a:close/>
                  <a:moveTo>
                    <a:pt x="6324" y="1383"/>
                  </a:moveTo>
                  <a:cubicBezTo>
                    <a:pt x="6321" y="1379"/>
                    <a:pt x="6321" y="1377"/>
                    <a:pt x="6323" y="1374"/>
                  </a:cubicBezTo>
                  <a:cubicBezTo>
                    <a:pt x="6327" y="1370"/>
                    <a:pt x="6334" y="1364"/>
                    <a:pt x="6344" y="1357"/>
                  </a:cubicBezTo>
                  <a:cubicBezTo>
                    <a:pt x="6368" y="1339"/>
                    <a:pt x="6418" y="1328"/>
                    <a:pt x="6460" y="1386"/>
                  </a:cubicBezTo>
                  <a:cubicBezTo>
                    <a:pt x="6485" y="1420"/>
                    <a:pt x="6487" y="1447"/>
                    <a:pt x="6481" y="1465"/>
                  </a:cubicBezTo>
                  <a:cubicBezTo>
                    <a:pt x="6477" y="1475"/>
                    <a:pt x="6473" y="1481"/>
                    <a:pt x="6457" y="1493"/>
                  </a:cubicBezTo>
                  <a:cubicBezTo>
                    <a:pt x="6447" y="1500"/>
                    <a:pt x="6434" y="1508"/>
                    <a:pt x="6423" y="1511"/>
                  </a:cubicBezTo>
                  <a:cubicBezTo>
                    <a:pt x="6419" y="1512"/>
                    <a:pt x="6417" y="1511"/>
                    <a:pt x="6414" y="1507"/>
                  </a:cubicBezTo>
                  <a:lnTo>
                    <a:pt x="6324" y="1383"/>
                  </a:lnTo>
                  <a:close/>
                  <a:moveTo>
                    <a:pt x="6836" y="1256"/>
                  </a:moveTo>
                  <a:cubicBezTo>
                    <a:pt x="6838" y="1254"/>
                    <a:pt x="6840" y="1254"/>
                    <a:pt x="6842" y="1256"/>
                  </a:cubicBezTo>
                  <a:cubicBezTo>
                    <a:pt x="6942" y="1311"/>
                    <a:pt x="6942" y="1311"/>
                    <a:pt x="6942" y="1311"/>
                  </a:cubicBezTo>
                  <a:cubicBezTo>
                    <a:pt x="6948" y="1314"/>
                    <a:pt x="6948" y="1320"/>
                    <a:pt x="6946" y="1323"/>
                  </a:cubicBezTo>
                  <a:cubicBezTo>
                    <a:pt x="6942" y="1327"/>
                    <a:pt x="6941" y="1329"/>
                    <a:pt x="6943" y="1331"/>
                  </a:cubicBezTo>
                  <a:cubicBezTo>
                    <a:pt x="6946" y="1334"/>
                    <a:pt x="6950" y="1330"/>
                    <a:pt x="6958" y="1325"/>
                  </a:cubicBezTo>
                  <a:cubicBezTo>
                    <a:pt x="6989" y="1299"/>
                    <a:pt x="7017" y="1276"/>
                    <a:pt x="7031" y="1264"/>
                  </a:cubicBezTo>
                  <a:cubicBezTo>
                    <a:pt x="7045" y="1252"/>
                    <a:pt x="7048" y="1248"/>
                    <a:pt x="7046" y="1245"/>
                  </a:cubicBezTo>
                  <a:cubicBezTo>
                    <a:pt x="7043" y="1242"/>
                    <a:pt x="7041" y="1244"/>
                    <a:pt x="7038" y="1246"/>
                  </a:cubicBezTo>
                  <a:cubicBezTo>
                    <a:pt x="7033" y="1250"/>
                    <a:pt x="7027" y="1254"/>
                    <a:pt x="7020" y="1258"/>
                  </a:cubicBezTo>
                  <a:cubicBezTo>
                    <a:pt x="7011" y="1263"/>
                    <a:pt x="6995" y="1267"/>
                    <a:pt x="6951" y="1245"/>
                  </a:cubicBezTo>
                  <a:cubicBezTo>
                    <a:pt x="6877" y="1207"/>
                    <a:pt x="6683" y="1102"/>
                    <a:pt x="6656" y="1088"/>
                  </a:cubicBezTo>
                  <a:cubicBezTo>
                    <a:pt x="6645" y="1083"/>
                    <a:pt x="6640" y="1081"/>
                    <a:pt x="6636" y="1084"/>
                  </a:cubicBezTo>
                  <a:cubicBezTo>
                    <a:pt x="6632" y="1088"/>
                    <a:pt x="6633" y="1094"/>
                    <a:pt x="6638" y="1109"/>
                  </a:cubicBezTo>
                  <a:cubicBezTo>
                    <a:pt x="6745" y="1432"/>
                    <a:pt x="6745" y="1432"/>
                    <a:pt x="6745" y="1432"/>
                  </a:cubicBezTo>
                  <a:cubicBezTo>
                    <a:pt x="6754" y="1458"/>
                    <a:pt x="6758" y="1477"/>
                    <a:pt x="6742" y="1494"/>
                  </a:cubicBezTo>
                  <a:cubicBezTo>
                    <a:pt x="6739" y="1497"/>
                    <a:pt x="6734" y="1503"/>
                    <a:pt x="6731" y="1505"/>
                  </a:cubicBezTo>
                  <a:cubicBezTo>
                    <a:pt x="6727" y="1508"/>
                    <a:pt x="6727" y="1510"/>
                    <a:pt x="6729" y="1512"/>
                  </a:cubicBezTo>
                  <a:cubicBezTo>
                    <a:pt x="6731" y="1515"/>
                    <a:pt x="6734" y="1514"/>
                    <a:pt x="6739" y="1510"/>
                  </a:cubicBezTo>
                  <a:cubicBezTo>
                    <a:pt x="6759" y="1493"/>
                    <a:pt x="6780" y="1474"/>
                    <a:pt x="6783" y="1470"/>
                  </a:cubicBezTo>
                  <a:cubicBezTo>
                    <a:pt x="6796" y="1460"/>
                    <a:pt x="6813" y="1447"/>
                    <a:pt x="6825" y="1438"/>
                  </a:cubicBezTo>
                  <a:cubicBezTo>
                    <a:pt x="6829" y="1434"/>
                    <a:pt x="6831" y="1431"/>
                    <a:pt x="6829" y="1428"/>
                  </a:cubicBezTo>
                  <a:cubicBezTo>
                    <a:pt x="6827" y="1425"/>
                    <a:pt x="6825" y="1426"/>
                    <a:pt x="6821" y="1429"/>
                  </a:cubicBezTo>
                  <a:cubicBezTo>
                    <a:pt x="6815" y="1435"/>
                    <a:pt x="6815" y="1435"/>
                    <a:pt x="6815" y="1435"/>
                  </a:cubicBezTo>
                  <a:cubicBezTo>
                    <a:pt x="6802" y="1444"/>
                    <a:pt x="6795" y="1442"/>
                    <a:pt x="6789" y="1436"/>
                  </a:cubicBezTo>
                  <a:cubicBezTo>
                    <a:pt x="6785" y="1431"/>
                    <a:pt x="6779" y="1420"/>
                    <a:pt x="6775" y="1407"/>
                  </a:cubicBezTo>
                  <a:cubicBezTo>
                    <a:pt x="6749" y="1334"/>
                    <a:pt x="6749" y="1334"/>
                    <a:pt x="6749" y="1334"/>
                  </a:cubicBezTo>
                  <a:cubicBezTo>
                    <a:pt x="6748" y="1332"/>
                    <a:pt x="6748" y="1330"/>
                    <a:pt x="6750" y="1328"/>
                  </a:cubicBezTo>
                  <a:lnTo>
                    <a:pt x="6836" y="1256"/>
                  </a:lnTo>
                  <a:close/>
                  <a:moveTo>
                    <a:pt x="6742" y="1303"/>
                  </a:moveTo>
                  <a:cubicBezTo>
                    <a:pt x="6740" y="1304"/>
                    <a:pt x="6739" y="1303"/>
                    <a:pt x="6738" y="1301"/>
                  </a:cubicBezTo>
                  <a:cubicBezTo>
                    <a:pt x="6694" y="1177"/>
                    <a:pt x="6694" y="1177"/>
                    <a:pt x="6694" y="1177"/>
                  </a:cubicBezTo>
                  <a:cubicBezTo>
                    <a:pt x="6693" y="1175"/>
                    <a:pt x="6692" y="1172"/>
                    <a:pt x="6693" y="1171"/>
                  </a:cubicBezTo>
                  <a:cubicBezTo>
                    <a:pt x="6694" y="1170"/>
                    <a:pt x="6696" y="1172"/>
                    <a:pt x="6698" y="1173"/>
                  </a:cubicBezTo>
                  <a:cubicBezTo>
                    <a:pt x="6813" y="1239"/>
                    <a:pt x="6813" y="1239"/>
                    <a:pt x="6813" y="1239"/>
                  </a:cubicBezTo>
                  <a:cubicBezTo>
                    <a:pt x="6814" y="1240"/>
                    <a:pt x="6815" y="1242"/>
                    <a:pt x="6813" y="1243"/>
                  </a:cubicBezTo>
                  <a:lnTo>
                    <a:pt x="6742" y="1303"/>
                  </a:lnTo>
                  <a:close/>
                  <a:moveTo>
                    <a:pt x="7155" y="1156"/>
                  </a:moveTo>
                  <a:cubicBezTo>
                    <a:pt x="7174" y="1137"/>
                    <a:pt x="7192" y="1115"/>
                    <a:pt x="7199" y="1085"/>
                  </a:cubicBezTo>
                  <a:cubicBezTo>
                    <a:pt x="7208" y="1043"/>
                    <a:pt x="7192" y="1010"/>
                    <a:pt x="7172" y="989"/>
                  </a:cubicBezTo>
                  <a:cubicBezTo>
                    <a:pt x="7139" y="955"/>
                    <a:pt x="7100" y="946"/>
                    <a:pt x="7024" y="954"/>
                  </a:cubicBezTo>
                  <a:cubicBezTo>
                    <a:pt x="7006" y="956"/>
                    <a:pt x="7006" y="956"/>
                    <a:pt x="7006" y="956"/>
                  </a:cubicBezTo>
                  <a:cubicBezTo>
                    <a:pt x="6954" y="962"/>
                    <a:pt x="6934" y="957"/>
                    <a:pt x="6917" y="940"/>
                  </a:cubicBezTo>
                  <a:cubicBezTo>
                    <a:pt x="6896" y="918"/>
                    <a:pt x="6898" y="887"/>
                    <a:pt x="6925" y="862"/>
                  </a:cubicBezTo>
                  <a:cubicBezTo>
                    <a:pt x="6948" y="839"/>
                    <a:pt x="6969" y="840"/>
                    <a:pt x="6982" y="841"/>
                  </a:cubicBezTo>
                  <a:cubicBezTo>
                    <a:pt x="6998" y="843"/>
                    <a:pt x="7011" y="853"/>
                    <a:pt x="7014" y="856"/>
                  </a:cubicBezTo>
                  <a:cubicBezTo>
                    <a:pt x="7018" y="861"/>
                    <a:pt x="7021" y="862"/>
                    <a:pt x="7024" y="859"/>
                  </a:cubicBezTo>
                  <a:cubicBezTo>
                    <a:pt x="7027" y="857"/>
                    <a:pt x="7025" y="853"/>
                    <a:pt x="7017" y="845"/>
                  </a:cubicBezTo>
                  <a:cubicBezTo>
                    <a:pt x="6990" y="816"/>
                    <a:pt x="6982" y="804"/>
                    <a:pt x="6977" y="800"/>
                  </a:cubicBezTo>
                  <a:cubicBezTo>
                    <a:pt x="6975" y="797"/>
                    <a:pt x="6972" y="798"/>
                    <a:pt x="6968" y="800"/>
                  </a:cubicBezTo>
                  <a:cubicBezTo>
                    <a:pt x="6956" y="807"/>
                    <a:pt x="6937" y="818"/>
                    <a:pt x="6914" y="840"/>
                  </a:cubicBezTo>
                  <a:cubicBezTo>
                    <a:pt x="6863" y="889"/>
                    <a:pt x="6857" y="949"/>
                    <a:pt x="6896" y="989"/>
                  </a:cubicBezTo>
                  <a:cubicBezTo>
                    <a:pt x="6924" y="1019"/>
                    <a:pt x="6962" y="1031"/>
                    <a:pt x="7032" y="1024"/>
                  </a:cubicBezTo>
                  <a:cubicBezTo>
                    <a:pt x="7061" y="1021"/>
                    <a:pt x="7061" y="1021"/>
                    <a:pt x="7061" y="1021"/>
                  </a:cubicBezTo>
                  <a:cubicBezTo>
                    <a:pt x="7114" y="1016"/>
                    <a:pt x="7135" y="1027"/>
                    <a:pt x="7153" y="1045"/>
                  </a:cubicBezTo>
                  <a:cubicBezTo>
                    <a:pt x="7171" y="1065"/>
                    <a:pt x="7176" y="1102"/>
                    <a:pt x="7143" y="1133"/>
                  </a:cubicBezTo>
                  <a:cubicBezTo>
                    <a:pt x="7121" y="1155"/>
                    <a:pt x="7090" y="1166"/>
                    <a:pt x="7056" y="1147"/>
                  </a:cubicBezTo>
                  <a:cubicBezTo>
                    <a:pt x="7049" y="1142"/>
                    <a:pt x="7040" y="1136"/>
                    <a:pt x="7035" y="1131"/>
                  </a:cubicBezTo>
                  <a:cubicBezTo>
                    <a:pt x="7032" y="1128"/>
                    <a:pt x="7029" y="1125"/>
                    <a:pt x="7026" y="1128"/>
                  </a:cubicBezTo>
                  <a:cubicBezTo>
                    <a:pt x="7023" y="1131"/>
                    <a:pt x="7026" y="1136"/>
                    <a:pt x="7030" y="1142"/>
                  </a:cubicBezTo>
                  <a:cubicBezTo>
                    <a:pt x="7036" y="1148"/>
                    <a:pt x="7055" y="1171"/>
                    <a:pt x="7074" y="1191"/>
                  </a:cubicBezTo>
                  <a:cubicBezTo>
                    <a:pt x="7082" y="1199"/>
                    <a:pt x="7085" y="1200"/>
                    <a:pt x="7093" y="1197"/>
                  </a:cubicBezTo>
                  <a:cubicBezTo>
                    <a:pt x="7115" y="1189"/>
                    <a:pt x="7134" y="1176"/>
                    <a:pt x="7155" y="1156"/>
                  </a:cubicBezTo>
                  <a:close/>
                  <a:moveTo>
                    <a:pt x="7167" y="800"/>
                  </a:moveTo>
                  <a:cubicBezTo>
                    <a:pt x="7162" y="802"/>
                    <a:pt x="7159" y="804"/>
                    <a:pt x="7157" y="802"/>
                  </a:cubicBezTo>
                  <a:cubicBezTo>
                    <a:pt x="7154" y="799"/>
                    <a:pt x="7155" y="797"/>
                    <a:pt x="7160" y="791"/>
                  </a:cubicBezTo>
                  <a:cubicBezTo>
                    <a:pt x="7164" y="786"/>
                    <a:pt x="7200" y="757"/>
                    <a:pt x="7214" y="747"/>
                  </a:cubicBezTo>
                  <a:cubicBezTo>
                    <a:pt x="7225" y="739"/>
                    <a:pt x="7230" y="737"/>
                    <a:pt x="7232" y="737"/>
                  </a:cubicBezTo>
                  <a:cubicBezTo>
                    <a:pt x="7234" y="736"/>
                    <a:pt x="7236" y="738"/>
                    <a:pt x="7238" y="739"/>
                  </a:cubicBezTo>
                  <a:cubicBezTo>
                    <a:pt x="7240" y="741"/>
                    <a:pt x="7243" y="748"/>
                    <a:pt x="7243" y="750"/>
                  </a:cubicBezTo>
                  <a:cubicBezTo>
                    <a:pt x="7251" y="779"/>
                    <a:pt x="7251" y="810"/>
                    <a:pt x="7251" y="842"/>
                  </a:cubicBezTo>
                  <a:cubicBezTo>
                    <a:pt x="7251" y="847"/>
                    <a:pt x="7251" y="853"/>
                    <a:pt x="7250" y="855"/>
                  </a:cubicBezTo>
                  <a:cubicBezTo>
                    <a:pt x="7248" y="857"/>
                    <a:pt x="7247" y="857"/>
                    <a:pt x="7245" y="855"/>
                  </a:cubicBezTo>
                  <a:cubicBezTo>
                    <a:pt x="7244" y="854"/>
                    <a:pt x="7241" y="849"/>
                    <a:pt x="7239" y="846"/>
                  </a:cubicBezTo>
                  <a:cubicBezTo>
                    <a:pt x="7231" y="832"/>
                    <a:pt x="7224" y="824"/>
                    <a:pt x="7210" y="811"/>
                  </a:cubicBezTo>
                  <a:cubicBezTo>
                    <a:pt x="7191" y="794"/>
                    <a:pt x="7174" y="797"/>
                    <a:pt x="7167" y="800"/>
                  </a:cubicBezTo>
                  <a:close/>
                </a:path>
              </a:pathLst>
            </a:custGeom>
            <a:solidFill>
              <a:srgbClr val="808080"/>
            </a:solidFill>
            <a:ln w="9525">
              <a:noFill/>
              <a:round/>
              <a:headEnd/>
              <a:tailEnd/>
            </a:ln>
          </p:spPr>
          <p:txBody>
            <a:bodyPr/>
            <a:lstStyle/>
            <a:p>
              <a:pPr fontAlgn="base">
                <a:spcBef>
                  <a:spcPct val="0"/>
                </a:spcBef>
                <a:spcAft>
                  <a:spcPct val="0"/>
                </a:spcAft>
                <a:defRPr/>
              </a:pPr>
              <a:endParaRPr lang="en-AU" dirty="0">
                <a:solidFill>
                  <a:srgbClr val="000000"/>
                </a:solidFill>
              </a:endParaRPr>
            </a:p>
          </p:txBody>
        </p:sp>
      </p:grpSp>
    </p:spTree>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transition/>
  <p:hf hdr="0" ftr="0" dt="0"/>
  <p:txStyles>
    <p:titleStyle>
      <a:lvl1pPr algn="l" rtl="0" eaLnBrk="1" fontAlgn="base" hangingPunct="1">
        <a:lnSpc>
          <a:spcPct val="85000"/>
        </a:lnSpc>
        <a:spcBef>
          <a:spcPct val="0"/>
        </a:spcBef>
        <a:spcAft>
          <a:spcPct val="0"/>
        </a:spcAft>
        <a:defRPr sz="4400" b="1">
          <a:solidFill>
            <a:schemeClr val="tx2"/>
          </a:solidFill>
          <a:latin typeface="+mj-lt"/>
          <a:ea typeface="+mj-ea"/>
          <a:cs typeface="+mj-cs"/>
        </a:defRPr>
      </a:lvl1pPr>
      <a:lvl2pPr algn="l" rtl="0" eaLnBrk="1" fontAlgn="base" hangingPunct="1">
        <a:lnSpc>
          <a:spcPct val="85000"/>
        </a:lnSpc>
        <a:spcBef>
          <a:spcPct val="0"/>
        </a:spcBef>
        <a:spcAft>
          <a:spcPct val="0"/>
        </a:spcAft>
        <a:defRPr sz="4400" b="1">
          <a:solidFill>
            <a:schemeClr val="tx2"/>
          </a:solidFill>
          <a:latin typeface="Arial" charset="0"/>
        </a:defRPr>
      </a:lvl2pPr>
      <a:lvl3pPr algn="l" rtl="0" eaLnBrk="1" fontAlgn="base" hangingPunct="1">
        <a:lnSpc>
          <a:spcPct val="85000"/>
        </a:lnSpc>
        <a:spcBef>
          <a:spcPct val="0"/>
        </a:spcBef>
        <a:spcAft>
          <a:spcPct val="0"/>
        </a:spcAft>
        <a:defRPr sz="4400" b="1">
          <a:solidFill>
            <a:schemeClr val="tx2"/>
          </a:solidFill>
          <a:latin typeface="Arial" charset="0"/>
        </a:defRPr>
      </a:lvl3pPr>
      <a:lvl4pPr algn="l" rtl="0" eaLnBrk="1" fontAlgn="base" hangingPunct="1">
        <a:lnSpc>
          <a:spcPct val="85000"/>
        </a:lnSpc>
        <a:spcBef>
          <a:spcPct val="0"/>
        </a:spcBef>
        <a:spcAft>
          <a:spcPct val="0"/>
        </a:spcAft>
        <a:defRPr sz="4400" b="1">
          <a:solidFill>
            <a:schemeClr val="tx2"/>
          </a:solidFill>
          <a:latin typeface="Arial" charset="0"/>
        </a:defRPr>
      </a:lvl4pPr>
      <a:lvl5pPr algn="l" rtl="0" eaLnBrk="1" fontAlgn="base" hangingPunct="1">
        <a:lnSpc>
          <a:spcPct val="85000"/>
        </a:lnSpc>
        <a:spcBef>
          <a:spcPct val="0"/>
        </a:spcBef>
        <a:spcAft>
          <a:spcPct val="0"/>
        </a:spcAft>
        <a:defRPr sz="4400" b="1">
          <a:solidFill>
            <a:schemeClr val="tx2"/>
          </a:solidFill>
          <a:latin typeface="Arial" charset="0"/>
        </a:defRPr>
      </a:lvl5pPr>
      <a:lvl6pPr marL="457200" algn="l" rtl="0" eaLnBrk="1" fontAlgn="base" hangingPunct="1">
        <a:lnSpc>
          <a:spcPct val="85000"/>
        </a:lnSpc>
        <a:spcBef>
          <a:spcPct val="0"/>
        </a:spcBef>
        <a:spcAft>
          <a:spcPct val="0"/>
        </a:spcAft>
        <a:defRPr sz="4400" b="1">
          <a:solidFill>
            <a:schemeClr val="tx2"/>
          </a:solidFill>
          <a:latin typeface="Arial" charset="0"/>
        </a:defRPr>
      </a:lvl6pPr>
      <a:lvl7pPr marL="914400" algn="l" rtl="0" eaLnBrk="1" fontAlgn="base" hangingPunct="1">
        <a:lnSpc>
          <a:spcPct val="85000"/>
        </a:lnSpc>
        <a:spcBef>
          <a:spcPct val="0"/>
        </a:spcBef>
        <a:spcAft>
          <a:spcPct val="0"/>
        </a:spcAft>
        <a:defRPr sz="4400" b="1">
          <a:solidFill>
            <a:schemeClr val="tx2"/>
          </a:solidFill>
          <a:latin typeface="Arial" charset="0"/>
        </a:defRPr>
      </a:lvl7pPr>
      <a:lvl8pPr marL="1371600" algn="l" rtl="0" eaLnBrk="1" fontAlgn="base" hangingPunct="1">
        <a:lnSpc>
          <a:spcPct val="85000"/>
        </a:lnSpc>
        <a:spcBef>
          <a:spcPct val="0"/>
        </a:spcBef>
        <a:spcAft>
          <a:spcPct val="0"/>
        </a:spcAft>
        <a:defRPr sz="4400" b="1">
          <a:solidFill>
            <a:schemeClr val="tx2"/>
          </a:solidFill>
          <a:latin typeface="Arial" charset="0"/>
        </a:defRPr>
      </a:lvl8pPr>
      <a:lvl9pPr marL="1828800" algn="l" rtl="0" eaLnBrk="1" fontAlgn="base" hangingPunct="1">
        <a:lnSpc>
          <a:spcPct val="85000"/>
        </a:lnSpc>
        <a:spcBef>
          <a:spcPct val="0"/>
        </a:spcBef>
        <a:spcAft>
          <a:spcPct val="0"/>
        </a:spcAft>
        <a:defRPr sz="4400" b="1">
          <a:solidFill>
            <a:schemeClr val="tx2"/>
          </a:solidFill>
          <a:latin typeface="Arial" charset="0"/>
        </a:defRPr>
      </a:lvl9pPr>
    </p:titleStyle>
    <p:bodyStyle>
      <a:lvl1pPr marL="266700" indent="-266700" algn="l" rtl="0" eaLnBrk="1" fontAlgn="base" hangingPunct="1">
        <a:lnSpc>
          <a:spcPct val="90000"/>
        </a:lnSpc>
        <a:spcBef>
          <a:spcPct val="20000"/>
        </a:spcBef>
        <a:spcAft>
          <a:spcPct val="0"/>
        </a:spcAft>
        <a:buClr>
          <a:schemeClr val="accent1"/>
        </a:buClr>
        <a:buChar char="•"/>
        <a:defRPr sz="3400">
          <a:solidFill>
            <a:schemeClr val="tx1"/>
          </a:solidFill>
          <a:latin typeface="+mn-lt"/>
          <a:ea typeface="+mn-ea"/>
          <a:cs typeface="+mn-cs"/>
        </a:defRPr>
      </a:lvl1pPr>
      <a:lvl2pPr marL="808038" indent="-352425" algn="l" rtl="0" eaLnBrk="1" fontAlgn="base" hangingPunct="1">
        <a:lnSpc>
          <a:spcPct val="90000"/>
        </a:lnSpc>
        <a:spcBef>
          <a:spcPct val="20000"/>
        </a:spcBef>
        <a:spcAft>
          <a:spcPct val="0"/>
        </a:spcAft>
        <a:buClr>
          <a:schemeClr val="accent1"/>
        </a:buClr>
        <a:buFont typeface="Arial" charset="0"/>
        <a:buChar char="&gt;"/>
        <a:defRPr sz="3200">
          <a:solidFill>
            <a:schemeClr val="tx1"/>
          </a:solidFill>
          <a:latin typeface="+mn-lt"/>
        </a:defRPr>
      </a:lvl2pPr>
      <a:lvl3pPr marL="1233488" indent="-228600" algn="l" rtl="0" eaLnBrk="1" fontAlgn="base" hangingPunct="1">
        <a:lnSpc>
          <a:spcPct val="90000"/>
        </a:lnSpc>
        <a:spcBef>
          <a:spcPct val="20000"/>
        </a:spcBef>
        <a:spcAft>
          <a:spcPct val="0"/>
        </a:spcAft>
        <a:buClr>
          <a:schemeClr val="accent1"/>
        </a:buClr>
        <a:buFont typeface="Arial" charset="0"/>
        <a:buChar char="–"/>
        <a:defRPr sz="2400">
          <a:solidFill>
            <a:schemeClr val="tx1"/>
          </a:solidFill>
          <a:latin typeface="+mn-lt"/>
        </a:defRPr>
      </a:lvl3pPr>
      <a:lvl4pPr marL="1641475" indent="-228600" algn="l" rtl="0" eaLnBrk="1" fontAlgn="base" hangingPunct="1">
        <a:lnSpc>
          <a:spcPct val="90000"/>
        </a:lnSpc>
        <a:spcBef>
          <a:spcPct val="20000"/>
        </a:spcBef>
        <a:spcAft>
          <a:spcPct val="0"/>
        </a:spcAft>
        <a:buClr>
          <a:schemeClr val="accent1"/>
        </a:buClr>
        <a:buFont typeface="Arial" charset="0"/>
        <a:buChar char="–"/>
        <a:defRPr sz="2400">
          <a:solidFill>
            <a:schemeClr val="tx1"/>
          </a:solidFill>
          <a:latin typeface="+mn-lt"/>
        </a:defRPr>
      </a:lvl4pPr>
      <a:lvl5pPr marL="2057400" indent="-228600" algn="l" rtl="0" eaLnBrk="1" fontAlgn="base" hangingPunct="1">
        <a:lnSpc>
          <a:spcPct val="90000"/>
        </a:lnSpc>
        <a:spcBef>
          <a:spcPct val="20000"/>
        </a:spcBef>
        <a:spcAft>
          <a:spcPct val="0"/>
        </a:spcAft>
        <a:buClr>
          <a:schemeClr val="accent1"/>
        </a:buClr>
        <a:buFont typeface="Arial" charset="0"/>
        <a:buChar char="–"/>
        <a:defRPr sz="2400">
          <a:solidFill>
            <a:schemeClr val="tx1"/>
          </a:solidFill>
          <a:latin typeface="+mn-lt"/>
        </a:defRPr>
      </a:lvl5pPr>
      <a:lvl6pPr marL="2514600" indent="-228600" algn="l" rtl="0" eaLnBrk="1" fontAlgn="base" hangingPunct="1">
        <a:lnSpc>
          <a:spcPct val="90000"/>
        </a:lnSpc>
        <a:spcBef>
          <a:spcPct val="20000"/>
        </a:spcBef>
        <a:spcAft>
          <a:spcPct val="0"/>
        </a:spcAft>
        <a:buClr>
          <a:schemeClr val="accent1"/>
        </a:buClr>
        <a:buFont typeface="Arial" charset="0"/>
        <a:buChar char="–"/>
        <a:defRPr sz="2400">
          <a:solidFill>
            <a:schemeClr val="tx1"/>
          </a:solidFill>
          <a:latin typeface="+mn-lt"/>
        </a:defRPr>
      </a:lvl6pPr>
      <a:lvl7pPr marL="2971800" indent="-228600" algn="l" rtl="0" eaLnBrk="1" fontAlgn="base" hangingPunct="1">
        <a:lnSpc>
          <a:spcPct val="90000"/>
        </a:lnSpc>
        <a:spcBef>
          <a:spcPct val="20000"/>
        </a:spcBef>
        <a:spcAft>
          <a:spcPct val="0"/>
        </a:spcAft>
        <a:buClr>
          <a:schemeClr val="accent1"/>
        </a:buClr>
        <a:buFont typeface="Arial" charset="0"/>
        <a:buChar char="–"/>
        <a:defRPr sz="2400">
          <a:solidFill>
            <a:schemeClr val="tx1"/>
          </a:solidFill>
          <a:latin typeface="+mn-lt"/>
        </a:defRPr>
      </a:lvl7pPr>
      <a:lvl8pPr marL="3429000" indent="-228600" algn="l" rtl="0" eaLnBrk="1" fontAlgn="base" hangingPunct="1">
        <a:lnSpc>
          <a:spcPct val="90000"/>
        </a:lnSpc>
        <a:spcBef>
          <a:spcPct val="20000"/>
        </a:spcBef>
        <a:spcAft>
          <a:spcPct val="0"/>
        </a:spcAft>
        <a:buClr>
          <a:schemeClr val="accent1"/>
        </a:buClr>
        <a:buFont typeface="Arial" charset="0"/>
        <a:buChar char="–"/>
        <a:defRPr sz="2400">
          <a:solidFill>
            <a:schemeClr val="tx1"/>
          </a:solidFill>
          <a:latin typeface="+mn-lt"/>
        </a:defRPr>
      </a:lvl8pPr>
      <a:lvl9pPr marL="3886200" indent="-228600" algn="l" rtl="0" eaLnBrk="1" fontAlgn="base" hangingPunct="1">
        <a:lnSpc>
          <a:spcPct val="90000"/>
        </a:lnSpc>
        <a:spcBef>
          <a:spcPct val="20000"/>
        </a:spcBef>
        <a:spcAft>
          <a:spcPct val="0"/>
        </a:spcAft>
        <a:buClr>
          <a:schemeClr val="accent1"/>
        </a:buClr>
        <a:buFont typeface="Arial" charset="0"/>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304814" y="329185"/>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ounded Rectangle 8"/>
          <p:cNvSpPr/>
          <p:nvPr/>
        </p:nvSpPr>
        <p:spPr>
          <a:xfrm>
            <a:off x="418608" y="434163"/>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Title Placeholder 12"/>
          <p:cNvSpPr>
            <a:spLocks noGrp="1"/>
          </p:cNvSpPr>
          <p:nvPr>
            <p:ph type="title"/>
          </p:nvPr>
        </p:nvSpPr>
        <p:spPr>
          <a:xfrm>
            <a:off x="502920" y="4985591"/>
            <a:ext cx="8183880" cy="1051560"/>
          </a:xfrm>
          <a:prstGeom prst="rect">
            <a:avLst/>
          </a:prstGeom>
        </p:spPr>
        <p:txBody>
          <a:bodyPr vert="horz" anchor="b">
            <a:normAutofit/>
          </a:bodyPr>
          <a:lstStyle/>
          <a:p>
            <a:r>
              <a:rPr kumimoji="0" lang="en-US"/>
              <a:t>Click to edit Master title style</a:t>
            </a:r>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5" name="Date Placeholder 24"/>
          <p:cNvSpPr>
            <a:spLocks noGrp="1"/>
          </p:cNvSpPr>
          <p:nvPr>
            <p:ph type="dt" sz="half" idx="2"/>
          </p:nvPr>
        </p:nvSpPr>
        <p:spPr>
          <a:xfrm>
            <a:off x="3776328" y="6111876"/>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D3AD6241-7920-4595-B12F-D0189BFC64D0}" type="datetime1">
              <a:rPr lang="en-US" smtClean="0"/>
              <a:pPr/>
              <a:t>8/8/24</a:t>
            </a:fld>
            <a:endParaRPr lang="en-AU" dirty="0"/>
          </a:p>
        </p:txBody>
      </p:sp>
      <p:sp>
        <p:nvSpPr>
          <p:cNvPr id="18" name="Footer Placeholder 17"/>
          <p:cNvSpPr>
            <a:spLocks noGrp="1"/>
          </p:cNvSpPr>
          <p:nvPr>
            <p:ph type="ftr" sz="quarter" idx="3"/>
          </p:nvPr>
        </p:nvSpPr>
        <p:spPr>
          <a:xfrm>
            <a:off x="6062328" y="6111876"/>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n-AU" dirty="0"/>
          </a:p>
        </p:txBody>
      </p:sp>
      <p:sp>
        <p:nvSpPr>
          <p:cNvPr id="5" name="Slide Number Placeholder 4"/>
          <p:cNvSpPr>
            <a:spLocks noGrp="1"/>
          </p:cNvSpPr>
          <p:nvPr>
            <p:ph type="sldNum" sz="quarter" idx="4"/>
          </p:nvPr>
        </p:nvSpPr>
        <p:spPr>
          <a:xfrm>
            <a:off x="8348328" y="6111876"/>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A4FA226B-177C-4452-B1B7-3ECDC933F091}" type="slidenum">
              <a:rPr lang="en-AU" smtClean="0"/>
              <a:pPr/>
              <a:t>‹#›</a:t>
            </a:fld>
            <a:endParaRPr lang="en-AU" dirty="0"/>
          </a:p>
        </p:txBody>
      </p:sp>
      <p:grpSp>
        <p:nvGrpSpPr>
          <p:cNvPr id="10" name="Group 11"/>
          <p:cNvGrpSpPr>
            <a:grpSpLocks noChangeAspect="1"/>
          </p:cNvGrpSpPr>
          <p:nvPr/>
        </p:nvGrpSpPr>
        <p:grpSpPr bwMode="auto">
          <a:xfrm>
            <a:off x="125427" y="5627697"/>
            <a:ext cx="541337" cy="820737"/>
            <a:chOff x="-10395" y="-17929"/>
            <a:chExt cx="26618" cy="40273"/>
          </a:xfrm>
        </p:grpSpPr>
        <p:sp>
          <p:nvSpPr>
            <p:cNvPr id="11" name="Freeform 12"/>
            <p:cNvSpPr>
              <a:spLocks noChangeAspect="1" noEditPoints="1"/>
            </p:cNvSpPr>
            <p:nvPr/>
          </p:nvSpPr>
          <p:spPr bwMode="gray">
            <a:xfrm>
              <a:off x="-4306" y="1000"/>
              <a:ext cx="14441" cy="18306"/>
            </a:xfrm>
            <a:custGeom>
              <a:avLst/>
              <a:gdLst>
                <a:gd name="T0" fmla="*/ 2552 w 6120"/>
                <a:gd name="T1" fmla="*/ 3545 h 7720"/>
                <a:gd name="T2" fmla="*/ 2180 w 6120"/>
                <a:gd name="T3" fmla="*/ 3601 h 7720"/>
                <a:gd name="T4" fmla="*/ 2518 w 6120"/>
                <a:gd name="T5" fmla="*/ 4134 h 7720"/>
                <a:gd name="T6" fmla="*/ 2326 w 6120"/>
                <a:gd name="T7" fmla="*/ 4216 h 7720"/>
                <a:gd name="T8" fmla="*/ 1991 w 6120"/>
                <a:gd name="T9" fmla="*/ 3722 h 7720"/>
                <a:gd name="T10" fmla="*/ 1910 w 6120"/>
                <a:gd name="T11" fmla="*/ 3591 h 7720"/>
                <a:gd name="T12" fmla="*/ 1783 w 6120"/>
                <a:gd name="T13" fmla="*/ 4102 h 7720"/>
                <a:gd name="T14" fmla="*/ 1334 w 6120"/>
                <a:gd name="T15" fmla="*/ 4249 h 7720"/>
                <a:gd name="T16" fmla="*/ 1318 w 6120"/>
                <a:gd name="T17" fmla="*/ 3750 h 7720"/>
                <a:gd name="T18" fmla="*/ 1615 w 6120"/>
                <a:gd name="T19" fmla="*/ 3479 h 7720"/>
                <a:gd name="T20" fmla="*/ 1068 w 6120"/>
                <a:gd name="T21" fmla="*/ 3237 h 7720"/>
                <a:gd name="T22" fmla="*/ 1141 w 6120"/>
                <a:gd name="T23" fmla="*/ 3041 h 7720"/>
                <a:gd name="T24" fmla="*/ 1674 w 6120"/>
                <a:gd name="T25" fmla="*/ 3190 h 7720"/>
                <a:gd name="T26" fmla="*/ 1594 w 6120"/>
                <a:gd name="T27" fmla="*/ 2776 h 7720"/>
                <a:gd name="T28" fmla="*/ 1908 w 6120"/>
                <a:gd name="T29" fmla="*/ 2348 h 7720"/>
                <a:gd name="T30" fmla="*/ 1912 w 6120"/>
                <a:gd name="T31" fmla="*/ 2348 h 7720"/>
                <a:gd name="T32" fmla="*/ 1916 w 6120"/>
                <a:gd name="T33" fmla="*/ 2348 h 7720"/>
                <a:gd name="T34" fmla="*/ 2230 w 6120"/>
                <a:gd name="T35" fmla="*/ 2776 h 7720"/>
                <a:gd name="T36" fmla="*/ 2150 w 6120"/>
                <a:gd name="T37" fmla="*/ 3190 h 7720"/>
                <a:gd name="T38" fmla="*/ 2684 w 6120"/>
                <a:gd name="T39" fmla="*/ 3041 h 7720"/>
                <a:gd name="T40" fmla="*/ 2756 w 6120"/>
                <a:gd name="T41" fmla="*/ 3237 h 7720"/>
                <a:gd name="T42" fmla="*/ 2999 w 6120"/>
                <a:gd name="T43" fmla="*/ 6678 h 7720"/>
                <a:gd name="T44" fmla="*/ 2999 w 6120"/>
                <a:gd name="T45" fmla="*/ 6677 h 7720"/>
                <a:gd name="T46" fmla="*/ 3000 w 6120"/>
                <a:gd name="T47" fmla="*/ 6677 h 7720"/>
                <a:gd name="T48" fmla="*/ 5151 w 6120"/>
                <a:gd name="T49" fmla="*/ 972 h 7720"/>
                <a:gd name="T50" fmla="*/ 5995 w 6120"/>
                <a:gd name="T51" fmla="*/ 2567 h 7720"/>
                <a:gd name="T52" fmla="*/ 2998 w 6120"/>
                <a:gd name="T53" fmla="*/ 128 h 7720"/>
                <a:gd name="T54" fmla="*/ 848 w 6120"/>
                <a:gd name="T55" fmla="*/ 972 h 7720"/>
                <a:gd name="T56" fmla="*/ 2998 w 6120"/>
                <a:gd name="T57" fmla="*/ 6677 h 7720"/>
                <a:gd name="T58" fmla="*/ 2874 w 6120"/>
                <a:gd name="T59" fmla="*/ 7508 h 7720"/>
                <a:gd name="T60" fmla="*/ 126 w 6120"/>
                <a:gd name="T61" fmla="*/ 124 h 7720"/>
                <a:gd name="T62" fmla="*/ 2002 w 6120"/>
                <a:gd name="T63" fmla="*/ 0 h 7720"/>
                <a:gd name="T64" fmla="*/ 2 w 6120"/>
                <a:gd name="T65" fmla="*/ 2562 h 7720"/>
                <a:gd name="T66" fmla="*/ 2998 w 6120"/>
                <a:gd name="T67" fmla="*/ 7720 h 7720"/>
                <a:gd name="T68" fmla="*/ 3466 w 6120"/>
                <a:gd name="T69" fmla="*/ 3545 h 7720"/>
                <a:gd name="T70" fmla="*/ 3837 w 6120"/>
                <a:gd name="T71" fmla="*/ 3601 h 7720"/>
                <a:gd name="T72" fmla="*/ 3500 w 6120"/>
                <a:gd name="T73" fmla="*/ 4134 h 7720"/>
                <a:gd name="T74" fmla="*/ 3692 w 6120"/>
                <a:gd name="T75" fmla="*/ 4216 h 7720"/>
                <a:gd name="T76" fmla="*/ 4027 w 6120"/>
                <a:gd name="T77" fmla="*/ 3722 h 7720"/>
                <a:gd name="T78" fmla="*/ 4108 w 6120"/>
                <a:gd name="T79" fmla="*/ 3591 h 7720"/>
                <a:gd name="T80" fmla="*/ 4235 w 6120"/>
                <a:gd name="T81" fmla="*/ 4102 h 7720"/>
                <a:gd name="T82" fmla="*/ 4684 w 6120"/>
                <a:gd name="T83" fmla="*/ 4249 h 7720"/>
                <a:gd name="T84" fmla="*/ 4700 w 6120"/>
                <a:gd name="T85" fmla="*/ 3750 h 7720"/>
                <a:gd name="T86" fmla="*/ 4403 w 6120"/>
                <a:gd name="T87" fmla="*/ 3479 h 7720"/>
                <a:gd name="T88" fmla="*/ 4949 w 6120"/>
                <a:gd name="T89" fmla="*/ 3237 h 7720"/>
                <a:gd name="T90" fmla="*/ 4877 w 6120"/>
                <a:gd name="T91" fmla="*/ 3041 h 7720"/>
                <a:gd name="T92" fmla="*/ 4344 w 6120"/>
                <a:gd name="T93" fmla="*/ 3190 h 7720"/>
                <a:gd name="T94" fmla="*/ 4424 w 6120"/>
                <a:gd name="T95" fmla="*/ 2776 h 7720"/>
                <a:gd name="T96" fmla="*/ 4110 w 6120"/>
                <a:gd name="T97" fmla="*/ 2348 h 7720"/>
                <a:gd name="T98" fmla="*/ 4106 w 6120"/>
                <a:gd name="T99" fmla="*/ 2348 h 7720"/>
                <a:gd name="T100" fmla="*/ 4101 w 6120"/>
                <a:gd name="T101" fmla="*/ 2348 h 7720"/>
                <a:gd name="T102" fmla="*/ 3787 w 6120"/>
                <a:gd name="T103" fmla="*/ 2776 h 7720"/>
                <a:gd name="T104" fmla="*/ 3867 w 6120"/>
                <a:gd name="T105" fmla="*/ 3190 h 7720"/>
                <a:gd name="T106" fmla="*/ 3334 w 6120"/>
                <a:gd name="T107" fmla="*/ 3041 h 7720"/>
                <a:gd name="T108" fmla="*/ 3262 w 6120"/>
                <a:gd name="T109" fmla="*/ 3237 h 772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120"/>
                <a:gd name="T166" fmla="*/ 0 h 7720"/>
                <a:gd name="T167" fmla="*/ 6120 w 6120"/>
                <a:gd name="T168" fmla="*/ 7720 h 772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120" h="7720">
                  <a:moveTo>
                    <a:pt x="2756" y="3237"/>
                  </a:moveTo>
                  <a:cubicBezTo>
                    <a:pt x="2727" y="3358"/>
                    <a:pt x="2704" y="3479"/>
                    <a:pt x="2552" y="3545"/>
                  </a:cubicBezTo>
                  <a:cubicBezTo>
                    <a:pt x="2394" y="3613"/>
                    <a:pt x="2333" y="3499"/>
                    <a:pt x="2209" y="3479"/>
                  </a:cubicBezTo>
                  <a:cubicBezTo>
                    <a:pt x="2094" y="3461"/>
                    <a:pt x="2070" y="3599"/>
                    <a:pt x="2180" y="3601"/>
                  </a:cubicBezTo>
                  <a:cubicBezTo>
                    <a:pt x="2290" y="3603"/>
                    <a:pt x="2425" y="3599"/>
                    <a:pt x="2507" y="3750"/>
                  </a:cubicBezTo>
                  <a:cubicBezTo>
                    <a:pt x="2600" y="3923"/>
                    <a:pt x="2488" y="3998"/>
                    <a:pt x="2518" y="4134"/>
                  </a:cubicBezTo>
                  <a:cubicBezTo>
                    <a:pt x="2531" y="4194"/>
                    <a:pt x="2517" y="4229"/>
                    <a:pt x="2490" y="4249"/>
                  </a:cubicBezTo>
                  <a:cubicBezTo>
                    <a:pt x="2442" y="4284"/>
                    <a:pt x="2371" y="4248"/>
                    <a:pt x="2326" y="4216"/>
                  </a:cubicBezTo>
                  <a:cubicBezTo>
                    <a:pt x="2223" y="4144"/>
                    <a:pt x="2150" y="4224"/>
                    <a:pt x="2042" y="4102"/>
                  </a:cubicBezTo>
                  <a:cubicBezTo>
                    <a:pt x="1953" y="4002"/>
                    <a:pt x="1892" y="3881"/>
                    <a:pt x="1991" y="3722"/>
                  </a:cubicBezTo>
                  <a:cubicBezTo>
                    <a:pt x="2043" y="3639"/>
                    <a:pt x="1975" y="3596"/>
                    <a:pt x="1914" y="3591"/>
                  </a:cubicBezTo>
                  <a:cubicBezTo>
                    <a:pt x="1910" y="3591"/>
                    <a:pt x="1910" y="3591"/>
                    <a:pt x="1910" y="3591"/>
                  </a:cubicBezTo>
                  <a:cubicBezTo>
                    <a:pt x="1850" y="3596"/>
                    <a:pt x="1781" y="3639"/>
                    <a:pt x="1833" y="3722"/>
                  </a:cubicBezTo>
                  <a:cubicBezTo>
                    <a:pt x="1932" y="3881"/>
                    <a:pt x="1872" y="4002"/>
                    <a:pt x="1783" y="4102"/>
                  </a:cubicBezTo>
                  <a:cubicBezTo>
                    <a:pt x="1674" y="4224"/>
                    <a:pt x="1601" y="4144"/>
                    <a:pt x="1499" y="4216"/>
                  </a:cubicBezTo>
                  <a:cubicBezTo>
                    <a:pt x="1453" y="4248"/>
                    <a:pt x="1382" y="4284"/>
                    <a:pt x="1334" y="4249"/>
                  </a:cubicBezTo>
                  <a:cubicBezTo>
                    <a:pt x="1307" y="4229"/>
                    <a:pt x="1294" y="4194"/>
                    <a:pt x="1307" y="4134"/>
                  </a:cubicBezTo>
                  <a:cubicBezTo>
                    <a:pt x="1336" y="3998"/>
                    <a:pt x="1224" y="3923"/>
                    <a:pt x="1318" y="3750"/>
                  </a:cubicBezTo>
                  <a:cubicBezTo>
                    <a:pt x="1399" y="3599"/>
                    <a:pt x="1534" y="3603"/>
                    <a:pt x="1644" y="3601"/>
                  </a:cubicBezTo>
                  <a:cubicBezTo>
                    <a:pt x="1753" y="3599"/>
                    <a:pt x="1731" y="3461"/>
                    <a:pt x="1615" y="3479"/>
                  </a:cubicBezTo>
                  <a:cubicBezTo>
                    <a:pt x="1491" y="3499"/>
                    <a:pt x="1430" y="3613"/>
                    <a:pt x="1272" y="3545"/>
                  </a:cubicBezTo>
                  <a:cubicBezTo>
                    <a:pt x="1121" y="3479"/>
                    <a:pt x="1098" y="3358"/>
                    <a:pt x="1068" y="3237"/>
                  </a:cubicBezTo>
                  <a:cubicBezTo>
                    <a:pt x="1050" y="3161"/>
                    <a:pt x="1005" y="3163"/>
                    <a:pt x="1018" y="3103"/>
                  </a:cubicBezTo>
                  <a:cubicBezTo>
                    <a:pt x="1031" y="3040"/>
                    <a:pt x="1068" y="3077"/>
                    <a:pt x="1141" y="3041"/>
                  </a:cubicBezTo>
                  <a:cubicBezTo>
                    <a:pt x="1268" y="2977"/>
                    <a:pt x="1321" y="2895"/>
                    <a:pt x="1483" y="2965"/>
                  </a:cubicBezTo>
                  <a:cubicBezTo>
                    <a:pt x="1581" y="3006"/>
                    <a:pt x="1621" y="3112"/>
                    <a:pt x="1674" y="3190"/>
                  </a:cubicBezTo>
                  <a:cubicBezTo>
                    <a:pt x="1725" y="3268"/>
                    <a:pt x="1844" y="3179"/>
                    <a:pt x="1780" y="3117"/>
                  </a:cubicBezTo>
                  <a:cubicBezTo>
                    <a:pt x="1716" y="3055"/>
                    <a:pt x="1578" y="2913"/>
                    <a:pt x="1594" y="2776"/>
                  </a:cubicBezTo>
                  <a:cubicBezTo>
                    <a:pt x="1609" y="2639"/>
                    <a:pt x="1733" y="2539"/>
                    <a:pt x="1807" y="2481"/>
                  </a:cubicBezTo>
                  <a:cubicBezTo>
                    <a:pt x="1878" y="2425"/>
                    <a:pt x="1816" y="2359"/>
                    <a:pt x="1908" y="2348"/>
                  </a:cubicBezTo>
                  <a:cubicBezTo>
                    <a:pt x="1908" y="2347"/>
                    <a:pt x="1908" y="2347"/>
                    <a:pt x="1908" y="2347"/>
                  </a:cubicBezTo>
                  <a:cubicBezTo>
                    <a:pt x="1909" y="2348"/>
                    <a:pt x="1911" y="2348"/>
                    <a:pt x="1912" y="2348"/>
                  </a:cubicBezTo>
                  <a:cubicBezTo>
                    <a:pt x="1913" y="2348"/>
                    <a:pt x="1915" y="2348"/>
                    <a:pt x="1916" y="2347"/>
                  </a:cubicBezTo>
                  <a:cubicBezTo>
                    <a:pt x="1916" y="2348"/>
                    <a:pt x="1916" y="2348"/>
                    <a:pt x="1916" y="2348"/>
                  </a:cubicBezTo>
                  <a:cubicBezTo>
                    <a:pt x="2008" y="2359"/>
                    <a:pt x="1946" y="2425"/>
                    <a:pt x="2018" y="2481"/>
                  </a:cubicBezTo>
                  <a:cubicBezTo>
                    <a:pt x="2091" y="2539"/>
                    <a:pt x="2215" y="2639"/>
                    <a:pt x="2230" y="2776"/>
                  </a:cubicBezTo>
                  <a:cubicBezTo>
                    <a:pt x="2246" y="2913"/>
                    <a:pt x="2108" y="3055"/>
                    <a:pt x="2044" y="3117"/>
                  </a:cubicBezTo>
                  <a:cubicBezTo>
                    <a:pt x="1980" y="3179"/>
                    <a:pt x="2099" y="3268"/>
                    <a:pt x="2150" y="3190"/>
                  </a:cubicBezTo>
                  <a:cubicBezTo>
                    <a:pt x="2203" y="3112"/>
                    <a:pt x="2243" y="3006"/>
                    <a:pt x="2341" y="2965"/>
                  </a:cubicBezTo>
                  <a:cubicBezTo>
                    <a:pt x="2504" y="2895"/>
                    <a:pt x="2556" y="2977"/>
                    <a:pt x="2684" y="3041"/>
                  </a:cubicBezTo>
                  <a:cubicBezTo>
                    <a:pt x="2756" y="3077"/>
                    <a:pt x="2793" y="3040"/>
                    <a:pt x="2806" y="3103"/>
                  </a:cubicBezTo>
                  <a:cubicBezTo>
                    <a:pt x="2819" y="3163"/>
                    <a:pt x="2774" y="3161"/>
                    <a:pt x="2756" y="3237"/>
                  </a:cubicBezTo>
                  <a:close/>
                  <a:moveTo>
                    <a:pt x="2999" y="6677"/>
                  </a:moveTo>
                  <a:cubicBezTo>
                    <a:pt x="2999" y="6678"/>
                    <a:pt x="2999" y="6678"/>
                    <a:pt x="2999" y="6678"/>
                  </a:cubicBezTo>
                  <a:cubicBezTo>
                    <a:pt x="2999" y="6678"/>
                    <a:pt x="2999" y="6678"/>
                    <a:pt x="2999" y="6678"/>
                  </a:cubicBezTo>
                  <a:lnTo>
                    <a:pt x="2999" y="6677"/>
                  </a:lnTo>
                  <a:close/>
                  <a:moveTo>
                    <a:pt x="5151" y="3210"/>
                  </a:moveTo>
                  <a:cubicBezTo>
                    <a:pt x="5048" y="5666"/>
                    <a:pt x="3351" y="6459"/>
                    <a:pt x="3000" y="6677"/>
                  </a:cubicBezTo>
                  <a:cubicBezTo>
                    <a:pt x="3000" y="972"/>
                    <a:pt x="3000" y="972"/>
                    <a:pt x="3000" y="972"/>
                  </a:cubicBezTo>
                  <a:cubicBezTo>
                    <a:pt x="5151" y="972"/>
                    <a:pt x="5151" y="972"/>
                    <a:pt x="5151" y="972"/>
                  </a:cubicBezTo>
                  <a:lnTo>
                    <a:pt x="5151" y="3210"/>
                  </a:lnTo>
                  <a:close/>
                  <a:moveTo>
                    <a:pt x="5995" y="2567"/>
                  </a:moveTo>
                  <a:cubicBezTo>
                    <a:pt x="5995" y="128"/>
                    <a:pt x="5995" y="128"/>
                    <a:pt x="5995" y="128"/>
                  </a:cubicBezTo>
                  <a:cubicBezTo>
                    <a:pt x="2998" y="128"/>
                    <a:pt x="2998" y="128"/>
                    <a:pt x="2998" y="128"/>
                  </a:cubicBezTo>
                  <a:cubicBezTo>
                    <a:pt x="2998" y="972"/>
                    <a:pt x="2998" y="972"/>
                    <a:pt x="2998" y="972"/>
                  </a:cubicBezTo>
                  <a:cubicBezTo>
                    <a:pt x="848" y="972"/>
                    <a:pt x="848" y="972"/>
                    <a:pt x="848" y="972"/>
                  </a:cubicBezTo>
                  <a:cubicBezTo>
                    <a:pt x="848" y="3210"/>
                    <a:pt x="848" y="3210"/>
                    <a:pt x="848" y="3210"/>
                  </a:cubicBezTo>
                  <a:cubicBezTo>
                    <a:pt x="950" y="5665"/>
                    <a:pt x="2647" y="6458"/>
                    <a:pt x="2998" y="6677"/>
                  </a:cubicBezTo>
                  <a:cubicBezTo>
                    <a:pt x="2998" y="7575"/>
                    <a:pt x="2998" y="7575"/>
                    <a:pt x="2998" y="7575"/>
                  </a:cubicBezTo>
                  <a:cubicBezTo>
                    <a:pt x="2957" y="7553"/>
                    <a:pt x="2915" y="7530"/>
                    <a:pt x="2874" y="7508"/>
                  </a:cubicBezTo>
                  <a:cubicBezTo>
                    <a:pt x="1037" y="6491"/>
                    <a:pt x="138" y="4871"/>
                    <a:pt x="126" y="2562"/>
                  </a:cubicBezTo>
                  <a:cubicBezTo>
                    <a:pt x="125" y="2325"/>
                    <a:pt x="126" y="604"/>
                    <a:pt x="126" y="124"/>
                  </a:cubicBezTo>
                  <a:cubicBezTo>
                    <a:pt x="2002" y="124"/>
                    <a:pt x="2002" y="124"/>
                    <a:pt x="2002" y="124"/>
                  </a:cubicBezTo>
                  <a:cubicBezTo>
                    <a:pt x="2002" y="0"/>
                    <a:pt x="2002" y="0"/>
                    <a:pt x="2002" y="0"/>
                  </a:cubicBezTo>
                  <a:cubicBezTo>
                    <a:pt x="2" y="0"/>
                    <a:pt x="2" y="0"/>
                    <a:pt x="2" y="0"/>
                  </a:cubicBezTo>
                  <a:cubicBezTo>
                    <a:pt x="2" y="0"/>
                    <a:pt x="0" y="2285"/>
                    <a:pt x="2" y="2562"/>
                  </a:cubicBezTo>
                  <a:cubicBezTo>
                    <a:pt x="13" y="4797"/>
                    <a:pt x="841" y="6603"/>
                    <a:pt x="2998" y="7715"/>
                  </a:cubicBezTo>
                  <a:cubicBezTo>
                    <a:pt x="2998" y="7720"/>
                    <a:pt x="2998" y="7720"/>
                    <a:pt x="2998" y="7720"/>
                  </a:cubicBezTo>
                  <a:cubicBezTo>
                    <a:pt x="5483" y="6542"/>
                    <a:pt x="6120" y="4501"/>
                    <a:pt x="5995" y="2567"/>
                  </a:cubicBezTo>
                  <a:close/>
                  <a:moveTo>
                    <a:pt x="3466" y="3545"/>
                  </a:moveTo>
                  <a:cubicBezTo>
                    <a:pt x="3624" y="3613"/>
                    <a:pt x="3685" y="3499"/>
                    <a:pt x="3808" y="3479"/>
                  </a:cubicBezTo>
                  <a:cubicBezTo>
                    <a:pt x="3924" y="3461"/>
                    <a:pt x="3947" y="3599"/>
                    <a:pt x="3837" y="3601"/>
                  </a:cubicBezTo>
                  <a:cubicBezTo>
                    <a:pt x="3728" y="3603"/>
                    <a:pt x="3593" y="3599"/>
                    <a:pt x="3511" y="3750"/>
                  </a:cubicBezTo>
                  <a:cubicBezTo>
                    <a:pt x="3418" y="3923"/>
                    <a:pt x="3530" y="3998"/>
                    <a:pt x="3500" y="4134"/>
                  </a:cubicBezTo>
                  <a:cubicBezTo>
                    <a:pt x="3487" y="4194"/>
                    <a:pt x="3501" y="4229"/>
                    <a:pt x="3528" y="4249"/>
                  </a:cubicBezTo>
                  <a:cubicBezTo>
                    <a:pt x="3576" y="4284"/>
                    <a:pt x="3647" y="4248"/>
                    <a:pt x="3692" y="4216"/>
                  </a:cubicBezTo>
                  <a:cubicBezTo>
                    <a:pt x="3795" y="4144"/>
                    <a:pt x="3868" y="4224"/>
                    <a:pt x="3976" y="4102"/>
                  </a:cubicBezTo>
                  <a:cubicBezTo>
                    <a:pt x="4065" y="4002"/>
                    <a:pt x="4126" y="3881"/>
                    <a:pt x="4027" y="3722"/>
                  </a:cubicBezTo>
                  <a:cubicBezTo>
                    <a:pt x="3975" y="3639"/>
                    <a:pt x="4043" y="3596"/>
                    <a:pt x="4104" y="3591"/>
                  </a:cubicBezTo>
                  <a:cubicBezTo>
                    <a:pt x="4108" y="3591"/>
                    <a:pt x="4108" y="3591"/>
                    <a:pt x="4108" y="3591"/>
                  </a:cubicBezTo>
                  <a:cubicBezTo>
                    <a:pt x="4168" y="3596"/>
                    <a:pt x="4236" y="3639"/>
                    <a:pt x="4185" y="3722"/>
                  </a:cubicBezTo>
                  <a:cubicBezTo>
                    <a:pt x="4086" y="3881"/>
                    <a:pt x="4146" y="4002"/>
                    <a:pt x="4235" y="4102"/>
                  </a:cubicBezTo>
                  <a:cubicBezTo>
                    <a:pt x="4344" y="4224"/>
                    <a:pt x="4417" y="4144"/>
                    <a:pt x="4519" y="4216"/>
                  </a:cubicBezTo>
                  <a:cubicBezTo>
                    <a:pt x="4564" y="4248"/>
                    <a:pt x="4636" y="4284"/>
                    <a:pt x="4684" y="4249"/>
                  </a:cubicBezTo>
                  <a:cubicBezTo>
                    <a:pt x="4711" y="4229"/>
                    <a:pt x="4724" y="4194"/>
                    <a:pt x="4711" y="4134"/>
                  </a:cubicBezTo>
                  <a:cubicBezTo>
                    <a:pt x="4682" y="3998"/>
                    <a:pt x="4794" y="3923"/>
                    <a:pt x="4700" y="3750"/>
                  </a:cubicBezTo>
                  <a:cubicBezTo>
                    <a:pt x="4618" y="3599"/>
                    <a:pt x="4484" y="3603"/>
                    <a:pt x="4374" y="3601"/>
                  </a:cubicBezTo>
                  <a:cubicBezTo>
                    <a:pt x="4264" y="3599"/>
                    <a:pt x="4287" y="3461"/>
                    <a:pt x="4403" y="3479"/>
                  </a:cubicBezTo>
                  <a:cubicBezTo>
                    <a:pt x="4527" y="3499"/>
                    <a:pt x="4588" y="3613"/>
                    <a:pt x="4745" y="3545"/>
                  </a:cubicBezTo>
                  <a:cubicBezTo>
                    <a:pt x="4897" y="3479"/>
                    <a:pt x="4921" y="3358"/>
                    <a:pt x="4949" y="3237"/>
                  </a:cubicBezTo>
                  <a:cubicBezTo>
                    <a:pt x="4967" y="3161"/>
                    <a:pt x="5013" y="3163"/>
                    <a:pt x="5000" y="3103"/>
                  </a:cubicBezTo>
                  <a:cubicBezTo>
                    <a:pt x="4986" y="3040"/>
                    <a:pt x="4950" y="3077"/>
                    <a:pt x="4877" y="3041"/>
                  </a:cubicBezTo>
                  <a:cubicBezTo>
                    <a:pt x="4749" y="2977"/>
                    <a:pt x="4697" y="2895"/>
                    <a:pt x="4534" y="2965"/>
                  </a:cubicBezTo>
                  <a:cubicBezTo>
                    <a:pt x="4437" y="3006"/>
                    <a:pt x="4397" y="3112"/>
                    <a:pt x="4344" y="3190"/>
                  </a:cubicBezTo>
                  <a:cubicBezTo>
                    <a:pt x="4293" y="3268"/>
                    <a:pt x="4174" y="3179"/>
                    <a:pt x="4238" y="3117"/>
                  </a:cubicBezTo>
                  <a:cubicBezTo>
                    <a:pt x="4301" y="3055"/>
                    <a:pt x="4440" y="2913"/>
                    <a:pt x="4424" y="2776"/>
                  </a:cubicBezTo>
                  <a:cubicBezTo>
                    <a:pt x="4408" y="2639"/>
                    <a:pt x="4285" y="2539"/>
                    <a:pt x="4211" y="2481"/>
                  </a:cubicBezTo>
                  <a:cubicBezTo>
                    <a:pt x="4140" y="2425"/>
                    <a:pt x="4202" y="2359"/>
                    <a:pt x="4110" y="2348"/>
                  </a:cubicBezTo>
                  <a:cubicBezTo>
                    <a:pt x="4110" y="2347"/>
                    <a:pt x="4110" y="2347"/>
                    <a:pt x="4110" y="2347"/>
                  </a:cubicBezTo>
                  <a:cubicBezTo>
                    <a:pt x="4108" y="2348"/>
                    <a:pt x="4107" y="2348"/>
                    <a:pt x="4106" y="2348"/>
                  </a:cubicBezTo>
                  <a:cubicBezTo>
                    <a:pt x="4104" y="2348"/>
                    <a:pt x="4103" y="2348"/>
                    <a:pt x="4101" y="2347"/>
                  </a:cubicBezTo>
                  <a:cubicBezTo>
                    <a:pt x="4101" y="2348"/>
                    <a:pt x="4101" y="2348"/>
                    <a:pt x="4101" y="2348"/>
                  </a:cubicBezTo>
                  <a:cubicBezTo>
                    <a:pt x="4010" y="2359"/>
                    <a:pt x="4071" y="2425"/>
                    <a:pt x="4000" y="2481"/>
                  </a:cubicBezTo>
                  <a:cubicBezTo>
                    <a:pt x="3927" y="2539"/>
                    <a:pt x="3803" y="2639"/>
                    <a:pt x="3787" y="2776"/>
                  </a:cubicBezTo>
                  <a:cubicBezTo>
                    <a:pt x="3772" y="2913"/>
                    <a:pt x="3910" y="3055"/>
                    <a:pt x="3974" y="3117"/>
                  </a:cubicBezTo>
                  <a:cubicBezTo>
                    <a:pt x="4038" y="3179"/>
                    <a:pt x="3919" y="3268"/>
                    <a:pt x="3867" y="3190"/>
                  </a:cubicBezTo>
                  <a:cubicBezTo>
                    <a:pt x="3815" y="3112"/>
                    <a:pt x="3775" y="3006"/>
                    <a:pt x="3677" y="2965"/>
                  </a:cubicBezTo>
                  <a:cubicBezTo>
                    <a:pt x="3514" y="2895"/>
                    <a:pt x="3462" y="2977"/>
                    <a:pt x="3334" y="3041"/>
                  </a:cubicBezTo>
                  <a:cubicBezTo>
                    <a:pt x="3262" y="3077"/>
                    <a:pt x="3225" y="3040"/>
                    <a:pt x="3212" y="3103"/>
                  </a:cubicBezTo>
                  <a:cubicBezTo>
                    <a:pt x="3199" y="3163"/>
                    <a:pt x="3244" y="3161"/>
                    <a:pt x="3262" y="3237"/>
                  </a:cubicBezTo>
                  <a:cubicBezTo>
                    <a:pt x="3291" y="3358"/>
                    <a:pt x="3314" y="3479"/>
                    <a:pt x="3466" y="3545"/>
                  </a:cubicBezTo>
                  <a:close/>
                </a:path>
              </a:pathLst>
            </a:custGeom>
            <a:solidFill>
              <a:srgbClr val="808080"/>
            </a:solidFill>
            <a:ln w="9525">
              <a:noFill/>
              <a:round/>
              <a:headEnd/>
              <a:tailEnd/>
            </a:ln>
          </p:spPr>
          <p:txBody>
            <a:bodyPr/>
            <a:lstStyle/>
            <a:p>
              <a:pPr fontAlgn="base">
                <a:spcBef>
                  <a:spcPct val="0"/>
                </a:spcBef>
                <a:spcAft>
                  <a:spcPct val="0"/>
                </a:spcAft>
                <a:defRPr/>
              </a:pPr>
              <a:endParaRPr lang="en-AU" dirty="0">
                <a:solidFill>
                  <a:srgbClr val="000000"/>
                </a:solidFill>
              </a:endParaRPr>
            </a:p>
          </p:txBody>
        </p:sp>
        <p:sp>
          <p:nvSpPr>
            <p:cNvPr id="12" name="Freeform 13"/>
            <p:cNvSpPr>
              <a:spLocks noChangeAspect="1" noEditPoints="1"/>
            </p:cNvSpPr>
            <p:nvPr/>
          </p:nvSpPr>
          <p:spPr bwMode="gray">
            <a:xfrm>
              <a:off x="-10395" y="-17929"/>
              <a:ext cx="26618" cy="28355"/>
            </a:xfrm>
            <a:custGeom>
              <a:avLst/>
              <a:gdLst>
                <a:gd name="T0" fmla="*/ 2202 w 11268"/>
                <a:gd name="T1" fmla="*/ 8732 h 11991"/>
                <a:gd name="T2" fmla="*/ 1882 w 11268"/>
                <a:gd name="T3" fmla="*/ 10213 h 11991"/>
                <a:gd name="T4" fmla="*/ 1898 w 11268"/>
                <a:gd name="T5" fmla="*/ 10795 h 11991"/>
                <a:gd name="T6" fmla="*/ 9595 w 11268"/>
                <a:gd name="T7" fmla="*/ 9934 h 11991"/>
                <a:gd name="T8" fmla="*/ 9535 w 11268"/>
                <a:gd name="T9" fmla="*/ 10067 h 11991"/>
                <a:gd name="T10" fmla="*/ 10193 w 11268"/>
                <a:gd name="T11" fmla="*/ 8162 h 11991"/>
                <a:gd name="T12" fmla="*/ 8344 w 11268"/>
                <a:gd name="T13" fmla="*/ 7520 h 11991"/>
                <a:gd name="T14" fmla="*/ 9452 w 11268"/>
                <a:gd name="T15" fmla="*/ 9067 h 11991"/>
                <a:gd name="T16" fmla="*/ 8042 w 11268"/>
                <a:gd name="T17" fmla="*/ 7322 h 11991"/>
                <a:gd name="T18" fmla="*/ 8980 w 11268"/>
                <a:gd name="T19" fmla="*/ 5934 h 11991"/>
                <a:gd name="T20" fmla="*/ 5921 w 11268"/>
                <a:gd name="T21" fmla="*/ 6033 h 11991"/>
                <a:gd name="T22" fmla="*/ 6089 w 11268"/>
                <a:gd name="T23" fmla="*/ 4652 h 11991"/>
                <a:gd name="T24" fmla="*/ 5029 w 11268"/>
                <a:gd name="T25" fmla="*/ 5086 h 11991"/>
                <a:gd name="T26" fmla="*/ 4704 w 11268"/>
                <a:gd name="T27" fmla="*/ 4818 h 11991"/>
                <a:gd name="T28" fmla="*/ 4674 w 11268"/>
                <a:gd name="T29" fmla="*/ 4267 h 11991"/>
                <a:gd name="T30" fmla="*/ 5376 w 11268"/>
                <a:gd name="T31" fmla="*/ 4064 h 11991"/>
                <a:gd name="T32" fmla="*/ 5903 w 11268"/>
                <a:gd name="T33" fmla="*/ 3168 h 11991"/>
                <a:gd name="T34" fmla="*/ 6664 w 11268"/>
                <a:gd name="T35" fmla="*/ 2879 h 11991"/>
                <a:gd name="T36" fmla="*/ 6898 w 11268"/>
                <a:gd name="T37" fmla="*/ 2727 h 11991"/>
                <a:gd name="T38" fmla="*/ 6964 w 11268"/>
                <a:gd name="T39" fmla="*/ 3586 h 11991"/>
                <a:gd name="T40" fmla="*/ 6947 w 11268"/>
                <a:gd name="T41" fmla="*/ 4559 h 11991"/>
                <a:gd name="T42" fmla="*/ 7084 w 11268"/>
                <a:gd name="T43" fmla="*/ 4613 h 11991"/>
                <a:gd name="T44" fmla="*/ 7247 w 11268"/>
                <a:gd name="T45" fmla="*/ 3314 h 11991"/>
                <a:gd name="T46" fmla="*/ 7344 w 11268"/>
                <a:gd name="T47" fmla="*/ 2517 h 11991"/>
                <a:gd name="T48" fmla="*/ 7282 w 11268"/>
                <a:gd name="T49" fmla="*/ 1201 h 11991"/>
                <a:gd name="T50" fmla="*/ 6104 w 11268"/>
                <a:gd name="T51" fmla="*/ 928 h 11991"/>
                <a:gd name="T52" fmla="*/ 5203 w 11268"/>
                <a:gd name="T53" fmla="*/ 257 h 11991"/>
                <a:gd name="T54" fmla="*/ 5210 w 11268"/>
                <a:gd name="T55" fmla="*/ 1823 h 11991"/>
                <a:gd name="T56" fmla="*/ 5857 w 11268"/>
                <a:gd name="T57" fmla="*/ 1835 h 11991"/>
                <a:gd name="T58" fmla="*/ 3950 w 11268"/>
                <a:gd name="T59" fmla="*/ 2433 h 11991"/>
                <a:gd name="T60" fmla="*/ 3509 w 11268"/>
                <a:gd name="T61" fmla="*/ 5991 h 11991"/>
                <a:gd name="T62" fmla="*/ 1396 w 11268"/>
                <a:gd name="T63" fmla="*/ 4467 h 11991"/>
                <a:gd name="T64" fmla="*/ 1306 w 11268"/>
                <a:gd name="T65" fmla="*/ 9166 h 11991"/>
                <a:gd name="T66" fmla="*/ 5533 w 11268"/>
                <a:gd name="T67" fmla="*/ 8195 h 11991"/>
                <a:gd name="T68" fmla="*/ 5560 w 11268"/>
                <a:gd name="T69" fmla="*/ 7040 h 11991"/>
                <a:gd name="T70" fmla="*/ 7299 w 11268"/>
                <a:gd name="T71" fmla="*/ 7246 h 11991"/>
                <a:gd name="T72" fmla="*/ 7156 w 11268"/>
                <a:gd name="T73" fmla="*/ 1122 h 11991"/>
                <a:gd name="T74" fmla="*/ 6853 w 11268"/>
                <a:gd name="T75" fmla="*/ 1982 h 11991"/>
                <a:gd name="T76" fmla="*/ 6730 w 11268"/>
                <a:gd name="T77" fmla="*/ 1175 h 11991"/>
                <a:gd name="T78" fmla="*/ 6401 w 11268"/>
                <a:gd name="T79" fmla="*/ 1152 h 11991"/>
                <a:gd name="T80" fmla="*/ 4551 w 11268"/>
                <a:gd name="T81" fmla="*/ 1196 h 11991"/>
                <a:gd name="T82" fmla="*/ 5342 w 11268"/>
                <a:gd name="T83" fmla="*/ 253 h 11991"/>
                <a:gd name="T84" fmla="*/ 5499 w 11268"/>
                <a:gd name="T85" fmla="*/ 1168 h 11991"/>
                <a:gd name="T86" fmla="*/ 5718 w 11268"/>
                <a:gd name="T87" fmla="*/ 930 h 11991"/>
                <a:gd name="T88" fmla="*/ 3914 w 11268"/>
                <a:gd name="T89" fmla="*/ 4594 h 11991"/>
                <a:gd name="T90" fmla="*/ 5173 w 11268"/>
                <a:gd name="T91" fmla="*/ 2753 h 11991"/>
                <a:gd name="T92" fmla="*/ 4778 w 11268"/>
                <a:gd name="T93" fmla="*/ 4004 h 11991"/>
                <a:gd name="T94" fmla="*/ 3963 w 11268"/>
                <a:gd name="T95" fmla="*/ 4296 h 11991"/>
                <a:gd name="T96" fmla="*/ 7113 w 11268"/>
                <a:gd name="T97" fmla="*/ 7873 h 11991"/>
                <a:gd name="T98" fmla="*/ 6521 w 11268"/>
                <a:gd name="T99" fmla="*/ 8107 h 11991"/>
                <a:gd name="T100" fmla="*/ 1913 w 11268"/>
                <a:gd name="T101" fmla="*/ 5693 h 11991"/>
                <a:gd name="T102" fmla="*/ 1119 w 11268"/>
                <a:gd name="T103" fmla="*/ 8025 h 11991"/>
                <a:gd name="T104" fmla="*/ 4224 w 11268"/>
                <a:gd name="T105" fmla="*/ 6966 h 11991"/>
                <a:gd name="T106" fmla="*/ 6709 w 11268"/>
                <a:gd name="T107" fmla="*/ 6069 h 11991"/>
                <a:gd name="T108" fmla="*/ 6481 w 11268"/>
                <a:gd name="T109" fmla="*/ 5240 h 11991"/>
                <a:gd name="T110" fmla="*/ 9373 w 11268"/>
                <a:gd name="T111" fmla="*/ 5269 h 11991"/>
                <a:gd name="T112" fmla="*/ 7340 w 11268"/>
                <a:gd name="T113" fmla="*/ 4064 h 11991"/>
                <a:gd name="T114" fmla="*/ 4616 w 11268"/>
                <a:gd name="T115" fmla="*/ 3516 h 11991"/>
                <a:gd name="T116" fmla="*/ 4956 w 11268"/>
                <a:gd name="T117" fmla="*/ 3188 h 11991"/>
                <a:gd name="T118" fmla="*/ 4397 w 11268"/>
                <a:gd name="T119" fmla="*/ 3136 h 1199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268"/>
                <a:gd name="T181" fmla="*/ 0 h 11991"/>
                <a:gd name="T182" fmla="*/ 11268 w 11268"/>
                <a:gd name="T183" fmla="*/ 11991 h 1199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268" h="11991">
                  <a:moveTo>
                    <a:pt x="2191" y="8553"/>
                  </a:moveTo>
                  <a:cubicBezTo>
                    <a:pt x="2256" y="8641"/>
                    <a:pt x="2443" y="8820"/>
                    <a:pt x="2593" y="8666"/>
                  </a:cubicBezTo>
                  <a:cubicBezTo>
                    <a:pt x="2586" y="9211"/>
                    <a:pt x="2586" y="9211"/>
                    <a:pt x="2586" y="9211"/>
                  </a:cubicBezTo>
                  <a:cubicBezTo>
                    <a:pt x="2545" y="9259"/>
                    <a:pt x="2330" y="9350"/>
                    <a:pt x="2162" y="9178"/>
                  </a:cubicBezTo>
                  <a:cubicBezTo>
                    <a:pt x="2033" y="9047"/>
                    <a:pt x="2015" y="8871"/>
                    <a:pt x="2052" y="8765"/>
                  </a:cubicBezTo>
                  <a:cubicBezTo>
                    <a:pt x="2088" y="8659"/>
                    <a:pt x="2191" y="8553"/>
                    <a:pt x="2191" y="8553"/>
                  </a:cubicBezTo>
                  <a:close/>
                  <a:moveTo>
                    <a:pt x="2202" y="8732"/>
                  </a:moveTo>
                  <a:cubicBezTo>
                    <a:pt x="2202" y="8732"/>
                    <a:pt x="2088" y="8941"/>
                    <a:pt x="2256" y="9120"/>
                  </a:cubicBezTo>
                  <a:cubicBezTo>
                    <a:pt x="2319" y="9186"/>
                    <a:pt x="2476" y="9186"/>
                    <a:pt x="2549" y="9135"/>
                  </a:cubicBezTo>
                  <a:cubicBezTo>
                    <a:pt x="2545" y="8864"/>
                    <a:pt x="2545" y="8864"/>
                    <a:pt x="2545" y="8864"/>
                  </a:cubicBezTo>
                  <a:cubicBezTo>
                    <a:pt x="2545" y="8864"/>
                    <a:pt x="2451" y="8904"/>
                    <a:pt x="2381" y="8879"/>
                  </a:cubicBezTo>
                  <a:cubicBezTo>
                    <a:pt x="2263" y="8835"/>
                    <a:pt x="2202" y="8732"/>
                    <a:pt x="2202" y="8732"/>
                  </a:cubicBezTo>
                  <a:close/>
                  <a:moveTo>
                    <a:pt x="2578" y="10532"/>
                  </a:moveTo>
                  <a:cubicBezTo>
                    <a:pt x="2545" y="10537"/>
                    <a:pt x="2545" y="10537"/>
                    <a:pt x="2545" y="10537"/>
                  </a:cubicBezTo>
                  <a:cubicBezTo>
                    <a:pt x="2507" y="11085"/>
                    <a:pt x="2348" y="11272"/>
                    <a:pt x="2277" y="11327"/>
                  </a:cubicBezTo>
                  <a:cubicBezTo>
                    <a:pt x="1967" y="11565"/>
                    <a:pt x="1975" y="11991"/>
                    <a:pt x="1865" y="11865"/>
                  </a:cubicBezTo>
                  <a:cubicBezTo>
                    <a:pt x="1100" y="10985"/>
                    <a:pt x="2129" y="10444"/>
                    <a:pt x="2211" y="10367"/>
                  </a:cubicBezTo>
                  <a:cubicBezTo>
                    <a:pt x="2229" y="10350"/>
                    <a:pt x="2150" y="10205"/>
                    <a:pt x="2096" y="10252"/>
                  </a:cubicBezTo>
                  <a:cubicBezTo>
                    <a:pt x="1912" y="10408"/>
                    <a:pt x="1715" y="10304"/>
                    <a:pt x="1682" y="10265"/>
                  </a:cubicBezTo>
                  <a:cubicBezTo>
                    <a:pt x="1429" y="9975"/>
                    <a:pt x="1756" y="9720"/>
                    <a:pt x="1756" y="9720"/>
                  </a:cubicBezTo>
                  <a:cubicBezTo>
                    <a:pt x="1939" y="10086"/>
                    <a:pt x="2529" y="9555"/>
                    <a:pt x="2584" y="9467"/>
                  </a:cubicBezTo>
                  <a:cubicBezTo>
                    <a:pt x="2584" y="9467"/>
                    <a:pt x="2584" y="9467"/>
                    <a:pt x="2584" y="9467"/>
                  </a:cubicBezTo>
                  <a:lnTo>
                    <a:pt x="2578" y="10532"/>
                  </a:lnTo>
                  <a:close/>
                  <a:moveTo>
                    <a:pt x="1882" y="10213"/>
                  </a:moveTo>
                  <a:cubicBezTo>
                    <a:pt x="2074" y="10235"/>
                    <a:pt x="2538" y="9884"/>
                    <a:pt x="2540" y="9775"/>
                  </a:cubicBezTo>
                  <a:cubicBezTo>
                    <a:pt x="2541" y="9696"/>
                    <a:pt x="2479" y="9722"/>
                    <a:pt x="2470" y="9729"/>
                  </a:cubicBezTo>
                  <a:cubicBezTo>
                    <a:pt x="2068" y="10056"/>
                    <a:pt x="1882" y="9975"/>
                    <a:pt x="1835" y="9947"/>
                  </a:cubicBezTo>
                  <a:cubicBezTo>
                    <a:pt x="1760" y="9903"/>
                    <a:pt x="1744" y="9860"/>
                    <a:pt x="1744" y="9860"/>
                  </a:cubicBezTo>
                  <a:cubicBezTo>
                    <a:pt x="1646" y="9986"/>
                    <a:pt x="1650" y="10187"/>
                    <a:pt x="1882" y="10213"/>
                  </a:cubicBezTo>
                  <a:close/>
                  <a:moveTo>
                    <a:pt x="2249" y="10150"/>
                  </a:moveTo>
                  <a:cubicBezTo>
                    <a:pt x="2263" y="10178"/>
                    <a:pt x="2299" y="10286"/>
                    <a:pt x="2337" y="10293"/>
                  </a:cubicBezTo>
                  <a:cubicBezTo>
                    <a:pt x="2400" y="10304"/>
                    <a:pt x="2555" y="10125"/>
                    <a:pt x="2565" y="10071"/>
                  </a:cubicBezTo>
                  <a:cubicBezTo>
                    <a:pt x="2578" y="9991"/>
                    <a:pt x="2537" y="9940"/>
                    <a:pt x="2513" y="9964"/>
                  </a:cubicBezTo>
                  <a:cubicBezTo>
                    <a:pt x="2384" y="10087"/>
                    <a:pt x="2249" y="10150"/>
                    <a:pt x="2249" y="10150"/>
                  </a:cubicBezTo>
                  <a:close/>
                  <a:moveTo>
                    <a:pt x="2441" y="10400"/>
                  </a:moveTo>
                  <a:cubicBezTo>
                    <a:pt x="2337" y="10561"/>
                    <a:pt x="2118" y="10521"/>
                    <a:pt x="1898" y="10795"/>
                  </a:cubicBezTo>
                  <a:cubicBezTo>
                    <a:pt x="1800" y="10917"/>
                    <a:pt x="1619" y="11357"/>
                    <a:pt x="1821" y="11618"/>
                  </a:cubicBezTo>
                  <a:cubicBezTo>
                    <a:pt x="1860" y="11667"/>
                    <a:pt x="1958" y="11448"/>
                    <a:pt x="1985" y="11409"/>
                  </a:cubicBezTo>
                  <a:cubicBezTo>
                    <a:pt x="2012" y="11371"/>
                    <a:pt x="2280" y="11178"/>
                    <a:pt x="2359" y="10970"/>
                  </a:cubicBezTo>
                  <a:cubicBezTo>
                    <a:pt x="2436" y="10767"/>
                    <a:pt x="2422" y="10596"/>
                    <a:pt x="2474" y="10521"/>
                  </a:cubicBezTo>
                  <a:cubicBezTo>
                    <a:pt x="2535" y="10433"/>
                    <a:pt x="2513" y="10290"/>
                    <a:pt x="2441" y="10400"/>
                  </a:cubicBezTo>
                  <a:close/>
                  <a:moveTo>
                    <a:pt x="8459" y="11824"/>
                  </a:moveTo>
                  <a:cubicBezTo>
                    <a:pt x="8613" y="11810"/>
                    <a:pt x="8750" y="11631"/>
                    <a:pt x="8871" y="11393"/>
                  </a:cubicBezTo>
                  <a:cubicBezTo>
                    <a:pt x="8871" y="11393"/>
                    <a:pt x="9219" y="11755"/>
                    <a:pt x="9526" y="11925"/>
                  </a:cubicBezTo>
                  <a:cubicBezTo>
                    <a:pt x="9535" y="11930"/>
                    <a:pt x="9555" y="11950"/>
                    <a:pt x="9562" y="11931"/>
                  </a:cubicBezTo>
                  <a:cubicBezTo>
                    <a:pt x="9825" y="11206"/>
                    <a:pt x="9408" y="10680"/>
                    <a:pt x="9408" y="10680"/>
                  </a:cubicBezTo>
                  <a:cubicBezTo>
                    <a:pt x="9408" y="10680"/>
                    <a:pt x="9672" y="10584"/>
                    <a:pt x="9710" y="10391"/>
                  </a:cubicBezTo>
                  <a:cubicBezTo>
                    <a:pt x="9765" y="10115"/>
                    <a:pt x="9595" y="9934"/>
                    <a:pt x="9595" y="9934"/>
                  </a:cubicBezTo>
                  <a:cubicBezTo>
                    <a:pt x="9530" y="9912"/>
                    <a:pt x="9342" y="10139"/>
                    <a:pt x="9115" y="9884"/>
                  </a:cubicBezTo>
                  <a:cubicBezTo>
                    <a:pt x="8790" y="9521"/>
                    <a:pt x="8805" y="9272"/>
                    <a:pt x="8810" y="9231"/>
                  </a:cubicBezTo>
                  <a:cubicBezTo>
                    <a:pt x="8810" y="9231"/>
                    <a:pt x="9038" y="9229"/>
                    <a:pt x="9151" y="9017"/>
                  </a:cubicBezTo>
                  <a:cubicBezTo>
                    <a:pt x="9384" y="8578"/>
                    <a:pt x="9004" y="8324"/>
                    <a:pt x="9002" y="8389"/>
                  </a:cubicBezTo>
                  <a:cubicBezTo>
                    <a:pt x="9000" y="8524"/>
                    <a:pt x="8756" y="8864"/>
                    <a:pt x="8196" y="8019"/>
                  </a:cubicBezTo>
                  <a:cubicBezTo>
                    <a:pt x="8097" y="8162"/>
                    <a:pt x="8097" y="8162"/>
                    <a:pt x="8097" y="8162"/>
                  </a:cubicBezTo>
                  <a:cubicBezTo>
                    <a:pt x="8511" y="8531"/>
                    <a:pt x="8511" y="8531"/>
                    <a:pt x="8511" y="8531"/>
                  </a:cubicBezTo>
                  <a:cubicBezTo>
                    <a:pt x="8511" y="8531"/>
                    <a:pt x="8809" y="8862"/>
                    <a:pt x="9051" y="8579"/>
                  </a:cubicBezTo>
                  <a:cubicBezTo>
                    <a:pt x="9067" y="8561"/>
                    <a:pt x="9140" y="8691"/>
                    <a:pt x="9131" y="8836"/>
                  </a:cubicBezTo>
                  <a:cubicBezTo>
                    <a:pt x="9123" y="8968"/>
                    <a:pt x="8945" y="9205"/>
                    <a:pt x="8766" y="9097"/>
                  </a:cubicBezTo>
                  <a:cubicBezTo>
                    <a:pt x="8594" y="8993"/>
                    <a:pt x="8761" y="9629"/>
                    <a:pt x="8942" y="9826"/>
                  </a:cubicBezTo>
                  <a:cubicBezTo>
                    <a:pt x="9008" y="9898"/>
                    <a:pt x="9230" y="10227"/>
                    <a:pt x="9535" y="10067"/>
                  </a:cubicBezTo>
                  <a:cubicBezTo>
                    <a:pt x="9612" y="10026"/>
                    <a:pt x="9858" y="10510"/>
                    <a:pt x="9194" y="10595"/>
                  </a:cubicBezTo>
                  <a:cubicBezTo>
                    <a:pt x="9036" y="10615"/>
                    <a:pt x="9724" y="10876"/>
                    <a:pt x="9529" y="11741"/>
                  </a:cubicBezTo>
                  <a:cubicBezTo>
                    <a:pt x="9510" y="11826"/>
                    <a:pt x="9285" y="11603"/>
                    <a:pt x="9189" y="11541"/>
                  </a:cubicBezTo>
                  <a:cubicBezTo>
                    <a:pt x="8725" y="11242"/>
                    <a:pt x="8871" y="10933"/>
                    <a:pt x="8802" y="10935"/>
                  </a:cubicBezTo>
                  <a:cubicBezTo>
                    <a:pt x="8712" y="10938"/>
                    <a:pt x="8873" y="11606"/>
                    <a:pt x="8503" y="11560"/>
                  </a:cubicBezTo>
                  <a:lnTo>
                    <a:pt x="8459" y="11824"/>
                  </a:lnTo>
                  <a:close/>
                  <a:moveTo>
                    <a:pt x="8053" y="7235"/>
                  </a:moveTo>
                  <a:cubicBezTo>
                    <a:pt x="8103" y="7257"/>
                    <a:pt x="8530" y="7163"/>
                    <a:pt x="8761" y="7328"/>
                  </a:cubicBezTo>
                  <a:cubicBezTo>
                    <a:pt x="9142" y="7600"/>
                    <a:pt x="9430" y="7849"/>
                    <a:pt x="9803" y="7745"/>
                  </a:cubicBezTo>
                  <a:cubicBezTo>
                    <a:pt x="10221" y="7628"/>
                    <a:pt x="10143" y="7333"/>
                    <a:pt x="10077" y="7235"/>
                  </a:cubicBezTo>
                  <a:cubicBezTo>
                    <a:pt x="10062" y="7211"/>
                    <a:pt x="10571" y="7229"/>
                    <a:pt x="10434" y="7750"/>
                  </a:cubicBezTo>
                  <a:cubicBezTo>
                    <a:pt x="10392" y="7909"/>
                    <a:pt x="10236" y="8003"/>
                    <a:pt x="10193" y="8162"/>
                  </a:cubicBezTo>
                  <a:cubicBezTo>
                    <a:pt x="10193" y="8162"/>
                    <a:pt x="10451" y="8116"/>
                    <a:pt x="10725" y="8217"/>
                  </a:cubicBezTo>
                  <a:cubicBezTo>
                    <a:pt x="10977" y="8310"/>
                    <a:pt x="11098" y="8606"/>
                    <a:pt x="11235" y="8743"/>
                  </a:cubicBezTo>
                  <a:cubicBezTo>
                    <a:pt x="11268" y="8776"/>
                    <a:pt x="11128" y="8712"/>
                    <a:pt x="10972" y="8760"/>
                  </a:cubicBezTo>
                  <a:cubicBezTo>
                    <a:pt x="10845" y="8798"/>
                    <a:pt x="10736" y="8930"/>
                    <a:pt x="10467" y="8875"/>
                  </a:cubicBezTo>
                  <a:cubicBezTo>
                    <a:pt x="10094" y="8798"/>
                    <a:pt x="10155" y="8709"/>
                    <a:pt x="9940" y="8584"/>
                  </a:cubicBezTo>
                  <a:cubicBezTo>
                    <a:pt x="9809" y="8507"/>
                    <a:pt x="9781" y="8666"/>
                    <a:pt x="9798" y="8699"/>
                  </a:cubicBezTo>
                  <a:cubicBezTo>
                    <a:pt x="9836" y="8777"/>
                    <a:pt x="9968" y="8890"/>
                    <a:pt x="9968" y="9039"/>
                  </a:cubicBezTo>
                  <a:cubicBezTo>
                    <a:pt x="9968" y="9303"/>
                    <a:pt x="9792" y="9489"/>
                    <a:pt x="9726" y="9528"/>
                  </a:cubicBezTo>
                  <a:cubicBezTo>
                    <a:pt x="9726" y="9528"/>
                    <a:pt x="9300" y="9340"/>
                    <a:pt x="9364" y="8683"/>
                  </a:cubicBezTo>
                  <a:cubicBezTo>
                    <a:pt x="9378" y="8547"/>
                    <a:pt x="9199" y="8336"/>
                    <a:pt x="9051" y="8184"/>
                  </a:cubicBezTo>
                  <a:cubicBezTo>
                    <a:pt x="8892" y="8019"/>
                    <a:pt x="8732" y="7949"/>
                    <a:pt x="8694" y="7899"/>
                  </a:cubicBezTo>
                  <a:cubicBezTo>
                    <a:pt x="8472" y="7615"/>
                    <a:pt x="8344" y="7520"/>
                    <a:pt x="8344" y="7520"/>
                  </a:cubicBezTo>
                  <a:cubicBezTo>
                    <a:pt x="8273" y="7959"/>
                    <a:pt x="7970" y="8063"/>
                    <a:pt x="7796" y="7970"/>
                  </a:cubicBezTo>
                  <a:cubicBezTo>
                    <a:pt x="7631" y="7882"/>
                    <a:pt x="7653" y="7630"/>
                    <a:pt x="7653" y="7630"/>
                  </a:cubicBezTo>
                  <a:cubicBezTo>
                    <a:pt x="7993" y="7717"/>
                    <a:pt x="8031" y="7295"/>
                    <a:pt x="7933" y="7207"/>
                  </a:cubicBezTo>
                  <a:cubicBezTo>
                    <a:pt x="7933" y="7207"/>
                    <a:pt x="7963" y="7195"/>
                    <a:pt x="8053" y="7235"/>
                  </a:cubicBezTo>
                  <a:close/>
                  <a:moveTo>
                    <a:pt x="8042" y="7322"/>
                  </a:moveTo>
                  <a:cubicBezTo>
                    <a:pt x="8097" y="7613"/>
                    <a:pt x="7905" y="7701"/>
                    <a:pt x="7762" y="7734"/>
                  </a:cubicBezTo>
                  <a:cubicBezTo>
                    <a:pt x="7762" y="7734"/>
                    <a:pt x="7764" y="7933"/>
                    <a:pt x="7960" y="7904"/>
                  </a:cubicBezTo>
                  <a:cubicBezTo>
                    <a:pt x="8108" y="7882"/>
                    <a:pt x="8218" y="7876"/>
                    <a:pt x="8218" y="7438"/>
                  </a:cubicBezTo>
                  <a:cubicBezTo>
                    <a:pt x="8333" y="7427"/>
                    <a:pt x="8333" y="7427"/>
                    <a:pt x="8333" y="7427"/>
                  </a:cubicBezTo>
                  <a:cubicBezTo>
                    <a:pt x="8382" y="7394"/>
                    <a:pt x="8629" y="7715"/>
                    <a:pt x="8742" y="7789"/>
                  </a:cubicBezTo>
                  <a:cubicBezTo>
                    <a:pt x="8854" y="7863"/>
                    <a:pt x="9256" y="8222"/>
                    <a:pt x="9359" y="8387"/>
                  </a:cubicBezTo>
                  <a:cubicBezTo>
                    <a:pt x="9545" y="8683"/>
                    <a:pt x="9396" y="8858"/>
                    <a:pt x="9452" y="9067"/>
                  </a:cubicBezTo>
                  <a:cubicBezTo>
                    <a:pt x="9490" y="9210"/>
                    <a:pt x="9634" y="9409"/>
                    <a:pt x="9699" y="9396"/>
                  </a:cubicBezTo>
                  <a:cubicBezTo>
                    <a:pt x="9781" y="9379"/>
                    <a:pt x="9924" y="9072"/>
                    <a:pt x="9792" y="8913"/>
                  </a:cubicBezTo>
                  <a:cubicBezTo>
                    <a:pt x="9696" y="8797"/>
                    <a:pt x="9556" y="8562"/>
                    <a:pt x="9792" y="8480"/>
                  </a:cubicBezTo>
                  <a:cubicBezTo>
                    <a:pt x="9992" y="8410"/>
                    <a:pt x="10224" y="8661"/>
                    <a:pt x="10368" y="8738"/>
                  </a:cubicBezTo>
                  <a:cubicBezTo>
                    <a:pt x="10648" y="8886"/>
                    <a:pt x="10917" y="8716"/>
                    <a:pt x="11005" y="8639"/>
                  </a:cubicBezTo>
                  <a:cubicBezTo>
                    <a:pt x="11005" y="8639"/>
                    <a:pt x="10906" y="8392"/>
                    <a:pt x="10593" y="8260"/>
                  </a:cubicBezTo>
                  <a:cubicBezTo>
                    <a:pt x="10435" y="8194"/>
                    <a:pt x="10143" y="8228"/>
                    <a:pt x="10143" y="8228"/>
                  </a:cubicBezTo>
                  <a:cubicBezTo>
                    <a:pt x="9929" y="8189"/>
                    <a:pt x="10272" y="7903"/>
                    <a:pt x="10330" y="7777"/>
                  </a:cubicBezTo>
                  <a:cubicBezTo>
                    <a:pt x="10456" y="7503"/>
                    <a:pt x="10248" y="7366"/>
                    <a:pt x="10248" y="7366"/>
                  </a:cubicBezTo>
                  <a:cubicBezTo>
                    <a:pt x="10248" y="7509"/>
                    <a:pt x="10155" y="7899"/>
                    <a:pt x="9567" y="7844"/>
                  </a:cubicBezTo>
                  <a:cubicBezTo>
                    <a:pt x="9101" y="7800"/>
                    <a:pt x="8838" y="7399"/>
                    <a:pt x="8602" y="7339"/>
                  </a:cubicBezTo>
                  <a:cubicBezTo>
                    <a:pt x="8465" y="7304"/>
                    <a:pt x="8042" y="7322"/>
                    <a:pt x="8042" y="7322"/>
                  </a:cubicBezTo>
                  <a:close/>
                  <a:moveTo>
                    <a:pt x="10217" y="5450"/>
                  </a:moveTo>
                  <a:cubicBezTo>
                    <a:pt x="10634" y="5043"/>
                    <a:pt x="10547" y="4667"/>
                    <a:pt x="10434" y="4479"/>
                  </a:cubicBezTo>
                  <a:cubicBezTo>
                    <a:pt x="10296" y="4248"/>
                    <a:pt x="10302" y="4038"/>
                    <a:pt x="10301" y="4038"/>
                  </a:cubicBezTo>
                  <a:cubicBezTo>
                    <a:pt x="10193" y="4183"/>
                    <a:pt x="10039" y="4238"/>
                    <a:pt x="9926" y="4338"/>
                  </a:cubicBezTo>
                  <a:cubicBezTo>
                    <a:pt x="9802" y="4450"/>
                    <a:pt x="9791" y="4519"/>
                    <a:pt x="9785" y="4512"/>
                  </a:cubicBezTo>
                  <a:cubicBezTo>
                    <a:pt x="9694" y="4414"/>
                    <a:pt x="9669" y="4336"/>
                    <a:pt x="9495" y="4166"/>
                  </a:cubicBezTo>
                  <a:cubicBezTo>
                    <a:pt x="9400" y="4073"/>
                    <a:pt x="9201" y="3972"/>
                    <a:pt x="8874" y="4032"/>
                  </a:cubicBezTo>
                  <a:cubicBezTo>
                    <a:pt x="8667" y="4071"/>
                    <a:pt x="8505" y="3956"/>
                    <a:pt x="8505" y="3956"/>
                  </a:cubicBezTo>
                  <a:cubicBezTo>
                    <a:pt x="8571" y="4352"/>
                    <a:pt x="8478" y="4657"/>
                    <a:pt x="8612" y="4887"/>
                  </a:cubicBezTo>
                  <a:cubicBezTo>
                    <a:pt x="8752" y="5127"/>
                    <a:pt x="8952" y="5185"/>
                    <a:pt x="8950" y="5189"/>
                  </a:cubicBezTo>
                  <a:cubicBezTo>
                    <a:pt x="8767" y="5460"/>
                    <a:pt x="8492" y="5637"/>
                    <a:pt x="8492" y="5637"/>
                  </a:cubicBezTo>
                  <a:cubicBezTo>
                    <a:pt x="8586" y="5721"/>
                    <a:pt x="8752" y="5873"/>
                    <a:pt x="8980" y="5934"/>
                  </a:cubicBezTo>
                  <a:cubicBezTo>
                    <a:pt x="9120" y="5971"/>
                    <a:pt x="9300" y="5951"/>
                    <a:pt x="9443" y="5948"/>
                  </a:cubicBezTo>
                  <a:cubicBezTo>
                    <a:pt x="9442" y="5949"/>
                    <a:pt x="9442" y="5950"/>
                    <a:pt x="9441" y="5951"/>
                  </a:cubicBezTo>
                  <a:cubicBezTo>
                    <a:pt x="9112" y="6587"/>
                    <a:pt x="7790" y="6828"/>
                    <a:pt x="7274" y="6000"/>
                  </a:cubicBezTo>
                  <a:cubicBezTo>
                    <a:pt x="7274" y="6000"/>
                    <a:pt x="7278" y="5906"/>
                    <a:pt x="7348" y="5942"/>
                  </a:cubicBezTo>
                  <a:cubicBezTo>
                    <a:pt x="7459" y="6000"/>
                    <a:pt x="7654" y="6164"/>
                    <a:pt x="7794" y="6264"/>
                  </a:cubicBezTo>
                  <a:cubicBezTo>
                    <a:pt x="7971" y="6389"/>
                    <a:pt x="7294" y="5426"/>
                    <a:pt x="7223" y="5298"/>
                  </a:cubicBezTo>
                  <a:cubicBezTo>
                    <a:pt x="7223" y="5298"/>
                    <a:pt x="7115" y="5186"/>
                    <a:pt x="6953" y="5176"/>
                  </a:cubicBezTo>
                  <a:cubicBezTo>
                    <a:pt x="6867" y="5171"/>
                    <a:pt x="6861" y="5107"/>
                    <a:pt x="6837" y="5106"/>
                  </a:cubicBezTo>
                  <a:cubicBezTo>
                    <a:pt x="6792" y="5105"/>
                    <a:pt x="6665" y="5148"/>
                    <a:pt x="6613" y="5097"/>
                  </a:cubicBezTo>
                  <a:cubicBezTo>
                    <a:pt x="6514" y="4997"/>
                    <a:pt x="6509" y="5056"/>
                    <a:pt x="6432" y="5102"/>
                  </a:cubicBezTo>
                  <a:cubicBezTo>
                    <a:pt x="6404" y="5119"/>
                    <a:pt x="6320" y="5125"/>
                    <a:pt x="6327" y="5137"/>
                  </a:cubicBezTo>
                  <a:cubicBezTo>
                    <a:pt x="6376" y="5228"/>
                    <a:pt x="6506" y="6004"/>
                    <a:pt x="5921" y="6033"/>
                  </a:cubicBezTo>
                  <a:cubicBezTo>
                    <a:pt x="5760" y="6041"/>
                    <a:pt x="5728" y="5895"/>
                    <a:pt x="5833" y="5887"/>
                  </a:cubicBezTo>
                  <a:cubicBezTo>
                    <a:pt x="5930" y="5880"/>
                    <a:pt x="6170" y="5808"/>
                    <a:pt x="6133" y="5814"/>
                  </a:cubicBezTo>
                  <a:cubicBezTo>
                    <a:pt x="5991" y="5836"/>
                    <a:pt x="3807" y="6154"/>
                    <a:pt x="3615" y="6132"/>
                  </a:cubicBezTo>
                  <a:cubicBezTo>
                    <a:pt x="3541" y="6123"/>
                    <a:pt x="3517" y="6000"/>
                    <a:pt x="3626" y="5984"/>
                  </a:cubicBezTo>
                  <a:cubicBezTo>
                    <a:pt x="3816" y="5955"/>
                    <a:pt x="4863" y="5840"/>
                    <a:pt x="5073" y="5774"/>
                  </a:cubicBezTo>
                  <a:cubicBezTo>
                    <a:pt x="5376" y="5677"/>
                    <a:pt x="5338" y="5518"/>
                    <a:pt x="5349" y="5408"/>
                  </a:cubicBezTo>
                  <a:cubicBezTo>
                    <a:pt x="5360" y="5298"/>
                    <a:pt x="6069" y="5289"/>
                    <a:pt x="6184" y="5247"/>
                  </a:cubicBezTo>
                  <a:cubicBezTo>
                    <a:pt x="6202" y="5240"/>
                    <a:pt x="6156" y="5094"/>
                    <a:pt x="6155" y="5113"/>
                  </a:cubicBezTo>
                  <a:cubicBezTo>
                    <a:pt x="6155" y="5113"/>
                    <a:pt x="6056" y="5081"/>
                    <a:pt x="6025" y="5046"/>
                  </a:cubicBezTo>
                  <a:cubicBezTo>
                    <a:pt x="6025" y="5046"/>
                    <a:pt x="6094" y="4966"/>
                    <a:pt x="6111" y="4851"/>
                  </a:cubicBezTo>
                  <a:cubicBezTo>
                    <a:pt x="6114" y="4833"/>
                    <a:pt x="5985" y="4838"/>
                    <a:pt x="5974" y="4671"/>
                  </a:cubicBezTo>
                  <a:cubicBezTo>
                    <a:pt x="5973" y="4651"/>
                    <a:pt x="6051" y="4637"/>
                    <a:pt x="6089" y="4652"/>
                  </a:cubicBezTo>
                  <a:cubicBezTo>
                    <a:pt x="6121" y="4665"/>
                    <a:pt x="6169" y="4682"/>
                    <a:pt x="6257" y="4770"/>
                  </a:cubicBezTo>
                  <a:cubicBezTo>
                    <a:pt x="6265" y="4778"/>
                    <a:pt x="6186" y="4909"/>
                    <a:pt x="6303" y="4968"/>
                  </a:cubicBezTo>
                  <a:cubicBezTo>
                    <a:pt x="6302" y="4967"/>
                    <a:pt x="6406" y="4999"/>
                    <a:pt x="6413" y="4976"/>
                  </a:cubicBezTo>
                  <a:cubicBezTo>
                    <a:pt x="6442" y="4884"/>
                    <a:pt x="6291" y="4692"/>
                    <a:pt x="6276" y="4639"/>
                  </a:cubicBezTo>
                  <a:cubicBezTo>
                    <a:pt x="6261" y="4585"/>
                    <a:pt x="6159" y="4457"/>
                    <a:pt x="6052" y="4459"/>
                  </a:cubicBezTo>
                  <a:cubicBezTo>
                    <a:pt x="5938" y="4460"/>
                    <a:pt x="5725" y="4480"/>
                    <a:pt x="5602" y="4548"/>
                  </a:cubicBezTo>
                  <a:cubicBezTo>
                    <a:pt x="5578" y="4562"/>
                    <a:pt x="5910" y="4981"/>
                    <a:pt x="5919" y="5014"/>
                  </a:cubicBezTo>
                  <a:cubicBezTo>
                    <a:pt x="5924" y="5032"/>
                    <a:pt x="5914" y="5068"/>
                    <a:pt x="5914" y="5068"/>
                  </a:cubicBezTo>
                  <a:cubicBezTo>
                    <a:pt x="5829" y="4999"/>
                    <a:pt x="5630" y="4959"/>
                    <a:pt x="5570" y="4970"/>
                  </a:cubicBezTo>
                  <a:cubicBezTo>
                    <a:pt x="5526" y="4978"/>
                    <a:pt x="5519" y="5001"/>
                    <a:pt x="5493" y="5002"/>
                  </a:cubicBezTo>
                  <a:cubicBezTo>
                    <a:pt x="5426" y="5004"/>
                    <a:pt x="5361" y="4967"/>
                    <a:pt x="5293" y="4974"/>
                  </a:cubicBezTo>
                  <a:cubicBezTo>
                    <a:pt x="5234" y="4981"/>
                    <a:pt x="5188" y="5058"/>
                    <a:pt x="5029" y="5086"/>
                  </a:cubicBezTo>
                  <a:cubicBezTo>
                    <a:pt x="4851" y="5117"/>
                    <a:pt x="4364" y="5199"/>
                    <a:pt x="4146" y="5145"/>
                  </a:cubicBezTo>
                  <a:cubicBezTo>
                    <a:pt x="4113" y="5136"/>
                    <a:pt x="3955" y="5070"/>
                    <a:pt x="3978" y="4806"/>
                  </a:cubicBezTo>
                  <a:cubicBezTo>
                    <a:pt x="3982" y="4764"/>
                    <a:pt x="4021" y="4720"/>
                    <a:pt x="4076" y="4692"/>
                  </a:cubicBezTo>
                  <a:cubicBezTo>
                    <a:pt x="4151" y="4655"/>
                    <a:pt x="4227" y="4673"/>
                    <a:pt x="4260" y="4629"/>
                  </a:cubicBezTo>
                  <a:cubicBezTo>
                    <a:pt x="4293" y="4585"/>
                    <a:pt x="4263" y="4525"/>
                    <a:pt x="4339" y="4478"/>
                  </a:cubicBezTo>
                  <a:cubicBezTo>
                    <a:pt x="4384" y="4451"/>
                    <a:pt x="4450" y="4439"/>
                    <a:pt x="4479" y="4442"/>
                  </a:cubicBezTo>
                  <a:cubicBezTo>
                    <a:pt x="4501" y="4445"/>
                    <a:pt x="4482" y="4509"/>
                    <a:pt x="4482" y="4509"/>
                  </a:cubicBezTo>
                  <a:cubicBezTo>
                    <a:pt x="4463" y="4546"/>
                    <a:pt x="4340" y="4493"/>
                    <a:pt x="4349" y="4618"/>
                  </a:cubicBezTo>
                  <a:cubicBezTo>
                    <a:pt x="4356" y="4722"/>
                    <a:pt x="4509" y="4882"/>
                    <a:pt x="4597" y="4961"/>
                  </a:cubicBezTo>
                  <a:cubicBezTo>
                    <a:pt x="4680" y="5035"/>
                    <a:pt x="4744" y="5017"/>
                    <a:pt x="4787" y="5029"/>
                  </a:cubicBezTo>
                  <a:cubicBezTo>
                    <a:pt x="4871" y="5054"/>
                    <a:pt x="4852" y="4983"/>
                    <a:pt x="4831" y="4918"/>
                  </a:cubicBezTo>
                  <a:cubicBezTo>
                    <a:pt x="4812" y="4859"/>
                    <a:pt x="4728" y="4867"/>
                    <a:pt x="4704" y="4818"/>
                  </a:cubicBezTo>
                  <a:cubicBezTo>
                    <a:pt x="4696" y="4802"/>
                    <a:pt x="4691" y="4729"/>
                    <a:pt x="4699" y="4700"/>
                  </a:cubicBezTo>
                  <a:cubicBezTo>
                    <a:pt x="4706" y="4671"/>
                    <a:pt x="4787" y="4667"/>
                    <a:pt x="4839" y="4711"/>
                  </a:cubicBezTo>
                  <a:cubicBezTo>
                    <a:pt x="4890" y="4755"/>
                    <a:pt x="4936" y="4759"/>
                    <a:pt x="4973" y="4821"/>
                  </a:cubicBezTo>
                  <a:cubicBezTo>
                    <a:pt x="4981" y="4835"/>
                    <a:pt x="4989" y="4962"/>
                    <a:pt x="4989" y="4991"/>
                  </a:cubicBezTo>
                  <a:cubicBezTo>
                    <a:pt x="4989" y="5020"/>
                    <a:pt x="5147" y="4955"/>
                    <a:pt x="5175" y="4899"/>
                  </a:cubicBezTo>
                  <a:cubicBezTo>
                    <a:pt x="5186" y="4877"/>
                    <a:pt x="4967" y="4612"/>
                    <a:pt x="4937" y="4592"/>
                  </a:cubicBezTo>
                  <a:cubicBezTo>
                    <a:pt x="4918" y="4579"/>
                    <a:pt x="4912" y="4545"/>
                    <a:pt x="4919" y="4501"/>
                  </a:cubicBezTo>
                  <a:cubicBezTo>
                    <a:pt x="4919" y="4501"/>
                    <a:pt x="4827" y="4559"/>
                    <a:pt x="4800" y="4557"/>
                  </a:cubicBezTo>
                  <a:cubicBezTo>
                    <a:pt x="4769" y="4555"/>
                    <a:pt x="4770" y="4551"/>
                    <a:pt x="4766" y="4529"/>
                  </a:cubicBezTo>
                  <a:cubicBezTo>
                    <a:pt x="4758" y="4485"/>
                    <a:pt x="4795" y="4401"/>
                    <a:pt x="4795" y="4401"/>
                  </a:cubicBezTo>
                  <a:cubicBezTo>
                    <a:pt x="4795" y="4401"/>
                    <a:pt x="4663" y="4519"/>
                    <a:pt x="4545" y="4534"/>
                  </a:cubicBezTo>
                  <a:cubicBezTo>
                    <a:pt x="4479" y="4543"/>
                    <a:pt x="4628" y="4296"/>
                    <a:pt x="4674" y="4267"/>
                  </a:cubicBezTo>
                  <a:cubicBezTo>
                    <a:pt x="4737" y="4227"/>
                    <a:pt x="4793" y="4289"/>
                    <a:pt x="4780" y="4362"/>
                  </a:cubicBezTo>
                  <a:cubicBezTo>
                    <a:pt x="4780" y="4362"/>
                    <a:pt x="4841" y="4275"/>
                    <a:pt x="4871" y="4274"/>
                  </a:cubicBezTo>
                  <a:cubicBezTo>
                    <a:pt x="4937" y="4271"/>
                    <a:pt x="4978" y="4284"/>
                    <a:pt x="4994" y="4293"/>
                  </a:cubicBezTo>
                  <a:cubicBezTo>
                    <a:pt x="5014" y="4304"/>
                    <a:pt x="4985" y="4420"/>
                    <a:pt x="4985" y="4420"/>
                  </a:cubicBezTo>
                  <a:cubicBezTo>
                    <a:pt x="5054" y="4405"/>
                    <a:pt x="5482" y="4396"/>
                    <a:pt x="5533" y="4398"/>
                  </a:cubicBezTo>
                  <a:cubicBezTo>
                    <a:pt x="5585" y="4401"/>
                    <a:pt x="5657" y="4336"/>
                    <a:pt x="5667" y="4331"/>
                  </a:cubicBezTo>
                  <a:cubicBezTo>
                    <a:pt x="5684" y="4323"/>
                    <a:pt x="5540" y="3714"/>
                    <a:pt x="5511" y="3682"/>
                  </a:cubicBezTo>
                  <a:cubicBezTo>
                    <a:pt x="5502" y="3671"/>
                    <a:pt x="5484" y="3695"/>
                    <a:pt x="5494" y="3733"/>
                  </a:cubicBezTo>
                  <a:cubicBezTo>
                    <a:pt x="5537" y="3901"/>
                    <a:pt x="5568" y="4210"/>
                    <a:pt x="5574" y="4232"/>
                  </a:cubicBezTo>
                  <a:cubicBezTo>
                    <a:pt x="5581" y="4262"/>
                    <a:pt x="5460" y="4099"/>
                    <a:pt x="5452" y="4068"/>
                  </a:cubicBezTo>
                  <a:cubicBezTo>
                    <a:pt x="5439" y="4023"/>
                    <a:pt x="5358" y="3843"/>
                    <a:pt x="5358" y="3872"/>
                  </a:cubicBezTo>
                  <a:cubicBezTo>
                    <a:pt x="5358" y="3901"/>
                    <a:pt x="5391" y="4042"/>
                    <a:pt x="5376" y="4064"/>
                  </a:cubicBezTo>
                  <a:cubicBezTo>
                    <a:pt x="5362" y="4086"/>
                    <a:pt x="5318" y="4105"/>
                    <a:pt x="5291" y="4123"/>
                  </a:cubicBezTo>
                  <a:cubicBezTo>
                    <a:pt x="5283" y="4129"/>
                    <a:pt x="5398" y="4145"/>
                    <a:pt x="5398" y="4145"/>
                  </a:cubicBezTo>
                  <a:cubicBezTo>
                    <a:pt x="5398" y="4145"/>
                    <a:pt x="5477" y="4258"/>
                    <a:pt x="5490" y="4289"/>
                  </a:cubicBezTo>
                  <a:cubicBezTo>
                    <a:pt x="5497" y="4305"/>
                    <a:pt x="5255" y="4303"/>
                    <a:pt x="5212" y="4296"/>
                  </a:cubicBezTo>
                  <a:cubicBezTo>
                    <a:pt x="5168" y="4289"/>
                    <a:pt x="5245" y="4183"/>
                    <a:pt x="5245" y="4183"/>
                  </a:cubicBezTo>
                  <a:cubicBezTo>
                    <a:pt x="5245" y="4183"/>
                    <a:pt x="5195" y="4013"/>
                    <a:pt x="5201" y="3952"/>
                  </a:cubicBezTo>
                  <a:cubicBezTo>
                    <a:pt x="5206" y="3892"/>
                    <a:pt x="5201" y="3881"/>
                    <a:pt x="5234" y="3843"/>
                  </a:cubicBezTo>
                  <a:cubicBezTo>
                    <a:pt x="5267" y="3804"/>
                    <a:pt x="5431" y="3620"/>
                    <a:pt x="5469" y="3581"/>
                  </a:cubicBezTo>
                  <a:cubicBezTo>
                    <a:pt x="5508" y="3543"/>
                    <a:pt x="5513" y="3536"/>
                    <a:pt x="5519" y="3503"/>
                  </a:cubicBezTo>
                  <a:cubicBezTo>
                    <a:pt x="5524" y="3470"/>
                    <a:pt x="5528" y="3455"/>
                    <a:pt x="5550" y="3428"/>
                  </a:cubicBezTo>
                  <a:cubicBezTo>
                    <a:pt x="5572" y="3400"/>
                    <a:pt x="5726" y="3217"/>
                    <a:pt x="5726" y="3217"/>
                  </a:cubicBezTo>
                  <a:cubicBezTo>
                    <a:pt x="5903" y="3168"/>
                    <a:pt x="5903" y="3168"/>
                    <a:pt x="5903" y="3168"/>
                  </a:cubicBezTo>
                  <a:cubicBezTo>
                    <a:pt x="5903" y="3168"/>
                    <a:pt x="5980" y="3068"/>
                    <a:pt x="6007" y="3022"/>
                  </a:cubicBezTo>
                  <a:cubicBezTo>
                    <a:pt x="6046" y="2955"/>
                    <a:pt x="6124" y="2994"/>
                    <a:pt x="6084" y="3058"/>
                  </a:cubicBezTo>
                  <a:cubicBezTo>
                    <a:pt x="6034" y="3137"/>
                    <a:pt x="5925" y="3281"/>
                    <a:pt x="5925" y="3281"/>
                  </a:cubicBezTo>
                  <a:cubicBezTo>
                    <a:pt x="5799" y="3266"/>
                    <a:pt x="5799" y="3266"/>
                    <a:pt x="5799" y="3266"/>
                  </a:cubicBezTo>
                  <a:cubicBezTo>
                    <a:pt x="5596" y="3519"/>
                    <a:pt x="5596" y="3519"/>
                    <a:pt x="5596" y="3519"/>
                  </a:cubicBezTo>
                  <a:cubicBezTo>
                    <a:pt x="5777" y="4377"/>
                    <a:pt x="5777" y="4377"/>
                    <a:pt x="5777" y="4377"/>
                  </a:cubicBezTo>
                  <a:cubicBezTo>
                    <a:pt x="6139" y="4381"/>
                    <a:pt x="6139" y="4381"/>
                    <a:pt x="6139" y="4381"/>
                  </a:cubicBezTo>
                  <a:cubicBezTo>
                    <a:pt x="6249" y="4444"/>
                    <a:pt x="6249" y="4444"/>
                    <a:pt x="6249" y="4444"/>
                  </a:cubicBezTo>
                  <a:cubicBezTo>
                    <a:pt x="6249" y="4444"/>
                    <a:pt x="6373" y="4415"/>
                    <a:pt x="6505" y="4424"/>
                  </a:cubicBezTo>
                  <a:cubicBezTo>
                    <a:pt x="6680" y="4437"/>
                    <a:pt x="6810" y="4478"/>
                    <a:pt x="6810" y="4478"/>
                  </a:cubicBezTo>
                  <a:cubicBezTo>
                    <a:pt x="6788" y="3848"/>
                    <a:pt x="6708" y="3461"/>
                    <a:pt x="6602" y="3095"/>
                  </a:cubicBezTo>
                  <a:cubicBezTo>
                    <a:pt x="6559" y="2950"/>
                    <a:pt x="6625" y="2961"/>
                    <a:pt x="6664" y="2879"/>
                  </a:cubicBezTo>
                  <a:cubicBezTo>
                    <a:pt x="6716" y="2768"/>
                    <a:pt x="6755" y="2520"/>
                    <a:pt x="6786" y="2402"/>
                  </a:cubicBezTo>
                  <a:cubicBezTo>
                    <a:pt x="6816" y="2290"/>
                    <a:pt x="6865" y="2312"/>
                    <a:pt x="6883" y="2265"/>
                  </a:cubicBezTo>
                  <a:cubicBezTo>
                    <a:pt x="6896" y="2232"/>
                    <a:pt x="6892" y="2210"/>
                    <a:pt x="6909" y="2155"/>
                  </a:cubicBezTo>
                  <a:cubicBezTo>
                    <a:pt x="6918" y="2123"/>
                    <a:pt x="6970" y="2129"/>
                    <a:pt x="6971" y="2131"/>
                  </a:cubicBezTo>
                  <a:cubicBezTo>
                    <a:pt x="6991" y="2186"/>
                    <a:pt x="6989" y="2272"/>
                    <a:pt x="6989" y="2272"/>
                  </a:cubicBezTo>
                  <a:cubicBezTo>
                    <a:pt x="7049" y="2292"/>
                    <a:pt x="7049" y="2292"/>
                    <a:pt x="7049" y="2292"/>
                  </a:cubicBezTo>
                  <a:cubicBezTo>
                    <a:pt x="7032" y="2356"/>
                    <a:pt x="6986" y="2389"/>
                    <a:pt x="6986" y="2389"/>
                  </a:cubicBezTo>
                  <a:cubicBezTo>
                    <a:pt x="7044" y="2398"/>
                    <a:pt x="7098" y="2436"/>
                    <a:pt x="7083" y="2450"/>
                  </a:cubicBezTo>
                  <a:cubicBezTo>
                    <a:pt x="7001" y="2526"/>
                    <a:pt x="6928" y="2559"/>
                    <a:pt x="6928" y="2560"/>
                  </a:cubicBezTo>
                  <a:cubicBezTo>
                    <a:pt x="6964" y="2584"/>
                    <a:pt x="7025" y="2622"/>
                    <a:pt x="7077" y="2666"/>
                  </a:cubicBezTo>
                  <a:cubicBezTo>
                    <a:pt x="7079" y="2667"/>
                    <a:pt x="7066" y="2677"/>
                    <a:pt x="7018" y="2694"/>
                  </a:cubicBezTo>
                  <a:cubicBezTo>
                    <a:pt x="6966" y="2712"/>
                    <a:pt x="6896" y="2726"/>
                    <a:pt x="6898" y="2727"/>
                  </a:cubicBezTo>
                  <a:cubicBezTo>
                    <a:pt x="6934" y="2757"/>
                    <a:pt x="6996" y="2811"/>
                    <a:pt x="7032" y="2857"/>
                  </a:cubicBezTo>
                  <a:cubicBezTo>
                    <a:pt x="7032" y="2858"/>
                    <a:pt x="6981" y="2865"/>
                    <a:pt x="6944" y="2868"/>
                  </a:cubicBezTo>
                  <a:cubicBezTo>
                    <a:pt x="6908" y="2872"/>
                    <a:pt x="6812" y="2867"/>
                    <a:pt x="6812" y="2867"/>
                  </a:cubicBezTo>
                  <a:cubicBezTo>
                    <a:pt x="6812" y="2867"/>
                    <a:pt x="6844" y="2925"/>
                    <a:pt x="6936" y="2996"/>
                  </a:cubicBezTo>
                  <a:cubicBezTo>
                    <a:pt x="6936" y="2996"/>
                    <a:pt x="6859" y="3028"/>
                    <a:pt x="6766" y="3021"/>
                  </a:cubicBezTo>
                  <a:cubicBezTo>
                    <a:pt x="6763" y="3021"/>
                    <a:pt x="6889" y="3222"/>
                    <a:pt x="6888" y="3221"/>
                  </a:cubicBezTo>
                  <a:cubicBezTo>
                    <a:pt x="6818" y="3217"/>
                    <a:pt x="6697" y="3216"/>
                    <a:pt x="6699" y="3216"/>
                  </a:cubicBezTo>
                  <a:cubicBezTo>
                    <a:pt x="6780" y="3255"/>
                    <a:pt x="6969" y="3298"/>
                    <a:pt x="6968" y="3300"/>
                  </a:cubicBezTo>
                  <a:cubicBezTo>
                    <a:pt x="6948" y="3366"/>
                    <a:pt x="6930" y="3415"/>
                    <a:pt x="6930" y="3415"/>
                  </a:cubicBezTo>
                  <a:cubicBezTo>
                    <a:pt x="6930" y="3415"/>
                    <a:pt x="7025" y="3434"/>
                    <a:pt x="7115" y="3552"/>
                  </a:cubicBezTo>
                  <a:cubicBezTo>
                    <a:pt x="7116" y="3553"/>
                    <a:pt x="7002" y="3544"/>
                    <a:pt x="6973" y="3547"/>
                  </a:cubicBezTo>
                  <a:cubicBezTo>
                    <a:pt x="6943" y="3551"/>
                    <a:pt x="6948" y="3571"/>
                    <a:pt x="6964" y="3586"/>
                  </a:cubicBezTo>
                  <a:cubicBezTo>
                    <a:pt x="7037" y="3655"/>
                    <a:pt x="7143" y="3822"/>
                    <a:pt x="7141" y="3821"/>
                  </a:cubicBezTo>
                  <a:cubicBezTo>
                    <a:pt x="7071" y="3796"/>
                    <a:pt x="7015" y="3762"/>
                    <a:pt x="6958" y="3741"/>
                  </a:cubicBezTo>
                  <a:cubicBezTo>
                    <a:pt x="6956" y="3741"/>
                    <a:pt x="7008" y="3818"/>
                    <a:pt x="7031" y="3907"/>
                  </a:cubicBezTo>
                  <a:cubicBezTo>
                    <a:pt x="7052" y="3989"/>
                    <a:pt x="6957" y="3931"/>
                    <a:pt x="6900" y="3897"/>
                  </a:cubicBezTo>
                  <a:cubicBezTo>
                    <a:pt x="6899" y="3896"/>
                    <a:pt x="6965" y="3971"/>
                    <a:pt x="7035" y="4062"/>
                  </a:cubicBezTo>
                  <a:cubicBezTo>
                    <a:pt x="7035" y="4062"/>
                    <a:pt x="7011" y="4089"/>
                    <a:pt x="6964" y="4116"/>
                  </a:cubicBezTo>
                  <a:cubicBezTo>
                    <a:pt x="6963" y="4116"/>
                    <a:pt x="7082" y="4159"/>
                    <a:pt x="7111" y="4170"/>
                  </a:cubicBezTo>
                  <a:cubicBezTo>
                    <a:pt x="7140" y="4180"/>
                    <a:pt x="7158" y="4187"/>
                    <a:pt x="7146" y="4218"/>
                  </a:cubicBezTo>
                  <a:cubicBezTo>
                    <a:pt x="7134" y="4249"/>
                    <a:pt x="7013" y="4275"/>
                    <a:pt x="6960" y="4277"/>
                  </a:cubicBezTo>
                  <a:cubicBezTo>
                    <a:pt x="6955" y="4277"/>
                    <a:pt x="7078" y="4412"/>
                    <a:pt x="7074" y="4441"/>
                  </a:cubicBezTo>
                  <a:cubicBezTo>
                    <a:pt x="7067" y="4488"/>
                    <a:pt x="7000" y="4448"/>
                    <a:pt x="6980" y="4433"/>
                  </a:cubicBezTo>
                  <a:cubicBezTo>
                    <a:pt x="6967" y="4422"/>
                    <a:pt x="6968" y="4495"/>
                    <a:pt x="6947" y="4559"/>
                  </a:cubicBezTo>
                  <a:cubicBezTo>
                    <a:pt x="6946" y="4561"/>
                    <a:pt x="6838" y="4576"/>
                    <a:pt x="6790" y="4594"/>
                  </a:cubicBezTo>
                  <a:cubicBezTo>
                    <a:pt x="6780" y="4598"/>
                    <a:pt x="6830" y="4713"/>
                    <a:pt x="6876" y="4868"/>
                  </a:cubicBezTo>
                  <a:cubicBezTo>
                    <a:pt x="6919" y="5016"/>
                    <a:pt x="6949" y="5103"/>
                    <a:pt x="6973" y="5110"/>
                  </a:cubicBezTo>
                  <a:cubicBezTo>
                    <a:pt x="7005" y="5120"/>
                    <a:pt x="7085" y="5061"/>
                    <a:pt x="7108" y="5015"/>
                  </a:cubicBezTo>
                  <a:cubicBezTo>
                    <a:pt x="7113" y="5006"/>
                    <a:pt x="7066" y="4939"/>
                    <a:pt x="7003" y="4852"/>
                  </a:cubicBezTo>
                  <a:cubicBezTo>
                    <a:pt x="6983" y="4824"/>
                    <a:pt x="6965" y="4789"/>
                    <a:pt x="6994" y="4763"/>
                  </a:cubicBezTo>
                  <a:cubicBezTo>
                    <a:pt x="7015" y="4743"/>
                    <a:pt x="7088" y="4758"/>
                    <a:pt x="7181" y="4816"/>
                  </a:cubicBezTo>
                  <a:cubicBezTo>
                    <a:pt x="7221" y="4841"/>
                    <a:pt x="7197" y="5027"/>
                    <a:pt x="7200" y="5155"/>
                  </a:cubicBezTo>
                  <a:cubicBezTo>
                    <a:pt x="7200" y="5167"/>
                    <a:pt x="7277" y="5130"/>
                    <a:pt x="7331" y="5110"/>
                  </a:cubicBezTo>
                  <a:cubicBezTo>
                    <a:pt x="7345" y="5104"/>
                    <a:pt x="7378" y="4993"/>
                    <a:pt x="7355" y="4893"/>
                  </a:cubicBezTo>
                  <a:cubicBezTo>
                    <a:pt x="7314" y="4715"/>
                    <a:pt x="7220" y="4671"/>
                    <a:pt x="7162" y="4650"/>
                  </a:cubicBezTo>
                  <a:cubicBezTo>
                    <a:pt x="7124" y="4636"/>
                    <a:pt x="7082" y="4614"/>
                    <a:pt x="7084" y="4613"/>
                  </a:cubicBezTo>
                  <a:cubicBezTo>
                    <a:pt x="7109" y="4602"/>
                    <a:pt x="7272" y="4580"/>
                    <a:pt x="7272" y="4580"/>
                  </a:cubicBezTo>
                  <a:cubicBezTo>
                    <a:pt x="7260" y="4538"/>
                    <a:pt x="7221" y="4430"/>
                    <a:pt x="7195" y="4356"/>
                  </a:cubicBezTo>
                  <a:cubicBezTo>
                    <a:pt x="7195" y="4356"/>
                    <a:pt x="7369" y="4412"/>
                    <a:pt x="7369" y="4411"/>
                  </a:cubicBezTo>
                  <a:cubicBezTo>
                    <a:pt x="7275" y="4276"/>
                    <a:pt x="7236" y="4242"/>
                    <a:pt x="7199" y="4140"/>
                  </a:cubicBezTo>
                  <a:cubicBezTo>
                    <a:pt x="7157" y="4028"/>
                    <a:pt x="7126" y="3913"/>
                    <a:pt x="7127" y="3914"/>
                  </a:cubicBezTo>
                  <a:cubicBezTo>
                    <a:pt x="7210" y="3997"/>
                    <a:pt x="7333" y="4059"/>
                    <a:pt x="7339" y="4064"/>
                  </a:cubicBezTo>
                  <a:cubicBezTo>
                    <a:pt x="7332" y="4050"/>
                    <a:pt x="7251" y="3813"/>
                    <a:pt x="7221" y="3749"/>
                  </a:cubicBezTo>
                  <a:cubicBezTo>
                    <a:pt x="7203" y="3713"/>
                    <a:pt x="7223" y="3709"/>
                    <a:pt x="7238" y="3709"/>
                  </a:cubicBezTo>
                  <a:cubicBezTo>
                    <a:pt x="7264" y="3711"/>
                    <a:pt x="7332" y="3735"/>
                    <a:pt x="7332" y="3735"/>
                  </a:cubicBezTo>
                  <a:cubicBezTo>
                    <a:pt x="7332" y="3735"/>
                    <a:pt x="7170" y="3493"/>
                    <a:pt x="7052" y="3372"/>
                  </a:cubicBezTo>
                  <a:cubicBezTo>
                    <a:pt x="7031" y="3351"/>
                    <a:pt x="7047" y="3317"/>
                    <a:pt x="7095" y="3317"/>
                  </a:cubicBezTo>
                  <a:cubicBezTo>
                    <a:pt x="7139" y="3317"/>
                    <a:pt x="7247" y="3314"/>
                    <a:pt x="7247" y="3314"/>
                  </a:cubicBezTo>
                  <a:cubicBezTo>
                    <a:pt x="7247" y="3314"/>
                    <a:pt x="7049" y="3180"/>
                    <a:pt x="7001" y="3140"/>
                  </a:cubicBezTo>
                  <a:cubicBezTo>
                    <a:pt x="6986" y="3127"/>
                    <a:pt x="6991" y="3110"/>
                    <a:pt x="7027" y="3107"/>
                  </a:cubicBezTo>
                  <a:cubicBezTo>
                    <a:pt x="7077" y="3102"/>
                    <a:pt x="7249" y="3143"/>
                    <a:pt x="7249" y="3142"/>
                  </a:cubicBezTo>
                  <a:cubicBezTo>
                    <a:pt x="7171" y="3074"/>
                    <a:pt x="7145" y="3044"/>
                    <a:pt x="7074" y="2984"/>
                  </a:cubicBezTo>
                  <a:cubicBezTo>
                    <a:pt x="7055" y="2968"/>
                    <a:pt x="7060" y="2930"/>
                    <a:pt x="7095" y="2928"/>
                  </a:cubicBezTo>
                  <a:cubicBezTo>
                    <a:pt x="7133" y="2925"/>
                    <a:pt x="7203" y="2947"/>
                    <a:pt x="7203" y="2947"/>
                  </a:cubicBezTo>
                  <a:cubicBezTo>
                    <a:pt x="7203" y="2947"/>
                    <a:pt x="7161" y="2886"/>
                    <a:pt x="7126" y="2835"/>
                  </a:cubicBezTo>
                  <a:cubicBezTo>
                    <a:pt x="7110" y="2811"/>
                    <a:pt x="7136" y="2811"/>
                    <a:pt x="7166" y="2821"/>
                  </a:cubicBezTo>
                  <a:cubicBezTo>
                    <a:pt x="7238" y="2844"/>
                    <a:pt x="7372" y="2910"/>
                    <a:pt x="7368" y="2903"/>
                  </a:cubicBezTo>
                  <a:cubicBezTo>
                    <a:pt x="7311" y="2817"/>
                    <a:pt x="7191" y="2695"/>
                    <a:pt x="7124" y="2612"/>
                  </a:cubicBezTo>
                  <a:cubicBezTo>
                    <a:pt x="7110" y="2594"/>
                    <a:pt x="7113" y="2540"/>
                    <a:pt x="7161" y="2530"/>
                  </a:cubicBezTo>
                  <a:cubicBezTo>
                    <a:pt x="7220" y="2518"/>
                    <a:pt x="7346" y="2517"/>
                    <a:pt x="7344" y="2517"/>
                  </a:cubicBezTo>
                  <a:cubicBezTo>
                    <a:pt x="7335" y="2517"/>
                    <a:pt x="7295" y="2474"/>
                    <a:pt x="7252" y="2386"/>
                  </a:cubicBezTo>
                  <a:cubicBezTo>
                    <a:pt x="7205" y="2287"/>
                    <a:pt x="7208" y="2195"/>
                    <a:pt x="7205" y="2120"/>
                  </a:cubicBezTo>
                  <a:cubicBezTo>
                    <a:pt x="7203" y="2076"/>
                    <a:pt x="7223" y="2061"/>
                    <a:pt x="7256" y="2086"/>
                  </a:cubicBezTo>
                  <a:cubicBezTo>
                    <a:pt x="7283" y="2106"/>
                    <a:pt x="7381" y="2230"/>
                    <a:pt x="7381" y="2230"/>
                  </a:cubicBezTo>
                  <a:cubicBezTo>
                    <a:pt x="7381" y="2230"/>
                    <a:pt x="7352" y="1994"/>
                    <a:pt x="7340" y="1888"/>
                  </a:cubicBezTo>
                  <a:cubicBezTo>
                    <a:pt x="7337" y="1855"/>
                    <a:pt x="7345" y="1847"/>
                    <a:pt x="7359" y="1851"/>
                  </a:cubicBezTo>
                  <a:cubicBezTo>
                    <a:pt x="7402" y="1865"/>
                    <a:pt x="7461" y="1917"/>
                    <a:pt x="7461" y="1917"/>
                  </a:cubicBezTo>
                  <a:cubicBezTo>
                    <a:pt x="7461" y="1917"/>
                    <a:pt x="7473" y="1786"/>
                    <a:pt x="7349" y="1546"/>
                  </a:cubicBezTo>
                  <a:cubicBezTo>
                    <a:pt x="7331" y="1511"/>
                    <a:pt x="7356" y="1502"/>
                    <a:pt x="7377" y="1504"/>
                  </a:cubicBezTo>
                  <a:cubicBezTo>
                    <a:pt x="7432" y="1509"/>
                    <a:pt x="7518" y="1554"/>
                    <a:pt x="7518" y="1554"/>
                  </a:cubicBezTo>
                  <a:cubicBezTo>
                    <a:pt x="7518" y="1554"/>
                    <a:pt x="7407" y="1397"/>
                    <a:pt x="7273" y="1264"/>
                  </a:cubicBezTo>
                  <a:cubicBezTo>
                    <a:pt x="7252" y="1243"/>
                    <a:pt x="7248" y="1220"/>
                    <a:pt x="7282" y="1201"/>
                  </a:cubicBezTo>
                  <a:cubicBezTo>
                    <a:pt x="7321" y="1178"/>
                    <a:pt x="7440" y="1174"/>
                    <a:pt x="7439" y="1173"/>
                  </a:cubicBezTo>
                  <a:cubicBezTo>
                    <a:pt x="7397" y="1142"/>
                    <a:pt x="7267" y="1075"/>
                    <a:pt x="7198" y="1027"/>
                  </a:cubicBezTo>
                  <a:cubicBezTo>
                    <a:pt x="7176" y="1012"/>
                    <a:pt x="7179" y="973"/>
                    <a:pt x="7210" y="930"/>
                  </a:cubicBezTo>
                  <a:cubicBezTo>
                    <a:pt x="7282" y="833"/>
                    <a:pt x="7256" y="765"/>
                    <a:pt x="7256" y="765"/>
                  </a:cubicBezTo>
                  <a:cubicBezTo>
                    <a:pt x="7256" y="765"/>
                    <a:pt x="7196" y="768"/>
                    <a:pt x="7150" y="774"/>
                  </a:cubicBezTo>
                  <a:cubicBezTo>
                    <a:pt x="7115" y="778"/>
                    <a:pt x="7084" y="786"/>
                    <a:pt x="7061" y="747"/>
                  </a:cubicBezTo>
                  <a:cubicBezTo>
                    <a:pt x="7016" y="673"/>
                    <a:pt x="6977" y="583"/>
                    <a:pt x="6976" y="583"/>
                  </a:cubicBezTo>
                  <a:cubicBezTo>
                    <a:pt x="6949" y="583"/>
                    <a:pt x="6918" y="594"/>
                    <a:pt x="6896" y="566"/>
                  </a:cubicBezTo>
                  <a:cubicBezTo>
                    <a:pt x="6863" y="524"/>
                    <a:pt x="6931" y="299"/>
                    <a:pt x="6931" y="299"/>
                  </a:cubicBezTo>
                  <a:cubicBezTo>
                    <a:pt x="6864" y="322"/>
                    <a:pt x="6671" y="385"/>
                    <a:pt x="6547" y="507"/>
                  </a:cubicBezTo>
                  <a:cubicBezTo>
                    <a:pt x="6422" y="630"/>
                    <a:pt x="6396" y="860"/>
                    <a:pt x="6240" y="923"/>
                  </a:cubicBezTo>
                  <a:cubicBezTo>
                    <a:pt x="6169" y="953"/>
                    <a:pt x="6140" y="932"/>
                    <a:pt x="6104" y="928"/>
                  </a:cubicBezTo>
                  <a:cubicBezTo>
                    <a:pt x="6074" y="925"/>
                    <a:pt x="6084" y="910"/>
                    <a:pt x="6080" y="895"/>
                  </a:cubicBezTo>
                  <a:cubicBezTo>
                    <a:pt x="6077" y="881"/>
                    <a:pt x="6078" y="879"/>
                    <a:pt x="6095" y="873"/>
                  </a:cubicBezTo>
                  <a:cubicBezTo>
                    <a:pt x="6111" y="868"/>
                    <a:pt x="6198" y="837"/>
                    <a:pt x="6240" y="802"/>
                  </a:cubicBezTo>
                  <a:cubicBezTo>
                    <a:pt x="6305" y="748"/>
                    <a:pt x="6342" y="752"/>
                    <a:pt x="6294" y="668"/>
                  </a:cubicBezTo>
                  <a:cubicBezTo>
                    <a:pt x="6246" y="584"/>
                    <a:pt x="5906" y="458"/>
                    <a:pt x="5655" y="459"/>
                  </a:cubicBezTo>
                  <a:cubicBezTo>
                    <a:pt x="5609" y="460"/>
                    <a:pt x="5609" y="486"/>
                    <a:pt x="5620" y="507"/>
                  </a:cubicBezTo>
                  <a:cubicBezTo>
                    <a:pt x="5635" y="539"/>
                    <a:pt x="5640" y="547"/>
                    <a:pt x="5646" y="561"/>
                  </a:cubicBezTo>
                  <a:cubicBezTo>
                    <a:pt x="5656" y="584"/>
                    <a:pt x="5644" y="600"/>
                    <a:pt x="5616" y="603"/>
                  </a:cubicBezTo>
                  <a:cubicBezTo>
                    <a:pt x="5513" y="613"/>
                    <a:pt x="5405" y="582"/>
                    <a:pt x="5343" y="582"/>
                  </a:cubicBezTo>
                  <a:cubicBezTo>
                    <a:pt x="5326" y="582"/>
                    <a:pt x="5330" y="550"/>
                    <a:pt x="5330" y="550"/>
                  </a:cubicBezTo>
                  <a:cubicBezTo>
                    <a:pt x="5366" y="302"/>
                    <a:pt x="5448" y="139"/>
                    <a:pt x="5475" y="10"/>
                  </a:cubicBezTo>
                  <a:cubicBezTo>
                    <a:pt x="5475" y="10"/>
                    <a:pt x="5307" y="175"/>
                    <a:pt x="5203" y="257"/>
                  </a:cubicBezTo>
                  <a:cubicBezTo>
                    <a:pt x="5203" y="257"/>
                    <a:pt x="5183" y="142"/>
                    <a:pt x="5179" y="1"/>
                  </a:cubicBezTo>
                  <a:cubicBezTo>
                    <a:pt x="5179" y="0"/>
                    <a:pt x="4983" y="169"/>
                    <a:pt x="4861" y="670"/>
                  </a:cubicBezTo>
                  <a:cubicBezTo>
                    <a:pt x="4861" y="670"/>
                    <a:pt x="4794" y="603"/>
                    <a:pt x="4751" y="557"/>
                  </a:cubicBezTo>
                  <a:cubicBezTo>
                    <a:pt x="4751" y="557"/>
                    <a:pt x="4695" y="720"/>
                    <a:pt x="4695" y="871"/>
                  </a:cubicBezTo>
                  <a:cubicBezTo>
                    <a:pt x="4695" y="1066"/>
                    <a:pt x="4923" y="1130"/>
                    <a:pt x="4923" y="1130"/>
                  </a:cubicBezTo>
                  <a:cubicBezTo>
                    <a:pt x="4845" y="1232"/>
                    <a:pt x="4641" y="1214"/>
                    <a:pt x="4590" y="1120"/>
                  </a:cubicBezTo>
                  <a:cubicBezTo>
                    <a:pt x="4564" y="1072"/>
                    <a:pt x="4570" y="1027"/>
                    <a:pt x="4582" y="967"/>
                  </a:cubicBezTo>
                  <a:cubicBezTo>
                    <a:pt x="4583" y="965"/>
                    <a:pt x="4306" y="1141"/>
                    <a:pt x="4403" y="1339"/>
                  </a:cubicBezTo>
                  <a:cubicBezTo>
                    <a:pt x="4513" y="1564"/>
                    <a:pt x="4839" y="1561"/>
                    <a:pt x="4984" y="1548"/>
                  </a:cubicBezTo>
                  <a:cubicBezTo>
                    <a:pt x="5057" y="1541"/>
                    <a:pt x="5094" y="1532"/>
                    <a:pt x="5114" y="1609"/>
                  </a:cubicBezTo>
                  <a:cubicBezTo>
                    <a:pt x="5131" y="1676"/>
                    <a:pt x="5141" y="1776"/>
                    <a:pt x="5148" y="1802"/>
                  </a:cubicBezTo>
                  <a:cubicBezTo>
                    <a:pt x="5156" y="1828"/>
                    <a:pt x="5186" y="1846"/>
                    <a:pt x="5210" y="1823"/>
                  </a:cubicBezTo>
                  <a:cubicBezTo>
                    <a:pt x="5254" y="1781"/>
                    <a:pt x="5296" y="1720"/>
                    <a:pt x="5336" y="1714"/>
                  </a:cubicBezTo>
                  <a:cubicBezTo>
                    <a:pt x="5351" y="1712"/>
                    <a:pt x="5375" y="1740"/>
                    <a:pt x="5396" y="1758"/>
                  </a:cubicBezTo>
                  <a:cubicBezTo>
                    <a:pt x="5414" y="1773"/>
                    <a:pt x="5431" y="1761"/>
                    <a:pt x="5435" y="1755"/>
                  </a:cubicBezTo>
                  <a:cubicBezTo>
                    <a:pt x="5460" y="1708"/>
                    <a:pt x="5725" y="1520"/>
                    <a:pt x="5931" y="1550"/>
                  </a:cubicBezTo>
                  <a:cubicBezTo>
                    <a:pt x="5997" y="1560"/>
                    <a:pt x="6082" y="1590"/>
                    <a:pt x="6157" y="1672"/>
                  </a:cubicBezTo>
                  <a:cubicBezTo>
                    <a:pt x="6191" y="1710"/>
                    <a:pt x="6211" y="1893"/>
                    <a:pt x="6115" y="1875"/>
                  </a:cubicBezTo>
                  <a:cubicBezTo>
                    <a:pt x="6115" y="1875"/>
                    <a:pt x="6100" y="1730"/>
                    <a:pt x="6064" y="1687"/>
                  </a:cubicBezTo>
                  <a:cubicBezTo>
                    <a:pt x="6022" y="1638"/>
                    <a:pt x="5989" y="1635"/>
                    <a:pt x="5943" y="1624"/>
                  </a:cubicBezTo>
                  <a:cubicBezTo>
                    <a:pt x="5942" y="1623"/>
                    <a:pt x="5928" y="1699"/>
                    <a:pt x="5910" y="1725"/>
                  </a:cubicBezTo>
                  <a:cubicBezTo>
                    <a:pt x="5909" y="1725"/>
                    <a:pt x="5864" y="1726"/>
                    <a:pt x="5842" y="1735"/>
                  </a:cubicBezTo>
                  <a:cubicBezTo>
                    <a:pt x="5820" y="1743"/>
                    <a:pt x="5821" y="1765"/>
                    <a:pt x="5826" y="1778"/>
                  </a:cubicBezTo>
                  <a:cubicBezTo>
                    <a:pt x="5834" y="1800"/>
                    <a:pt x="5841" y="1815"/>
                    <a:pt x="5857" y="1835"/>
                  </a:cubicBezTo>
                  <a:cubicBezTo>
                    <a:pt x="5857" y="1836"/>
                    <a:pt x="5670" y="1827"/>
                    <a:pt x="5604" y="1876"/>
                  </a:cubicBezTo>
                  <a:cubicBezTo>
                    <a:pt x="5541" y="1922"/>
                    <a:pt x="5457" y="2042"/>
                    <a:pt x="5456" y="2057"/>
                  </a:cubicBezTo>
                  <a:cubicBezTo>
                    <a:pt x="5454" y="2081"/>
                    <a:pt x="5525" y="2101"/>
                    <a:pt x="5549" y="2109"/>
                  </a:cubicBezTo>
                  <a:cubicBezTo>
                    <a:pt x="5549" y="2109"/>
                    <a:pt x="5184" y="2421"/>
                    <a:pt x="5153" y="2628"/>
                  </a:cubicBezTo>
                  <a:cubicBezTo>
                    <a:pt x="5153" y="2629"/>
                    <a:pt x="5091" y="2612"/>
                    <a:pt x="5091" y="2610"/>
                  </a:cubicBezTo>
                  <a:cubicBezTo>
                    <a:pt x="5096" y="2536"/>
                    <a:pt x="5209" y="2331"/>
                    <a:pt x="5209" y="2331"/>
                  </a:cubicBezTo>
                  <a:cubicBezTo>
                    <a:pt x="5209" y="2331"/>
                    <a:pt x="5109" y="2270"/>
                    <a:pt x="5040" y="2259"/>
                  </a:cubicBezTo>
                  <a:cubicBezTo>
                    <a:pt x="4909" y="2238"/>
                    <a:pt x="4763" y="2032"/>
                    <a:pt x="4561" y="2073"/>
                  </a:cubicBezTo>
                  <a:cubicBezTo>
                    <a:pt x="4542" y="2076"/>
                    <a:pt x="4524" y="2101"/>
                    <a:pt x="4421" y="2152"/>
                  </a:cubicBezTo>
                  <a:cubicBezTo>
                    <a:pt x="4319" y="2204"/>
                    <a:pt x="4209" y="2307"/>
                    <a:pt x="4173" y="2312"/>
                  </a:cubicBezTo>
                  <a:cubicBezTo>
                    <a:pt x="4086" y="2326"/>
                    <a:pt x="4060" y="2325"/>
                    <a:pt x="4034" y="2345"/>
                  </a:cubicBezTo>
                  <a:cubicBezTo>
                    <a:pt x="3973" y="2394"/>
                    <a:pt x="3990" y="2415"/>
                    <a:pt x="3950" y="2433"/>
                  </a:cubicBezTo>
                  <a:cubicBezTo>
                    <a:pt x="3910" y="2451"/>
                    <a:pt x="3814" y="2467"/>
                    <a:pt x="3749" y="2524"/>
                  </a:cubicBezTo>
                  <a:cubicBezTo>
                    <a:pt x="3688" y="2577"/>
                    <a:pt x="3606" y="2694"/>
                    <a:pt x="3559" y="2729"/>
                  </a:cubicBezTo>
                  <a:cubicBezTo>
                    <a:pt x="3514" y="2763"/>
                    <a:pt x="3518" y="2813"/>
                    <a:pt x="3555" y="2828"/>
                  </a:cubicBezTo>
                  <a:cubicBezTo>
                    <a:pt x="3592" y="2843"/>
                    <a:pt x="3630" y="2849"/>
                    <a:pt x="3672" y="2876"/>
                  </a:cubicBezTo>
                  <a:cubicBezTo>
                    <a:pt x="3727" y="2910"/>
                    <a:pt x="3698" y="2939"/>
                    <a:pt x="3668" y="2969"/>
                  </a:cubicBezTo>
                  <a:cubicBezTo>
                    <a:pt x="3639" y="2998"/>
                    <a:pt x="3610" y="3062"/>
                    <a:pt x="3551" y="3087"/>
                  </a:cubicBezTo>
                  <a:cubicBezTo>
                    <a:pt x="3493" y="3113"/>
                    <a:pt x="3475" y="3099"/>
                    <a:pt x="3453" y="3106"/>
                  </a:cubicBezTo>
                  <a:cubicBezTo>
                    <a:pt x="3431" y="3113"/>
                    <a:pt x="3413" y="3128"/>
                    <a:pt x="3423" y="3175"/>
                  </a:cubicBezTo>
                  <a:cubicBezTo>
                    <a:pt x="3707" y="4806"/>
                    <a:pt x="3707" y="4806"/>
                    <a:pt x="3707" y="4806"/>
                  </a:cubicBezTo>
                  <a:cubicBezTo>
                    <a:pt x="3707" y="4806"/>
                    <a:pt x="3762" y="4791"/>
                    <a:pt x="3831" y="4786"/>
                  </a:cubicBezTo>
                  <a:cubicBezTo>
                    <a:pt x="3743" y="5161"/>
                    <a:pt x="3848" y="5192"/>
                    <a:pt x="4016" y="5349"/>
                  </a:cubicBezTo>
                  <a:cubicBezTo>
                    <a:pt x="4021" y="5355"/>
                    <a:pt x="3674" y="5887"/>
                    <a:pt x="3509" y="5991"/>
                  </a:cubicBezTo>
                  <a:cubicBezTo>
                    <a:pt x="3487" y="6005"/>
                    <a:pt x="3504" y="6193"/>
                    <a:pt x="3504" y="6193"/>
                  </a:cubicBezTo>
                  <a:cubicBezTo>
                    <a:pt x="3508" y="6194"/>
                    <a:pt x="3512" y="6195"/>
                    <a:pt x="3516" y="6196"/>
                  </a:cubicBezTo>
                  <a:cubicBezTo>
                    <a:pt x="3179" y="6619"/>
                    <a:pt x="2120" y="6648"/>
                    <a:pt x="1891" y="5839"/>
                  </a:cubicBezTo>
                  <a:cubicBezTo>
                    <a:pt x="1891" y="5839"/>
                    <a:pt x="1865" y="5803"/>
                    <a:pt x="1926" y="5797"/>
                  </a:cubicBezTo>
                  <a:cubicBezTo>
                    <a:pt x="2677" y="5858"/>
                    <a:pt x="2710" y="5539"/>
                    <a:pt x="2710" y="5539"/>
                  </a:cubicBezTo>
                  <a:cubicBezTo>
                    <a:pt x="2578" y="5386"/>
                    <a:pt x="2386" y="5271"/>
                    <a:pt x="2222" y="5260"/>
                  </a:cubicBezTo>
                  <a:cubicBezTo>
                    <a:pt x="1934" y="5240"/>
                    <a:pt x="1824" y="5399"/>
                    <a:pt x="1752" y="5335"/>
                  </a:cubicBezTo>
                  <a:cubicBezTo>
                    <a:pt x="1627" y="5222"/>
                    <a:pt x="2181" y="5010"/>
                    <a:pt x="2375" y="4878"/>
                  </a:cubicBezTo>
                  <a:cubicBezTo>
                    <a:pt x="2658" y="4687"/>
                    <a:pt x="2653" y="4039"/>
                    <a:pt x="2653" y="4039"/>
                  </a:cubicBezTo>
                  <a:cubicBezTo>
                    <a:pt x="2348" y="4138"/>
                    <a:pt x="2139" y="4069"/>
                    <a:pt x="1906" y="4264"/>
                  </a:cubicBezTo>
                  <a:cubicBezTo>
                    <a:pt x="1607" y="4514"/>
                    <a:pt x="1558" y="5013"/>
                    <a:pt x="1473" y="4958"/>
                  </a:cubicBezTo>
                  <a:cubicBezTo>
                    <a:pt x="1406" y="4915"/>
                    <a:pt x="1518" y="4567"/>
                    <a:pt x="1396" y="4467"/>
                  </a:cubicBezTo>
                  <a:cubicBezTo>
                    <a:pt x="1173" y="4284"/>
                    <a:pt x="1108" y="4172"/>
                    <a:pt x="1108" y="4172"/>
                  </a:cubicBezTo>
                  <a:cubicBezTo>
                    <a:pt x="1014" y="4328"/>
                    <a:pt x="509" y="5037"/>
                    <a:pt x="1156" y="5587"/>
                  </a:cubicBezTo>
                  <a:cubicBezTo>
                    <a:pt x="1229" y="5649"/>
                    <a:pt x="1046" y="5967"/>
                    <a:pt x="1101" y="6242"/>
                  </a:cubicBezTo>
                  <a:cubicBezTo>
                    <a:pt x="1101" y="6242"/>
                    <a:pt x="1300" y="7080"/>
                    <a:pt x="2219" y="7266"/>
                  </a:cubicBezTo>
                  <a:cubicBezTo>
                    <a:pt x="1972" y="7555"/>
                    <a:pt x="1411" y="7599"/>
                    <a:pt x="1267" y="7399"/>
                  </a:cubicBezTo>
                  <a:cubicBezTo>
                    <a:pt x="1199" y="7304"/>
                    <a:pt x="1344" y="7246"/>
                    <a:pt x="1344" y="7246"/>
                  </a:cubicBezTo>
                  <a:cubicBezTo>
                    <a:pt x="1295" y="7196"/>
                    <a:pt x="1056" y="7107"/>
                    <a:pt x="872" y="7213"/>
                  </a:cubicBezTo>
                  <a:cubicBezTo>
                    <a:pt x="549" y="7399"/>
                    <a:pt x="719" y="7844"/>
                    <a:pt x="823" y="7915"/>
                  </a:cubicBezTo>
                  <a:cubicBezTo>
                    <a:pt x="823" y="7915"/>
                    <a:pt x="531" y="8010"/>
                    <a:pt x="373" y="8244"/>
                  </a:cubicBezTo>
                  <a:cubicBezTo>
                    <a:pt x="170" y="8546"/>
                    <a:pt x="0" y="8738"/>
                    <a:pt x="0" y="8738"/>
                  </a:cubicBezTo>
                  <a:cubicBezTo>
                    <a:pt x="477" y="9045"/>
                    <a:pt x="1256" y="8814"/>
                    <a:pt x="1278" y="8782"/>
                  </a:cubicBezTo>
                  <a:cubicBezTo>
                    <a:pt x="1278" y="8782"/>
                    <a:pt x="1251" y="9039"/>
                    <a:pt x="1306" y="9166"/>
                  </a:cubicBezTo>
                  <a:cubicBezTo>
                    <a:pt x="1350" y="9268"/>
                    <a:pt x="1405" y="9533"/>
                    <a:pt x="1405" y="9533"/>
                  </a:cubicBezTo>
                  <a:cubicBezTo>
                    <a:pt x="1564" y="9423"/>
                    <a:pt x="1524" y="9480"/>
                    <a:pt x="1772" y="9303"/>
                  </a:cubicBezTo>
                  <a:cubicBezTo>
                    <a:pt x="1906" y="9207"/>
                    <a:pt x="1971" y="8556"/>
                    <a:pt x="2156" y="8414"/>
                  </a:cubicBezTo>
                  <a:cubicBezTo>
                    <a:pt x="2370" y="8249"/>
                    <a:pt x="2738" y="7816"/>
                    <a:pt x="2853" y="7833"/>
                  </a:cubicBezTo>
                  <a:cubicBezTo>
                    <a:pt x="2853" y="7833"/>
                    <a:pt x="2943" y="8146"/>
                    <a:pt x="3374" y="8102"/>
                  </a:cubicBezTo>
                  <a:cubicBezTo>
                    <a:pt x="3586" y="8079"/>
                    <a:pt x="3836" y="8032"/>
                    <a:pt x="3836" y="8032"/>
                  </a:cubicBezTo>
                  <a:cubicBezTo>
                    <a:pt x="3813" y="7972"/>
                    <a:pt x="3875" y="7701"/>
                    <a:pt x="3875" y="7701"/>
                  </a:cubicBezTo>
                  <a:cubicBezTo>
                    <a:pt x="3955" y="7635"/>
                    <a:pt x="3955" y="7635"/>
                    <a:pt x="3955" y="7635"/>
                  </a:cubicBezTo>
                  <a:cubicBezTo>
                    <a:pt x="4056" y="7759"/>
                    <a:pt x="4220" y="7841"/>
                    <a:pt x="4485" y="7905"/>
                  </a:cubicBezTo>
                  <a:cubicBezTo>
                    <a:pt x="4494" y="7958"/>
                    <a:pt x="4527" y="8153"/>
                    <a:pt x="4524" y="8304"/>
                  </a:cubicBezTo>
                  <a:cubicBezTo>
                    <a:pt x="4522" y="8473"/>
                    <a:pt x="4580" y="8540"/>
                    <a:pt x="4641" y="8546"/>
                  </a:cubicBezTo>
                  <a:cubicBezTo>
                    <a:pt x="4892" y="8569"/>
                    <a:pt x="5482" y="8195"/>
                    <a:pt x="5533" y="8195"/>
                  </a:cubicBezTo>
                  <a:cubicBezTo>
                    <a:pt x="5585" y="8194"/>
                    <a:pt x="7282" y="8202"/>
                    <a:pt x="7348" y="8195"/>
                  </a:cubicBezTo>
                  <a:cubicBezTo>
                    <a:pt x="7398" y="8189"/>
                    <a:pt x="7285" y="7814"/>
                    <a:pt x="7157" y="7675"/>
                  </a:cubicBezTo>
                  <a:cubicBezTo>
                    <a:pt x="6994" y="7499"/>
                    <a:pt x="6715" y="7429"/>
                    <a:pt x="6254" y="7616"/>
                  </a:cubicBezTo>
                  <a:cubicBezTo>
                    <a:pt x="5908" y="7756"/>
                    <a:pt x="5351" y="8109"/>
                    <a:pt x="5132" y="8226"/>
                  </a:cubicBezTo>
                  <a:cubicBezTo>
                    <a:pt x="4913" y="8343"/>
                    <a:pt x="4703" y="8432"/>
                    <a:pt x="4670" y="8392"/>
                  </a:cubicBezTo>
                  <a:cubicBezTo>
                    <a:pt x="4600" y="8307"/>
                    <a:pt x="4605" y="7931"/>
                    <a:pt x="4605" y="7931"/>
                  </a:cubicBezTo>
                  <a:cubicBezTo>
                    <a:pt x="4605" y="7931"/>
                    <a:pt x="4516" y="6823"/>
                    <a:pt x="3884" y="6254"/>
                  </a:cubicBezTo>
                  <a:cubicBezTo>
                    <a:pt x="4012" y="6243"/>
                    <a:pt x="5515" y="6028"/>
                    <a:pt x="5629" y="6011"/>
                  </a:cubicBezTo>
                  <a:cubicBezTo>
                    <a:pt x="5722" y="5998"/>
                    <a:pt x="5642" y="6077"/>
                    <a:pt x="6015" y="6363"/>
                  </a:cubicBezTo>
                  <a:cubicBezTo>
                    <a:pt x="6062" y="6398"/>
                    <a:pt x="5996" y="6431"/>
                    <a:pt x="5996" y="6431"/>
                  </a:cubicBezTo>
                  <a:cubicBezTo>
                    <a:pt x="5903" y="6494"/>
                    <a:pt x="5742" y="6439"/>
                    <a:pt x="5598" y="6757"/>
                  </a:cubicBezTo>
                  <a:cubicBezTo>
                    <a:pt x="5535" y="6897"/>
                    <a:pt x="5504" y="6978"/>
                    <a:pt x="5560" y="7040"/>
                  </a:cubicBezTo>
                  <a:cubicBezTo>
                    <a:pt x="5585" y="7067"/>
                    <a:pt x="5969" y="7183"/>
                    <a:pt x="6206" y="6966"/>
                  </a:cubicBezTo>
                  <a:cubicBezTo>
                    <a:pt x="6341" y="6844"/>
                    <a:pt x="6286" y="6720"/>
                    <a:pt x="6350" y="6645"/>
                  </a:cubicBezTo>
                  <a:cubicBezTo>
                    <a:pt x="6402" y="6585"/>
                    <a:pt x="6438" y="6653"/>
                    <a:pt x="6438" y="6653"/>
                  </a:cubicBezTo>
                  <a:cubicBezTo>
                    <a:pt x="6515" y="6808"/>
                    <a:pt x="6553" y="6990"/>
                    <a:pt x="6610" y="7001"/>
                  </a:cubicBezTo>
                  <a:cubicBezTo>
                    <a:pt x="6610" y="7001"/>
                    <a:pt x="6762" y="6985"/>
                    <a:pt x="6825" y="6812"/>
                  </a:cubicBezTo>
                  <a:cubicBezTo>
                    <a:pt x="6866" y="6697"/>
                    <a:pt x="6896" y="6566"/>
                    <a:pt x="6863" y="6467"/>
                  </a:cubicBezTo>
                  <a:cubicBezTo>
                    <a:pt x="6830" y="6367"/>
                    <a:pt x="6732" y="6277"/>
                    <a:pt x="6726" y="6227"/>
                  </a:cubicBezTo>
                  <a:cubicBezTo>
                    <a:pt x="6715" y="6137"/>
                    <a:pt x="6811" y="6075"/>
                    <a:pt x="6865" y="6132"/>
                  </a:cubicBezTo>
                  <a:cubicBezTo>
                    <a:pt x="7038" y="6313"/>
                    <a:pt x="7040" y="6566"/>
                    <a:pt x="7047" y="6710"/>
                  </a:cubicBezTo>
                  <a:cubicBezTo>
                    <a:pt x="7074" y="7210"/>
                    <a:pt x="7376" y="7539"/>
                    <a:pt x="7376" y="8203"/>
                  </a:cubicBezTo>
                  <a:cubicBezTo>
                    <a:pt x="7376" y="8260"/>
                    <a:pt x="7451" y="8233"/>
                    <a:pt x="7510" y="8225"/>
                  </a:cubicBezTo>
                  <a:cubicBezTo>
                    <a:pt x="7529" y="8222"/>
                    <a:pt x="7531" y="7732"/>
                    <a:pt x="7299" y="7246"/>
                  </a:cubicBezTo>
                  <a:cubicBezTo>
                    <a:pt x="7178" y="6993"/>
                    <a:pt x="7155" y="6784"/>
                    <a:pt x="7176" y="6651"/>
                  </a:cubicBezTo>
                  <a:cubicBezTo>
                    <a:pt x="7178" y="6635"/>
                    <a:pt x="7277" y="6766"/>
                    <a:pt x="7387" y="6938"/>
                  </a:cubicBezTo>
                  <a:cubicBezTo>
                    <a:pt x="7533" y="7168"/>
                    <a:pt x="7709" y="7464"/>
                    <a:pt x="7806" y="7514"/>
                  </a:cubicBezTo>
                  <a:cubicBezTo>
                    <a:pt x="7854" y="7539"/>
                    <a:pt x="7505" y="7012"/>
                    <a:pt x="7505" y="6917"/>
                  </a:cubicBezTo>
                  <a:cubicBezTo>
                    <a:pt x="7505" y="6917"/>
                    <a:pt x="8803" y="7635"/>
                    <a:pt x="9871" y="6673"/>
                  </a:cubicBezTo>
                  <a:cubicBezTo>
                    <a:pt x="9929" y="6621"/>
                    <a:pt x="9970" y="6568"/>
                    <a:pt x="9996" y="6516"/>
                  </a:cubicBezTo>
                  <a:cubicBezTo>
                    <a:pt x="10323" y="6065"/>
                    <a:pt x="10213" y="5454"/>
                    <a:pt x="10217" y="5450"/>
                  </a:cubicBezTo>
                  <a:close/>
                  <a:moveTo>
                    <a:pt x="6920" y="615"/>
                  </a:moveTo>
                  <a:cubicBezTo>
                    <a:pt x="7040" y="744"/>
                    <a:pt x="6897" y="925"/>
                    <a:pt x="6897" y="925"/>
                  </a:cubicBezTo>
                  <a:cubicBezTo>
                    <a:pt x="7007" y="896"/>
                    <a:pt x="7120" y="891"/>
                    <a:pt x="7120" y="891"/>
                  </a:cubicBezTo>
                  <a:cubicBezTo>
                    <a:pt x="7080" y="956"/>
                    <a:pt x="6998" y="1039"/>
                    <a:pt x="6999" y="1039"/>
                  </a:cubicBezTo>
                  <a:cubicBezTo>
                    <a:pt x="7130" y="1082"/>
                    <a:pt x="7157" y="1122"/>
                    <a:pt x="7156" y="1122"/>
                  </a:cubicBezTo>
                  <a:cubicBezTo>
                    <a:pt x="7098" y="1151"/>
                    <a:pt x="7029" y="1187"/>
                    <a:pt x="7030" y="1188"/>
                  </a:cubicBezTo>
                  <a:cubicBezTo>
                    <a:pt x="7214" y="1245"/>
                    <a:pt x="7246" y="1404"/>
                    <a:pt x="7246" y="1404"/>
                  </a:cubicBezTo>
                  <a:cubicBezTo>
                    <a:pt x="7246" y="1404"/>
                    <a:pt x="7053" y="1372"/>
                    <a:pt x="7054" y="1372"/>
                  </a:cubicBezTo>
                  <a:cubicBezTo>
                    <a:pt x="7228" y="1525"/>
                    <a:pt x="7298" y="1720"/>
                    <a:pt x="7298" y="1720"/>
                  </a:cubicBezTo>
                  <a:cubicBezTo>
                    <a:pt x="7298" y="1720"/>
                    <a:pt x="7117" y="1656"/>
                    <a:pt x="7118" y="1656"/>
                  </a:cubicBezTo>
                  <a:cubicBezTo>
                    <a:pt x="7239" y="1843"/>
                    <a:pt x="7247" y="1967"/>
                    <a:pt x="7247" y="1967"/>
                  </a:cubicBezTo>
                  <a:cubicBezTo>
                    <a:pt x="7084" y="1841"/>
                    <a:pt x="7084" y="1841"/>
                    <a:pt x="7084" y="1841"/>
                  </a:cubicBezTo>
                  <a:cubicBezTo>
                    <a:pt x="7142" y="2112"/>
                    <a:pt x="7110" y="2212"/>
                    <a:pt x="7110" y="2212"/>
                  </a:cubicBezTo>
                  <a:cubicBezTo>
                    <a:pt x="7110" y="2212"/>
                    <a:pt x="7012" y="2140"/>
                    <a:pt x="6974" y="2044"/>
                  </a:cubicBezTo>
                  <a:cubicBezTo>
                    <a:pt x="6974" y="2044"/>
                    <a:pt x="6931" y="2081"/>
                    <a:pt x="6870" y="2188"/>
                  </a:cubicBezTo>
                  <a:cubicBezTo>
                    <a:pt x="6837" y="2246"/>
                    <a:pt x="6796" y="2192"/>
                    <a:pt x="6806" y="2128"/>
                  </a:cubicBezTo>
                  <a:cubicBezTo>
                    <a:pt x="6818" y="2049"/>
                    <a:pt x="6853" y="1982"/>
                    <a:pt x="6853" y="1982"/>
                  </a:cubicBezTo>
                  <a:cubicBezTo>
                    <a:pt x="6853" y="1982"/>
                    <a:pt x="6751" y="2082"/>
                    <a:pt x="6701" y="2089"/>
                  </a:cubicBezTo>
                  <a:cubicBezTo>
                    <a:pt x="6641" y="2098"/>
                    <a:pt x="6601" y="2044"/>
                    <a:pt x="6661" y="1978"/>
                  </a:cubicBezTo>
                  <a:cubicBezTo>
                    <a:pt x="6742" y="1887"/>
                    <a:pt x="6806" y="1821"/>
                    <a:pt x="6796" y="1807"/>
                  </a:cubicBezTo>
                  <a:cubicBezTo>
                    <a:pt x="6792" y="1800"/>
                    <a:pt x="6717" y="1872"/>
                    <a:pt x="6612" y="1898"/>
                  </a:cubicBezTo>
                  <a:cubicBezTo>
                    <a:pt x="6549" y="1914"/>
                    <a:pt x="6494" y="1915"/>
                    <a:pt x="6508" y="1885"/>
                  </a:cubicBezTo>
                  <a:cubicBezTo>
                    <a:pt x="6523" y="1856"/>
                    <a:pt x="6560" y="1782"/>
                    <a:pt x="6652" y="1722"/>
                  </a:cubicBezTo>
                  <a:cubicBezTo>
                    <a:pt x="6750" y="1658"/>
                    <a:pt x="6820" y="1640"/>
                    <a:pt x="6820" y="1640"/>
                  </a:cubicBezTo>
                  <a:cubicBezTo>
                    <a:pt x="6820" y="1640"/>
                    <a:pt x="6735" y="1628"/>
                    <a:pt x="6691" y="1622"/>
                  </a:cubicBezTo>
                  <a:cubicBezTo>
                    <a:pt x="6644" y="1615"/>
                    <a:pt x="6615" y="1585"/>
                    <a:pt x="6682" y="1559"/>
                  </a:cubicBezTo>
                  <a:cubicBezTo>
                    <a:pt x="6706" y="1549"/>
                    <a:pt x="6754" y="1548"/>
                    <a:pt x="6786" y="1486"/>
                  </a:cubicBezTo>
                  <a:cubicBezTo>
                    <a:pt x="6811" y="1437"/>
                    <a:pt x="6857" y="1258"/>
                    <a:pt x="6835" y="1207"/>
                  </a:cubicBezTo>
                  <a:cubicBezTo>
                    <a:pt x="6813" y="1156"/>
                    <a:pt x="6768" y="1145"/>
                    <a:pt x="6730" y="1175"/>
                  </a:cubicBezTo>
                  <a:cubicBezTo>
                    <a:pt x="6645" y="1243"/>
                    <a:pt x="6510" y="1253"/>
                    <a:pt x="6510" y="1253"/>
                  </a:cubicBezTo>
                  <a:cubicBezTo>
                    <a:pt x="6806" y="930"/>
                    <a:pt x="6806" y="930"/>
                    <a:pt x="6806" y="930"/>
                  </a:cubicBezTo>
                  <a:cubicBezTo>
                    <a:pt x="6806" y="930"/>
                    <a:pt x="6819" y="862"/>
                    <a:pt x="6841" y="791"/>
                  </a:cubicBezTo>
                  <a:cubicBezTo>
                    <a:pt x="6874" y="683"/>
                    <a:pt x="6917" y="613"/>
                    <a:pt x="6920" y="615"/>
                  </a:cubicBezTo>
                  <a:close/>
                  <a:moveTo>
                    <a:pt x="6355" y="1097"/>
                  </a:moveTo>
                  <a:cubicBezTo>
                    <a:pt x="6372" y="1050"/>
                    <a:pt x="6560" y="578"/>
                    <a:pt x="6560" y="579"/>
                  </a:cubicBezTo>
                  <a:cubicBezTo>
                    <a:pt x="6576" y="684"/>
                    <a:pt x="6542" y="966"/>
                    <a:pt x="6542" y="966"/>
                  </a:cubicBezTo>
                  <a:cubicBezTo>
                    <a:pt x="6542" y="966"/>
                    <a:pt x="6604" y="949"/>
                    <a:pt x="6672" y="894"/>
                  </a:cubicBezTo>
                  <a:cubicBezTo>
                    <a:pt x="6744" y="837"/>
                    <a:pt x="6793" y="782"/>
                    <a:pt x="6793" y="782"/>
                  </a:cubicBezTo>
                  <a:cubicBezTo>
                    <a:pt x="6811" y="853"/>
                    <a:pt x="6811" y="853"/>
                    <a:pt x="6811" y="853"/>
                  </a:cubicBezTo>
                  <a:cubicBezTo>
                    <a:pt x="6811" y="853"/>
                    <a:pt x="6718" y="974"/>
                    <a:pt x="6633" y="1037"/>
                  </a:cubicBezTo>
                  <a:cubicBezTo>
                    <a:pt x="6550" y="1098"/>
                    <a:pt x="6462" y="1131"/>
                    <a:pt x="6401" y="1152"/>
                  </a:cubicBezTo>
                  <a:cubicBezTo>
                    <a:pt x="6336" y="1174"/>
                    <a:pt x="6340" y="1141"/>
                    <a:pt x="6355" y="1097"/>
                  </a:cubicBezTo>
                  <a:close/>
                  <a:moveTo>
                    <a:pt x="5094" y="258"/>
                  </a:moveTo>
                  <a:cubicBezTo>
                    <a:pt x="5094" y="258"/>
                    <a:pt x="5135" y="275"/>
                    <a:pt x="5135" y="275"/>
                  </a:cubicBezTo>
                  <a:cubicBezTo>
                    <a:pt x="5103" y="355"/>
                    <a:pt x="5062" y="540"/>
                    <a:pt x="5050" y="656"/>
                  </a:cubicBezTo>
                  <a:cubicBezTo>
                    <a:pt x="5050" y="657"/>
                    <a:pt x="4997" y="658"/>
                    <a:pt x="4949" y="671"/>
                  </a:cubicBezTo>
                  <a:cubicBezTo>
                    <a:pt x="4949" y="671"/>
                    <a:pt x="4987" y="389"/>
                    <a:pt x="5094" y="258"/>
                  </a:cubicBezTo>
                  <a:close/>
                  <a:moveTo>
                    <a:pt x="5124" y="1443"/>
                  </a:moveTo>
                  <a:cubicBezTo>
                    <a:pt x="5097" y="1458"/>
                    <a:pt x="5092" y="1439"/>
                    <a:pt x="5010" y="1439"/>
                  </a:cubicBezTo>
                  <a:cubicBezTo>
                    <a:pt x="4935" y="1439"/>
                    <a:pt x="4869" y="1473"/>
                    <a:pt x="4718" y="1457"/>
                  </a:cubicBezTo>
                  <a:cubicBezTo>
                    <a:pt x="4658" y="1450"/>
                    <a:pt x="4554" y="1430"/>
                    <a:pt x="4496" y="1352"/>
                  </a:cubicBezTo>
                  <a:cubicBezTo>
                    <a:pt x="4449" y="1289"/>
                    <a:pt x="4438" y="1226"/>
                    <a:pt x="4460" y="1177"/>
                  </a:cubicBezTo>
                  <a:cubicBezTo>
                    <a:pt x="4493" y="1103"/>
                    <a:pt x="4538" y="1183"/>
                    <a:pt x="4551" y="1196"/>
                  </a:cubicBezTo>
                  <a:cubicBezTo>
                    <a:pt x="4663" y="1303"/>
                    <a:pt x="4819" y="1272"/>
                    <a:pt x="4934" y="1258"/>
                  </a:cubicBezTo>
                  <a:cubicBezTo>
                    <a:pt x="5049" y="1244"/>
                    <a:pt x="5012" y="1236"/>
                    <a:pt x="5053" y="1241"/>
                  </a:cubicBezTo>
                  <a:cubicBezTo>
                    <a:pt x="5123" y="1249"/>
                    <a:pt x="5161" y="1421"/>
                    <a:pt x="5124" y="1443"/>
                  </a:cubicBezTo>
                  <a:close/>
                  <a:moveTo>
                    <a:pt x="5266" y="1494"/>
                  </a:moveTo>
                  <a:cubicBezTo>
                    <a:pt x="5266" y="1494"/>
                    <a:pt x="5167" y="1371"/>
                    <a:pt x="5114" y="1163"/>
                  </a:cubicBezTo>
                  <a:cubicBezTo>
                    <a:pt x="5099" y="1172"/>
                    <a:pt x="5078" y="1177"/>
                    <a:pt x="5054" y="1177"/>
                  </a:cubicBezTo>
                  <a:cubicBezTo>
                    <a:pt x="5011" y="1177"/>
                    <a:pt x="4975" y="1160"/>
                    <a:pt x="4975" y="1138"/>
                  </a:cubicBezTo>
                  <a:cubicBezTo>
                    <a:pt x="4975" y="1117"/>
                    <a:pt x="5011" y="1100"/>
                    <a:pt x="5054" y="1100"/>
                  </a:cubicBezTo>
                  <a:cubicBezTo>
                    <a:pt x="5072" y="1100"/>
                    <a:pt x="5088" y="1102"/>
                    <a:pt x="5101" y="1107"/>
                  </a:cubicBezTo>
                  <a:cubicBezTo>
                    <a:pt x="5085" y="1027"/>
                    <a:pt x="5077" y="937"/>
                    <a:pt x="5084" y="838"/>
                  </a:cubicBezTo>
                  <a:cubicBezTo>
                    <a:pt x="5108" y="471"/>
                    <a:pt x="5185" y="327"/>
                    <a:pt x="5306" y="226"/>
                  </a:cubicBezTo>
                  <a:cubicBezTo>
                    <a:pt x="5342" y="253"/>
                    <a:pt x="5342" y="253"/>
                    <a:pt x="5342" y="253"/>
                  </a:cubicBezTo>
                  <a:cubicBezTo>
                    <a:pt x="5201" y="509"/>
                    <a:pt x="5153" y="1002"/>
                    <a:pt x="5424" y="1430"/>
                  </a:cubicBezTo>
                  <a:cubicBezTo>
                    <a:pt x="5424" y="1431"/>
                    <a:pt x="5390" y="1459"/>
                    <a:pt x="5266" y="1494"/>
                  </a:cubicBezTo>
                  <a:close/>
                  <a:moveTo>
                    <a:pt x="5376" y="1111"/>
                  </a:moveTo>
                  <a:cubicBezTo>
                    <a:pt x="5358" y="1073"/>
                    <a:pt x="5371" y="1038"/>
                    <a:pt x="5393" y="1023"/>
                  </a:cubicBezTo>
                  <a:cubicBezTo>
                    <a:pt x="5415" y="1009"/>
                    <a:pt x="5450" y="1002"/>
                    <a:pt x="5479" y="963"/>
                  </a:cubicBezTo>
                  <a:cubicBezTo>
                    <a:pt x="5504" y="928"/>
                    <a:pt x="5515" y="879"/>
                    <a:pt x="5483" y="842"/>
                  </a:cubicBezTo>
                  <a:cubicBezTo>
                    <a:pt x="5449" y="806"/>
                    <a:pt x="5409" y="807"/>
                    <a:pt x="5404" y="771"/>
                  </a:cubicBezTo>
                  <a:cubicBezTo>
                    <a:pt x="5397" y="728"/>
                    <a:pt x="5423" y="706"/>
                    <a:pt x="5449" y="692"/>
                  </a:cubicBezTo>
                  <a:cubicBezTo>
                    <a:pt x="5478" y="677"/>
                    <a:pt x="5564" y="696"/>
                    <a:pt x="5598" y="736"/>
                  </a:cubicBezTo>
                  <a:cubicBezTo>
                    <a:pt x="5633" y="777"/>
                    <a:pt x="5662" y="860"/>
                    <a:pt x="5658" y="934"/>
                  </a:cubicBezTo>
                  <a:cubicBezTo>
                    <a:pt x="5654" y="1007"/>
                    <a:pt x="5632" y="1065"/>
                    <a:pt x="5614" y="1087"/>
                  </a:cubicBezTo>
                  <a:cubicBezTo>
                    <a:pt x="5596" y="1109"/>
                    <a:pt x="5564" y="1162"/>
                    <a:pt x="5499" y="1168"/>
                  </a:cubicBezTo>
                  <a:cubicBezTo>
                    <a:pt x="5444" y="1173"/>
                    <a:pt x="5396" y="1152"/>
                    <a:pt x="5376" y="1111"/>
                  </a:cubicBezTo>
                  <a:close/>
                  <a:moveTo>
                    <a:pt x="5811" y="1429"/>
                  </a:moveTo>
                  <a:cubicBezTo>
                    <a:pt x="5759" y="1422"/>
                    <a:pt x="5671" y="1399"/>
                    <a:pt x="5625" y="1411"/>
                  </a:cubicBezTo>
                  <a:cubicBezTo>
                    <a:pt x="5585" y="1421"/>
                    <a:pt x="5535" y="1431"/>
                    <a:pt x="5497" y="1398"/>
                  </a:cubicBezTo>
                  <a:cubicBezTo>
                    <a:pt x="5466" y="1370"/>
                    <a:pt x="5454" y="1336"/>
                    <a:pt x="5440" y="1275"/>
                  </a:cubicBezTo>
                  <a:cubicBezTo>
                    <a:pt x="5415" y="1160"/>
                    <a:pt x="5552" y="1195"/>
                    <a:pt x="5600" y="1208"/>
                  </a:cubicBezTo>
                  <a:cubicBezTo>
                    <a:pt x="5600" y="1208"/>
                    <a:pt x="5727" y="1242"/>
                    <a:pt x="5766" y="1255"/>
                  </a:cubicBezTo>
                  <a:cubicBezTo>
                    <a:pt x="5826" y="1275"/>
                    <a:pt x="5868" y="1287"/>
                    <a:pt x="5908" y="1336"/>
                  </a:cubicBezTo>
                  <a:cubicBezTo>
                    <a:pt x="5932" y="1364"/>
                    <a:pt x="5878" y="1438"/>
                    <a:pt x="5811" y="1429"/>
                  </a:cubicBezTo>
                  <a:close/>
                  <a:moveTo>
                    <a:pt x="6016" y="901"/>
                  </a:moveTo>
                  <a:cubicBezTo>
                    <a:pt x="5994" y="961"/>
                    <a:pt x="5970" y="980"/>
                    <a:pt x="5914" y="992"/>
                  </a:cubicBezTo>
                  <a:cubicBezTo>
                    <a:pt x="5843" y="1007"/>
                    <a:pt x="5775" y="998"/>
                    <a:pt x="5718" y="930"/>
                  </a:cubicBezTo>
                  <a:cubicBezTo>
                    <a:pt x="5682" y="887"/>
                    <a:pt x="5693" y="784"/>
                    <a:pt x="5705" y="732"/>
                  </a:cubicBezTo>
                  <a:cubicBezTo>
                    <a:pt x="5716" y="687"/>
                    <a:pt x="5765" y="645"/>
                    <a:pt x="5810" y="707"/>
                  </a:cubicBezTo>
                  <a:cubicBezTo>
                    <a:pt x="5834" y="739"/>
                    <a:pt x="5841" y="773"/>
                    <a:pt x="5832" y="804"/>
                  </a:cubicBezTo>
                  <a:cubicBezTo>
                    <a:pt x="5821" y="838"/>
                    <a:pt x="5818" y="856"/>
                    <a:pt x="5802" y="866"/>
                  </a:cubicBezTo>
                  <a:cubicBezTo>
                    <a:pt x="5797" y="870"/>
                    <a:pt x="5822" y="891"/>
                    <a:pt x="5852" y="899"/>
                  </a:cubicBezTo>
                  <a:cubicBezTo>
                    <a:pt x="5882" y="906"/>
                    <a:pt x="5897" y="890"/>
                    <a:pt x="5903" y="884"/>
                  </a:cubicBezTo>
                  <a:cubicBezTo>
                    <a:pt x="5929" y="858"/>
                    <a:pt x="5949" y="820"/>
                    <a:pt x="5987" y="828"/>
                  </a:cubicBezTo>
                  <a:cubicBezTo>
                    <a:pt x="6027" y="835"/>
                    <a:pt x="6029" y="866"/>
                    <a:pt x="6016" y="901"/>
                  </a:cubicBezTo>
                  <a:close/>
                  <a:moveTo>
                    <a:pt x="4668" y="4184"/>
                  </a:moveTo>
                  <a:cubicBezTo>
                    <a:pt x="4663" y="4201"/>
                    <a:pt x="4559" y="4355"/>
                    <a:pt x="4526" y="4371"/>
                  </a:cubicBezTo>
                  <a:cubicBezTo>
                    <a:pt x="4493" y="4388"/>
                    <a:pt x="4271" y="4462"/>
                    <a:pt x="4235" y="4481"/>
                  </a:cubicBezTo>
                  <a:cubicBezTo>
                    <a:pt x="4165" y="4519"/>
                    <a:pt x="3918" y="4611"/>
                    <a:pt x="3914" y="4594"/>
                  </a:cubicBezTo>
                  <a:cubicBezTo>
                    <a:pt x="3902" y="4544"/>
                    <a:pt x="3976" y="4354"/>
                    <a:pt x="3997" y="4345"/>
                  </a:cubicBezTo>
                  <a:cubicBezTo>
                    <a:pt x="4006" y="4341"/>
                    <a:pt x="4213" y="4370"/>
                    <a:pt x="4334" y="4222"/>
                  </a:cubicBezTo>
                  <a:cubicBezTo>
                    <a:pt x="4359" y="4191"/>
                    <a:pt x="4492" y="4091"/>
                    <a:pt x="4536" y="4091"/>
                  </a:cubicBezTo>
                  <a:cubicBezTo>
                    <a:pt x="4580" y="4091"/>
                    <a:pt x="4607" y="4098"/>
                    <a:pt x="4649" y="4115"/>
                  </a:cubicBezTo>
                  <a:cubicBezTo>
                    <a:pt x="4656" y="4117"/>
                    <a:pt x="4674" y="4168"/>
                    <a:pt x="4668" y="4184"/>
                  </a:cubicBezTo>
                  <a:close/>
                  <a:moveTo>
                    <a:pt x="4090" y="2856"/>
                  </a:moveTo>
                  <a:cubicBezTo>
                    <a:pt x="4286" y="2666"/>
                    <a:pt x="4493" y="2775"/>
                    <a:pt x="4493" y="2775"/>
                  </a:cubicBezTo>
                  <a:cubicBezTo>
                    <a:pt x="4623" y="2598"/>
                    <a:pt x="4895" y="2667"/>
                    <a:pt x="4959" y="2681"/>
                  </a:cubicBezTo>
                  <a:cubicBezTo>
                    <a:pt x="5010" y="2693"/>
                    <a:pt x="5057" y="2675"/>
                    <a:pt x="5091" y="2742"/>
                  </a:cubicBezTo>
                  <a:cubicBezTo>
                    <a:pt x="5142" y="2840"/>
                    <a:pt x="5140" y="3131"/>
                    <a:pt x="5157" y="3192"/>
                  </a:cubicBezTo>
                  <a:cubicBezTo>
                    <a:pt x="5223" y="3214"/>
                    <a:pt x="5223" y="3214"/>
                    <a:pt x="5223" y="3214"/>
                  </a:cubicBezTo>
                  <a:cubicBezTo>
                    <a:pt x="5239" y="3180"/>
                    <a:pt x="5173" y="2753"/>
                    <a:pt x="5173" y="2753"/>
                  </a:cubicBezTo>
                  <a:cubicBezTo>
                    <a:pt x="5173" y="2753"/>
                    <a:pt x="5223" y="2735"/>
                    <a:pt x="5245" y="2760"/>
                  </a:cubicBezTo>
                  <a:cubicBezTo>
                    <a:pt x="5280" y="2801"/>
                    <a:pt x="5312" y="2945"/>
                    <a:pt x="5316" y="2901"/>
                  </a:cubicBezTo>
                  <a:cubicBezTo>
                    <a:pt x="5323" y="2828"/>
                    <a:pt x="5293" y="2718"/>
                    <a:pt x="5255" y="2663"/>
                  </a:cubicBezTo>
                  <a:cubicBezTo>
                    <a:pt x="5252" y="2658"/>
                    <a:pt x="5250" y="2630"/>
                    <a:pt x="5272" y="2608"/>
                  </a:cubicBezTo>
                  <a:cubicBezTo>
                    <a:pt x="5287" y="2594"/>
                    <a:pt x="5322" y="2626"/>
                    <a:pt x="5374" y="2639"/>
                  </a:cubicBezTo>
                  <a:cubicBezTo>
                    <a:pt x="5409" y="2649"/>
                    <a:pt x="5426" y="2791"/>
                    <a:pt x="5426" y="2829"/>
                  </a:cubicBezTo>
                  <a:cubicBezTo>
                    <a:pt x="5426" y="2868"/>
                    <a:pt x="5321" y="3093"/>
                    <a:pt x="5327" y="3159"/>
                  </a:cubicBezTo>
                  <a:cubicBezTo>
                    <a:pt x="5329" y="3180"/>
                    <a:pt x="5330" y="3206"/>
                    <a:pt x="5305" y="3257"/>
                  </a:cubicBezTo>
                  <a:cubicBezTo>
                    <a:pt x="5266" y="3334"/>
                    <a:pt x="5183" y="3460"/>
                    <a:pt x="5170" y="3559"/>
                  </a:cubicBezTo>
                  <a:cubicBezTo>
                    <a:pt x="5148" y="3720"/>
                    <a:pt x="5113" y="3773"/>
                    <a:pt x="5075" y="3801"/>
                  </a:cubicBezTo>
                  <a:cubicBezTo>
                    <a:pt x="5036" y="3828"/>
                    <a:pt x="4962" y="3860"/>
                    <a:pt x="4926" y="3932"/>
                  </a:cubicBezTo>
                  <a:cubicBezTo>
                    <a:pt x="4923" y="3940"/>
                    <a:pt x="4901" y="3991"/>
                    <a:pt x="4778" y="4004"/>
                  </a:cubicBezTo>
                  <a:cubicBezTo>
                    <a:pt x="4674" y="4015"/>
                    <a:pt x="4667" y="3894"/>
                    <a:pt x="4654" y="3894"/>
                  </a:cubicBezTo>
                  <a:cubicBezTo>
                    <a:pt x="4647" y="3894"/>
                    <a:pt x="4630" y="4013"/>
                    <a:pt x="4614" y="4015"/>
                  </a:cubicBezTo>
                  <a:cubicBezTo>
                    <a:pt x="4495" y="4029"/>
                    <a:pt x="4405" y="4102"/>
                    <a:pt x="4306" y="4190"/>
                  </a:cubicBezTo>
                  <a:cubicBezTo>
                    <a:pt x="4198" y="4286"/>
                    <a:pt x="4092" y="4294"/>
                    <a:pt x="4043" y="4294"/>
                  </a:cubicBezTo>
                  <a:cubicBezTo>
                    <a:pt x="3994" y="4294"/>
                    <a:pt x="4010" y="4294"/>
                    <a:pt x="4005" y="4256"/>
                  </a:cubicBezTo>
                  <a:cubicBezTo>
                    <a:pt x="3999" y="4217"/>
                    <a:pt x="3840" y="3016"/>
                    <a:pt x="3840" y="3016"/>
                  </a:cubicBezTo>
                  <a:cubicBezTo>
                    <a:pt x="3853" y="2994"/>
                    <a:pt x="3956" y="2984"/>
                    <a:pt x="4090" y="2856"/>
                  </a:cubicBezTo>
                  <a:close/>
                  <a:moveTo>
                    <a:pt x="3774" y="4455"/>
                  </a:moveTo>
                  <a:cubicBezTo>
                    <a:pt x="3751" y="4424"/>
                    <a:pt x="3594" y="3219"/>
                    <a:pt x="3599" y="3159"/>
                  </a:cubicBezTo>
                  <a:cubicBezTo>
                    <a:pt x="3601" y="3135"/>
                    <a:pt x="3725" y="3027"/>
                    <a:pt x="3725" y="3027"/>
                  </a:cubicBezTo>
                  <a:cubicBezTo>
                    <a:pt x="3725" y="3027"/>
                    <a:pt x="3773" y="3029"/>
                    <a:pt x="3784" y="3062"/>
                  </a:cubicBezTo>
                  <a:cubicBezTo>
                    <a:pt x="3795" y="3095"/>
                    <a:pt x="3982" y="4291"/>
                    <a:pt x="3963" y="4296"/>
                  </a:cubicBezTo>
                  <a:cubicBezTo>
                    <a:pt x="3937" y="4303"/>
                    <a:pt x="3884" y="4447"/>
                    <a:pt x="3840" y="4497"/>
                  </a:cubicBezTo>
                  <a:cubicBezTo>
                    <a:pt x="3814" y="4526"/>
                    <a:pt x="3785" y="4470"/>
                    <a:pt x="3774" y="4455"/>
                  </a:cubicBezTo>
                  <a:close/>
                  <a:moveTo>
                    <a:pt x="4286" y="5306"/>
                  </a:moveTo>
                  <a:cubicBezTo>
                    <a:pt x="4400" y="5269"/>
                    <a:pt x="4740" y="5309"/>
                    <a:pt x="5007" y="5192"/>
                  </a:cubicBezTo>
                  <a:cubicBezTo>
                    <a:pt x="5164" y="5123"/>
                    <a:pt x="5508" y="5087"/>
                    <a:pt x="5577" y="5101"/>
                  </a:cubicBezTo>
                  <a:cubicBezTo>
                    <a:pt x="5614" y="5108"/>
                    <a:pt x="5585" y="5158"/>
                    <a:pt x="5585" y="5158"/>
                  </a:cubicBezTo>
                  <a:cubicBezTo>
                    <a:pt x="5537" y="5177"/>
                    <a:pt x="5270" y="5188"/>
                    <a:pt x="5263" y="5236"/>
                  </a:cubicBezTo>
                  <a:cubicBezTo>
                    <a:pt x="5227" y="5473"/>
                    <a:pt x="5201" y="5704"/>
                    <a:pt x="4614" y="5758"/>
                  </a:cubicBezTo>
                  <a:cubicBezTo>
                    <a:pt x="4540" y="5765"/>
                    <a:pt x="4030" y="5792"/>
                    <a:pt x="4008" y="5744"/>
                  </a:cubicBezTo>
                  <a:cubicBezTo>
                    <a:pt x="3975" y="5672"/>
                    <a:pt x="4232" y="5323"/>
                    <a:pt x="4286" y="5306"/>
                  </a:cubicBezTo>
                  <a:close/>
                  <a:moveTo>
                    <a:pt x="6877" y="7734"/>
                  </a:moveTo>
                  <a:cubicBezTo>
                    <a:pt x="6944" y="7730"/>
                    <a:pt x="7040" y="7791"/>
                    <a:pt x="7113" y="7873"/>
                  </a:cubicBezTo>
                  <a:cubicBezTo>
                    <a:pt x="7195" y="7964"/>
                    <a:pt x="7200" y="8132"/>
                    <a:pt x="7176" y="8134"/>
                  </a:cubicBezTo>
                  <a:cubicBezTo>
                    <a:pt x="7131" y="8139"/>
                    <a:pt x="6978" y="8156"/>
                    <a:pt x="6967" y="8122"/>
                  </a:cubicBezTo>
                  <a:cubicBezTo>
                    <a:pt x="6898" y="7902"/>
                    <a:pt x="6840" y="7911"/>
                    <a:pt x="6799" y="7821"/>
                  </a:cubicBezTo>
                  <a:cubicBezTo>
                    <a:pt x="6756" y="7728"/>
                    <a:pt x="6825" y="7737"/>
                    <a:pt x="6877" y="7734"/>
                  </a:cubicBezTo>
                  <a:close/>
                  <a:moveTo>
                    <a:pt x="6609" y="7777"/>
                  </a:moveTo>
                  <a:cubicBezTo>
                    <a:pt x="6693" y="7928"/>
                    <a:pt x="6748" y="7983"/>
                    <a:pt x="6770" y="8056"/>
                  </a:cubicBezTo>
                  <a:cubicBezTo>
                    <a:pt x="6798" y="8149"/>
                    <a:pt x="6671" y="8167"/>
                    <a:pt x="6645" y="8122"/>
                  </a:cubicBezTo>
                  <a:cubicBezTo>
                    <a:pt x="6516" y="7891"/>
                    <a:pt x="6501" y="7940"/>
                    <a:pt x="6462" y="7833"/>
                  </a:cubicBezTo>
                  <a:cubicBezTo>
                    <a:pt x="6433" y="7752"/>
                    <a:pt x="6558" y="7687"/>
                    <a:pt x="6609" y="7777"/>
                  </a:cubicBezTo>
                  <a:close/>
                  <a:moveTo>
                    <a:pt x="5738" y="8066"/>
                  </a:moveTo>
                  <a:cubicBezTo>
                    <a:pt x="5930" y="7885"/>
                    <a:pt x="6108" y="7887"/>
                    <a:pt x="6251" y="7805"/>
                  </a:cubicBezTo>
                  <a:cubicBezTo>
                    <a:pt x="6343" y="7753"/>
                    <a:pt x="6522" y="8003"/>
                    <a:pt x="6521" y="8107"/>
                  </a:cubicBezTo>
                  <a:cubicBezTo>
                    <a:pt x="6520" y="8175"/>
                    <a:pt x="5797" y="8134"/>
                    <a:pt x="5731" y="8136"/>
                  </a:cubicBezTo>
                  <a:cubicBezTo>
                    <a:pt x="5703" y="8137"/>
                    <a:pt x="5697" y="8105"/>
                    <a:pt x="5738" y="8066"/>
                  </a:cubicBezTo>
                  <a:close/>
                  <a:moveTo>
                    <a:pt x="1251" y="5523"/>
                  </a:moveTo>
                  <a:cubicBezTo>
                    <a:pt x="722" y="4928"/>
                    <a:pt x="1043" y="4589"/>
                    <a:pt x="1116" y="4398"/>
                  </a:cubicBezTo>
                  <a:cubicBezTo>
                    <a:pt x="1116" y="4398"/>
                    <a:pt x="1298" y="4501"/>
                    <a:pt x="1328" y="4647"/>
                  </a:cubicBezTo>
                  <a:cubicBezTo>
                    <a:pt x="1357" y="4793"/>
                    <a:pt x="1335" y="5115"/>
                    <a:pt x="1489" y="5064"/>
                  </a:cubicBezTo>
                  <a:cubicBezTo>
                    <a:pt x="1642" y="5013"/>
                    <a:pt x="1712" y="4522"/>
                    <a:pt x="1928" y="4369"/>
                  </a:cubicBezTo>
                  <a:cubicBezTo>
                    <a:pt x="2279" y="4120"/>
                    <a:pt x="2527" y="4245"/>
                    <a:pt x="2527" y="4245"/>
                  </a:cubicBezTo>
                  <a:cubicBezTo>
                    <a:pt x="2483" y="4786"/>
                    <a:pt x="2243" y="4765"/>
                    <a:pt x="1723" y="5159"/>
                  </a:cubicBezTo>
                  <a:cubicBezTo>
                    <a:pt x="1510" y="5320"/>
                    <a:pt x="1701" y="5507"/>
                    <a:pt x="1833" y="5441"/>
                  </a:cubicBezTo>
                  <a:cubicBezTo>
                    <a:pt x="2390" y="5162"/>
                    <a:pt x="2571" y="5561"/>
                    <a:pt x="2571" y="5561"/>
                  </a:cubicBezTo>
                  <a:cubicBezTo>
                    <a:pt x="2454" y="5700"/>
                    <a:pt x="2279" y="5693"/>
                    <a:pt x="1913" y="5693"/>
                  </a:cubicBezTo>
                  <a:cubicBezTo>
                    <a:pt x="1805" y="5693"/>
                    <a:pt x="1416" y="5863"/>
                    <a:pt x="1218" y="6088"/>
                  </a:cubicBezTo>
                  <a:cubicBezTo>
                    <a:pt x="1159" y="6156"/>
                    <a:pt x="1383" y="5671"/>
                    <a:pt x="1251" y="5523"/>
                  </a:cubicBezTo>
                  <a:close/>
                  <a:moveTo>
                    <a:pt x="3283" y="8013"/>
                  </a:moveTo>
                  <a:cubicBezTo>
                    <a:pt x="2757" y="7990"/>
                    <a:pt x="2980" y="7433"/>
                    <a:pt x="2878" y="7566"/>
                  </a:cubicBezTo>
                  <a:cubicBezTo>
                    <a:pt x="2606" y="7923"/>
                    <a:pt x="2093" y="8280"/>
                    <a:pt x="2022" y="8389"/>
                  </a:cubicBezTo>
                  <a:cubicBezTo>
                    <a:pt x="1826" y="8691"/>
                    <a:pt x="1747" y="9125"/>
                    <a:pt x="1673" y="9251"/>
                  </a:cubicBezTo>
                  <a:cubicBezTo>
                    <a:pt x="1609" y="9360"/>
                    <a:pt x="1487" y="9360"/>
                    <a:pt x="1474" y="9336"/>
                  </a:cubicBezTo>
                  <a:cubicBezTo>
                    <a:pt x="1320" y="9038"/>
                    <a:pt x="1363" y="8694"/>
                    <a:pt x="1462" y="8529"/>
                  </a:cubicBezTo>
                  <a:cubicBezTo>
                    <a:pt x="1508" y="8453"/>
                    <a:pt x="1407" y="8491"/>
                    <a:pt x="1407" y="8491"/>
                  </a:cubicBezTo>
                  <a:cubicBezTo>
                    <a:pt x="876" y="8975"/>
                    <a:pt x="214" y="8694"/>
                    <a:pt x="214" y="8694"/>
                  </a:cubicBezTo>
                  <a:cubicBezTo>
                    <a:pt x="222" y="8587"/>
                    <a:pt x="287" y="8485"/>
                    <a:pt x="479" y="8282"/>
                  </a:cubicBezTo>
                  <a:cubicBezTo>
                    <a:pt x="565" y="8192"/>
                    <a:pt x="870" y="8036"/>
                    <a:pt x="1119" y="8025"/>
                  </a:cubicBezTo>
                  <a:cubicBezTo>
                    <a:pt x="1216" y="8020"/>
                    <a:pt x="1190" y="7921"/>
                    <a:pt x="1128" y="7923"/>
                  </a:cubicBezTo>
                  <a:cubicBezTo>
                    <a:pt x="963" y="7928"/>
                    <a:pt x="807" y="7789"/>
                    <a:pt x="801" y="7599"/>
                  </a:cubicBezTo>
                  <a:cubicBezTo>
                    <a:pt x="790" y="7221"/>
                    <a:pt x="1123" y="7288"/>
                    <a:pt x="1123" y="7288"/>
                  </a:cubicBezTo>
                  <a:cubicBezTo>
                    <a:pt x="1108" y="7501"/>
                    <a:pt x="1257" y="7587"/>
                    <a:pt x="1347" y="7602"/>
                  </a:cubicBezTo>
                  <a:cubicBezTo>
                    <a:pt x="1918" y="7700"/>
                    <a:pt x="2103" y="7449"/>
                    <a:pt x="2308" y="7331"/>
                  </a:cubicBezTo>
                  <a:cubicBezTo>
                    <a:pt x="2350" y="7307"/>
                    <a:pt x="2394" y="7298"/>
                    <a:pt x="2442" y="7296"/>
                  </a:cubicBezTo>
                  <a:cubicBezTo>
                    <a:pt x="2485" y="7299"/>
                    <a:pt x="2529" y="7301"/>
                    <a:pt x="2574" y="7301"/>
                  </a:cubicBezTo>
                  <a:cubicBezTo>
                    <a:pt x="2748" y="7317"/>
                    <a:pt x="2979" y="7347"/>
                    <a:pt x="3336" y="7199"/>
                  </a:cubicBezTo>
                  <a:cubicBezTo>
                    <a:pt x="3489" y="7135"/>
                    <a:pt x="3374" y="7344"/>
                    <a:pt x="3440" y="7451"/>
                  </a:cubicBezTo>
                  <a:cubicBezTo>
                    <a:pt x="3540" y="7614"/>
                    <a:pt x="3722" y="7602"/>
                    <a:pt x="3755" y="7652"/>
                  </a:cubicBezTo>
                  <a:cubicBezTo>
                    <a:pt x="3814" y="7739"/>
                    <a:pt x="3621" y="8029"/>
                    <a:pt x="3283" y="8013"/>
                  </a:cubicBezTo>
                  <a:close/>
                  <a:moveTo>
                    <a:pt x="4224" y="6966"/>
                  </a:moveTo>
                  <a:cubicBezTo>
                    <a:pt x="4449" y="7381"/>
                    <a:pt x="4444" y="7785"/>
                    <a:pt x="4444" y="7785"/>
                  </a:cubicBezTo>
                  <a:cubicBezTo>
                    <a:pt x="3800" y="7507"/>
                    <a:pt x="3932" y="6878"/>
                    <a:pt x="3932" y="6878"/>
                  </a:cubicBezTo>
                  <a:cubicBezTo>
                    <a:pt x="2235" y="7712"/>
                    <a:pt x="1444" y="6756"/>
                    <a:pt x="1372" y="6615"/>
                  </a:cubicBezTo>
                  <a:cubicBezTo>
                    <a:pt x="1284" y="6443"/>
                    <a:pt x="1192" y="6315"/>
                    <a:pt x="1470" y="6110"/>
                  </a:cubicBezTo>
                  <a:cubicBezTo>
                    <a:pt x="1775" y="5886"/>
                    <a:pt x="1957" y="6161"/>
                    <a:pt x="1957" y="6161"/>
                  </a:cubicBezTo>
                  <a:cubicBezTo>
                    <a:pt x="2389" y="6781"/>
                    <a:pt x="3233" y="6662"/>
                    <a:pt x="3635" y="6225"/>
                  </a:cubicBezTo>
                  <a:cubicBezTo>
                    <a:pt x="3652" y="6228"/>
                    <a:pt x="3668" y="6231"/>
                    <a:pt x="3685" y="6233"/>
                  </a:cubicBezTo>
                  <a:cubicBezTo>
                    <a:pt x="3767" y="6312"/>
                    <a:pt x="4000" y="6553"/>
                    <a:pt x="4224" y="6966"/>
                  </a:cubicBezTo>
                  <a:close/>
                  <a:moveTo>
                    <a:pt x="9864" y="6439"/>
                  </a:moveTo>
                  <a:cubicBezTo>
                    <a:pt x="9326" y="7280"/>
                    <a:pt x="7960" y="7229"/>
                    <a:pt x="7318" y="6662"/>
                  </a:cubicBezTo>
                  <a:cubicBezTo>
                    <a:pt x="7147" y="6511"/>
                    <a:pt x="6953" y="6052"/>
                    <a:pt x="6877" y="6041"/>
                  </a:cubicBezTo>
                  <a:cubicBezTo>
                    <a:pt x="6800" y="6031"/>
                    <a:pt x="6781" y="6047"/>
                    <a:pt x="6709" y="6069"/>
                  </a:cubicBezTo>
                  <a:cubicBezTo>
                    <a:pt x="6645" y="6089"/>
                    <a:pt x="6673" y="5534"/>
                    <a:pt x="6630" y="5625"/>
                  </a:cubicBezTo>
                  <a:cubicBezTo>
                    <a:pt x="6600" y="5685"/>
                    <a:pt x="6611" y="6005"/>
                    <a:pt x="6545" y="6171"/>
                  </a:cubicBezTo>
                  <a:cubicBezTo>
                    <a:pt x="6539" y="6184"/>
                    <a:pt x="6649" y="6247"/>
                    <a:pt x="6703" y="6340"/>
                  </a:cubicBezTo>
                  <a:cubicBezTo>
                    <a:pt x="6917" y="6703"/>
                    <a:pt x="6641" y="6933"/>
                    <a:pt x="6635" y="6903"/>
                  </a:cubicBezTo>
                  <a:cubicBezTo>
                    <a:pt x="6621" y="6826"/>
                    <a:pt x="6543" y="6548"/>
                    <a:pt x="6435" y="6500"/>
                  </a:cubicBezTo>
                  <a:cubicBezTo>
                    <a:pt x="6386" y="6478"/>
                    <a:pt x="6353" y="6560"/>
                    <a:pt x="6287" y="6615"/>
                  </a:cubicBezTo>
                  <a:cubicBezTo>
                    <a:pt x="6221" y="6669"/>
                    <a:pt x="6224" y="6867"/>
                    <a:pt x="5993" y="6969"/>
                  </a:cubicBezTo>
                  <a:cubicBezTo>
                    <a:pt x="5872" y="7022"/>
                    <a:pt x="5656" y="7004"/>
                    <a:pt x="5656" y="6955"/>
                  </a:cubicBezTo>
                  <a:cubicBezTo>
                    <a:pt x="5656" y="6853"/>
                    <a:pt x="5711" y="6702"/>
                    <a:pt x="5799" y="6626"/>
                  </a:cubicBezTo>
                  <a:cubicBezTo>
                    <a:pt x="5886" y="6549"/>
                    <a:pt x="6200" y="6458"/>
                    <a:pt x="6152" y="6360"/>
                  </a:cubicBezTo>
                  <a:cubicBezTo>
                    <a:pt x="6104" y="6260"/>
                    <a:pt x="5848" y="6154"/>
                    <a:pt x="5859" y="6143"/>
                  </a:cubicBezTo>
                  <a:cubicBezTo>
                    <a:pt x="5881" y="6121"/>
                    <a:pt x="6521" y="6231"/>
                    <a:pt x="6481" y="5240"/>
                  </a:cubicBezTo>
                  <a:cubicBezTo>
                    <a:pt x="6846" y="5232"/>
                    <a:pt x="6846" y="5232"/>
                    <a:pt x="6846" y="5232"/>
                  </a:cubicBezTo>
                  <a:cubicBezTo>
                    <a:pt x="7055" y="5437"/>
                    <a:pt x="7087" y="5334"/>
                    <a:pt x="7121" y="5349"/>
                  </a:cubicBezTo>
                  <a:cubicBezTo>
                    <a:pt x="7168" y="5371"/>
                    <a:pt x="7472" y="5851"/>
                    <a:pt x="7325" y="5843"/>
                  </a:cubicBezTo>
                  <a:cubicBezTo>
                    <a:pt x="7157" y="5835"/>
                    <a:pt x="7183" y="5997"/>
                    <a:pt x="7143" y="5967"/>
                  </a:cubicBezTo>
                  <a:cubicBezTo>
                    <a:pt x="7054" y="5903"/>
                    <a:pt x="6843" y="5386"/>
                    <a:pt x="6843" y="5386"/>
                  </a:cubicBezTo>
                  <a:cubicBezTo>
                    <a:pt x="6792" y="5441"/>
                    <a:pt x="6792" y="5441"/>
                    <a:pt x="6792" y="5441"/>
                  </a:cubicBezTo>
                  <a:cubicBezTo>
                    <a:pt x="7022" y="6421"/>
                    <a:pt x="8525" y="7218"/>
                    <a:pt x="9531" y="6030"/>
                  </a:cubicBezTo>
                  <a:cubicBezTo>
                    <a:pt x="9728" y="5797"/>
                    <a:pt x="10032" y="6176"/>
                    <a:pt x="9864" y="6439"/>
                  </a:cubicBezTo>
                  <a:close/>
                  <a:moveTo>
                    <a:pt x="10028" y="6081"/>
                  </a:moveTo>
                  <a:cubicBezTo>
                    <a:pt x="9974" y="6067"/>
                    <a:pt x="9977" y="5718"/>
                    <a:pt x="9502" y="5825"/>
                  </a:cubicBezTo>
                  <a:cubicBezTo>
                    <a:pt x="8883" y="5964"/>
                    <a:pt x="8697" y="5649"/>
                    <a:pt x="8697" y="5649"/>
                  </a:cubicBezTo>
                  <a:cubicBezTo>
                    <a:pt x="8883" y="5251"/>
                    <a:pt x="9373" y="5269"/>
                    <a:pt x="9373" y="5269"/>
                  </a:cubicBezTo>
                  <a:cubicBezTo>
                    <a:pt x="9044" y="5137"/>
                    <a:pt x="8924" y="4973"/>
                    <a:pt x="8847" y="4910"/>
                  </a:cubicBezTo>
                  <a:cubicBezTo>
                    <a:pt x="8585" y="4698"/>
                    <a:pt x="8661" y="4204"/>
                    <a:pt x="8661" y="4161"/>
                  </a:cubicBezTo>
                  <a:cubicBezTo>
                    <a:pt x="8661" y="4131"/>
                    <a:pt x="9121" y="4040"/>
                    <a:pt x="9414" y="4237"/>
                  </a:cubicBezTo>
                  <a:cubicBezTo>
                    <a:pt x="9667" y="4409"/>
                    <a:pt x="9801" y="4859"/>
                    <a:pt x="9831" y="4921"/>
                  </a:cubicBezTo>
                  <a:cubicBezTo>
                    <a:pt x="9889" y="4925"/>
                    <a:pt x="9889" y="4925"/>
                    <a:pt x="9889" y="4925"/>
                  </a:cubicBezTo>
                  <a:cubicBezTo>
                    <a:pt x="9809" y="4731"/>
                    <a:pt x="10130" y="4325"/>
                    <a:pt x="10211" y="4263"/>
                  </a:cubicBezTo>
                  <a:cubicBezTo>
                    <a:pt x="10257" y="4227"/>
                    <a:pt x="10309" y="4466"/>
                    <a:pt x="10350" y="4585"/>
                  </a:cubicBezTo>
                  <a:cubicBezTo>
                    <a:pt x="10558" y="5192"/>
                    <a:pt x="10083" y="5393"/>
                    <a:pt x="10083" y="5393"/>
                  </a:cubicBezTo>
                  <a:cubicBezTo>
                    <a:pt x="10193" y="5766"/>
                    <a:pt x="10057" y="6088"/>
                    <a:pt x="10028" y="6081"/>
                  </a:cubicBezTo>
                  <a:close/>
                  <a:moveTo>
                    <a:pt x="7340" y="4064"/>
                  </a:moveTo>
                  <a:cubicBezTo>
                    <a:pt x="7340" y="4064"/>
                    <a:pt x="7340" y="4064"/>
                    <a:pt x="7339" y="4064"/>
                  </a:cubicBezTo>
                  <a:cubicBezTo>
                    <a:pt x="7340" y="4064"/>
                    <a:pt x="7340" y="4064"/>
                    <a:pt x="7340" y="4064"/>
                  </a:cubicBezTo>
                  <a:close/>
                  <a:moveTo>
                    <a:pt x="4171" y="3403"/>
                  </a:moveTo>
                  <a:cubicBezTo>
                    <a:pt x="4194" y="3461"/>
                    <a:pt x="4215" y="3519"/>
                    <a:pt x="4295" y="3540"/>
                  </a:cubicBezTo>
                  <a:cubicBezTo>
                    <a:pt x="4378" y="3563"/>
                    <a:pt x="4400" y="3501"/>
                    <a:pt x="4459" y="3483"/>
                  </a:cubicBezTo>
                  <a:cubicBezTo>
                    <a:pt x="4515" y="3465"/>
                    <a:pt x="4537" y="3532"/>
                    <a:pt x="4483" y="3541"/>
                  </a:cubicBezTo>
                  <a:cubicBezTo>
                    <a:pt x="4428" y="3550"/>
                    <a:pt x="4362" y="3558"/>
                    <a:pt x="4332" y="3639"/>
                  </a:cubicBezTo>
                  <a:cubicBezTo>
                    <a:pt x="4298" y="3731"/>
                    <a:pt x="4359" y="3760"/>
                    <a:pt x="4355" y="3830"/>
                  </a:cubicBezTo>
                  <a:cubicBezTo>
                    <a:pt x="4353" y="3860"/>
                    <a:pt x="4362" y="3877"/>
                    <a:pt x="4377" y="3885"/>
                  </a:cubicBezTo>
                  <a:cubicBezTo>
                    <a:pt x="4403" y="3898"/>
                    <a:pt x="4436" y="3875"/>
                    <a:pt x="4456" y="3856"/>
                  </a:cubicBezTo>
                  <a:cubicBezTo>
                    <a:pt x="4502" y="3813"/>
                    <a:pt x="4543" y="3848"/>
                    <a:pt x="4588" y="3779"/>
                  </a:cubicBezTo>
                  <a:cubicBezTo>
                    <a:pt x="4625" y="3723"/>
                    <a:pt x="4646" y="3659"/>
                    <a:pt x="4585" y="3587"/>
                  </a:cubicBezTo>
                  <a:cubicBezTo>
                    <a:pt x="4554" y="3550"/>
                    <a:pt x="4584" y="3524"/>
                    <a:pt x="4614" y="3517"/>
                  </a:cubicBezTo>
                  <a:cubicBezTo>
                    <a:pt x="4616" y="3516"/>
                    <a:pt x="4616" y="3516"/>
                    <a:pt x="4616" y="3516"/>
                  </a:cubicBezTo>
                  <a:cubicBezTo>
                    <a:pt x="4646" y="3514"/>
                    <a:pt x="4683" y="3531"/>
                    <a:pt x="4663" y="3576"/>
                  </a:cubicBezTo>
                  <a:cubicBezTo>
                    <a:pt x="4626" y="3662"/>
                    <a:pt x="4665" y="3717"/>
                    <a:pt x="4716" y="3760"/>
                  </a:cubicBezTo>
                  <a:cubicBezTo>
                    <a:pt x="4779" y="3812"/>
                    <a:pt x="4809" y="3768"/>
                    <a:pt x="4865" y="3796"/>
                  </a:cubicBezTo>
                  <a:cubicBezTo>
                    <a:pt x="4890" y="3808"/>
                    <a:pt x="4928" y="3821"/>
                    <a:pt x="4949" y="3800"/>
                  </a:cubicBezTo>
                  <a:cubicBezTo>
                    <a:pt x="4961" y="3788"/>
                    <a:pt x="4965" y="3769"/>
                    <a:pt x="4954" y="3741"/>
                  </a:cubicBezTo>
                  <a:cubicBezTo>
                    <a:pt x="4930" y="3676"/>
                    <a:pt x="4980" y="3630"/>
                    <a:pt x="4921" y="3551"/>
                  </a:cubicBezTo>
                  <a:cubicBezTo>
                    <a:pt x="4869" y="3483"/>
                    <a:pt x="4803" y="3495"/>
                    <a:pt x="4748" y="3502"/>
                  </a:cubicBezTo>
                  <a:cubicBezTo>
                    <a:pt x="4694" y="3509"/>
                    <a:pt x="4695" y="3439"/>
                    <a:pt x="4754" y="3439"/>
                  </a:cubicBezTo>
                  <a:cubicBezTo>
                    <a:pt x="4816" y="3440"/>
                    <a:pt x="4855" y="3492"/>
                    <a:pt x="4928" y="3447"/>
                  </a:cubicBezTo>
                  <a:cubicBezTo>
                    <a:pt x="4998" y="3403"/>
                    <a:pt x="5001" y="3341"/>
                    <a:pt x="5006" y="3279"/>
                  </a:cubicBezTo>
                  <a:cubicBezTo>
                    <a:pt x="5010" y="3240"/>
                    <a:pt x="5032" y="3238"/>
                    <a:pt x="5022" y="3209"/>
                  </a:cubicBezTo>
                  <a:cubicBezTo>
                    <a:pt x="5010" y="3179"/>
                    <a:pt x="4995" y="3200"/>
                    <a:pt x="4956" y="3188"/>
                  </a:cubicBezTo>
                  <a:cubicBezTo>
                    <a:pt x="4888" y="3166"/>
                    <a:pt x="4856" y="3129"/>
                    <a:pt x="4781" y="3175"/>
                  </a:cubicBezTo>
                  <a:cubicBezTo>
                    <a:pt x="4736" y="3203"/>
                    <a:pt x="4724" y="3258"/>
                    <a:pt x="4703" y="3301"/>
                  </a:cubicBezTo>
                  <a:cubicBezTo>
                    <a:pt x="4684" y="3343"/>
                    <a:pt x="4618" y="3308"/>
                    <a:pt x="4645" y="3272"/>
                  </a:cubicBezTo>
                  <a:cubicBezTo>
                    <a:pt x="4672" y="3236"/>
                    <a:pt x="4730" y="3156"/>
                    <a:pt x="4713" y="3090"/>
                  </a:cubicBezTo>
                  <a:cubicBezTo>
                    <a:pt x="4695" y="3023"/>
                    <a:pt x="4626" y="2983"/>
                    <a:pt x="4586" y="2959"/>
                  </a:cubicBezTo>
                  <a:cubicBezTo>
                    <a:pt x="4546" y="2937"/>
                    <a:pt x="4572" y="2900"/>
                    <a:pt x="4525" y="2901"/>
                  </a:cubicBezTo>
                  <a:cubicBezTo>
                    <a:pt x="4525" y="2900"/>
                    <a:pt x="4525" y="2900"/>
                    <a:pt x="4525" y="2900"/>
                  </a:cubicBezTo>
                  <a:cubicBezTo>
                    <a:pt x="4525" y="2901"/>
                    <a:pt x="4524" y="2901"/>
                    <a:pt x="4524" y="2901"/>
                  </a:cubicBezTo>
                  <a:cubicBezTo>
                    <a:pt x="4523" y="2901"/>
                    <a:pt x="4522" y="2901"/>
                    <a:pt x="4521" y="2901"/>
                  </a:cubicBezTo>
                  <a:cubicBezTo>
                    <a:pt x="4521" y="2902"/>
                    <a:pt x="4521" y="2902"/>
                    <a:pt x="4521" y="2902"/>
                  </a:cubicBezTo>
                  <a:cubicBezTo>
                    <a:pt x="4477" y="2914"/>
                    <a:pt x="4512" y="2942"/>
                    <a:pt x="4481" y="2975"/>
                  </a:cubicBezTo>
                  <a:cubicBezTo>
                    <a:pt x="4449" y="3009"/>
                    <a:pt x="4395" y="3067"/>
                    <a:pt x="4397" y="3136"/>
                  </a:cubicBezTo>
                  <a:cubicBezTo>
                    <a:pt x="4400" y="3205"/>
                    <a:pt x="4479" y="3265"/>
                    <a:pt x="4515" y="3291"/>
                  </a:cubicBezTo>
                  <a:cubicBezTo>
                    <a:pt x="4551" y="3318"/>
                    <a:pt x="4498" y="3370"/>
                    <a:pt x="4467" y="3335"/>
                  </a:cubicBezTo>
                  <a:cubicBezTo>
                    <a:pt x="4435" y="3300"/>
                    <a:pt x="4408" y="3251"/>
                    <a:pt x="4357" y="3238"/>
                  </a:cubicBezTo>
                  <a:cubicBezTo>
                    <a:pt x="4271" y="3215"/>
                    <a:pt x="4251" y="3260"/>
                    <a:pt x="4193" y="3301"/>
                  </a:cubicBezTo>
                  <a:cubicBezTo>
                    <a:pt x="4159" y="3324"/>
                    <a:pt x="4138" y="3308"/>
                    <a:pt x="4136" y="3340"/>
                  </a:cubicBezTo>
                  <a:cubicBezTo>
                    <a:pt x="4134" y="3371"/>
                    <a:pt x="4157" y="3367"/>
                    <a:pt x="4171" y="3403"/>
                  </a:cubicBezTo>
                  <a:close/>
                </a:path>
              </a:pathLst>
            </a:custGeom>
            <a:solidFill>
              <a:srgbClr val="808080"/>
            </a:solidFill>
            <a:ln w="9525">
              <a:noFill/>
              <a:round/>
              <a:headEnd/>
              <a:tailEnd/>
            </a:ln>
          </p:spPr>
          <p:txBody>
            <a:bodyPr/>
            <a:lstStyle/>
            <a:p>
              <a:pPr fontAlgn="base">
                <a:spcBef>
                  <a:spcPct val="0"/>
                </a:spcBef>
                <a:spcAft>
                  <a:spcPct val="0"/>
                </a:spcAft>
                <a:defRPr/>
              </a:pPr>
              <a:endParaRPr lang="en-AU" dirty="0">
                <a:solidFill>
                  <a:srgbClr val="000000"/>
                </a:solidFill>
              </a:endParaRPr>
            </a:p>
          </p:txBody>
        </p:sp>
        <p:sp>
          <p:nvSpPr>
            <p:cNvPr id="14" name="Freeform 14"/>
            <p:cNvSpPr>
              <a:spLocks noChangeAspect="1" noEditPoints="1"/>
            </p:cNvSpPr>
            <p:nvPr/>
          </p:nvSpPr>
          <p:spPr bwMode="gray">
            <a:xfrm>
              <a:off x="-6336" y="14632"/>
              <a:ext cx="18188" cy="7712"/>
            </a:xfrm>
            <a:custGeom>
              <a:avLst/>
              <a:gdLst>
                <a:gd name="T0" fmla="*/ 7127 w 7719"/>
                <a:gd name="T1" fmla="*/ 2525 h 3260"/>
                <a:gd name="T2" fmla="*/ 1506 w 7719"/>
                <a:gd name="T3" fmla="*/ 2459 h 3260"/>
                <a:gd name="T4" fmla="*/ 1784 w 7719"/>
                <a:gd name="T5" fmla="*/ 4 h 3260"/>
                <a:gd name="T6" fmla="*/ 6037 w 7719"/>
                <a:gd name="T7" fmla="*/ 1135 h 3260"/>
                <a:gd name="T8" fmla="*/ 6834 w 7719"/>
                <a:gd name="T9" fmla="*/ 411 h 3260"/>
                <a:gd name="T10" fmla="*/ 1107 w 7719"/>
                <a:gd name="T11" fmla="*/ 663 h 3260"/>
                <a:gd name="T12" fmla="*/ 1839 w 7719"/>
                <a:gd name="T13" fmla="*/ 866 h 3260"/>
                <a:gd name="T14" fmla="*/ 5247 w 7719"/>
                <a:gd name="T15" fmla="*/ 1625 h 3260"/>
                <a:gd name="T16" fmla="*/ 1111 w 7719"/>
                <a:gd name="T17" fmla="*/ 2190 h 3260"/>
                <a:gd name="T18" fmla="*/ 6282 w 7719"/>
                <a:gd name="T19" fmla="*/ 2247 h 3260"/>
                <a:gd name="T20" fmla="*/ 7174 w 7719"/>
                <a:gd name="T21" fmla="*/ 2208 h 3260"/>
                <a:gd name="T22" fmla="*/ 6934 w 7719"/>
                <a:gd name="T23" fmla="*/ 340 h 3260"/>
                <a:gd name="T24" fmla="*/ 601 w 7719"/>
                <a:gd name="T25" fmla="*/ 273 h 3260"/>
                <a:gd name="T26" fmla="*/ 715 w 7719"/>
                <a:gd name="T27" fmla="*/ 1043 h 3260"/>
                <a:gd name="T28" fmla="*/ 1065 w 7719"/>
                <a:gd name="T29" fmla="*/ 1298 h 3260"/>
                <a:gd name="T30" fmla="*/ 1167 w 7719"/>
                <a:gd name="T31" fmla="*/ 1148 h 3260"/>
                <a:gd name="T32" fmla="*/ 1052 w 7719"/>
                <a:gd name="T33" fmla="*/ 1023 h 3260"/>
                <a:gd name="T34" fmla="*/ 901 w 7719"/>
                <a:gd name="T35" fmla="*/ 1331 h 3260"/>
                <a:gd name="T36" fmla="*/ 1415 w 7719"/>
                <a:gd name="T37" fmla="*/ 1313 h 3260"/>
                <a:gd name="T38" fmla="*/ 1133 w 7719"/>
                <a:gd name="T39" fmla="*/ 1502 h 3260"/>
                <a:gd name="T40" fmla="*/ 1691 w 7719"/>
                <a:gd name="T41" fmla="*/ 1921 h 3260"/>
                <a:gd name="T42" fmla="*/ 1884 w 7719"/>
                <a:gd name="T43" fmla="*/ 1629 h 3260"/>
                <a:gd name="T44" fmla="*/ 1923 w 7719"/>
                <a:gd name="T45" fmla="*/ 2063 h 3260"/>
                <a:gd name="T46" fmla="*/ 2242 w 7719"/>
                <a:gd name="T47" fmla="*/ 1796 h 3260"/>
                <a:gd name="T48" fmla="*/ 2234 w 7719"/>
                <a:gd name="T49" fmla="*/ 2180 h 3260"/>
                <a:gd name="T50" fmla="*/ 2545 w 7719"/>
                <a:gd name="T51" fmla="*/ 1935 h 3260"/>
                <a:gd name="T52" fmla="*/ 2354 w 7719"/>
                <a:gd name="T53" fmla="*/ 1849 h 3260"/>
                <a:gd name="T54" fmla="*/ 2695 w 7719"/>
                <a:gd name="T55" fmla="*/ 2378 h 3260"/>
                <a:gd name="T56" fmla="*/ 2981 w 7719"/>
                <a:gd name="T57" fmla="*/ 2418 h 3260"/>
                <a:gd name="T58" fmla="*/ 2787 w 7719"/>
                <a:gd name="T59" fmla="*/ 1997 h 3260"/>
                <a:gd name="T60" fmla="*/ 3483 w 7719"/>
                <a:gd name="T61" fmla="*/ 2501 h 3260"/>
                <a:gd name="T62" fmla="*/ 3488 w 7719"/>
                <a:gd name="T63" fmla="*/ 2158 h 3260"/>
                <a:gd name="T64" fmla="*/ 3825 w 7719"/>
                <a:gd name="T65" fmla="*/ 2563 h 3260"/>
                <a:gd name="T66" fmla="*/ 3966 w 7719"/>
                <a:gd name="T67" fmla="*/ 2416 h 3260"/>
                <a:gd name="T68" fmla="*/ 3977 w 7719"/>
                <a:gd name="T69" fmla="*/ 2252 h 3260"/>
                <a:gd name="T70" fmla="*/ 3800 w 7719"/>
                <a:gd name="T71" fmla="*/ 2329 h 3260"/>
                <a:gd name="T72" fmla="*/ 4215 w 7719"/>
                <a:gd name="T73" fmla="*/ 2411 h 3260"/>
                <a:gd name="T74" fmla="*/ 4370 w 7719"/>
                <a:gd name="T75" fmla="*/ 2254 h 3260"/>
                <a:gd name="T76" fmla="*/ 4313 w 7719"/>
                <a:gd name="T77" fmla="*/ 2284 h 3260"/>
                <a:gd name="T78" fmla="*/ 4607 w 7719"/>
                <a:gd name="T79" fmla="*/ 2270 h 3260"/>
                <a:gd name="T80" fmla="*/ 4724 w 7719"/>
                <a:gd name="T81" fmla="*/ 2108 h 3260"/>
                <a:gd name="T82" fmla="*/ 5041 w 7719"/>
                <a:gd name="T83" fmla="*/ 2328 h 3260"/>
                <a:gd name="T84" fmla="*/ 5296 w 7719"/>
                <a:gd name="T85" fmla="*/ 2324 h 3260"/>
                <a:gd name="T86" fmla="*/ 5029 w 7719"/>
                <a:gd name="T87" fmla="*/ 2018 h 3260"/>
                <a:gd name="T88" fmla="*/ 5621 w 7719"/>
                <a:gd name="T89" fmla="*/ 2187 h 3260"/>
                <a:gd name="T90" fmla="*/ 5315 w 7719"/>
                <a:gd name="T91" fmla="*/ 1911 h 3260"/>
                <a:gd name="T92" fmla="*/ 5846 w 7719"/>
                <a:gd name="T93" fmla="*/ 2073 h 3260"/>
                <a:gd name="T94" fmla="*/ 5907 w 7719"/>
                <a:gd name="T95" fmla="*/ 1703 h 3260"/>
                <a:gd name="T96" fmla="*/ 5716 w 7719"/>
                <a:gd name="T97" fmla="*/ 1752 h 3260"/>
                <a:gd name="T98" fmla="*/ 6303 w 7719"/>
                <a:gd name="T99" fmla="*/ 1780 h 3260"/>
                <a:gd name="T100" fmla="*/ 6201 w 7719"/>
                <a:gd name="T101" fmla="*/ 1617 h 3260"/>
                <a:gd name="T102" fmla="*/ 6124 w 7719"/>
                <a:gd name="T103" fmla="*/ 1478 h 3260"/>
                <a:gd name="T104" fmla="*/ 6442 w 7719"/>
                <a:gd name="T105" fmla="*/ 1720 h 3260"/>
                <a:gd name="T106" fmla="*/ 6665 w 7719"/>
                <a:gd name="T107" fmla="*/ 1553 h 3260"/>
                <a:gd name="T108" fmla="*/ 6228 w 7719"/>
                <a:gd name="T109" fmla="*/ 1423 h 3260"/>
                <a:gd name="T110" fmla="*/ 6836 w 7719"/>
                <a:gd name="T111" fmla="*/ 1256 h 3260"/>
                <a:gd name="T112" fmla="*/ 6745 w 7719"/>
                <a:gd name="T113" fmla="*/ 1432 h 3260"/>
                <a:gd name="T114" fmla="*/ 6836 w 7719"/>
                <a:gd name="T115" fmla="*/ 1256 h 3260"/>
                <a:gd name="T116" fmla="*/ 6917 w 7719"/>
                <a:gd name="T117" fmla="*/ 940 h 3260"/>
                <a:gd name="T118" fmla="*/ 7056 w 7719"/>
                <a:gd name="T119" fmla="*/ 1147 h 3260"/>
                <a:gd name="T120" fmla="*/ 7251 w 7719"/>
                <a:gd name="T121" fmla="*/ 842 h 32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719"/>
                <a:gd name="T184" fmla="*/ 0 h 3260"/>
                <a:gd name="T185" fmla="*/ 7719 w 7719"/>
                <a:gd name="T186" fmla="*/ 3260 h 32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719" h="3260">
                  <a:moveTo>
                    <a:pt x="5554" y="1145"/>
                  </a:moveTo>
                  <a:cubicBezTo>
                    <a:pt x="5604" y="1145"/>
                    <a:pt x="5645" y="1183"/>
                    <a:pt x="5645" y="1230"/>
                  </a:cubicBezTo>
                  <a:cubicBezTo>
                    <a:pt x="5645" y="1277"/>
                    <a:pt x="5604" y="1315"/>
                    <a:pt x="5554" y="1315"/>
                  </a:cubicBezTo>
                  <a:cubicBezTo>
                    <a:pt x="5504" y="1315"/>
                    <a:pt x="5464" y="1277"/>
                    <a:pt x="5464" y="1230"/>
                  </a:cubicBezTo>
                  <a:cubicBezTo>
                    <a:pt x="5464" y="1183"/>
                    <a:pt x="5504" y="1145"/>
                    <a:pt x="5554" y="1145"/>
                  </a:cubicBezTo>
                  <a:close/>
                  <a:moveTo>
                    <a:pt x="2226" y="1312"/>
                  </a:moveTo>
                  <a:cubicBezTo>
                    <a:pt x="2276" y="1312"/>
                    <a:pt x="2317" y="1273"/>
                    <a:pt x="2317" y="1226"/>
                  </a:cubicBezTo>
                  <a:cubicBezTo>
                    <a:pt x="2317" y="1179"/>
                    <a:pt x="2276" y="1141"/>
                    <a:pt x="2226" y="1141"/>
                  </a:cubicBezTo>
                  <a:cubicBezTo>
                    <a:pt x="2176" y="1141"/>
                    <a:pt x="2136" y="1179"/>
                    <a:pt x="2136" y="1226"/>
                  </a:cubicBezTo>
                  <a:cubicBezTo>
                    <a:pt x="2136" y="1273"/>
                    <a:pt x="2176" y="1312"/>
                    <a:pt x="2226" y="1312"/>
                  </a:cubicBezTo>
                  <a:close/>
                  <a:moveTo>
                    <a:pt x="7517" y="1157"/>
                  </a:moveTo>
                  <a:cubicBezTo>
                    <a:pt x="7308" y="1381"/>
                    <a:pt x="7087" y="1582"/>
                    <a:pt x="6859" y="1761"/>
                  </a:cubicBezTo>
                  <a:cubicBezTo>
                    <a:pt x="6934" y="1822"/>
                    <a:pt x="7060" y="1963"/>
                    <a:pt x="7171" y="2075"/>
                  </a:cubicBezTo>
                  <a:cubicBezTo>
                    <a:pt x="7377" y="2283"/>
                    <a:pt x="7127" y="2525"/>
                    <a:pt x="7127" y="2525"/>
                  </a:cubicBezTo>
                  <a:cubicBezTo>
                    <a:pt x="7050" y="2583"/>
                    <a:pt x="6648" y="3018"/>
                    <a:pt x="6556" y="3139"/>
                  </a:cubicBezTo>
                  <a:cubicBezTo>
                    <a:pt x="6465" y="3260"/>
                    <a:pt x="6344" y="3216"/>
                    <a:pt x="6297" y="3194"/>
                  </a:cubicBezTo>
                  <a:cubicBezTo>
                    <a:pt x="6249" y="3172"/>
                    <a:pt x="6132" y="3080"/>
                    <a:pt x="6085" y="3033"/>
                  </a:cubicBezTo>
                  <a:cubicBezTo>
                    <a:pt x="6037" y="2985"/>
                    <a:pt x="6052" y="2887"/>
                    <a:pt x="6074" y="2828"/>
                  </a:cubicBezTo>
                  <a:cubicBezTo>
                    <a:pt x="6095" y="2769"/>
                    <a:pt x="6260" y="2466"/>
                    <a:pt x="6271" y="2436"/>
                  </a:cubicBezTo>
                  <a:cubicBezTo>
                    <a:pt x="6282" y="2408"/>
                    <a:pt x="6282" y="2393"/>
                    <a:pt x="6256" y="2360"/>
                  </a:cubicBezTo>
                  <a:cubicBezTo>
                    <a:pt x="6239" y="2337"/>
                    <a:pt x="6168" y="2285"/>
                    <a:pt x="6114" y="2250"/>
                  </a:cubicBezTo>
                  <a:cubicBezTo>
                    <a:pt x="5358" y="2662"/>
                    <a:pt x="4566" y="2856"/>
                    <a:pt x="3860" y="2855"/>
                  </a:cubicBezTo>
                  <a:cubicBezTo>
                    <a:pt x="3860" y="2855"/>
                    <a:pt x="3860" y="2855"/>
                    <a:pt x="3860" y="2855"/>
                  </a:cubicBezTo>
                  <a:cubicBezTo>
                    <a:pt x="3860" y="2855"/>
                    <a:pt x="3860" y="2855"/>
                    <a:pt x="3860" y="2855"/>
                  </a:cubicBezTo>
                  <a:cubicBezTo>
                    <a:pt x="3859" y="2855"/>
                    <a:pt x="3859" y="2855"/>
                    <a:pt x="3859" y="2855"/>
                  </a:cubicBezTo>
                  <a:cubicBezTo>
                    <a:pt x="3859" y="2855"/>
                    <a:pt x="3859" y="2855"/>
                    <a:pt x="3859" y="2855"/>
                  </a:cubicBezTo>
                  <a:cubicBezTo>
                    <a:pt x="3181" y="2856"/>
                    <a:pt x="2422" y="2677"/>
                    <a:pt x="1692" y="2296"/>
                  </a:cubicBezTo>
                  <a:cubicBezTo>
                    <a:pt x="1643" y="2337"/>
                    <a:pt x="1533" y="2423"/>
                    <a:pt x="1506" y="2459"/>
                  </a:cubicBezTo>
                  <a:cubicBezTo>
                    <a:pt x="1506" y="2459"/>
                    <a:pt x="1486" y="2473"/>
                    <a:pt x="1489" y="2508"/>
                  </a:cubicBezTo>
                  <a:cubicBezTo>
                    <a:pt x="1497" y="2601"/>
                    <a:pt x="1561" y="2722"/>
                    <a:pt x="1605" y="2826"/>
                  </a:cubicBezTo>
                  <a:cubicBezTo>
                    <a:pt x="1648" y="2930"/>
                    <a:pt x="1595" y="3047"/>
                    <a:pt x="1454" y="3120"/>
                  </a:cubicBezTo>
                  <a:cubicBezTo>
                    <a:pt x="1288" y="3205"/>
                    <a:pt x="1160" y="3210"/>
                    <a:pt x="1100" y="3150"/>
                  </a:cubicBezTo>
                  <a:cubicBezTo>
                    <a:pt x="1030" y="3080"/>
                    <a:pt x="959" y="2931"/>
                    <a:pt x="865" y="2773"/>
                  </a:cubicBezTo>
                  <a:cubicBezTo>
                    <a:pt x="773" y="2618"/>
                    <a:pt x="613" y="2564"/>
                    <a:pt x="498" y="2444"/>
                  </a:cubicBezTo>
                  <a:cubicBezTo>
                    <a:pt x="382" y="2323"/>
                    <a:pt x="409" y="2261"/>
                    <a:pt x="430" y="2162"/>
                  </a:cubicBezTo>
                  <a:cubicBezTo>
                    <a:pt x="453" y="2064"/>
                    <a:pt x="771" y="1691"/>
                    <a:pt x="771" y="1691"/>
                  </a:cubicBezTo>
                  <a:cubicBezTo>
                    <a:pt x="776" y="1693"/>
                    <a:pt x="776" y="1693"/>
                    <a:pt x="776" y="1693"/>
                  </a:cubicBezTo>
                  <a:cubicBezTo>
                    <a:pt x="578" y="1532"/>
                    <a:pt x="386" y="1354"/>
                    <a:pt x="203" y="1157"/>
                  </a:cubicBezTo>
                  <a:cubicBezTo>
                    <a:pt x="103" y="1048"/>
                    <a:pt x="0" y="897"/>
                    <a:pt x="60" y="760"/>
                  </a:cubicBezTo>
                  <a:cubicBezTo>
                    <a:pt x="112" y="643"/>
                    <a:pt x="246" y="572"/>
                    <a:pt x="353" y="412"/>
                  </a:cubicBezTo>
                  <a:cubicBezTo>
                    <a:pt x="455" y="260"/>
                    <a:pt x="453" y="26"/>
                    <a:pt x="613" y="4"/>
                  </a:cubicBezTo>
                  <a:cubicBezTo>
                    <a:pt x="1784" y="4"/>
                    <a:pt x="1784" y="4"/>
                    <a:pt x="1784" y="4"/>
                  </a:cubicBezTo>
                  <a:cubicBezTo>
                    <a:pt x="2632" y="1303"/>
                    <a:pt x="3860" y="1822"/>
                    <a:pt x="3860" y="1822"/>
                  </a:cubicBezTo>
                  <a:cubicBezTo>
                    <a:pt x="3860" y="1822"/>
                    <a:pt x="4929" y="1503"/>
                    <a:pt x="6069" y="0"/>
                  </a:cubicBezTo>
                  <a:cubicBezTo>
                    <a:pt x="7107" y="0"/>
                    <a:pt x="7107" y="0"/>
                    <a:pt x="7107" y="0"/>
                  </a:cubicBezTo>
                  <a:cubicBezTo>
                    <a:pt x="7266" y="22"/>
                    <a:pt x="7264" y="260"/>
                    <a:pt x="7367" y="412"/>
                  </a:cubicBezTo>
                  <a:cubicBezTo>
                    <a:pt x="7474" y="572"/>
                    <a:pt x="7608" y="643"/>
                    <a:pt x="7659" y="760"/>
                  </a:cubicBezTo>
                  <a:cubicBezTo>
                    <a:pt x="7719" y="897"/>
                    <a:pt x="7617" y="1048"/>
                    <a:pt x="7517" y="1157"/>
                  </a:cubicBezTo>
                  <a:close/>
                  <a:moveTo>
                    <a:pt x="5558" y="750"/>
                  </a:moveTo>
                  <a:cubicBezTo>
                    <a:pt x="5424" y="891"/>
                    <a:pt x="5286" y="1020"/>
                    <a:pt x="5149" y="1136"/>
                  </a:cubicBezTo>
                  <a:cubicBezTo>
                    <a:pt x="5117" y="1167"/>
                    <a:pt x="5093" y="1191"/>
                    <a:pt x="5083" y="1201"/>
                  </a:cubicBezTo>
                  <a:cubicBezTo>
                    <a:pt x="5035" y="1248"/>
                    <a:pt x="5079" y="1281"/>
                    <a:pt x="5101" y="1299"/>
                  </a:cubicBezTo>
                  <a:cubicBezTo>
                    <a:pt x="5123" y="1318"/>
                    <a:pt x="5346" y="1500"/>
                    <a:pt x="5382" y="1515"/>
                  </a:cubicBezTo>
                  <a:cubicBezTo>
                    <a:pt x="5419" y="1530"/>
                    <a:pt x="5419" y="1548"/>
                    <a:pt x="5496" y="1522"/>
                  </a:cubicBezTo>
                  <a:cubicBezTo>
                    <a:pt x="5573" y="1497"/>
                    <a:pt x="5978" y="1256"/>
                    <a:pt x="6022" y="1223"/>
                  </a:cubicBezTo>
                  <a:cubicBezTo>
                    <a:pt x="6066" y="1190"/>
                    <a:pt x="6052" y="1168"/>
                    <a:pt x="6037" y="1135"/>
                  </a:cubicBezTo>
                  <a:cubicBezTo>
                    <a:pt x="6022" y="1102"/>
                    <a:pt x="5632" y="772"/>
                    <a:pt x="5583" y="751"/>
                  </a:cubicBezTo>
                  <a:cubicBezTo>
                    <a:pt x="5574" y="747"/>
                    <a:pt x="5566" y="747"/>
                    <a:pt x="5558" y="750"/>
                  </a:cubicBezTo>
                  <a:close/>
                  <a:moveTo>
                    <a:pt x="5990" y="959"/>
                  </a:moveTo>
                  <a:cubicBezTo>
                    <a:pt x="6008" y="1010"/>
                    <a:pt x="6074" y="1073"/>
                    <a:pt x="6103" y="1095"/>
                  </a:cubicBezTo>
                  <a:cubicBezTo>
                    <a:pt x="6132" y="1116"/>
                    <a:pt x="6154" y="1116"/>
                    <a:pt x="6194" y="1091"/>
                  </a:cubicBezTo>
                  <a:cubicBezTo>
                    <a:pt x="6234" y="1065"/>
                    <a:pt x="6333" y="1003"/>
                    <a:pt x="6351" y="974"/>
                  </a:cubicBezTo>
                  <a:cubicBezTo>
                    <a:pt x="6370" y="945"/>
                    <a:pt x="6381" y="915"/>
                    <a:pt x="6333" y="915"/>
                  </a:cubicBezTo>
                  <a:cubicBezTo>
                    <a:pt x="6289" y="915"/>
                    <a:pt x="6053" y="915"/>
                    <a:pt x="6019" y="915"/>
                  </a:cubicBezTo>
                  <a:cubicBezTo>
                    <a:pt x="6008" y="917"/>
                    <a:pt x="5977" y="925"/>
                    <a:pt x="5990" y="959"/>
                  </a:cubicBezTo>
                  <a:close/>
                  <a:moveTo>
                    <a:pt x="6020" y="915"/>
                  </a:moveTo>
                  <a:cubicBezTo>
                    <a:pt x="6025" y="915"/>
                    <a:pt x="6024" y="915"/>
                    <a:pt x="6020" y="915"/>
                  </a:cubicBezTo>
                  <a:close/>
                  <a:moveTo>
                    <a:pt x="6472" y="806"/>
                  </a:moveTo>
                  <a:cubicBezTo>
                    <a:pt x="6527" y="798"/>
                    <a:pt x="6556" y="806"/>
                    <a:pt x="6600" y="751"/>
                  </a:cubicBezTo>
                  <a:cubicBezTo>
                    <a:pt x="6663" y="672"/>
                    <a:pt x="6843" y="477"/>
                    <a:pt x="6834" y="411"/>
                  </a:cubicBezTo>
                  <a:cubicBezTo>
                    <a:pt x="6834" y="411"/>
                    <a:pt x="6849" y="360"/>
                    <a:pt x="6798" y="352"/>
                  </a:cubicBezTo>
                  <a:cubicBezTo>
                    <a:pt x="6603" y="324"/>
                    <a:pt x="6180" y="356"/>
                    <a:pt x="6180" y="356"/>
                  </a:cubicBezTo>
                  <a:cubicBezTo>
                    <a:pt x="6139" y="381"/>
                    <a:pt x="5889" y="722"/>
                    <a:pt x="5882" y="758"/>
                  </a:cubicBezTo>
                  <a:cubicBezTo>
                    <a:pt x="5871" y="813"/>
                    <a:pt x="5942" y="820"/>
                    <a:pt x="5964" y="820"/>
                  </a:cubicBezTo>
                  <a:cubicBezTo>
                    <a:pt x="6026" y="820"/>
                    <a:pt x="6401" y="815"/>
                    <a:pt x="6472" y="806"/>
                  </a:cubicBezTo>
                  <a:close/>
                  <a:moveTo>
                    <a:pt x="3535" y="1769"/>
                  </a:moveTo>
                  <a:cubicBezTo>
                    <a:pt x="3349" y="1659"/>
                    <a:pt x="3106" y="1501"/>
                    <a:pt x="2847" y="1295"/>
                  </a:cubicBezTo>
                  <a:cubicBezTo>
                    <a:pt x="2830" y="1290"/>
                    <a:pt x="2811" y="1293"/>
                    <a:pt x="2789" y="1310"/>
                  </a:cubicBezTo>
                  <a:cubicBezTo>
                    <a:pt x="2731" y="1358"/>
                    <a:pt x="2556" y="1493"/>
                    <a:pt x="2537" y="1515"/>
                  </a:cubicBezTo>
                  <a:cubicBezTo>
                    <a:pt x="2519" y="1537"/>
                    <a:pt x="2482" y="1588"/>
                    <a:pt x="2534" y="1621"/>
                  </a:cubicBezTo>
                  <a:cubicBezTo>
                    <a:pt x="2584" y="1654"/>
                    <a:pt x="3024" y="1875"/>
                    <a:pt x="3473" y="1841"/>
                  </a:cubicBezTo>
                  <a:cubicBezTo>
                    <a:pt x="3537" y="1836"/>
                    <a:pt x="3540" y="1795"/>
                    <a:pt x="3535" y="1769"/>
                  </a:cubicBezTo>
                  <a:close/>
                  <a:moveTo>
                    <a:pt x="946" y="407"/>
                  </a:moveTo>
                  <a:cubicBezTo>
                    <a:pt x="938" y="473"/>
                    <a:pt x="1044" y="584"/>
                    <a:pt x="1107" y="663"/>
                  </a:cubicBezTo>
                  <a:cubicBezTo>
                    <a:pt x="1151" y="718"/>
                    <a:pt x="1180" y="711"/>
                    <a:pt x="1235" y="718"/>
                  </a:cubicBezTo>
                  <a:cubicBezTo>
                    <a:pt x="1306" y="728"/>
                    <a:pt x="2007" y="718"/>
                    <a:pt x="2070" y="718"/>
                  </a:cubicBezTo>
                  <a:cubicBezTo>
                    <a:pt x="2091" y="718"/>
                    <a:pt x="2162" y="654"/>
                    <a:pt x="2126" y="611"/>
                  </a:cubicBezTo>
                  <a:cubicBezTo>
                    <a:pt x="2119" y="603"/>
                    <a:pt x="2104" y="583"/>
                    <a:pt x="2085" y="557"/>
                  </a:cubicBezTo>
                  <a:cubicBezTo>
                    <a:pt x="2030" y="491"/>
                    <a:pt x="1977" y="424"/>
                    <a:pt x="1925" y="354"/>
                  </a:cubicBezTo>
                  <a:cubicBezTo>
                    <a:pt x="1924" y="353"/>
                    <a:pt x="1923" y="353"/>
                    <a:pt x="1923" y="352"/>
                  </a:cubicBezTo>
                  <a:cubicBezTo>
                    <a:pt x="1923" y="352"/>
                    <a:pt x="1178" y="321"/>
                    <a:pt x="983" y="349"/>
                  </a:cubicBezTo>
                  <a:cubicBezTo>
                    <a:pt x="932" y="356"/>
                    <a:pt x="946" y="407"/>
                    <a:pt x="946" y="407"/>
                  </a:cubicBezTo>
                  <a:close/>
                  <a:moveTo>
                    <a:pt x="1761" y="857"/>
                  </a:moveTo>
                  <a:cubicBezTo>
                    <a:pt x="1756" y="856"/>
                    <a:pt x="1756" y="857"/>
                    <a:pt x="1761" y="857"/>
                  </a:cubicBezTo>
                  <a:close/>
                  <a:moveTo>
                    <a:pt x="1396" y="890"/>
                  </a:moveTo>
                  <a:cubicBezTo>
                    <a:pt x="1414" y="919"/>
                    <a:pt x="1546" y="1007"/>
                    <a:pt x="1587" y="1032"/>
                  </a:cubicBezTo>
                  <a:cubicBezTo>
                    <a:pt x="1627" y="1058"/>
                    <a:pt x="1648" y="1058"/>
                    <a:pt x="1678" y="1036"/>
                  </a:cubicBezTo>
                  <a:cubicBezTo>
                    <a:pt x="1707" y="1014"/>
                    <a:pt x="1820" y="917"/>
                    <a:pt x="1839" y="866"/>
                  </a:cubicBezTo>
                  <a:cubicBezTo>
                    <a:pt x="1851" y="832"/>
                    <a:pt x="1792" y="815"/>
                    <a:pt x="1780" y="813"/>
                  </a:cubicBezTo>
                  <a:cubicBezTo>
                    <a:pt x="1747" y="813"/>
                    <a:pt x="1510" y="813"/>
                    <a:pt x="1466" y="813"/>
                  </a:cubicBezTo>
                  <a:cubicBezTo>
                    <a:pt x="1419" y="813"/>
                    <a:pt x="1378" y="860"/>
                    <a:pt x="1396" y="890"/>
                  </a:cubicBezTo>
                  <a:close/>
                  <a:moveTo>
                    <a:pt x="1758" y="1219"/>
                  </a:moveTo>
                  <a:cubicBezTo>
                    <a:pt x="1802" y="1252"/>
                    <a:pt x="2208" y="1493"/>
                    <a:pt x="2285" y="1519"/>
                  </a:cubicBezTo>
                  <a:cubicBezTo>
                    <a:pt x="2362" y="1544"/>
                    <a:pt x="2362" y="1526"/>
                    <a:pt x="2398" y="1512"/>
                  </a:cubicBezTo>
                  <a:cubicBezTo>
                    <a:pt x="2435" y="1497"/>
                    <a:pt x="2658" y="1314"/>
                    <a:pt x="2680" y="1296"/>
                  </a:cubicBezTo>
                  <a:cubicBezTo>
                    <a:pt x="2702" y="1278"/>
                    <a:pt x="2746" y="1245"/>
                    <a:pt x="2698" y="1197"/>
                  </a:cubicBezTo>
                  <a:cubicBezTo>
                    <a:pt x="2651" y="1149"/>
                    <a:pt x="2281" y="795"/>
                    <a:pt x="2263" y="784"/>
                  </a:cubicBezTo>
                  <a:cubicBezTo>
                    <a:pt x="2245" y="773"/>
                    <a:pt x="2230" y="733"/>
                    <a:pt x="2197" y="747"/>
                  </a:cubicBezTo>
                  <a:cubicBezTo>
                    <a:pt x="2149" y="768"/>
                    <a:pt x="1758" y="1098"/>
                    <a:pt x="1744" y="1131"/>
                  </a:cubicBezTo>
                  <a:cubicBezTo>
                    <a:pt x="1729" y="1164"/>
                    <a:pt x="1714" y="1186"/>
                    <a:pt x="1758" y="1219"/>
                  </a:cubicBezTo>
                  <a:close/>
                  <a:moveTo>
                    <a:pt x="4307" y="1844"/>
                  </a:moveTo>
                  <a:cubicBezTo>
                    <a:pt x="4757" y="1879"/>
                    <a:pt x="5196" y="1658"/>
                    <a:pt x="5247" y="1625"/>
                  </a:cubicBezTo>
                  <a:cubicBezTo>
                    <a:pt x="5299" y="1592"/>
                    <a:pt x="5262" y="1541"/>
                    <a:pt x="5244" y="1519"/>
                  </a:cubicBezTo>
                  <a:cubicBezTo>
                    <a:pt x="5225" y="1497"/>
                    <a:pt x="5050" y="1362"/>
                    <a:pt x="4991" y="1314"/>
                  </a:cubicBezTo>
                  <a:cubicBezTo>
                    <a:pt x="4977" y="1302"/>
                    <a:pt x="4963" y="1298"/>
                    <a:pt x="4951" y="1297"/>
                  </a:cubicBezTo>
                  <a:cubicBezTo>
                    <a:pt x="4687" y="1501"/>
                    <a:pt x="4438" y="1657"/>
                    <a:pt x="4246" y="1767"/>
                  </a:cubicBezTo>
                  <a:cubicBezTo>
                    <a:pt x="4240" y="1793"/>
                    <a:pt x="4239" y="1839"/>
                    <a:pt x="4307" y="1844"/>
                  </a:cubicBezTo>
                  <a:close/>
                  <a:moveTo>
                    <a:pt x="1565" y="2228"/>
                  </a:moveTo>
                  <a:cubicBezTo>
                    <a:pt x="1316" y="2089"/>
                    <a:pt x="1070" y="1927"/>
                    <a:pt x="833" y="1740"/>
                  </a:cubicBezTo>
                  <a:cubicBezTo>
                    <a:pt x="779" y="1801"/>
                    <a:pt x="580" y="2030"/>
                    <a:pt x="518" y="2124"/>
                  </a:cubicBezTo>
                  <a:cubicBezTo>
                    <a:pt x="447" y="2234"/>
                    <a:pt x="491" y="2360"/>
                    <a:pt x="546" y="2393"/>
                  </a:cubicBezTo>
                  <a:cubicBezTo>
                    <a:pt x="601" y="2426"/>
                    <a:pt x="787" y="2559"/>
                    <a:pt x="853" y="2645"/>
                  </a:cubicBezTo>
                  <a:cubicBezTo>
                    <a:pt x="919" y="2732"/>
                    <a:pt x="1062" y="2963"/>
                    <a:pt x="1127" y="3062"/>
                  </a:cubicBezTo>
                  <a:cubicBezTo>
                    <a:pt x="1193" y="3161"/>
                    <a:pt x="1366" y="3103"/>
                    <a:pt x="1422" y="3074"/>
                  </a:cubicBezTo>
                  <a:cubicBezTo>
                    <a:pt x="1534" y="3018"/>
                    <a:pt x="1563" y="2896"/>
                    <a:pt x="1530" y="2806"/>
                  </a:cubicBezTo>
                  <a:cubicBezTo>
                    <a:pt x="1494" y="2706"/>
                    <a:pt x="1160" y="2210"/>
                    <a:pt x="1111" y="2190"/>
                  </a:cubicBezTo>
                  <a:cubicBezTo>
                    <a:pt x="1088" y="2180"/>
                    <a:pt x="1068" y="2170"/>
                    <a:pt x="1056" y="2195"/>
                  </a:cubicBezTo>
                  <a:cubicBezTo>
                    <a:pt x="935" y="2442"/>
                    <a:pt x="742" y="2383"/>
                    <a:pt x="677" y="2267"/>
                  </a:cubicBezTo>
                  <a:cubicBezTo>
                    <a:pt x="593" y="2113"/>
                    <a:pt x="765" y="1987"/>
                    <a:pt x="765" y="1987"/>
                  </a:cubicBezTo>
                  <a:cubicBezTo>
                    <a:pt x="765" y="1987"/>
                    <a:pt x="747" y="1953"/>
                    <a:pt x="777" y="1935"/>
                  </a:cubicBezTo>
                  <a:cubicBezTo>
                    <a:pt x="791" y="1927"/>
                    <a:pt x="831" y="1914"/>
                    <a:pt x="860" y="1961"/>
                  </a:cubicBezTo>
                  <a:cubicBezTo>
                    <a:pt x="895" y="2020"/>
                    <a:pt x="815" y="2051"/>
                    <a:pt x="784" y="2073"/>
                  </a:cubicBezTo>
                  <a:cubicBezTo>
                    <a:pt x="611" y="2198"/>
                    <a:pt x="773" y="2343"/>
                    <a:pt x="869" y="2280"/>
                  </a:cubicBezTo>
                  <a:cubicBezTo>
                    <a:pt x="967" y="2216"/>
                    <a:pt x="990" y="2058"/>
                    <a:pt x="990" y="2058"/>
                  </a:cubicBezTo>
                  <a:cubicBezTo>
                    <a:pt x="1133" y="2014"/>
                    <a:pt x="1292" y="2289"/>
                    <a:pt x="1336" y="2338"/>
                  </a:cubicBezTo>
                  <a:cubicBezTo>
                    <a:pt x="1380" y="2387"/>
                    <a:pt x="1401" y="2387"/>
                    <a:pt x="1451" y="2360"/>
                  </a:cubicBezTo>
                  <a:cubicBezTo>
                    <a:pt x="1483" y="2342"/>
                    <a:pt x="1533" y="2274"/>
                    <a:pt x="1565" y="2228"/>
                  </a:cubicBezTo>
                  <a:close/>
                  <a:moveTo>
                    <a:pt x="6755" y="1840"/>
                  </a:moveTo>
                  <a:cubicBezTo>
                    <a:pt x="6581" y="1969"/>
                    <a:pt x="6403" y="2086"/>
                    <a:pt x="6222" y="2190"/>
                  </a:cubicBezTo>
                  <a:cubicBezTo>
                    <a:pt x="6245" y="2209"/>
                    <a:pt x="6269" y="2231"/>
                    <a:pt x="6282" y="2247"/>
                  </a:cubicBezTo>
                  <a:cubicBezTo>
                    <a:pt x="6292" y="2259"/>
                    <a:pt x="6330" y="2298"/>
                    <a:pt x="6348" y="2312"/>
                  </a:cubicBezTo>
                  <a:cubicBezTo>
                    <a:pt x="6366" y="2327"/>
                    <a:pt x="6370" y="2323"/>
                    <a:pt x="6399" y="2316"/>
                  </a:cubicBezTo>
                  <a:cubicBezTo>
                    <a:pt x="6428" y="2309"/>
                    <a:pt x="6602" y="2179"/>
                    <a:pt x="6622" y="2159"/>
                  </a:cubicBezTo>
                  <a:cubicBezTo>
                    <a:pt x="6655" y="2126"/>
                    <a:pt x="6696" y="2141"/>
                    <a:pt x="6696" y="2141"/>
                  </a:cubicBezTo>
                  <a:cubicBezTo>
                    <a:pt x="6717" y="2492"/>
                    <a:pt x="7015" y="2287"/>
                    <a:pt x="7015" y="2287"/>
                  </a:cubicBezTo>
                  <a:cubicBezTo>
                    <a:pt x="7015" y="2287"/>
                    <a:pt x="7041" y="2322"/>
                    <a:pt x="7013" y="2338"/>
                  </a:cubicBezTo>
                  <a:cubicBezTo>
                    <a:pt x="6692" y="2531"/>
                    <a:pt x="6655" y="2279"/>
                    <a:pt x="6641" y="2269"/>
                  </a:cubicBezTo>
                  <a:cubicBezTo>
                    <a:pt x="6620" y="2253"/>
                    <a:pt x="6580" y="2294"/>
                    <a:pt x="6580" y="2294"/>
                  </a:cubicBezTo>
                  <a:cubicBezTo>
                    <a:pt x="6390" y="2426"/>
                    <a:pt x="6210" y="2730"/>
                    <a:pt x="6184" y="2832"/>
                  </a:cubicBezTo>
                  <a:cubicBezTo>
                    <a:pt x="6168" y="2892"/>
                    <a:pt x="6147" y="2941"/>
                    <a:pt x="6169" y="2987"/>
                  </a:cubicBezTo>
                  <a:cubicBezTo>
                    <a:pt x="6191" y="3031"/>
                    <a:pt x="6300" y="3091"/>
                    <a:pt x="6344" y="3110"/>
                  </a:cubicBezTo>
                  <a:cubicBezTo>
                    <a:pt x="6344" y="3110"/>
                    <a:pt x="6451" y="3147"/>
                    <a:pt x="6527" y="3044"/>
                  </a:cubicBezTo>
                  <a:cubicBezTo>
                    <a:pt x="6632" y="2901"/>
                    <a:pt x="7080" y="2468"/>
                    <a:pt x="7127" y="2405"/>
                  </a:cubicBezTo>
                  <a:cubicBezTo>
                    <a:pt x="7175" y="2343"/>
                    <a:pt x="7204" y="2277"/>
                    <a:pt x="7174" y="2208"/>
                  </a:cubicBezTo>
                  <a:cubicBezTo>
                    <a:pt x="7158" y="2169"/>
                    <a:pt x="6856" y="1910"/>
                    <a:pt x="6820" y="1870"/>
                  </a:cubicBezTo>
                  <a:cubicBezTo>
                    <a:pt x="6800" y="1848"/>
                    <a:pt x="6778" y="1841"/>
                    <a:pt x="6755" y="1840"/>
                  </a:cubicBezTo>
                  <a:close/>
                  <a:moveTo>
                    <a:pt x="7545" y="810"/>
                  </a:moveTo>
                  <a:cubicBezTo>
                    <a:pt x="7528" y="770"/>
                    <a:pt x="7488" y="732"/>
                    <a:pt x="7438" y="683"/>
                  </a:cubicBezTo>
                  <a:cubicBezTo>
                    <a:pt x="7386" y="632"/>
                    <a:pt x="7321" y="568"/>
                    <a:pt x="7263" y="482"/>
                  </a:cubicBezTo>
                  <a:cubicBezTo>
                    <a:pt x="7218" y="414"/>
                    <a:pt x="7191" y="339"/>
                    <a:pt x="7167" y="273"/>
                  </a:cubicBezTo>
                  <a:cubicBezTo>
                    <a:pt x="7144" y="208"/>
                    <a:pt x="7127" y="46"/>
                    <a:pt x="7070" y="61"/>
                  </a:cubicBezTo>
                  <a:cubicBezTo>
                    <a:pt x="6095" y="61"/>
                    <a:pt x="6095" y="61"/>
                    <a:pt x="6095" y="61"/>
                  </a:cubicBezTo>
                  <a:cubicBezTo>
                    <a:pt x="5958" y="282"/>
                    <a:pt x="5802" y="484"/>
                    <a:pt x="5637" y="666"/>
                  </a:cubicBezTo>
                  <a:cubicBezTo>
                    <a:pt x="5637" y="666"/>
                    <a:pt x="5737" y="754"/>
                    <a:pt x="5756" y="744"/>
                  </a:cubicBezTo>
                  <a:cubicBezTo>
                    <a:pt x="5774" y="733"/>
                    <a:pt x="6005" y="419"/>
                    <a:pt x="6030" y="381"/>
                  </a:cubicBezTo>
                  <a:cubicBezTo>
                    <a:pt x="6045" y="359"/>
                    <a:pt x="6102" y="264"/>
                    <a:pt x="6196" y="264"/>
                  </a:cubicBezTo>
                  <a:cubicBezTo>
                    <a:pt x="6790" y="265"/>
                    <a:pt x="6790" y="265"/>
                    <a:pt x="6790" y="265"/>
                  </a:cubicBezTo>
                  <a:cubicBezTo>
                    <a:pt x="6851" y="265"/>
                    <a:pt x="6907" y="293"/>
                    <a:pt x="6934" y="340"/>
                  </a:cubicBezTo>
                  <a:cubicBezTo>
                    <a:pt x="6945" y="360"/>
                    <a:pt x="6968" y="412"/>
                    <a:pt x="6932" y="476"/>
                  </a:cubicBezTo>
                  <a:cubicBezTo>
                    <a:pt x="6815" y="681"/>
                    <a:pt x="6746" y="751"/>
                    <a:pt x="6646" y="843"/>
                  </a:cubicBezTo>
                  <a:cubicBezTo>
                    <a:pt x="5844" y="1580"/>
                    <a:pt x="4839" y="2004"/>
                    <a:pt x="3886" y="2009"/>
                  </a:cubicBezTo>
                  <a:cubicBezTo>
                    <a:pt x="3886" y="2009"/>
                    <a:pt x="3886" y="2009"/>
                    <a:pt x="3886" y="2009"/>
                  </a:cubicBezTo>
                  <a:cubicBezTo>
                    <a:pt x="3883" y="2009"/>
                    <a:pt x="3871" y="2009"/>
                    <a:pt x="3868" y="2009"/>
                  </a:cubicBezTo>
                  <a:cubicBezTo>
                    <a:pt x="3869" y="2009"/>
                    <a:pt x="3869" y="2009"/>
                    <a:pt x="3869" y="2009"/>
                  </a:cubicBezTo>
                  <a:cubicBezTo>
                    <a:pt x="2915" y="2004"/>
                    <a:pt x="1910" y="1580"/>
                    <a:pt x="1108" y="843"/>
                  </a:cubicBezTo>
                  <a:cubicBezTo>
                    <a:pt x="1008" y="751"/>
                    <a:pt x="939" y="681"/>
                    <a:pt x="823" y="476"/>
                  </a:cubicBezTo>
                  <a:cubicBezTo>
                    <a:pt x="787" y="412"/>
                    <a:pt x="809" y="360"/>
                    <a:pt x="821" y="340"/>
                  </a:cubicBezTo>
                  <a:cubicBezTo>
                    <a:pt x="848" y="293"/>
                    <a:pt x="903" y="265"/>
                    <a:pt x="965" y="265"/>
                  </a:cubicBezTo>
                  <a:cubicBezTo>
                    <a:pt x="1860" y="265"/>
                    <a:pt x="1860" y="265"/>
                    <a:pt x="1860" y="265"/>
                  </a:cubicBezTo>
                  <a:cubicBezTo>
                    <a:pt x="1814" y="199"/>
                    <a:pt x="1768" y="131"/>
                    <a:pt x="1725" y="61"/>
                  </a:cubicBezTo>
                  <a:cubicBezTo>
                    <a:pt x="716" y="63"/>
                    <a:pt x="716" y="63"/>
                    <a:pt x="716" y="63"/>
                  </a:cubicBezTo>
                  <a:cubicBezTo>
                    <a:pt x="632" y="48"/>
                    <a:pt x="625" y="208"/>
                    <a:pt x="601" y="273"/>
                  </a:cubicBezTo>
                  <a:cubicBezTo>
                    <a:pt x="577" y="339"/>
                    <a:pt x="550" y="414"/>
                    <a:pt x="505" y="482"/>
                  </a:cubicBezTo>
                  <a:cubicBezTo>
                    <a:pt x="447" y="568"/>
                    <a:pt x="382" y="632"/>
                    <a:pt x="330" y="683"/>
                  </a:cubicBezTo>
                  <a:cubicBezTo>
                    <a:pt x="280" y="732"/>
                    <a:pt x="240" y="770"/>
                    <a:pt x="223" y="810"/>
                  </a:cubicBezTo>
                  <a:cubicBezTo>
                    <a:pt x="188" y="888"/>
                    <a:pt x="283" y="1008"/>
                    <a:pt x="343" y="1072"/>
                  </a:cubicBezTo>
                  <a:cubicBezTo>
                    <a:pt x="1273" y="2073"/>
                    <a:pt x="2651" y="2684"/>
                    <a:pt x="3876" y="2727"/>
                  </a:cubicBezTo>
                  <a:cubicBezTo>
                    <a:pt x="3876" y="2728"/>
                    <a:pt x="3876" y="2728"/>
                    <a:pt x="3876" y="2728"/>
                  </a:cubicBezTo>
                  <a:cubicBezTo>
                    <a:pt x="3879" y="2728"/>
                    <a:pt x="3881" y="2727"/>
                    <a:pt x="3884" y="2727"/>
                  </a:cubicBezTo>
                  <a:cubicBezTo>
                    <a:pt x="3887" y="2727"/>
                    <a:pt x="3890" y="2728"/>
                    <a:pt x="3892" y="2728"/>
                  </a:cubicBezTo>
                  <a:cubicBezTo>
                    <a:pt x="3892" y="2727"/>
                    <a:pt x="3892" y="2727"/>
                    <a:pt x="3892" y="2727"/>
                  </a:cubicBezTo>
                  <a:cubicBezTo>
                    <a:pt x="5117" y="2684"/>
                    <a:pt x="6495" y="2073"/>
                    <a:pt x="7425" y="1072"/>
                  </a:cubicBezTo>
                  <a:cubicBezTo>
                    <a:pt x="7485" y="1008"/>
                    <a:pt x="7580" y="888"/>
                    <a:pt x="7545" y="810"/>
                  </a:cubicBezTo>
                  <a:close/>
                  <a:moveTo>
                    <a:pt x="746" y="995"/>
                  </a:moveTo>
                  <a:cubicBezTo>
                    <a:pt x="738" y="1013"/>
                    <a:pt x="733" y="1023"/>
                    <a:pt x="722" y="1035"/>
                  </a:cubicBezTo>
                  <a:cubicBezTo>
                    <a:pt x="720" y="1037"/>
                    <a:pt x="716" y="1042"/>
                    <a:pt x="715" y="1043"/>
                  </a:cubicBezTo>
                  <a:cubicBezTo>
                    <a:pt x="714" y="1045"/>
                    <a:pt x="715" y="1047"/>
                    <a:pt x="717" y="1048"/>
                  </a:cubicBezTo>
                  <a:cubicBezTo>
                    <a:pt x="719" y="1048"/>
                    <a:pt x="725" y="1046"/>
                    <a:pt x="730" y="1045"/>
                  </a:cubicBezTo>
                  <a:cubicBezTo>
                    <a:pt x="760" y="1034"/>
                    <a:pt x="790" y="1024"/>
                    <a:pt x="814" y="1008"/>
                  </a:cubicBezTo>
                  <a:cubicBezTo>
                    <a:pt x="817" y="1006"/>
                    <a:pt x="821" y="1002"/>
                    <a:pt x="822" y="999"/>
                  </a:cubicBezTo>
                  <a:cubicBezTo>
                    <a:pt x="823" y="997"/>
                    <a:pt x="824" y="995"/>
                    <a:pt x="823" y="992"/>
                  </a:cubicBezTo>
                  <a:cubicBezTo>
                    <a:pt x="822" y="990"/>
                    <a:pt x="819" y="987"/>
                    <a:pt x="808" y="979"/>
                  </a:cubicBezTo>
                  <a:cubicBezTo>
                    <a:pt x="794" y="969"/>
                    <a:pt x="755" y="944"/>
                    <a:pt x="749" y="942"/>
                  </a:cubicBezTo>
                  <a:cubicBezTo>
                    <a:pt x="742" y="939"/>
                    <a:pt x="739" y="939"/>
                    <a:pt x="738" y="943"/>
                  </a:cubicBezTo>
                  <a:cubicBezTo>
                    <a:pt x="736" y="945"/>
                    <a:pt x="739" y="947"/>
                    <a:pt x="743" y="951"/>
                  </a:cubicBezTo>
                  <a:cubicBezTo>
                    <a:pt x="748" y="957"/>
                    <a:pt x="756" y="972"/>
                    <a:pt x="746" y="995"/>
                  </a:cubicBezTo>
                  <a:close/>
                  <a:moveTo>
                    <a:pt x="997" y="1218"/>
                  </a:moveTo>
                  <a:cubicBezTo>
                    <a:pt x="999" y="1215"/>
                    <a:pt x="1000" y="1215"/>
                    <a:pt x="1002" y="1217"/>
                  </a:cubicBezTo>
                  <a:cubicBezTo>
                    <a:pt x="1009" y="1222"/>
                    <a:pt x="1049" y="1257"/>
                    <a:pt x="1057" y="1267"/>
                  </a:cubicBezTo>
                  <a:cubicBezTo>
                    <a:pt x="1068" y="1279"/>
                    <a:pt x="1068" y="1290"/>
                    <a:pt x="1065" y="1298"/>
                  </a:cubicBezTo>
                  <a:cubicBezTo>
                    <a:pt x="1062" y="1303"/>
                    <a:pt x="1059" y="1308"/>
                    <a:pt x="1057" y="1311"/>
                  </a:cubicBezTo>
                  <a:cubicBezTo>
                    <a:pt x="1054" y="1314"/>
                    <a:pt x="1053" y="1317"/>
                    <a:pt x="1055" y="1319"/>
                  </a:cubicBezTo>
                  <a:cubicBezTo>
                    <a:pt x="1059" y="1322"/>
                    <a:pt x="1062" y="1318"/>
                    <a:pt x="1065" y="1315"/>
                  </a:cubicBezTo>
                  <a:cubicBezTo>
                    <a:pt x="1068" y="1313"/>
                    <a:pt x="1083" y="1296"/>
                    <a:pt x="1091" y="1289"/>
                  </a:cubicBezTo>
                  <a:cubicBezTo>
                    <a:pt x="1102" y="1278"/>
                    <a:pt x="1112" y="1270"/>
                    <a:pt x="1115" y="1268"/>
                  </a:cubicBezTo>
                  <a:cubicBezTo>
                    <a:pt x="1116" y="1266"/>
                    <a:pt x="1117" y="1264"/>
                    <a:pt x="1115" y="1263"/>
                  </a:cubicBezTo>
                  <a:cubicBezTo>
                    <a:pt x="1113" y="1261"/>
                    <a:pt x="1111" y="1261"/>
                    <a:pt x="1107" y="1262"/>
                  </a:cubicBezTo>
                  <a:cubicBezTo>
                    <a:pt x="1099" y="1263"/>
                    <a:pt x="1092" y="1261"/>
                    <a:pt x="1085" y="1254"/>
                  </a:cubicBezTo>
                  <a:cubicBezTo>
                    <a:pt x="1079" y="1250"/>
                    <a:pt x="1074" y="1246"/>
                    <a:pt x="1067" y="1240"/>
                  </a:cubicBezTo>
                  <a:cubicBezTo>
                    <a:pt x="1018" y="1198"/>
                    <a:pt x="1018" y="1198"/>
                    <a:pt x="1018" y="1198"/>
                  </a:cubicBezTo>
                  <a:cubicBezTo>
                    <a:pt x="1016" y="1196"/>
                    <a:pt x="1017" y="1194"/>
                    <a:pt x="1019" y="1192"/>
                  </a:cubicBezTo>
                  <a:cubicBezTo>
                    <a:pt x="1102" y="1098"/>
                    <a:pt x="1102" y="1098"/>
                    <a:pt x="1102" y="1098"/>
                  </a:cubicBezTo>
                  <a:cubicBezTo>
                    <a:pt x="1105" y="1093"/>
                    <a:pt x="1107" y="1093"/>
                    <a:pt x="1110" y="1095"/>
                  </a:cubicBezTo>
                  <a:cubicBezTo>
                    <a:pt x="1167" y="1148"/>
                    <a:pt x="1167" y="1148"/>
                    <a:pt x="1167" y="1148"/>
                  </a:cubicBezTo>
                  <a:cubicBezTo>
                    <a:pt x="1181" y="1161"/>
                    <a:pt x="1184" y="1173"/>
                    <a:pt x="1182" y="1181"/>
                  </a:cubicBezTo>
                  <a:cubicBezTo>
                    <a:pt x="1180" y="1188"/>
                    <a:pt x="1175" y="1194"/>
                    <a:pt x="1172" y="1197"/>
                  </a:cubicBezTo>
                  <a:cubicBezTo>
                    <a:pt x="1168" y="1202"/>
                    <a:pt x="1168" y="1204"/>
                    <a:pt x="1170" y="1207"/>
                  </a:cubicBezTo>
                  <a:cubicBezTo>
                    <a:pt x="1173" y="1209"/>
                    <a:pt x="1176" y="1207"/>
                    <a:pt x="1179" y="1205"/>
                  </a:cubicBezTo>
                  <a:cubicBezTo>
                    <a:pt x="1183" y="1201"/>
                    <a:pt x="1204" y="1179"/>
                    <a:pt x="1208" y="1175"/>
                  </a:cubicBezTo>
                  <a:cubicBezTo>
                    <a:pt x="1217" y="1167"/>
                    <a:pt x="1223" y="1164"/>
                    <a:pt x="1226" y="1161"/>
                  </a:cubicBezTo>
                  <a:cubicBezTo>
                    <a:pt x="1227" y="1159"/>
                    <a:pt x="1227" y="1157"/>
                    <a:pt x="1226" y="1155"/>
                  </a:cubicBezTo>
                  <a:cubicBezTo>
                    <a:pt x="1224" y="1154"/>
                    <a:pt x="1221" y="1153"/>
                    <a:pt x="1218" y="1152"/>
                  </a:cubicBezTo>
                  <a:cubicBezTo>
                    <a:pt x="1213" y="1150"/>
                    <a:pt x="1208" y="1146"/>
                    <a:pt x="1201" y="1140"/>
                  </a:cubicBezTo>
                  <a:cubicBezTo>
                    <a:pt x="1192" y="1133"/>
                    <a:pt x="1115" y="1066"/>
                    <a:pt x="1100" y="1053"/>
                  </a:cubicBezTo>
                  <a:cubicBezTo>
                    <a:pt x="1090" y="1043"/>
                    <a:pt x="1066" y="1022"/>
                    <a:pt x="1047" y="1004"/>
                  </a:cubicBezTo>
                  <a:cubicBezTo>
                    <a:pt x="1041" y="999"/>
                    <a:pt x="1037" y="998"/>
                    <a:pt x="1035" y="1000"/>
                  </a:cubicBezTo>
                  <a:cubicBezTo>
                    <a:pt x="1033" y="1003"/>
                    <a:pt x="1035" y="1006"/>
                    <a:pt x="1038" y="1009"/>
                  </a:cubicBezTo>
                  <a:cubicBezTo>
                    <a:pt x="1044" y="1014"/>
                    <a:pt x="1050" y="1020"/>
                    <a:pt x="1052" y="1023"/>
                  </a:cubicBezTo>
                  <a:cubicBezTo>
                    <a:pt x="1062" y="1037"/>
                    <a:pt x="1060" y="1045"/>
                    <a:pt x="1050" y="1059"/>
                  </a:cubicBezTo>
                  <a:cubicBezTo>
                    <a:pt x="1040" y="1072"/>
                    <a:pt x="1030" y="1082"/>
                    <a:pt x="980" y="1140"/>
                  </a:cubicBezTo>
                  <a:cubicBezTo>
                    <a:pt x="922" y="1207"/>
                    <a:pt x="922" y="1207"/>
                    <a:pt x="922" y="1207"/>
                  </a:cubicBezTo>
                  <a:cubicBezTo>
                    <a:pt x="890" y="1243"/>
                    <a:pt x="865" y="1272"/>
                    <a:pt x="850" y="1286"/>
                  </a:cubicBezTo>
                  <a:cubicBezTo>
                    <a:pt x="838" y="1295"/>
                    <a:pt x="829" y="1302"/>
                    <a:pt x="820" y="1297"/>
                  </a:cubicBezTo>
                  <a:cubicBezTo>
                    <a:pt x="816" y="1295"/>
                    <a:pt x="811" y="1292"/>
                    <a:pt x="805" y="1287"/>
                  </a:cubicBezTo>
                  <a:cubicBezTo>
                    <a:pt x="801" y="1283"/>
                    <a:pt x="799" y="1283"/>
                    <a:pt x="797" y="1285"/>
                  </a:cubicBezTo>
                  <a:cubicBezTo>
                    <a:pt x="794" y="1288"/>
                    <a:pt x="796" y="1291"/>
                    <a:pt x="801" y="1295"/>
                  </a:cubicBezTo>
                  <a:cubicBezTo>
                    <a:pt x="816" y="1308"/>
                    <a:pt x="841" y="1328"/>
                    <a:pt x="851" y="1337"/>
                  </a:cubicBezTo>
                  <a:cubicBezTo>
                    <a:pt x="861" y="1345"/>
                    <a:pt x="884" y="1367"/>
                    <a:pt x="907" y="1388"/>
                  </a:cubicBezTo>
                  <a:cubicBezTo>
                    <a:pt x="913" y="1393"/>
                    <a:pt x="917" y="1394"/>
                    <a:pt x="919" y="1391"/>
                  </a:cubicBezTo>
                  <a:cubicBezTo>
                    <a:pt x="921" y="1390"/>
                    <a:pt x="920" y="1387"/>
                    <a:pt x="915" y="1383"/>
                  </a:cubicBezTo>
                  <a:cubicBezTo>
                    <a:pt x="910" y="1378"/>
                    <a:pt x="902" y="1370"/>
                    <a:pt x="898" y="1365"/>
                  </a:cubicBezTo>
                  <a:cubicBezTo>
                    <a:pt x="888" y="1353"/>
                    <a:pt x="893" y="1343"/>
                    <a:pt x="901" y="1331"/>
                  </a:cubicBezTo>
                  <a:cubicBezTo>
                    <a:pt x="913" y="1313"/>
                    <a:pt x="938" y="1285"/>
                    <a:pt x="970" y="1248"/>
                  </a:cubicBezTo>
                  <a:lnTo>
                    <a:pt x="997" y="1218"/>
                  </a:lnTo>
                  <a:close/>
                  <a:moveTo>
                    <a:pt x="1294" y="1527"/>
                  </a:moveTo>
                  <a:cubicBezTo>
                    <a:pt x="1296" y="1528"/>
                    <a:pt x="1296" y="1530"/>
                    <a:pt x="1296" y="1533"/>
                  </a:cubicBezTo>
                  <a:cubicBezTo>
                    <a:pt x="1265" y="1642"/>
                    <a:pt x="1265" y="1642"/>
                    <a:pt x="1265" y="1642"/>
                  </a:cubicBezTo>
                  <a:cubicBezTo>
                    <a:pt x="1263" y="1649"/>
                    <a:pt x="1258" y="1650"/>
                    <a:pt x="1254" y="1649"/>
                  </a:cubicBezTo>
                  <a:cubicBezTo>
                    <a:pt x="1250" y="1646"/>
                    <a:pt x="1248" y="1646"/>
                    <a:pt x="1246" y="1648"/>
                  </a:cubicBezTo>
                  <a:cubicBezTo>
                    <a:pt x="1244" y="1651"/>
                    <a:pt x="1249" y="1655"/>
                    <a:pt x="1256" y="1660"/>
                  </a:cubicBezTo>
                  <a:cubicBezTo>
                    <a:pt x="1288" y="1685"/>
                    <a:pt x="1317" y="1707"/>
                    <a:pt x="1332" y="1718"/>
                  </a:cubicBezTo>
                  <a:cubicBezTo>
                    <a:pt x="1346" y="1729"/>
                    <a:pt x="1351" y="1731"/>
                    <a:pt x="1353" y="1728"/>
                  </a:cubicBezTo>
                  <a:cubicBezTo>
                    <a:pt x="1355" y="1725"/>
                    <a:pt x="1354" y="1723"/>
                    <a:pt x="1350" y="1721"/>
                  </a:cubicBezTo>
                  <a:cubicBezTo>
                    <a:pt x="1346" y="1717"/>
                    <a:pt x="1340" y="1712"/>
                    <a:pt x="1335" y="1706"/>
                  </a:cubicBezTo>
                  <a:cubicBezTo>
                    <a:pt x="1327" y="1698"/>
                    <a:pt x="1320" y="1684"/>
                    <a:pt x="1332" y="1636"/>
                  </a:cubicBezTo>
                  <a:cubicBezTo>
                    <a:pt x="1351" y="1555"/>
                    <a:pt x="1409" y="1342"/>
                    <a:pt x="1415" y="1313"/>
                  </a:cubicBezTo>
                  <a:cubicBezTo>
                    <a:pt x="1418" y="1300"/>
                    <a:pt x="1419" y="1295"/>
                    <a:pt x="1415" y="1292"/>
                  </a:cubicBezTo>
                  <a:cubicBezTo>
                    <a:pt x="1411" y="1289"/>
                    <a:pt x="1405" y="1292"/>
                    <a:pt x="1392" y="1300"/>
                  </a:cubicBezTo>
                  <a:cubicBezTo>
                    <a:pt x="1102" y="1479"/>
                    <a:pt x="1102" y="1479"/>
                    <a:pt x="1102" y="1479"/>
                  </a:cubicBezTo>
                  <a:cubicBezTo>
                    <a:pt x="1079" y="1493"/>
                    <a:pt x="1061" y="1501"/>
                    <a:pt x="1041" y="1490"/>
                  </a:cubicBezTo>
                  <a:cubicBezTo>
                    <a:pt x="1037" y="1488"/>
                    <a:pt x="1031" y="1484"/>
                    <a:pt x="1027" y="1482"/>
                  </a:cubicBezTo>
                  <a:cubicBezTo>
                    <a:pt x="1024" y="1479"/>
                    <a:pt x="1022" y="1479"/>
                    <a:pt x="1020" y="1481"/>
                  </a:cubicBezTo>
                  <a:cubicBezTo>
                    <a:pt x="1018" y="1484"/>
                    <a:pt x="1020" y="1487"/>
                    <a:pt x="1025" y="1491"/>
                  </a:cubicBezTo>
                  <a:cubicBezTo>
                    <a:pt x="1046" y="1506"/>
                    <a:pt x="1069" y="1522"/>
                    <a:pt x="1074" y="1525"/>
                  </a:cubicBezTo>
                  <a:cubicBezTo>
                    <a:pt x="1086" y="1534"/>
                    <a:pt x="1103" y="1548"/>
                    <a:pt x="1116" y="1558"/>
                  </a:cubicBezTo>
                  <a:cubicBezTo>
                    <a:pt x="1120" y="1561"/>
                    <a:pt x="1123" y="1562"/>
                    <a:pt x="1125" y="1559"/>
                  </a:cubicBezTo>
                  <a:cubicBezTo>
                    <a:pt x="1127" y="1557"/>
                    <a:pt x="1127" y="1555"/>
                    <a:pt x="1122" y="1551"/>
                  </a:cubicBezTo>
                  <a:cubicBezTo>
                    <a:pt x="1116" y="1547"/>
                    <a:pt x="1116" y="1547"/>
                    <a:pt x="1116" y="1547"/>
                  </a:cubicBezTo>
                  <a:cubicBezTo>
                    <a:pt x="1103" y="1537"/>
                    <a:pt x="1104" y="1530"/>
                    <a:pt x="1109" y="1522"/>
                  </a:cubicBezTo>
                  <a:cubicBezTo>
                    <a:pt x="1112" y="1518"/>
                    <a:pt x="1122" y="1509"/>
                    <a:pt x="1133" y="1502"/>
                  </a:cubicBezTo>
                  <a:cubicBezTo>
                    <a:pt x="1198" y="1460"/>
                    <a:pt x="1198" y="1460"/>
                    <a:pt x="1198" y="1460"/>
                  </a:cubicBezTo>
                  <a:cubicBezTo>
                    <a:pt x="1200" y="1459"/>
                    <a:pt x="1202" y="1458"/>
                    <a:pt x="1204" y="1460"/>
                  </a:cubicBezTo>
                  <a:lnTo>
                    <a:pt x="1294" y="1527"/>
                  </a:lnTo>
                  <a:close/>
                  <a:moveTo>
                    <a:pt x="1227" y="1446"/>
                  </a:moveTo>
                  <a:cubicBezTo>
                    <a:pt x="1225" y="1444"/>
                    <a:pt x="1226" y="1443"/>
                    <a:pt x="1227" y="1441"/>
                  </a:cubicBezTo>
                  <a:cubicBezTo>
                    <a:pt x="1338" y="1369"/>
                    <a:pt x="1338" y="1369"/>
                    <a:pt x="1338" y="1369"/>
                  </a:cubicBezTo>
                  <a:cubicBezTo>
                    <a:pt x="1340" y="1368"/>
                    <a:pt x="1342" y="1367"/>
                    <a:pt x="1344" y="1368"/>
                  </a:cubicBezTo>
                  <a:cubicBezTo>
                    <a:pt x="1345" y="1369"/>
                    <a:pt x="1344" y="1371"/>
                    <a:pt x="1343" y="1373"/>
                  </a:cubicBezTo>
                  <a:cubicBezTo>
                    <a:pt x="1305" y="1500"/>
                    <a:pt x="1305" y="1500"/>
                    <a:pt x="1305" y="1500"/>
                  </a:cubicBezTo>
                  <a:cubicBezTo>
                    <a:pt x="1305" y="1501"/>
                    <a:pt x="1303" y="1502"/>
                    <a:pt x="1301" y="1500"/>
                  </a:cubicBezTo>
                  <a:lnTo>
                    <a:pt x="1227" y="1446"/>
                  </a:lnTo>
                  <a:close/>
                  <a:moveTo>
                    <a:pt x="1590" y="1889"/>
                  </a:moveTo>
                  <a:cubicBezTo>
                    <a:pt x="1617" y="1906"/>
                    <a:pt x="1651" y="1923"/>
                    <a:pt x="1673" y="1926"/>
                  </a:cubicBezTo>
                  <a:cubicBezTo>
                    <a:pt x="1682" y="1928"/>
                    <a:pt x="1685" y="1927"/>
                    <a:pt x="1691" y="1921"/>
                  </a:cubicBezTo>
                  <a:cubicBezTo>
                    <a:pt x="1705" y="1909"/>
                    <a:pt x="1733" y="1875"/>
                    <a:pt x="1736" y="1869"/>
                  </a:cubicBezTo>
                  <a:cubicBezTo>
                    <a:pt x="1738" y="1866"/>
                    <a:pt x="1739" y="1863"/>
                    <a:pt x="1736" y="1861"/>
                  </a:cubicBezTo>
                  <a:cubicBezTo>
                    <a:pt x="1733" y="1858"/>
                    <a:pt x="1731" y="1860"/>
                    <a:pt x="1725" y="1866"/>
                  </a:cubicBezTo>
                  <a:cubicBezTo>
                    <a:pt x="1719" y="1872"/>
                    <a:pt x="1706" y="1882"/>
                    <a:pt x="1693" y="1885"/>
                  </a:cubicBezTo>
                  <a:cubicBezTo>
                    <a:pt x="1664" y="1894"/>
                    <a:pt x="1638" y="1884"/>
                    <a:pt x="1600" y="1861"/>
                  </a:cubicBezTo>
                  <a:cubicBezTo>
                    <a:pt x="1543" y="1825"/>
                    <a:pt x="1496" y="1727"/>
                    <a:pt x="1560" y="1625"/>
                  </a:cubicBezTo>
                  <a:cubicBezTo>
                    <a:pt x="1585" y="1583"/>
                    <a:pt x="1618" y="1547"/>
                    <a:pt x="1667" y="1538"/>
                  </a:cubicBezTo>
                  <a:cubicBezTo>
                    <a:pt x="1697" y="1533"/>
                    <a:pt x="1727" y="1538"/>
                    <a:pt x="1764" y="1561"/>
                  </a:cubicBezTo>
                  <a:cubicBezTo>
                    <a:pt x="1804" y="1586"/>
                    <a:pt x="1830" y="1618"/>
                    <a:pt x="1835" y="1642"/>
                  </a:cubicBezTo>
                  <a:cubicBezTo>
                    <a:pt x="1839" y="1659"/>
                    <a:pt x="1835" y="1677"/>
                    <a:pt x="1827" y="1691"/>
                  </a:cubicBezTo>
                  <a:cubicBezTo>
                    <a:pt x="1824" y="1697"/>
                    <a:pt x="1822" y="1701"/>
                    <a:pt x="1826" y="1703"/>
                  </a:cubicBezTo>
                  <a:cubicBezTo>
                    <a:pt x="1829" y="1705"/>
                    <a:pt x="1833" y="1703"/>
                    <a:pt x="1837" y="1697"/>
                  </a:cubicBezTo>
                  <a:cubicBezTo>
                    <a:pt x="1843" y="1689"/>
                    <a:pt x="1857" y="1665"/>
                    <a:pt x="1867" y="1651"/>
                  </a:cubicBezTo>
                  <a:cubicBezTo>
                    <a:pt x="1877" y="1637"/>
                    <a:pt x="1881" y="1632"/>
                    <a:pt x="1884" y="1629"/>
                  </a:cubicBezTo>
                  <a:cubicBezTo>
                    <a:pt x="1885" y="1626"/>
                    <a:pt x="1885" y="1623"/>
                    <a:pt x="1880" y="1620"/>
                  </a:cubicBezTo>
                  <a:cubicBezTo>
                    <a:pt x="1868" y="1610"/>
                    <a:pt x="1857" y="1598"/>
                    <a:pt x="1842" y="1586"/>
                  </a:cubicBezTo>
                  <a:cubicBezTo>
                    <a:pt x="1824" y="1571"/>
                    <a:pt x="1809" y="1560"/>
                    <a:pt x="1782" y="1543"/>
                  </a:cubicBezTo>
                  <a:cubicBezTo>
                    <a:pt x="1718" y="1504"/>
                    <a:pt x="1667" y="1496"/>
                    <a:pt x="1619" y="1505"/>
                  </a:cubicBezTo>
                  <a:cubicBezTo>
                    <a:pt x="1554" y="1518"/>
                    <a:pt x="1514" y="1563"/>
                    <a:pt x="1496" y="1592"/>
                  </a:cubicBezTo>
                  <a:cubicBezTo>
                    <a:pt x="1471" y="1633"/>
                    <a:pt x="1452" y="1688"/>
                    <a:pt x="1471" y="1751"/>
                  </a:cubicBezTo>
                  <a:cubicBezTo>
                    <a:pt x="1489" y="1809"/>
                    <a:pt x="1531" y="1852"/>
                    <a:pt x="1590" y="1889"/>
                  </a:cubicBezTo>
                  <a:close/>
                  <a:moveTo>
                    <a:pt x="1962" y="1921"/>
                  </a:moveTo>
                  <a:cubicBezTo>
                    <a:pt x="1941" y="1962"/>
                    <a:pt x="1923" y="1998"/>
                    <a:pt x="1911" y="2015"/>
                  </a:cubicBezTo>
                  <a:cubicBezTo>
                    <a:pt x="1903" y="2027"/>
                    <a:pt x="1896" y="2036"/>
                    <a:pt x="1885" y="2033"/>
                  </a:cubicBezTo>
                  <a:cubicBezTo>
                    <a:pt x="1881" y="2032"/>
                    <a:pt x="1875" y="2030"/>
                    <a:pt x="1868" y="2027"/>
                  </a:cubicBezTo>
                  <a:cubicBezTo>
                    <a:pt x="1863" y="2024"/>
                    <a:pt x="1861" y="2024"/>
                    <a:pt x="1859" y="2027"/>
                  </a:cubicBezTo>
                  <a:cubicBezTo>
                    <a:pt x="1858" y="2030"/>
                    <a:pt x="1860" y="2033"/>
                    <a:pt x="1866" y="2036"/>
                  </a:cubicBezTo>
                  <a:cubicBezTo>
                    <a:pt x="1884" y="2045"/>
                    <a:pt x="1913" y="2058"/>
                    <a:pt x="1923" y="2063"/>
                  </a:cubicBezTo>
                  <a:cubicBezTo>
                    <a:pt x="1936" y="2070"/>
                    <a:pt x="1964" y="2085"/>
                    <a:pt x="1993" y="2100"/>
                  </a:cubicBezTo>
                  <a:cubicBezTo>
                    <a:pt x="1998" y="2103"/>
                    <a:pt x="2003" y="2103"/>
                    <a:pt x="2004" y="2100"/>
                  </a:cubicBezTo>
                  <a:cubicBezTo>
                    <a:pt x="2005" y="2098"/>
                    <a:pt x="2004" y="2095"/>
                    <a:pt x="1999" y="2093"/>
                  </a:cubicBezTo>
                  <a:cubicBezTo>
                    <a:pt x="1992" y="2089"/>
                    <a:pt x="1982" y="2083"/>
                    <a:pt x="1977" y="2079"/>
                  </a:cubicBezTo>
                  <a:cubicBezTo>
                    <a:pt x="1964" y="2071"/>
                    <a:pt x="1967" y="2059"/>
                    <a:pt x="1971" y="2046"/>
                  </a:cubicBezTo>
                  <a:cubicBezTo>
                    <a:pt x="1979" y="2026"/>
                    <a:pt x="1997" y="1990"/>
                    <a:pt x="2018" y="1949"/>
                  </a:cubicBezTo>
                  <a:cubicBezTo>
                    <a:pt x="2111" y="1765"/>
                    <a:pt x="2111" y="1765"/>
                    <a:pt x="2111" y="1765"/>
                  </a:cubicBezTo>
                  <a:cubicBezTo>
                    <a:pt x="2167" y="1795"/>
                    <a:pt x="2167" y="1795"/>
                    <a:pt x="2167" y="1795"/>
                  </a:cubicBezTo>
                  <a:cubicBezTo>
                    <a:pt x="2207" y="1816"/>
                    <a:pt x="2212" y="1834"/>
                    <a:pt x="2207" y="1847"/>
                  </a:cubicBezTo>
                  <a:cubicBezTo>
                    <a:pt x="2205" y="1852"/>
                    <a:pt x="2205" y="1852"/>
                    <a:pt x="2205" y="1852"/>
                  </a:cubicBezTo>
                  <a:cubicBezTo>
                    <a:pt x="2202" y="1859"/>
                    <a:pt x="2202" y="1862"/>
                    <a:pt x="2206" y="1863"/>
                  </a:cubicBezTo>
                  <a:cubicBezTo>
                    <a:pt x="2208" y="1865"/>
                    <a:pt x="2210" y="1863"/>
                    <a:pt x="2213" y="1858"/>
                  </a:cubicBezTo>
                  <a:cubicBezTo>
                    <a:pt x="2219" y="1847"/>
                    <a:pt x="2236" y="1816"/>
                    <a:pt x="2241" y="1807"/>
                  </a:cubicBezTo>
                  <a:cubicBezTo>
                    <a:pt x="2244" y="1800"/>
                    <a:pt x="2245" y="1797"/>
                    <a:pt x="2242" y="1796"/>
                  </a:cubicBezTo>
                  <a:cubicBezTo>
                    <a:pt x="2239" y="1794"/>
                    <a:pt x="2226" y="1793"/>
                    <a:pt x="2197" y="1778"/>
                  </a:cubicBezTo>
                  <a:cubicBezTo>
                    <a:pt x="2019" y="1688"/>
                    <a:pt x="2019" y="1688"/>
                    <a:pt x="2019" y="1688"/>
                  </a:cubicBezTo>
                  <a:cubicBezTo>
                    <a:pt x="2004" y="1681"/>
                    <a:pt x="1987" y="1671"/>
                    <a:pt x="1975" y="1663"/>
                  </a:cubicBezTo>
                  <a:cubicBezTo>
                    <a:pt x="1964" y="1657"/>
                    <a:pt x="1962" y="1650"/>
                    <a:pt x="1959" y="1648"/>
                  </a:cubicBezTo>
                  <a:cubicBezTo>
                    <a:pt x="1956" y="1647"/>
                    <a:pt x="1953" y="1649"/>
                    <a:pt x="1949" y="1654"/>
                  </a:cubicBezTo>
                  <a:cubicBezTo>
                    <a:pt x="1946" y="1657"/>
                    <a:pt x="1917" y="1694"/>
                    <a:pt x="1913" y="1701"/>
                  </a:cubicBezTo>
                  <a:cubicBezTo>
                    <a:pt x="1911" y="1706"/>
                    <a:pt x="1911" y="1708"/>
                    <a:pt x="1913" y="1710"/>
                  </a:cubicBezTo>
                  <a:cubicBezTo>
                    <a:pt x="1916" y="1711"/>
                    <a:pt x="1919" y="1710"/>
                    <a:pt x="1921" y="1707"/>
                  </a:cubicBezTo>
                  <a:cubicBezTo>
                    <a:pt x="1924" y="1704"/>
                    <a:pt x="1929" y="1700"/>
                    <a:pt x="1937" y="1695"/>
                  </a:cubicBezTo>
                  <a:cubicBezTo>
                    <a:pt x="1949" y="1689"/>
                    <a:pt x="1961" y="1692"/>
                    <a:pt x="1987" y="1704"/>
                  </a:cubicBezTo>
                  <a:cubicBezTo>
                    <a:pt x="2055" y="1736"/>
                    <a:pt x="2055" y="1736"/>
                    <a:pt x="2055" y="1736"/>
                  </a:cubicBezTo>
                  <a:lnTo>
                    <a:pt x="1962" y="1921"/>
                  </a:lnTo>
                  <a:close/>
                  <a:moveTo>
                    <a:pt x="2242" y="2040"/>
                  </a:moveTo>
                  <a:cubicBezTo>
                    <a:pt x="2215" y="2107"/>
                    <a:pt x="2219" y="2149"/>
                    <a:pt x="2234" y="2180"/>
                  </a:cubicBezTo>
                  <a:cubicBezTo>
                    <a:pt x="2256" y="2225"/>
                    <a:pt x="2301" y="2244"/>
                    <a:pt x="2325" y="2254"/>
                  </a:cubicBezTo>
                  <a:cubicBezTo>
                    <a:pt x="2356" y="2266"/>
                    <a:pt x="2392" y="2274"/>
                    <a:pt x="2436" y="2259"/>
                  </a:cubicBezTo>
                  <a:cubicBezTo>
                    <a:pt x="2489" y="2241"/>
                    <a:pt x="2516" y="2188"/>
                    <a:pt x="2537" y="2136"/>
                  </a:cubicBezTo>
                  <a:cubicBezTo>
                    <a:pt x="2557" y="2085"/>
                    <a:pt x="2557" y="2085"/>
                    <a:pt x="2557" y="2085"/>
                  </a:cubicBezTo>
                  <a:cubicBezTo>
                    <a:pt x="2585" y="2014"/>
                    <a:pt x="2590" y="2001"/>
                    <a:pt x="2597" y="1987"/>
                  </a:cubicBezTo>
                  <a:cubicBezTo>
                    <a:pt x="2604" y="1971"/>
                    <a:pt x="2611" y="1964"/>
                    <a:pt x="2625" y="1967"/>
                  </a:cubicBezTo>
                  <a:cubicBezTo>
                    <a:pt x="2631" y="1968"/>
                    <a:pt x="2634" y="1969"/>
                    <a:pt x="2639" y="1971"/>
                  </a:cubicBezTo>
                  <a:cubicBezTo>
                    <a:pt x="2645" y="1973"/>
                    <a:pt x="2648" y="1973"/>
                    <a:pt x="2649" y="1970"/>
                  </a:cubicBezTo>
                  <a:cubicBezTo>
                    <a:pt x="2650" y="1967"/>
                    <a:pt x="2647" y="1965"/>
                    <a:pt x="2641" y="1962"/>
                  </a:cubicBezTo>
                  <a:cubicBezTo>
                    <a:pt x="2623" y="1955"/>
                    <a:pt x="2593" y="1944"/>
                    <a:pt x="2587" y="1942"/>
                  </a:cubicBezTo>
                  <a:cubicBezTo>
                    <a:pt x="2586" y="1942"/>
                    <a:pt x="2558" y="1929"/>
                    <a:pt x="2534" y="1919"/>
                  </a:cubicBezTo>
                  <a:cubicBezTo>
                    <a:pt x="2527" y="1917"/>
                    <a:pt x="2524" y="1917"/>
                    <a:pt x="2522" y="1920"/>
                  </a:cubicBezTo>
                  <a:cubicBezTo>
                    <a:pt x="2521" y="1923"/>
                    <a:pt x="2524" y="1925"/>
                    <a:pt x="2529" y="1927"/>
                  </a:cubicBezTo>
                  <a:cubicBezTo>
                    <a:pt x="2534" y="1929"/>
                    <a:pt x="2541" y="1933"/>
                    <a:pt x="2545" y="1935"/>
                  </a:cubicBezTo>
                  <a:cubicBezTo>
                    <a:pt x="2559" y="1944"/>
                    <a:pt x="2560" y="1954"/>
                    <a:pt x="2554" y="1970"/>
                  </a:cubicBezTo>
                  <a:cubicBezTo>
                    <a:pt x="2550" y="1985"/>
                    <a:pt x="2544" y="1998"/>
                    <a:pt x="2516" y="2069"/>
                  </a:cubicBezTo>
                  <a:cubicBezTo>
                    <a:pt x="2492" y="2128"/>
                    <a:pt x="2492" y="2128"/>
                    <a:pt x="2492" y="2128"/>
                  </a:cubicBezTo>
                  <a:cubicBezTo>
                    <a:pt x="2473" y="2176"/>
                    <a:pt x="2455" y="2218"/>
                    <a:pt x="2419" y="2233"/>
                  </a:cubicBezTo>
                  <a:cubicBezTo>
                    <a:pt x="2393" y="2244"/>
                    <a:pt x="2365" y="2241"/>
                    <a:pt x="2345" y="2233"/>
                  </a:cubicBezTo>
                  <a:cubicBezTo>
                    <a:pt x="2329" y="2226"/>
                    <a:pt x="2308" y="2216"/>
                    <a:pt x="2294" y="2190"/>
                  </a:cubicBezTo>
                  <a:cubicBezTo>
                    <a:pt x="2278" y="2162"/>
                    <a:pt x="2276" y="2129"/>
                    <a:pt x="2303" y="2061"/>
                  </a:cubicBezTo>
                  <a:cubicBezTo>
                    <a:pt x="2329" y="1995"/>
                    <a:pt x="2329" y="1995"/>
                    <a:pt x="2329" y="1995"/>
                  </a:cubicBezTo>
                  <a:cubicBezTo>
                    <a:pt x="2357" y="1924"/>
                    <a:pt x="2363" y="1911"/>
                    <a:pt x="2369" y="1896"/>
                  </a:cubicBezTo>
                  <a:cubicBezTo>
                    <a:pt x="2377" y="1880"/>
                    <a:pt x="2384" y="1874"/>
                    <a:pt x="2398" y="1876"/>
                  </a:cubicBezTo>
                  <a:cubicBezTo>
                    <a:pt x="2403" y="1878"/>
                    <a:pt x="2406" y="1878"/>
                    <a:pt x="2411" y="1880"/>
                  </a:cubicBezTo>
                  <a:cubicBezTo>
                    <a:pt x="2416" y="1882"/>
                    <a:pt x="2419" y="1882"/>
                    <a:pt x="2421" y="1879"/>
                  </a:cubicBezTo>
                  <a:cubicBezTo>
                    <a:pt x="2422" y="1876"/>
                    <a:pt x="2419" y="1874"/>
                    <a:pt x="2412" y="1871"/>
                  </a:cubicBezTo>
                  <a:cubicBezTo>
                    <a:pt x="2396" y="1864"/>
                    <a:pt x="2365" y="1854"/>
                    <a:pt x="2354" y="1849"/>
                  </a:cubicBezTo>
                  <a:cubicBezTo>
                    <a:pt x="2340" y="1844"/>
                    <a:pt x="2311" y="1831"/>
                    <a:pt x="2286" y="1821"/>
                  </a:cubicBezTo>
                  <a:cubicBezTo>
                    <a:pt x="2279" y="1818"/>
                    <a:pt x="2276" y="1817"/>
                    <a:pt x="2274" y="1821"/>
                  </a:cubicBezTo>
                  <a:cubicBezTo>
                    <a:pt x="2273" y="1824"/>
                    <a:pt x="2276" y="1826"/>
                    <a:pt x="2281" y="1828"/>
                  </a:cubicBezTo>
                  <a:cubicBezTo>
                    <a:pt x="2287" y="1831"/>
                    <a:pt x="2295" y="1834"/>
                    <a:pt x="2298" y="1837"/>
                  </a:cubicBezTo>
                  <a:cubicBezTo>
                    <a:pt x="2312" y="1846"/>
                    <a:pt x="2313" y="1855"/>
                    <a:pt x="2308" y="1872"/>
                  </a:cubicBezTo>
                  <a:cubicBezTo>
                    <a:pt x="2303" y="1887"/>
                    <a:pt x="2297" y="1900"/>
                    <a:pt x="2269" y="1971"/>
                  </a:cubicBezTo>
                  <a:lnTo>
                    <a:pt x="2242" y="2040"/>
                  </a:lnTo>
                  <a:close/>
                  <a:moveTo>
                    <a:pt x="2642" y="2311"/>
                  </a:moveTo>
                  <a:cubicBezTo>
                    <a:pt x="2635" y="2328"/>
                    <a:pt x="2626" y="2345"/>
                    <a:pt x="2612" y="2344"/>
                  </a:cubicBezTo>
                  <a:cubicBezTo>
                    <a:pt x="2604" y="2344"/>
                    <a:pt x="2601" y="2343"/>
                    <a:pt x="2597" y="2342"/>
                  </a:cubicBezTo>
                  <a:cubicBezTo>
                    <a:pt x="2592" y="2341"/>
                    <a:pt x="2589" y="2341"/>
                    <a:pt x="2588" y="2343"/>
                  </a:cubicBezTo>
                  <a:cubicBezTo>
                    <a:pt x="2587" y="2348"/>
                    <a:pt x="2591" y="2350"/>
                    <a:pt x="2595" y="2351"/>
                  </a:cubicBezTo>
                  <a:cubicBezTo>
                    <a:pt x="2611" y="2355"/>
                    <a:pt x="2635" y="2360"/>
                    <a:pt x="2644" y="2363"/>
                  </a:cubicBezTo>
                  <a:cubicBezTo>
                    <a:pt x="2653" y="2365"/>
                    <a:pt x="2674" y="2372"/>
                    <a:pt x="2695" y="2378"/>
                  </a:cubicBezTo>
                  <a:cubicBezTo>
                    <a:pt x="2702" y="2380"/>
                    <a:pt x="2707" y="2380"/>
                    <a:pt x="2708" y="2376"/>
                  </a:cubicBezTo>
                  <a:cubicBezTo>
                    <a:pt x="2709" y="2373"/>
                    <a:pt x="2706" y="2371"/>
                    <a:pt x="2702" y="2370"/>
                  </a:cubicBezTo>
                  <a:cubicBezTo>
                    <a:pt x="2697" y="2369"/>
                    <a:pt x="2690" y="2367"/>
                    <a:pt x="2682" y="2362"/>
                  </a:cubicBezTo>
                  <a:cubicBezTo>
                    <a:pt x="2674" y="2358"/>
                    <a:pt x="2669" y="2352"/>
                    <a:pt x="2671" y="2343"/>
                  </a:cubicBezTo>
                  <a:cubicBezTo>
                    <a:pt x="2674" y="2335"/>
                    <a:pt x="2676" y="2329"/>
                    <a:pt x="2679" y="2320"/>
                  </a:cubicBezTo>
                  <a:cubicBezTo>
                    <a:pt x="2756" y="2133"/>
                    <a:pt x="2756" y="2133"/>
                    <a:pt x="2756" y="2133"/>
                  </a:cubicBezTo>
                  <a:cubicBezTo>
                    <a:pt x="2758" y="2134"/>
                    <a:pt x="2758" y="2134"/>
                    <a:pt x="2758" y="2134"/>
                  </a:cubicBezTo>
                  <a:cubicBezTo>
                    <a:pt x="2766" y="2175"/>
                    <a:pt x="2778" y="2244"/>
                    <a:pt x="2780" y="2256"/>
                  </a:cubicBezTo>
                  <a:cubicBezTo>
                    <a:pt x="2782" y="2271"/>
                    <a:pt x="2800" y="2355"/>
                    <a:pt x="2806" y="2381"/>
                  </a:cubicBezTo>
                  <a:cubicBezTo>
                    <a:pt x="2810" y="2398"/>
                    <a:pt x="2812" y="2409"/>
                    <a:pt x="2816" y="2410"/>
                  </a:cubicBezTo>
                  <a:cubicBezTo>
                    <a:pt x="2821" y="2411"/>
                    <a:pt x="2825" y="2408"/>
                    <a:pt x="2842" y="2387"/>
                  </a:cubicBezTo>
                  <a:cubicBezTo>
                    <a:pt x="3007" y="2195"/>
                    <a:pt x="3007" y="2195"/>
                    <a:pt x="3007" y="2195"/>
                  </a:cubicBezTo>
                  <a:cubicBezTo>
                    <a:pt x="3009" y="2196"/>
                    <a:pt x="3009" y="2196"/>
                    <a:pt x="3009" y="2196"/>
                  </a:cubicBezTo>
                  <a:cubicBezTo>
                    <a:pt x="2981" y="2418"/>
                    <a:pt x="2981" y="2418"/>
                    <a:pt x="2981" y="2418"/>
                  </a:cubicBezTo>
                  <a:cubicBezTo>
                    <a:pt x="2979" y="2432"/>
                    <a:pt x="2976" y="2438"/>
                    <a:pt x="2973" y="2438"/>
                  </a:cubicBezTo>
                  <a:cubicBezTo>
                    <a:pt x="2969" y="2438"/>
                    <a:pt x="2967" y="2439"/>
                    <a:pt x="2966" y="2442"/>
                  </a:cubicBezTo>
                  <a:cubicBezTo>
                    <a:pt x="2965" y="2445"/>
                    <a:pt x="2968" y="2447"/>
                    <a:pt x="2979" y="2451"/>
                  </a:cubicBezTo>
                  <a:cubicBezTo>
                    <a:pt x="2998" y="2457"/>
                    <a:pt x="3065" y="2477"/>
                    <a:pt x="3077" y="2481"/>
                  </a:cubicBezTo>
                  <a:cubicBezTo>
                    <a:pt x="3084" y="2482"/>
                    <a:pt x="3090" y="2482"/>
                    <a:pt x="3091" y="2478"/>
                  </a:cubicBezTo>
                  <a:cubicBezTo>
                    <a:pt x="3092" y="2475"/>
                    <a:pt x="3088" y="2474"/>
                    <a:pt x="3084" y="2473"/>
                  </a:cubicBezTo>
                  <a:cubicBezTo>
                    <a:pt x="3078" y="2471"/>
                    <a:pt x="3068" y="2468"/>
                    <a:pt x="3055" y="2460"/>
                  </a:cubicBezTo>
                  <a:cubicBezTo>
                    <a:pt x="3042" y="2452"/>
                    <a:pt x="3041" y="2436"/>
                    <a:pt x="3044" y="2404"/>
                  </a:cubicBezTo>
                  <a:cubicBezTo>
                    <a:pt x="3081" y="2091"/>
                    <a:pt x="3081" y="2091"/>
                    <a:pt x="3081" y="2091"/>
                  </a:cubicBezTo>
                  <a:cubicBezTo>
                    <a:pt x="3082" y="2081"/>
                    <a:pt x="3081" y="2075"/>
                    <a:pt x="3076" y="2074"/>
                  </a:cubicBezTo>
                  <a:cubicBezTo>
                    <a:pt x="3072" y="2073"/>
                    <a:pt x="3068" y="2076"/>
                    <a:pt x="3063" y="2083"/>
                  </a:cubicBezTo>
                  <a:cubicBezTo>
                    <a:pt x="2856" y="2325"/>
                    <a:pt x="2856" y="2325"/>
                    <a:pt x="2856" y="2325"/>
                  </a:cubicBezTo>
                  <a:cubicBezTo>
                    <a:pt x="2796" y="2015"/>
                    <a:pt x="2796" y="2015"/>
                    <a:pt x="2796" y="2015"/>
                  </a:cubicBezTo>
                  <a:cubicBezTo>
                    <a:pt x="2793" y="2001"/>
                    <a:pt x="2791" y="1998"/>
                    <a:pt x="2787" y="1997"/>
                  </a:cubicBezTo>
                  <a:cubicBezTo>
                    <a:pt x="2783" y="1996"/>
                    <a:pt x="2779" y="1999"/>
                    <a:pt x="2776" y="2007"/>
                  </a:cubicBezTo>
                  <a:lnTo>
                    <a:pt x="2642" y="2311"/>
                  </a:lnTo>
                  <a:close/>
                  <a:moveTo>
                    <a:pt x="3431" y="2386"/>
                  </a:moveTo>
                  <a:cubicBezTo>
                    <a:pt x="3425" y="2433"/>
                    <a:pt x="3421" y="2472"/>
                    <a:pt x="3416" y="2493"/>
                  </a:cubicBezTo>
                  <a:cubicBezTo>
                    <a:pt x="3413" y="2507"/>
                    <a:pt x="3409" y="2518"/>
                    <a:pt x="3399" y="2519"/>
                  </a:cubicBezTo>
                  <a:cubicBezTo>
                    <a:pt x="3394" y="2519"/>
                    <a:pt x="3388" y="2520"/>
                    <a:pt x="3381" y="2519"/>
                  </a:cubicBezTo>
                  <a:cubicBezTo>
                    <a:pt x="3375" y="2518"/>
                    <a:pt x="3372" y="2519"/>
                    <a:pt x="3372" y="2522"/>
                  </a:cubicBezTo>
                  <a:cubicBezTo>
                    <a:pt x="3372" y="2525"/>
                    <a:pt x="3375" y="2527"/>
                    <a:pt x="3382" y="2528"/>
                  </a:cubicBezTo>
                  <a:cubicBezTo>
                    <a:pt x="3402" y="2530"/>
                    <a:pt x="3433" y="2532"/>
                    <a:pt x="3445" y="2533"/>
                  </a:cubicBezTo>
                  <a:cubicBezTo>
                    <a:pt x="3458" y="2535"/>
                    <a:pt x="3489" y="2540"/>
                    <a:pt x="3522" y="2543"/>
                  </a:cubicBezTo>
                  <a:cubicBezTo>
                    <a:pt x="3528" y="2544"/>
                    <a:pt x="3532" y="2543"/>
                    <a:pt x="3532" y="2540"/>
                  </a:cubicBezTo>
                  <a:cubicBezTo>
                    <a:pt x="3533" y="2537"/>
                    <a:pt x="3530" y="2535"/>
                    <a:pt x="3525" y="2535"/>
                  </a:cubicBezTo>
                  <a:cubicBezTo>
                    <a:pt x="3517" y="2533"/>
                    <a:pt x="3506" y="2531"/>
                    <a:pt x="3500" y="2530"/>
                  </a:cubicBezTo>
                  <a:cubicBezTo>
                    <a:pt x="3485" y="2526"/>
                    <a:pt x="3483" y="2515"/>
                    <a:pt x="3483" y="2501"/>
                  </a:cubicBezTo>
                  <a:cubicBezTo>
                    <a:pt x="3483" y="2479"/>
                    <a:pt x="3487" y="2439"/>
                    <a:pt x="3492" y="2393"/>
                  </a:cubicBezTo>
                  <a:cubicBezTo>
                    <a:pt x="3514" y="2193"/>
                    <a:pt x="3514" y="2193"/>
                    <a:pt x="3514" y="2193"/>
                  </a:cubicBezTo>
                  <a:cubicBezTo>
                    <a:pt x="3515" y="2188"/>
                    <a:pt x="3516" y="2184"/>
                    <a:pt x="3519" y="2184"/>
                  </a:cubicBezTo>
                  <a:cubicBezTo>
                    <a:pt x="3524" y="2183"/>
                    <a:pt x="3531" y="2183"/>
                    <a:pt x="3539" y="2184"/>
                  </a:cubicBezTo>
                  <a:cubicBezTo>
                    <a:pt x="3550" y="2185"/>
                    <a:pt x="3571" y="2191"/>
                    <a:pt x="3587" y="2209"/>
                  </a:cubicBezTo>
                  <a:cubicBezTo>
                    <a:pt x="3612" y="2237"/>
                    <a:pt x="3610" y="2271"/>
                    <a:pt x="3608" y="2287"/>
                  </a:cubicBezTo>
                  <a:cubicBezTo>
                    <a:pt x="3603" y="2338"/>
                    <a:pt x="3560" y="2366"/>
                    <a:pt x="3532" y="2363"/>
                  </a:cubicBezTo>
                  <a:cubicBezTo>
                    <a:pt x="3521" y="2361"/>
                    <a:pt x="3518" y="2363"/>
                    <a:pt x="3517" y="2367"/>
                  </a:cubicBezTo>
                  <a:cubicBezTo>
                    <a:pt x="3517" y="2370"/>
                    <a:pt x="3520" y="2371"/>
                    <a:pt x="3523" y="2372"/>
                  </a:cubicBezTo>
                  <a:cubicBezTo>
                    <a:pt x="3525" y="2373"/>
                    <a:pt x="3531" y="2373"/>
                    <a:pt x="3533" y="2374"/>
                  </a:cubicBezTo>
                  <a:cubicBezTo>
                    <a:pt x="3604" y="2381"/>
                    <a:pt x="3662" y="2337"/>
                    <a:pt x="3670" y="2266"/>
                  </a:cubicBezTo>
                  <a:cubicBezTo>
                    <a:pt x="3673" y="2239"/>
                    <a:pt x="3661" y="2215"/>
                    <a:pt x="3651" y="2203"/>
                  </a:cubicBezTo>
                  <a:cubicBezTo>
                    <a:pt x="3644" y="2195"/>
                    <a:pt x="3624" y="2172"/>
                    <a:pt x="3561" y="2165"/>
                  </a:cubicBezTo>
                  <a:cubicBezTo>
                    <a:pt x="3538" y="2162"/>
                    <a:pt x="3509" y="2160"/>
                    <a:pt x="3488" y="2158"/>
                  </a:cubicBezTo>
                  <a:cubicBezTo>
                    <a:pt x="3474" y="2157"/>
                    <a:pt x="3443" y="2152"/>
                    <a:pt x="3416" y="2149"/>
                  </a:cubicBezTo>
                  <a:cubicBezTo>
                    <a:pt x="3409" y="2148"/>
                    <a:pt x="3405" y="2149"/>
                    <a:pt x="3405" y="2152"/>
                  </a:cubicBezTo>
                  <a:cubicBezTo>
                    <a:pt x="3405" y="2156"/>
                    <a:pt x="3408" y="2157"/>
                    <a:pt x="3413" y="2158"/>
                  </a:cubicBezTo>
                  <a:cubicBezTo>
                    <a:pt x="3420" y="2158"/>
                    <a:pt x="3428" y="2160"/>
                    <a:pt x="3432" y="2161"/>
                  </a:cubicBezTo>
                  <a:cubicBezTo>
                    <a:pt x="3448" y="2167"/>
                    <a:pt x="3452" y="2175"/>
                    <a:pt x="3451" y="2192"/>
                  </a:cubicBezTo>
                  <a:cubicBezTo>
                    <a:pt x="3450" y="2208"/>
                    <a:pt x="3448" y="2223"/>
                    <a:pt x="3440" y="2298"/>
                  </a:cubicBezTo>
                  <a:lnTo>
                    <a:pt x="3431" y="2386"/>
                  </a:lnTo>
                  <a:close/>
                  <a:moveTo>
                    <a:pt x="3798" y="2418"/>
                  </a:moveTo>
                  <a:cubicBezTo>
                    <a:pt x="3797" y="2464"/>
                    <a:pt x="3796" y="2504"/>
                    <a:pt x="3793" y="2525"/>
                  </a:cubicBezTo>
                  <a:cubicBezTo>
                    <a:pt x="3791" y="2540"/>
                    <a:pt x="3788" y="2550"/>
                    <a:pt x="3778" y="2552"/>
                  </a:cubicBezTo>
                  <a:cubicBezTo>
                    <a:pt x="3773" y="2553"/>
                    <a:pt x="3767" y="2554"/>
                    <a:pt x="3759" y="2554"/>
                  </a:cubicBezTo>
                  <a:cubicBezTo>
                    <a:pt x="3753" y="2554"/>
                    <a:pt x="3751" y="2555"/>
                    <a:pt x="3751" y="2558"/>
                  </a:cubicBezTo>
                  <a:cubicBezTo>
                    <a:pt x="3751" y="2561"/>
                    <a:pt x="3755" y="2563"/>
                    <a:pt x="3761" y="2563"/>
                  </a:cubicBezTo>
                  <a:cubicBezTo>
                    <a:pt x="3781" y="2563"/>
                    <a:pt x="3813" y="2563"/>
                    <a:pt x="3825" y="2563"/>
                  </a:cubicBezTo>
                  <a:cubicBezTo>
                    <a:pt x="3854" y="2563"/>
                    <a:pt x="3888" y="2567"/>
                    <a:pt x="3964" y="2569"/>
                  </a:cubicBezTo>
                  <a:cubicBezTo>
                    <a:pt x="3983" y="2570"/>
                    <a:pt x="3988" y="2570"/>
                    <a:pt x="3992" y="2557"/>
                  </a:cubicBezTo>
                  <a:cubicBezTo>
                    <a:pt x="3994" y="2546"/>
                    <a:pt x="3999" y="2512"/>
                    <a:pt x="4000" y="2501"/>
                  </a:cubicBezTo>
                  <a:cubicBezTo>
                    <a:pt x="4000" y="2495"/>
                    <a:pt x="4000" y="2492"/>
                    <a:pt x="3996" y="2492"/>
                  </a:cubicBezTo>
                  <a:cubicBezTo>
                    <a:pt x="3992" y="2492"/>
                    <a:pt x="3991" y="2493"/>
                    <a:pt x="3990" y="2499"/>
                  </a:cubicBezTo>
                  <a:cubicBezTo>
                    <a:pt x="3986" y="2520"/>
                    <a:pt x="3979" y="2530"/>
                    <a:pt x="3966" y="2536"/>
                  </a:cubicBezTo>
                  <a:cubicBezTo>
                    <a:pt x="3953" y="2542"/>
                    <a:pt x="3932" y="2541"/>
                    <a:pt x="3919" y="2541"/>
                  </a:cubicBezTo>
                  <a:cubicBezTo>
                    <a:pt x="3868" y="2540"/>
                    <a:pt x="3860" y="2532"/>
                    <a:pt x="3860" y="2497"/>
                  </a:cubicBezTo>
                  <a:cubicBezTo>
                    <a:pt x="3859" y="2483"/>
                    <a:pt x="3861" y="2436"/>
                    <a:pt x="3861" y="2419"/>
                  </a:cubicBezTo>
                  <a:cubicBezTo>
                    <a:pt x="3862" y="2379"/>
                    <a:pt x="3862" y="2379"/>
                    <a:pt x="3862" y="2379"/>
                  </a:cubicBezTo>
                  <a:cubicBezTo>
                    <a:pt x="3862" y="2376"/>
                    <a:pt x="3863" y="2374"/>
                    <a:pt x="3865" y="2374"/>
                  </a:cubicBezTo>
                  <a:cubicBezTo>
                    <a:pt x="3877" y="2375"/>
                    <a:pt x="3927" y="2376"/>
                    <a:pt x="3937" y="2377"/>
                  </a:cubicBezTo>
                  <a:cubicBezTo>
                    <a:pt x="3955" y="2380"/>
                    <a:pt x="3962" y="2387"/>
                    <a:pt x="3964" y="2398"/>
                  </a:cubicBezTo>
                  <a:cubicBezTo>
                    <a:pt x="3966" y="2404"/>
                    <a:pt x="3966" y="2411"/>
                    <a:pt x="3966" y="2416"/>
                  </a:cubicBezTo>
                  <a:cubicBezTo>
                    <a:pt x="3966" y="2418"/>
                    <a:pt x="3967" y="2420"/>
                    <a:pt x="3971" y="2420"/>
                  </a:cubicBezTo>
                  <a:cubicBezTo>
                    <a:pt x="3975" y="2420"/>
                    <a:pt x="3975" y="2415"/>
                    <a:pt x="3975" y="2411"/>
                  </a:cubicBezTo>
                  <a:cubicBezTo>
                    <a:pt x="3975" y="2408"/>
                    <a:pt x="3977" y="2387"/>
                    <a:pt x="3978" y="2377"/>
                  </a:cubicBezTo>
                  <a:cubicBezTo>
                    <a:pt x="3980" y="2352"/>
                    <a:pt x="3983" y="2343"/>
                    <a:pt x="3983" y="2340"/>
                  </a:cubicBezTo>
                  <a:cubicBezTo>
                    <a:pt x="3983" y="2337"/>
                    <a:pt x="3981" y="2337"/>
                    <a:pt x="3979" y="2337"/>
                  </a:cubicBezTo>
                  <a:cubicBezTo>
                    <a:pt x="3977" y="2337"/>
                    <a:pt x="3975" y="2339"/>
                    <a:pt x="3971" y="2343"/>
                  </a:cubicBezTo>
                  <a:cubicBezTo>
                    <a:pt x="3967" y="2348"/>
                    <a:pt x="3959" y="2349"/>
                    <a:pt x="3947" y="2350"/>
                  </a:cubicBezTo>
                  <a:cubicBezTo>
                    <a:pt x="3935" y="2350"/>
                    <a:pt x="3877" y="2349"/>
                    <a:pt x="3866" y="2349"/>
                  </a:cubicBezTo>
                  <a:cubicBezTo>
                    <a:pt x="3863" y="2349"/>
                    <a:pt x="3863" y="2347"/>
                    <a:pt x="3863" y="2343"/>
                  </a:cubicBezTo>
                  <a:cubicBezTo>
                    <a:pt x="3866" y="2216"/>
                    <a:pt x="3866" y="2216"/>
                    <a:pt x="3866" y="2216"/>
                  </a:cubicBezTo>
                  <a:cubicBezTo>
                    <a:pt x="3866" y="2213"/>
                    <a:pt x="3867" y="2211"/>
                    <a:pt x="3869" y="2211"/>
                  </a:cubicBezTo>
                  <a:cubicBezTo>
                    <a:pt x="3879" y="2211"/>
                    <a:pt x="3932" y="2213"/>
                    <a:pt x="3941" y="2215"/>
                  </a:cubicBezTo>
                  <a:cubicBezTo>
                    <a:pt x="3966" y="2218"/>
                    <a:pt x="3971" y="2224"/>
                    <a:pt x="3974" y="2234"/>
                  </a:cubicBezTo>
                  <a:cubicBezTo>
                    <a:pt x="3977" y="2240"/>
                    <a:pt x="3977" y="2248"/>
                    <a:pt x="3977" y="2252"/>
                  </a:cubicBezTo>
                  <a:cubicBezTo>
                    <a:pt x="3977" y="2256"/>
                    <a:pt x="3977" y="2259"/>
                    <a:pt x="3981" y="2259"/>
                  </a:cubicBezTo>
                  <a:cubicBezTo>
                    <a:pt x="3985" y="2259"/>
                    <a:pt x="3986" y="2256"/>
                    <a:pt x="3986" y="2253"/>
                  </a:cubicBezTo>
                  <a:cubicBezTo>
                    <a:pt x="3987" y="2247"/>
                    <a:pt x="3989" y="2225"/>
                    <a:pt x="3990" y="2220"/>
                  </a:cubicBezTo>
                  <a:cubicBezTo>
                    <a:pt x="3992" y="2197"/>
                    <a:pt x="3994" y="2191"/>
                    <a:pt x="3994" y="2188"/>
                  </a:cubicBezTo>
                  <a:cubicBezTo>
                    <a:pt x="3994" y="2185"/>
                    <a:pt x="3994" y="2183"/>
                    <a:pt x="3992" y="2183"/>
                  </a:cubicBezTo>
                  <a:cubicBezTo>
                    <a:pt x="3989" y="2183"/>
                    <a:pt x="3986" y="2184"/>
                    <a:pt x="3983" y="2185"/>
                  </a:cubicBezTo>
                  <a:cubicBezTo>
                    <a:pt x="3979" y="2186"/>
                    <a:pt x="3971" y="2186"/>
                    <a:pt x="3962" y="2187"/>
                  </a:cubicBezTo>
                  <a:cubicBezTo>
                    <a:pt x="3952" y="2188"/>
                    <a:pt x="3852" y="2185"/>
                    <a:pt x="3836" y="2185"/>
                  </a:cubicBezTo>
                  <a:cubicBezTo>
                    <a:pt x="3822" y="2184"/>
                    <a:pt x="3790" y="2183"/>
                    <a:pt x="3763" y="2182"/>
                  </a:cubicBezTo>
                  <a:cubicBezTo>
                    <a:pt x="3755" y="2182"/>
                    <a:pt x="3752" y="2183"/>
                    <a:pt x="3752" y="2186"/>
                  </a:cubicBezTo>
                  <a:cubicBezTo>
                    <a:pt x="3752" y="2190"/>
                    <a:pt x="3755" y="2191"/>
                    <a:pt x="3760" y="2191"/>
                  </a:cubicBezTo>
                  <a:cubicBezTo>
                    <a:pt x="3768" y="2191"/>
                    <a:pt x="3776" y="2192"/>
                    <a:pt x="3780" y="2193"/>
                  </a:cubicBezTo>
                  <a:cubicBezTo>
                    <a:pt x="3796" y="2197"/>
                    <a:pt x="3800" y="2205"/>
                    <a:pt x="3801" y="2222"/>
                  </a:cubicBezTo>
                  <a:cubicBezTo>
                    <a:pt x="3802" y="2238"/>
                    <a:pt x="3801" y="2252"/>
                    <a:pt x="3800" y="2329"/>
                  </a:cubicBezTo>
                  <a:lnTo>
                    <a:pt x="3798" y="2418"/>
                  </a:lnTo>
                  <a:close/>
                  <a:moveTo>
                    <a:pt x="4156" y="2417"/>
                  </a:moveTo>
                  <a:cubicBezTo>
                    <a:pt x="4160" y="2463"/>
                    <a:pt x="4163" y="2503"/>
                    <a:pt x="4162" y="2524"/>
                  </a:cubicBezTo>
                  <a:cubicBezTo>
                    <a:pt x="4162" y="2539"/>
                    <a:pt x="4160" y="2550"/>
                    <a:pt x="4150" y="2552"/>
                  </a:cubicBezTo>
                  <a:cubicBezTo>
                    <a:pt x="4146" y="2554"/>
                    <a:pt x="4140" y="2556"/>
                    <a:pt x="4132" y="2557"/>
                  </a:cubicBezTo>
                  <a:cubicBezTo>
                    <a:pt x="4126" y="2557"/>
                    <a:pt x="4124" y="2559"/>
                    <a:pt x="4125" y="2561"/>
                  </a:cubicBezTo>
                  <a:cubicBezTo>
                    <a:pt x="4125" y="2564"/>
                    <a:pt x="4128" y="2566"/>
                    <a:pt x="4135" y="2565"/>
                  </a:cubicBezTo>
                  <a:cubicBezTo>
                    <a:pt x="4155" y="2563"/>
                    <a:pt x="4186" y="2559"/>
                    <a:pt x="4196" y="2558"/>
                  </a:cubicBezTo>
                  <a:cubicBezTo>
                    <a:pt x="4204" y="2558"/>
                    <a:pt x="4241" y="2556"/>
                    <a:pt x="4270" y="2554"/>
                  </a:cubicBezTo>
                  <a:cubicBezTo>
                    <a:pt x="4277" y="2553"/>
                    <a:pt x="4280" y="2552"/>
                    <a:pt x="4280" y="2548"/>
                  </a:cubicBezTo>
                  <a:cubicBezTo>
                    <a:pt x="4280" y="2546"/>
                    <a:pt x="4277" y="2544"/>
                    <a:pt x="4273" y="2544"/>
                  </a:cubicBezTo>
                  <a:cubicBezTo>
                    <a:pt x="4267" y="2545"/>
                    <a:pt x="4256" y="2545"/>
                    <a:pt x="4249" y="2544"/>
                  </a:cubicBezTo>
                  <a:cubicBezTo>
                    <a:pt x="4233" y="2544"/>
                    <a:pt x="4229" y="2533"/>
                    <a:pt x="4227" y="2519"/>
                  </a:cubicBezTo>
                  <a:cubicBezTo>
                    <a:pt x="4222" y="2498"/>
                    <a:pt x="4219" y="2458"/>
                    <a:pt x="4215" y="2411"/>
                  </a:cubicBezTo>
                  <a:cubicBezTo>
                    <a:pt x="4214" y="2404"/>
                    <a:pt x="4214" y="2404"/>
                    <a:pt x="4214" y="2404"/>
                  </a:cubicBezTo>
                  <a:cubicBezTo>
                    <a:pt x="4214" y="2401"/>
                    <a:pt x="4216" y="2400"/>
                    <a:pt x="4218" y="2400"/>
                  </a:cubicBezTo>
                  <a:cubicBezTo>
                    <a:pt x="4262" y="2397"/>
                    <a:pt x="4262" y="2397"/>
                    <a:pt x="4262" y="2397"/>
                  </a:cubicBezTo>
                  <a:cubicBezTo>
                    <a:pt x="4265" y="2397"/>
                    <a:pt x="4268" y="2397"/>
                    <a:pt x="4271" y="2400"/>
                  </a:cubicBezTo>
                  <a:cubicBezTo>
                    <a:pt x="4278" y="2407"/>
                    <a:pt x="4305" y="2439"/>
                    <a:pt x="4327" y="2465"/>
                  </a:cubicBezTo>
                  <a:cubicBezTo>
                    <a:pt x="4358" y="2501"/>
                    <a:pt x="4379" y="2523"/>
                    <a:pt x="4402" y="2533"/>
                  </a:cubicBezTo>
                  <a:cubicBezTo>
                    <a:pt x="4415" y="2539"/>
                    <a:pt x="4428" y="2540"/>
                    <a:pt x="4456" y="2538"/>
                  </a:cubicBezTo>
                  <a:cubicBezTo>
                    <a:pt x="4504" y="2534"/>
                    <a:pt x="4504" y="2534"/>
                    <a:pt x="4504" y="2534"/>
                  </a:cubicBezTo>
                  <a:cubicBezTo>
                    <a:pt x="4510" y="2533"/>
                    <a:pt x="4514" y="2532"/>
                    <a:pt x="4513" y="2528"/>
                  </a:cubicBezTo>
                  <a:cubicBezTo>
                    <a:pt x="4513" y="2525"/>
                    <a:pt x="4511" y="2524"/>
                    <a:pt x="4507" y="2525"/>
                  </a:cubicBezTo>
                  <a:cubicBezTo>
                    <a:pt x="4503" y="2525"/>
                    <a:pt x="4498" y="2525"/>
                    <a:pt x="4493" y="2524"/>
                  </a:cubicBezTo>
                  <a:cubicBezTo>
                    <a:pt x="4485" y="2523"/>
                    <a:pt x="4464" y="2522"/>
                    <a:pt x="4433" y="2495"/>
                  </a:cubicBezTo>
                  <a:cubicBezTo>
                    <a:pt x="4401" y="2466"/>
                    <a:pt x="4363" y="2424"/>
                    <a:pt x="4314" y="2372"/>
                  </a:cubicBezTo>
                  <a:cubicBezTo>
                    <a:pt x="4361" y="2326"/>
                    <a:pt x="4373" y="2291"/>
                    <a:pt x="4370" y="2254"/>
                  </a:cubicBezTo>
                  <a:cubicBezTo>
                    <a:pt x="4367" y="2220"/>
                    <a:pt x="4345" y="2197"/>
                    <a:pt x="4330" y="2188"/>
                  </a:cubicBezTo>
                  <a:cubicBezTo>
                    <a:pt x="4301" y="2172"/>
                    <a:pt x="4268" y="2172"/>
                    <a:pt x="4236" y="2174"/>
                  </a:cubicBezTo>
                  <a:cubicBezTo>
                    <a:pt x="4220" y="2176"/>
                    <a:pt x="4182" y="2180"/>
                    <a:pt x="4165" y="2182"/>
                  </a:cubicBezTo>
                  <a:cubicBezTo>
                    <a:pt x="4155" y="2183"/>
                    <a:pt x="4123" y="2184"/>
                    <a:pt x="4096" y="2186"/>
                  </a:cubicBezTo>
                  <a:cubicBezTo>
                    <a:pt x="4089" y="2187"/>
                    <a:pt x="4085" y="2188"/>
                    <a:pt x="4086" y="2192"/>
                  </a:cubicBezTo>
                  <a:cubicBezTo>
                    <a:pt x="4086" y="2195"/>
                    <a:pt x="4089" y="2196"/>
                    <a:pt x="4094" y="2195"/>
                  </a:cubicBezTo>
                  <a:cubicBezTo>
                    <a:pt x="4102" y="2195"/>
                    <a:pt x="4110" y="2195"/>
                    <a:pt x="4114" y="2195"/>
                  </a:cubicBezTo>
                  <a:cubicBezTo>
                    <a:pt x="4131" y="2197"/>
                    <a:pt x="4136" y="2205"/>
                    <a:pt x="4138" y="2222"/>
                  </a:cubicBezTo>
                  <a:cubicBezTo>
                    <a:pt x="4141" y="2238"/>
                    <a:pt x="4142" y="2252"/>
                    <a:pt x="4148" y="2328"/>
                  </a:cubicBezTo>
                  <a:lnTo>
                    <a:pt x="4156" y="2417"/>
                  </a:lnTo>
                  <a:close/>
                  <a:moveTo>
                    <a:pt x="4198" y="2210"/>
                  </a:moveTo>
                  <a:cubicBezTo>
                    <a:pt x="4197" y="2207"/>
                    <a:pt x="4198" y="2204"/>
                    <a:pt x="4202" y="2203"/>
                  </a:cubicBezTo>
                  <a:cubicBezTo>
                    <a:pt x="4207" y="2201"/>
                    <a:pt x="4216" y="2200"/>
                    <a:pt x="4228" y="2199"/>
                  </a:cubicBezTo>
                  <a:cubicBezTo>
                    <a:pt x="4258" y="2196"/>
                    <a:pt x="4307" y="2213"/>
                    <a:pt x="4313" y="2284"/>
                  </a:cubicBezTo>
                  <a:cubicBezTo>
                    <a:pt x="4317" y="2325"/>
                    <a:pt x="4304" y="2350"/>
                    <a:pt x="4290" y="2362"/>
                  </a:cubicBezTo>
                  <a:cubicBezTo>
                    <a:pt x="4281" y="2369"/>
                    <a:pt x="4275" y="2372"/>
                    <a:pt x="4255" y="2374"/>
                  </a:cubicBezTo>
                  <a:cubicBezTo>
                    <a:pt x="4242" y="2375"/>
                    <a:pt x="4227" y="2374"/>
                    <a:pt x="4216" y="2372"/>
                  </a:cubicBezTo>
                  <a:cubicBezTo>
                    <a:pt x="4213" y="2371"/>
                    <a:pt x="4211" y="2369"/>
                    <a:pt x="4211" y="2363"/>
                  </a:cubicBezTo>
                  <a:lnTo>
                    <a:pt x="4198" y="2210"/>
                  </a:lnTo>
                  <a:close/>
                  <a:moveTo>
                    <a:pt x="4563" y="2317"/>
                  </a:moveTo>
                  <a:cubicBezTo>
                    <a:pt x="4567" y="2337"/>
                    <a:pt x="4567" y="2348"/>
                    <a:pt x="4565" y="2363"/>
                  </a:cubicBezTo>
                  <a:cubicBezTo>
                    <a:pt x="4564" y="2367"/>
                    <a:pt x="4563" y="2373"/>
                    <a:pt x="4564" y="2375"/>
                  </a:cubicBezTo>
                  <a:cubicBezTo>
                    <a:pt x="4564" y="2377"/>
                    <a:pt x="4566" y="2377"/>
                    <a:pt x="4567" y="2377"/>
                  </a:cubicBezTo>
                  <a:cubicBezTo>
                    <a:pt x="4570" y="2377"/>
                    <a:pt x="4573" y="2371"/>
                    <a:pt x="4577" y="2367"/>
                  </a:cubicBezTo>
                  <a:cubicBezTo>
                    <a:pt x="4596" y="2342"/>
                    <a:pt x="4615" y="2318"/>
                    <a:pt x="4627" y="2291"/>
                  </a:cubicBezTo>
                  <a:cubicBezTo>
                    <a:pt x="4628" y="2288"/>
                    <a:pt x="4630" y="2281"/>
                    <a:pt x="4629" y="2279"/>
                  </a:cubicBezTo>
                  <a:cubicBezTo>
                    <a:pt x="4629" y="2277"/>
                    <a:pt x="4628" y="2274"/>
                    <a:pt x="4626" y="2273"/>
                  </a:cubicBezTo>
                  <a:cubicBezTo>
                    <a:pt x="4624" y="2272"/>
                    <a:pt x="4619" y="2271"/>
                    <a:pt x="4607" y="2270"/>
                  </a:cubicBezTo>
                  <a:cubicBezTo>
                    <a:pt x="4589" y="2269"/>
                    <a:pt x="4543" y="2270"/>
                    <a:pt x="4536" y="2271"/>
                  </a:cubicBezTo>
                  <a:cubicBezTo>
                    <a:pt x="4529" y="2272"/>
                    <a:pt x="4527" y="2274"/>
                    <a:pt x="4527" y="2278"/>
                  </a:cubicBezTo>
                  <a:cubicBezTo>
                    <a:pt x="4528" y="2280"/>
                    <a:pt x="4531" y="2281"/>
                    <a:pt x="4536" y="2283"/>
                  </a:cubicBezTo>
                  <a:cubicBezTo>
                    <a:pt x="4544" y="2284"/>
                    <a:pt x="4559" y="2293"/>
                    <a:pt x="4563" y="2317"/>
                  </a:cubicBezTo>
                  <a:close/>
                  <a:moveTo>
                    <a:pt x="4857" y="2215"/>
                  </a:moveTo>
                  <a:cubicBezTo>
                    <a:pt x="4838" y="2141"/>
                    <a:pt x="4834" y="2128"/>
                    <a:pt x="4831" y="2111"/>
                  </a:cubicBezTo>
                  <a:cubicBezTo>
                    <a:pt x="4828" y="2094"/>
                    <a:pt x="4830" y="2085"/>
                    <a:pt x="4842" y="2079"/>
                  </a:cubicBezTo>
                  <a:cubicBezTo>
                    <a:pt x="4847" y="2076"/>
                    <a:pt x="4855" y="2074"/>
                    <a:pt x="4861" y="2073"/>
                  </a:cubicBezTo>
                  <a:cubicBezTo>
                    <a:pt x="4866" y="2071"/>
                    <a:pt x="4869" y="2069"/>
                    <a:pt x="4868" y="2066"/>
                  </a:cubicBezTo>
                  <a:cubicBezTo>
                    <a:pt x="4867" y="2063"/>
                    <a:pt x="4864" y="2063"/>
                    <a:pt x="4857" y="2064"/>
                  </a:cubicBezTo>
                  <a:cubicBezTo>
                    <a:pt x="4838" y="2069"/>
                    <a:pt x="4803" y="2080"/>
                    <a:pt x="4791" y="2083"/>
                  </a:cubicBezTo>
                  <a:cubicBezTo>
                    <a:pt x="4778" y="2086"/>
                    <a:pt x="4746" y="2093"/>
                    <a:pt x="4724" y="2099"/>
                  </a:cubicBezTo>
                  <a:cubicBezTo>
                    <a:pt x="4716" y="2101"/>
                    <a:pt x="4713" y="2103"/>
                    <a:pt x="4714" y="2106"/>
                  </a:cubicBezTo>
                  <a:cubicBezTo>
                    <a:pt x="4715" y="2110"/>
                    <a:pt x="4718" y="2110"/>
                    <a:pt x="4724" y="2108"/>
                  </a:cubicBezTo>
                  <a:cubicBezTo>
                    <a:pt x="4730" y="2107"/>
                    <a:pt x="4736" y="2106"/>
                    <a:pt x="4740" y="2106"/>
                  </a:cubicBezTo>
                  <a:cubicBezTo>
                    <a:pt x="4757" y="2105"/>
                    <a:pt x="4763" y="2112"/>
                    <a:pt x="4768" y="2128"/>
                  </a:cubicBezTo>
                  <a:cubicBezTo>
                    <a:pt x="4773" y="2143"/>
                    <a:pt x="4777" y="2157"/>
                    <a:pt x="4796" y="2231"/>
                  </a:cubicBezTo>
                  <a:cubicBezTo>
                    <a:pt x="4818" y="2317"/>
                    <a:pt x="4818" y="2317"/>
                    <a:pt x="4818" y="2317"/>
                  </a:cubicBezTo>
                  <a:cubicBezTo>
                    <a:pt x="4830" y="2362"/>
                    <a:pt x="4840" y="2400"/>
                    <a:pt x="4843" y="2421"/>
                  </a:cubicBezTo>
                  <a:cubicBezTo>
                    <a:pt x="4845" y="2436"/>
                    <a:pt x="4845" y="2447"/>
                    <a:pt x="4836" y="2452"/>
                  </a:cubicBezTo>
                  <a:cubicBezTo>
                    <a:pt x="4832" y="2454"/>
                    <a:pt x="4826" y="2456"/>
                    <a:pt x="4819" y="2458"/>
                  </a:cubicBezTo>
                  <a:cubicBezTo>
                    <a:pt x="4813" y="2460"/>
                    <a:pt x="4811" y="2462"/>
                    <a:pt x="4812" y="2464"/>
                  </a:cubicBezTo>
                  <a:cubicBezTo>
                    <a:pt x="4813" y="2468"/>
                    <a:pt x="4817" y="2468"/>
                    <a:pt x="4823" y="2467"/>
                  </a:cubicBezTo>
                  <a:cubicBezTo>
                    <a:pt x="4843" y="2462"/>
                    <a:pt x="4873" y="2452"/>
                    <a:pt x="4885" y="2449"/>
                  </a:cubicBezTo>
                  <a:cubicBezTo>
                    <a:pt x="4924" y="2439"/>
                    <a:pt x="4957" y="2433"/>
                    <a:pt x="5027" y="2415"/>
                  </a:cubicBezTo>
                  <a:cubicBezTo>
                    <a:pt x="5052" y="2408"/>
                    <a:pt x="5054" y="2406"/>
                    <a:pt x="5054" y="2394"/>
                  </a:cubicBezTo>
                  <a:cubicBezTo>
                    <a:pt x="5054" y="2379"/>
                    <a:pt x="5048" y="2341"/>
                    <a:pt x="5047" y="2336"/>
                  </a:cubicBezTo>
                  <a:cubicBezTo>
                    <a:pt x="5045" y="2330"/>
                    <a:pt x="5044" y="2328"/>
                    <a:pt x="5041" y="2328"/>
                  </a:cubicBezTo>
                  <a:cubicBezTo>
                    <a:pt x="5037" y="2330"/>
                    <a:pt x="5037" y="2333"/>
                    <a:pt x="5037" y="2337"/>
                  </a:cubicBezTo>
                  <a:cubicBezTo>
                    <a:pt x="5039" y="2347"/>
                    <a:pt x="5036" y="2362"/>
                    <a:pt x="5032" y="2370"/>
                  </a:cubicBezTo>
                  <a:cubicBezTo>
                    <a:pt x="5024" y="2386"/>
                    <a:pt x="5005" y="2392"/>
                    <a:pt x="4979" y="2398"/>
                  </a:cubicBezTo>
                  <a:cubicBezTo>
                    <a:pt x="4941" y="2408"/>
                    <a:pt x="4927" y="2408"/>
                    <a:pt x="4917" y="2403"/>
                  </a:cubicBezTo>
                  <a:cubicBezTo>
                    <a:pt x="4904" y="2397"/>
                    <a:pt x="4896" y="2363"/>
                    <a:pt x="4879" y="2301"/>
                  </a:cubicBezTo>
                  <a:lnTo>
                    <a:pt x="4857" y="2215"/>
                  </a:lnTo>
                  <a:close/>
                  <a:moveTo>
                    <a:pt x="5146" y="2221"/>
                  </a:moveTo>
                  <a:cubicBezTo>
                    <a:pt x="5162" y="2268"/>
                    <a:pt x="5175" y="2305"/>
                    <a:pt x="5179" y="2326"/>
                  </a:cubicBezTo>
                  <a:cubicBezTo>
                    <a:pt x="5183" y="2340"/>
                    <a:pt x="5183" y="2350"/>
                    <a:pt x="5174" y="2355"/>
                  </a:cubicBezTo>
                  <a:cubicBezTo>
                    <a:pt x="5170" y="2357"/>
                    <a:pt x="5165" y="2360"/>
                    <a:pt x="5157" y="2363"/>
                  </a:cubicBezTo>
                  <a:cubicBezTo>
                    <a:pt x="5152" y="2364"/>
                    <a:pt x="5150" y="2367"/>
                    <a:pt x="5151" y="2369"/>
                  </a:cubicBezTo>
                  <a:cubicBezTo>
                    <a:pt x="5152" y="2372"/>
                    <a:pt x="5156" y="2373"/>
                    <a:pt x="5162" y="2371"/>
                  </a:cubicBezTo>
                  <a:cubicBezTo>
                    <a:pt x="5181" y="2364"/>
                    <a:pt x="5211" y="2352"/>
                    <a:pt x="5222" y="2348"/>
                  </a:cubicBezTo>
                  <a:cubicBezTo>
                    <a:pt x="5234" y="2344"/>
                    <a:pt x="5265" y="2335"/>
                    <a:pt x="5296" y="2324"/>
                  </a:cubicBezTo>
                  <a:cubicBezTo>
                    <a:pt x="5302" y="2322"/>
                    <a:pt x="5305" y="2320"/>
                    <a:pt x="5304" y="2316"/>
                  </a:cubicBezTo>
                  <a:cubicBezTo>
                    <a:pt x="5303" y="2314"/>
                    <a:pt x="5300" y="2313"/>
                    <a:pt x="5295" y="2315"/>
                  </a:cubicBezTo>
                  <a:cubicBezTo>
                    <a:pt x="5288" y="2318"/>
                    <a:pt x="5277" y="2320"/>
                    <a:pt x="5270" y="2322"/>
                  </a:cubicBezTo>
                  <a:cubicBezTo>
                    <a:pt x="5255" y="2325"/>
                    <a:pt x="5249" y="2317"/>
                    <a:pt x="5243" y="2305"/>
                  </a:cubicBezTo>
                  <a:cubicBezTo>
                    <a:pt x="5234" y="2285"/>
                    <a:pt x="5221" y="2247"/>
                    <a:pt x="5205" y="2201"/>
                  </a:cubicBezTo>
                  <a:cubicBezTo>
                    <a:pt x="5176" y="2117"/>
                    <a:pt x="5176" y="2117"/>
                    <a:pt x="5176" y="2117"/>
                  </a:cubicBezTo>
                  <a:cubicBezTo>
                    <a:pt x="5151" y="2045"/>
                    <a:pt x="5147" y="2032"/>
                    <a:pt x="5142" y="2016"/>
                  </a:cubicBezTo>
                  <a:cubicBezTo>
                    <a:pt x="5138" y="1999"/>
                    <a:pt x="5139" y="1990"/>
                    <a:pt x="5151" y="1983"/>
                  </a:cubicBezTo>
                  <a:cubicBezTo>
                    <a:pt x="5156" y="1980"/>
                    <a:pt x="5160" y="1978"/>
                    <a:pt x="5165" y="1976"/>
                  </a:cubicBezTo>
                  <a:cubicBezTo>
                    <a:pt x="5169" y="1975"/>
                    <a:pt x="5172" y="1973"/>
                    <a:pt x="5171" y="1969"/>
                  </a:cubicBezTo>
                  <a:cubicBezTo>
                    <a:pt x="5169" y="1966"/>
                    <a:pt x="5165" y="1967"/>
                    <a:pt x="5159" y="1968"/>
                  </a:cubicBezTo>
                  <a:cubicBezTo>
                    <a:pt x="5141" y="1975"/>
                    <a:pt x="5113" y="1986"/>
                    <a:pt x="5102" y="1990"/>
                  </a:cubicBezTo>
                  <a:cubicBezTo>
                    <a:pt x="5087" y="1995"/>
                    <a:pt x="5057" y="2004"/>
                    <a:pt x="5039" y="2010"/>
                  </a:cubicBezTo>
                  <a:cubicBezTo>
                    <a:pt x="5031" y="2013"/>
                    <a:pt x="5028" y="2015"/>
                    <a:pt x="5029" y="2018"/>
                  </a:cubicBezTo>
                  <a:cubicBezTo>
                    <a:pt x="5030" y="2022"/>
                    <a:pt x="5033" y="2022"/>
                    <a:pt x="5038" y="2020"/>
                  </a:cubicBezTo>
                  <a:cubicBezTo>
                    <a:pt x="5044" y="2018"/>
                    <a:pt x="5050" y="2016"/>
                    <a:pt x="5056" y="2016"/>
                  </a:cubicBezTo>
                  <a:cubicBezTo>
                    <a:pt x="5067" y="2015"/>
                    <a:pt x="5075" y="2021"/>
                    <a:pt x="5081" y="2037"/>
                  </a:cubicBezTo>
                  <a:cubicBezTo>
                    <a:pt x="5087" y="2052"/>
                    <a:pt x="5092" y="2065"/>
                    <a:pt x="5117" y="2138"/>
                  </a:cubicBezTo>
                  <a:lnTo>
                    <a:pt x="5146" y="2221"/>
                  </a:lnTo>
                  <a:close/>
                  <a:moveTo>
                    <a:pt x="5456" y="2104"/>
                  </a:moveTo>
                  <a:cubicBezTo>
                    <a:pt x="5474" y="2147"/>
                    <a:pt x="5490" y="2183"/>
                    <a:pt x="5496" y="2204"/>
                  </a:cubicBezTo>
                  <a:cubicBezTo>
                    <a:pt x="5501" y="2218"/>
                    <a:pt x="5502" y="2229"/>
                    <a:pt x="5494" y="2235"/>
                  </a:cubicBezTo>
                  <a:cubicBezTo>
                    <a:pt x="5490" y="2238"/>
                    <a:pt x="5485" y="2241"/>
                    <a:pt x="5478" y="2244"/>
                  </a:cubicBezTo>
                  <a:cubicBezTo>
                    <a:pt x="5472" y="2246"/>
                    <a:pt x="5471" y="2248"/>
                    <a:pt x="5472" y="2251"/>
                  </a:cubicBezTo>
                  <a:cubicBezTo>
                    <a:pt x="5473" y="2254"/>
                    <a:pt x="5477" y="2254"/>
                    <a:pt x="5483" y="2251"/>
                  </a:cubicBezTo>
                  <a:cubicBezTo>
                    <a:pt x="5502" y="2243"/>
                    <a:pt x="5530" y="2229"/>
                    <a:pt x="5541" y="2225"/>
                  </a:cubicBezTo>
                  <a:cubicBezTo>
                    <a:pt x="5554" y="2219"/>
                    <a:pt x="5584" y="2208"/>
                    <a:pt x="5614" y="2195"/>
                  </a:cubicBezTo>
                  <a:cubicBezTo>
                    <a:pt x="5619" y="2193"/>
                    <a:pt x="5622" y="2190"/>
                    <a:pt x="5621" y="2187"/>
                  </a:cubicBezTo>
                  <a:cubicBezTo>
                    <a:pt x="5620" y="2184"/>
                    <a:pt x="5617" y="2184"/>
                    <a:pt x="5612" y="2186"/>
                  </a:cubicBezTo>
                  <a:cubicBezTo>
                    <a:pt x="5605" y="2189"/>
                    <a:pt x="5595" y="2193"/>
                    <a:pt x="5587" y="2195"/>
                  </a:cubicBezTo>
                  <a:cubicBezTo>
                    <a:pt x="5573" y="2199"/>
                    <a:pt x="5566" y="2190"/>
                    <a:pt x="5559" y="2177"/>
                  </a:cubicBezTo>
                  <a:cubicBezTo>
                    <a:pt x="5548" y="2158"/>
                    <a:pt x="5532" y="2122"/>
                    <a:pt x="5514" y="2079"/>
                  </a:cubicBezTo>
                  <a:cubicBezTo>
                    <a:pt x="5432" y="1889"/>
                    <a:pt x="5432" y="1889"/>
                    <a:pt x="5432" y="1889"/>
                  </a:cubicBezTo>
                  <a:cubicBezTo>
                    <a:pt x="5491" y="1866"/>
                    <a:pt x="5491" y="1866"/>
                    <a:pt x="5491" y="1866"/>
                  </a:cubicBezTo>
                  <a:cubicBezTo>
                    <a:pt x="5533" y="1849"/>
                    <a:pt x="5551" y="1856"/>
                    <a:pt x="5557" y="1868"/>
                  </a:cubicBezTo>
                  <a:cubicBezTo>
                    <a:pt x="5560" y="1873"/>
                    <a:pt x="5560" y="1873"/>
                    <a:pt x="5560" y="1873"/>
                  </a:cubicBezTo>
                  <a:cubicBezTo>
                    <a:pt x="5563" y="1880"/>
                    <a:pt x="5565" y="1882"/>
                    <a:pt x="5569" y="1880"/>
                  </a:cubicBezTo>
                  <a:cubicBezTo>
                    <a:pt x="5572" y="1879"/>
                    <a:pt x="5571" y="1876"/>
                    <a:pt x="5570" y="1871"/>
                  </a:cubicBezTo>
                  <a:cubicBezTo>
                    <a:pt x="5565" y="1859"/>
                    <a:pt x="5552" y="1827"/>
                    <a:pt x="5548" y="1817"/>
                  </a:cubicBezTo>
                  <a:cubicBezTo>
                    <a:pt x="5545" y="1810"/>
                    <a:pt x="5543" y="1807"/>
                    <a:pt x="5540" y="1809"/>
                  </a:cubicBezTo>
                  <a:cubicBezTo>
                    <a:pt x="5536" y="1810"/>
                    <a:pt x="5527" y="1820"/>
                    <a:pt x="5498" y="1832"/>
                  </a:cubicBezTo>
                  <a:cubicBezTo>
                    <a:pt x="5315" y="1911"/>
                    <a:pt x="5315" y="1911"/>
                    <a:pt x="5315" y="1911"/>
                  </a:cubicBezTo>
                  <a:cubicBezTo>
                    <a:pt x="5299" y="1918"/>
                    <a:pt x="5281" y="1924"/>
                    <a:pt x="5267" y="1929"/>
                  </a:cubicBezTo>
                  <a:cubicBezTo>
                    <a:pt x="5255" y="1933"/>
                    <a:pt x="5248" y="1930"/>
                    <a:pt x="5245" y="1932"/>
                  </a:cubicBezTo>
                  <a:cubicBezTo>
                    <a:pt x="5242" y="1933"/>
                    <a:pt x="5242" y="1936"/>
                    <a:pt x="5243" y="1943"/>
                  </a:cubicBezTo>
                  <a:cubicBezTo>
                    <a:pt x="5244" y="1947"/>
                    <a:pt x="5253" y="1993"/>
                    <a:pt x="5256" y="2000"/>
                  </a:cubicBezTo>
                  <a:cubicBezTo>
                    <a:pt x="5259" y="2005"/>
                    <a:pt x="5261" y="2007"/>
                    <a:pt x="5264" y="2006"/>
                  </a:cubicBezTo>
                  <a:cubicBezTo>
                    <a:pt x="5266" y="2005"/>
                    <a:pt x="5267" y="2002"/>
                    <a:pt x="5266" y="1998"/>
                  </a:cubicBezTo>
                  <a:cubicBezTo>
                    <a:pt x="5266" y="1994"/>
                    <a:pt x="5266" y="1988"/>
                    <a:pt x="5267" y="1978"/>
                  </a:cubicBezTo>
                  <a:cubicBezTo>
                    <a:pt x="5270" y="1966"/>
                    <a:pt x="5280" y="1958"/>
                    <a:pt x="5307" y="1946"/>
                  </a:cubicBezTo>
                  <a:cubicBezTo>
                    <a:pt x="5374" y="1914"/>
                    <a:pt x="5374" y="1914"/>
                    <a:pt x="5374" y="1914"/>
                  </a:cubicBezTo>
                  <a:lnTo>
                    <a:pt x="5456" y="2104"/>
                  </a:lnTo>
                  <a:close/>
                  <a:moveTo>
                    <a:pt x="5813" y="1935"/>
                  </a:moveTo>
                  <a:cubicBezTo>
                    <a:pt x="5835" y="1976"/>
                    <a:pt x="5853" y="2011"/>
                    <a:pt x="5861" y="2031"/>
                  </a:cubicBezTo>
                  <a:cubicBezTo>
                    <a:pt x="5867" y="2045"/>
                    <a:pt x="5869" y="2056"/>
                    <a:pt x="5861" y="2063"/>
                  </a:cubicBezTo>
                  <a:cubicBezTo>
                    <a:pt x="5858" y="2065"/>
                    <a:pt x="5853" y="2069"/>
                    <a:pt x="5846" y="2073"/>
                  </a:cubicBezTo>
                  <a:cubicBezTo>
                    <a:pt x="5841" y="2075"/>
                    <a:pt x="5840" y="2078"/>
                    <a:pt x="5841" y="2080"/>
                  </a:cubicBezTo>
                  <a:cubicBezTo>
                    <a:pt x="5843" y="2083"/>
                    <a:pt x="5846" y="2083"/>
                    <a:pt x="5853" y="2080"/>
                  </a:cubicBezTo>
                  <a:cubicBezTo>
                    <a:pt x="5870" y="2070"/>
                    <a:pt x="5898" y="2054"/>
                    <a:pt x="5908" y="2049"/>
                  </a:cubicBezTo>
                  <a:cubicBezTo>
                    <a:pt x="5920" y="2042"/>
                    <a:pt x="5949" y="2028"/>
                    <a:pt x="5978" y="2013"/>
                  </a:cubicBezTo>
                  <a:cubicBezTo>
                    <a:pt x="5983" y="2010"/>
                    <a:pt x="5986" y="2007"/>
                    <a:pt x="5984" y="2004"/>
                  </a:cubicBezTo>
                  <a:cubicBezTo>
                    <a:pt x="5983" y="2002"/>
                    <a:pt x="5980" y="2001"/>
                    <a:pt x="5976" y="2004"/>
                  </a:cubicBezTo>
                  <a:cubicBezTo>
                    <a:pt x="5969" y="2008"/>
                    <a:pt x="5958" y="2012"/>
                    <a:pt x="5952" y="2014"/>
                  </a:cubicBezTo>
                  <a:cubicBezTo>
                    <a:pt x="5937" y="2020"/>
                    <a:pt x="5930" y="2011"/>
                    <a:pt x="5922" y="2000"/>
                  </a:cubicBezTo>
                  <a:cubicBezTo>
                    <a:pt x="5909" y="1982"/>
                    <a:pt x="5890" y="1947"/>
                    <a:pt x="5869" y="1906"/>
                  </a:cubicBezTo>
                  <a:cubicBezTo>
                    <a:pt x="5772" y="1723"/>
                    <a:pt x="5772" y="1723"/>
                    <a:pt x="5772" y="1723"/>
                  </a:cubicBezTo>
                  <a:cubicBezTo>
                    <a:pt x="5829" y="1695"/>
                    <a:pt x="5829" y="1695"/>
                    <a:pt x="5829" y="1695"/>
                  </a:cubicBezTo>
                  <a:cubicBezTo>
                    <a:pt x="5869" y="1675"/>
                    <a:pt x="5887" y="1681"/>
                    <a:pt x="5894" y="1692"/>
                  </a:cubicBezTo>
                  <a:cubicBezTo>
                    <a:pt x="5897" y="1696"/>
                    <a:pt x="5897" y="1696"/>
                    <a:pt x="5897" y="1696"/>
                  </a:cubicBezTo>
                  <a:cubicBezTo>
                    <a:pt x="5901" y="1703"/>
                    <a:pt x="5903" y="1704"/>
                    <a:pt x="5907" y="1703"/>
                  </a:cubicBezTo>
                  <a:cubicBezTo>
                    <a:pt x="5910" y="1701"/>
                    <a:pt x="5909" y="1698"/>
                    <a:pt x="5907" y="1693"/>
                  </a:cubicBezTo>
                  <a:cubicBezTo>
                    <a:pt x="5901" y="1682"/>
                    <a:pt x="5886" y="1650"/>
                    <a:pt x="5881" y="1641"/>
                  </a:cubicBezTo>
                  <a:cubicBezTo>
                    <a:pt x="5878" y="1634"/>
                    <a:pt x="5876" y="1632"/>
                    <a:pt x="5872" y="1634"/>
                  </a:cubicBezTo>
                  <a:cubicBezTo>
                    <a:pt x="5869" y="1635"/>
                    <a:pt x="5861" y="1646"/>
                    <a:pt x="5832" y="1661"/>
                  </a:cubicBezTo>
                  <a:cubicBezTo>
                    <a:pt x="5656" y="1755"/>
                    <a:pt x="5656" y="1755"/>
                    <a:pt x="5656" y="1755"/>
                  </a:cubicBezTo>
                  <a:cubicBezTo>
                    <a:pt x="5641" y="1762"/>
                    <a:pt x="5624" y="1770"/>
                    <a:pt x="5610" y="1776"/>
                  </a:cubicBezTo>
                  <a:cubicBezTo>
                    <a:pt x="5599" y="1781"/>
                    <a:pt x="5592" y="1779"/>
                    <a:pt x="5588" y="1781"/>
                  </a:cubicBezTo>
                  <a:cubicBezTo>
                    <a:pt x="5585" y="1782"/>
                    <a:pt x="5586" y="1785"/>
                    <a:pt x="5587" y="1792"/>
                  </a:cubicBezTo>
                  <a:cubicBezTo>
                    <a:pt x="5588" y="1796"/>
                    <a:pt x="5602" y="1841"/>
                    <a:pt x="5605" y="1848"/>
                  </a:cubicBezTo>
                  <a:cubicBezTo>
                    <a:pt x="5608" y="1853"/>
                    <a:pt x="5610" y="1855"/>
                    <a:pt x="5613" y="1853"/>
                  </a:cubicBezTo>
                  <a:cubicBezTo>
                    <a:pt x="5616" y="1852"/>
                    <a:pt x="5616" y="1849"/>
                    <a:pt x="5615" y="1845"/>
                  </a:cubicBezTo>
                  <a:cubicBezTo>
                    <a:pt x="5614" y="1841"/>
                    <a:pt x="5614" y="1834"/>
                    <a:pt x="5615" y="1826"/>
                  </a:cubicBezTo>
                  <a:cubicBezTo>
                    <a:pt x="5616" y="1812"/>
                    <a:pt x="5626" y="1804"/>
                    <a:pt x="5651" y="1790"/>
                  </a:cubicBezTo>
                  <a:cubicBezTo>
                    <a:pt x="5716" y="1752"/>
                    <a:pt x="5716" y="1752"/>
                    <a:pt x="5716" y="1752"/>
                  </a:cubicBezTo>
                  <a:lnTo>
                    <a:pt x="5813" y="1935"/>
                  </a:lnTo>
                  <a:close/>
                  <a:moveTo>
                    <a:pt x="6098" y="1774"/>
                  </a:moveTo>
                  <a:cubicBezTo>
                    <a:pt x="6122" y="1813"/>
                    <a:pt x="6144" y="1848"/>
                    <a:pt x="6152" y="1867"/>
                  </a:cubicBezTo>
                  <a:cubicBezTo>
                    <a:pt x="6159" y="1880"/>
                    <a:pt x="6162" y="1891"/>
                    <a:pt x="6155" y="1898"/>
                  </a:cubicBezTo>
                  <a:cubicBezTo>
                    <a:pt x="6152" y="1901"/>
                    <a:pt x="6147" y="1905"/>
                    <a:pt x="6141" y="1909"/>
                  </a:cubicBezTo>
                  <a:cubicBezTo>
                    <a:pt x="6136" y="1912"/>
                    <a:pt x="6135" y="1915"/>
                    <a:pt x="6136" y="1917"/>
                  </a:cubicBezTo>
                  <a:cubicBezTo>
                    <a:pt x="6138" y="1920"/>
                    <a:pt x="6142" y="1919"/>
                    <a:pt x="6147" y="1916"/>
                  </a:cubicBezTo>
                  <a:cubicBezTo>
                    <a:pt x="6164" y="1905"/>
                    <a:pt x="6191" y="1887"/>
                    <a:pt x="6200" y="1881"/>
                  </a:cubicBezTo>
                  <a:cubicBezTo>
                    <a:pt x="6225" y="1865"/>
                    <a:pt x="6256" y="1850"/>
                    <a:pt x="6320" y="1809"/>
                  </a:cubicBezTo>
                  <a:cubicBezTo>
                    <a:pt x="6336" y="1799"/>
                    <a:pt x="6340" y="1796"/>
                    <a:pt x="6336" y="1783"/>
                  </a:cubicBezTo>
                  <a:cubicBezTo>
                    <a:pt x="6333" y="1773"/>
                    <a:pt x="6318" y="1742"/>
                    <a:pt x="6312" y="1733"/>
                  </a:cubicBezTo>
                  <a:cubicBezTo>
                    <a:pt x="6309" y="1728"/>
                    <a:pt x="6307" y="1725"/>
                    <a:pt x="6303" y="1727"/>
                  </a:cubicBezTo>
                  <a:cubicBezTo>
                    <a:pt x="6300" y="1729"/>
                    <a:pt x="6301" y="1731"/>
                    <a:pt x="6303" y="1736"/>
                  </a:cubicBezTo>
                  <a:cubicBezTo>
                    <a:pt x="6311" y="1756"/>
                    <a:pt x="6311" y="1768"/>
                    <a:pt x="6303" y="1780"/>
                  </a:cubicBezTo>
                  <a:cubicBezTo>
                    <a:pt x="6296" y="1792"/>
                    <a:pt x="6277" y="1804"/>
                    <a:pt x="6267" y="1810"/>
                  </a:cubicBezTo>
                  <a:cubicBezTo>
                    <a:pt x="6223" y="1838"/>
                    <a:pt x="6212" y="1836"/>
                    <a:pt x="6193" y="1807"/>
                  </a:cubicBezTo>
                  <a:cubicBezTo>
                    <a:pt x="6185" y="1795"/>
                    <a:pt x="6160" y="1755"/>
                    <a:pt x="6151" y="1741"/>
                  </a:cubicBezTo>
                  <a:cubicBezTo>
                    <a:pt x="6130" y="1707"/>
                    <a:pt x="6130" y="1707"/>
                    <a:pt x="6130" y="1707"/>
                  </a:cubicBezTo>
                  <a:cubicBezTo>
                    <a:pt x="6129" y="1704"/>
                    <a:pt x="6128" y="1703"/>
                    <a:pt x="6130" y="1701"/>
                  </a:cubicBezTo>
                  <a:cubicBezTo>
                    <a:pt x="6140" y="1695"/>
                    <a:pt x="6183" y="1669"/>
                    <a:pt x="6191" y="1664"/>
                  </a:cubicBezTo>
                  <a:cubicBezTo>
                    <a:pt x="6208" y="1656"/>
                    <a:pt x="6218" y="1659"/>
                    <a:pt x="6226" y="1666"/>
                  </a:cubicBezTo>
                  <a:cubicBezTo>
                    <a:pt x="6230" y="1671"/>
                    <a:pt x="6234" y="1676"/>
                    <a:pt x="6237" y="1680"/>
                  </a:cubicBezTo>
                  <a:cubicBezTo>
                    <a:pt x="6239" y="1682"/>
                    <a:pt x="6240" y="1684"/>
                    <a:pt x="6243" y="1682"/>
                  </a:cubicBezTo>
                  <a:cubicBezTo>
                    <a:pt x="6247" y="1679"/>
                    <a:pt x="6244" y="1675"/>
                    <a:pt x="6242" y="1671"/>
                  </a:cubicBezTo>
                  <a:cubicBezTo>
                    <a:pt x="6240" y="1668"/>
                    <a:pt x="6230" y="1651"/>
                    <a:pt x="6226" y="1642"/>
                  </a:cubicBezTo>
                  <a:cubicBezTo>
                    <a:pt x="6213" y="1619"/>
                    <a:pt x="6211" y="1611"/>
                    <a:pt x="6210" y="1608"/>
                  </a:cubicBezTo>
                  <a:cubicBezTo>
                    <a:pt x="6208" y="1606"/>
                    <a:pt x="6206" y="1606"/>
                    <a:pt x="6204" y="1607"/>
                  </a:cubicBezTo>
                  <a:cubicBezTo>
                    <a:pt x="6202" y="1608"/>
                    <a:pt x="6202" y="1611"/>
                    <a:pt x="6201" y="1617"/>
                  </a:cubicBezTo>
                  <a:cubicBezTo>
                    <a:pt x="6200" y="1623"/>
                    <a:pt x="6194" y="1629"/>
                    <a:pt x="6185" y="1636"/>
                  </a:cubicBezTo>
                  <a:cubicBezTo>
                    <a:pt x="6176" y="1643"/>
                    <a:pt x="6127" y="1673"/>
                    <a:pt x="6117" y="1680"/>
                  </a:cubicBezTo>
                  <a:cubicBezTo>
                    <a:pt x="6114" y="1681"/>
                    <a:pt x="6113" y="1680"/>
                    <a:pt x="6112" y="1677"/>
                  </a:cubicBezTo>
                  <a:cubicBezTo>
                    <a:pt x="6043" y="1569"/>
                    <a:pt x="6043" y="1569"/>
                    <a:pt x="6043" y="1569"/>
                  </a:cubicBezTo>
                  <a:cubicBezTo>
                    <a:pt x="6041" y="1566"/>
                    <a:pt x="6041" y="1564"/>
                    <a:pt x="6043" y="1563"/>
                  </a:cubicBezTo>
                  <a:cubicBezTo>
                    <a:pt x="6052" y="1558"/>
                    <a:pt x="6097" y="1530"/>
                    <a:pt x="6105" y="1527"/>
                  </a:cubicBezTo>
                  <a:cubicBezTo>
                    <a:pt x="6128" y="1516"/>
                    <a:pt x="6136" y="1518"/>
                    <a:pt x="6143" y="1524"/>
                  </a:cubicBezTo>
                  <a:cubicBezTo>
                    <a:pt x="6149" y="1528"/>
                    <a:pt x="6154" y="1535"/>
                    <a:pt x="6156" y="1537"/>
                  </a:cubicBezTo>
                  <a:cubicBezTo>
                    <a:pt x="6158" y="1541"/>
                    <a:pt x="6160" y="1543"/>
                    <a:pt x="6163" y="1541"/>
                  </a:cubicBezTo>
                  <a:cubicBezTo>
                    <a:pt x="6166" y="1539"/>
                    <a:pt x="6165" y="1536"/>
                    <a:pt x="6164" y="1534"/>
                  </a:cubicBezTo>
                  <a:cubicBezTo>
                    <a:pt x="6162" y="1528"/>
                    <a:pt x="6151" y="1509"/>
                    <a:pt x="6149" y="1504"/>
                  </a:cubicBezTo>
                  <a:cubicBezTo>
                    <a:pt x="6138" y="1484"/>
                    <a:pt x="6137" y="1478"/>
                    <a:pt x="6135" y="1474"/>
                  </a:cubicBezTo>
                  <a:cubicBezTo>
                    <a:pt x="6133" y="1472"/>
                    <a:pt x="6132" y="1471"/>
                    <a:pt x="6130" y="1472"/>
                  </a:cubicBezTo>
                  <a:cubicBezTo>
                    <a:pt x="6128" y="1474"/>
                    <a:pt x="6126" y="1477"/>
                    <a:pt x="6124" y="1478"/>
                  </a:cubicBezTo>
                  <a:cubicBezTo>
                    <a:pt x="6121" y="1481"/>
                    <a:pt x="6115" y="1487"/>
                    <a:pt x="6107" y="1492"/>
                  </a:cubicBezTo>
                  <a:cubicBezTo>
                    <a:pt x="6100" y="1498"/>
                    <a:pt x="6015" y="1551"/>
                    <a:pt x="6001" y="1560"/>
                  </a:cubicBezTo>
                  <a:cubicBezTo>
                    <a:pt x="5989" y="1567"/>
                    <a:pt x="5962" y="1583"/>
                    <a:pt x="5939" y="1597"/>
                  </a:cubicBezTo>
                  <a:cubicBezTo>
                    <a:pt x="5932" y="1601"/>
                    <a:pt x="5930" y="1604"/>
                    <a:pt x="5932" y="1607"/>
                  </a:cubicBezTo>
                  <a:cubicBezTo>
                    <a:pt x="5934" y="1610"/>
                    <a:pt x="5937" y="1609"/>
                    <a:pt x="5942" y="1606"/>
                  </a:cubicBezTo>
                  <a:cubicBezTo>
                    <a:pt x="5948" y="1602"/>
                    <a:pt x="5955" y="1598"/>
                    <a:pt x="5959" y="1597"/>
                  </a:cubicBezTo>
                  <a:cubicBezTo>
                    <a:pt x="5975" y="1591"/>
                    <a:pt x="5983" y="1596"/>
                    <a:pt x="5993" y="1610"/>
                  </a:cubicBezTo>
                  <a:cubicBezTo>
                    <a:pt x="6002" y="1623"/>
                    <a:pt x="6010" y="1635"/>
                    <a:pt x="6050" y="1699"/>
                  </a:cubicBezTo>
                  <a:lnTo>
                    <a:pt x="6098" y="1774"/>
                  </a:lnTo>
                  <a:close/>
                  <a:moveTo>
                    <a:pt x="6394" y="1581"/>
                  </a:moveTo>
                  <a:cubicBezTo>
                    <a:pt x="6422" y="1618"/>
                    <a:pt x="6445" y="1651"/>
                    <a:pt x="6456" y="1669"/>
                  </a:cubicBezTo>
                  <a:cubicBezTo>
                    <a:pt x="6463" y="1682"/>
                    <a:pt x="6467" y="1693"/>
                    <a:pt x="6460" y="1700"/>
                  </a:cubicBezTo>
                  <a:cubicBezTo>
                    <a:pt x="6457" y="1704"/>
                    <a:pt x="6453" y="1708"/>
                    <a:pt x="6447" y="1712"/>
                  </a:cubicBezTo>
                  <a:cubicBezTo>
                    <a:pt x="6442" y="1716"/>
                    <a:pt x="6441" y="1718"/>
                    <a:pt x="6442" y="1720"/>
                  </a:cubicBezTo>
                  <a:cubicBezTo>
                    <a:pt x="6445" y="1723"/>
                    <a:pt x="6448" y="1722"/>
                    <a:pt x="6454" y="1718"/>
                  </a:cubicBezTo>
                  <a:cubicBezTo>
                    <a:pt x="6470" y="1707"/>
                    <a:pt x="6495" y="1687"/>
                    <a:pt x="6502" y="1681"/>
                  </a:cubicBezTo>
                  <a:cubicBezTo>
                    <a:pt x="6509" y="1677"/>
                    <a:pt x="6540" y="1656"/>
                    <a:pt x="6563" y="1639"/>
                  </a:cubicBezTo>
                  <a:cubicBezTo>
                    <a:pt x="6568" y="1635"/>
                    <a:pt x="6571" y="1632"/>
                    <a:pt x="6568" y="1629"/>
                  </a:cubicBezTo>
                  <a:cubicBezTo>
                    <a:pt x="6567" y="1627"/>
                    <a:pt x="6564" y="1627"/>
                    <a:pt x="6561" y="1629"/>
                  </a:cubicBezTo>
                  <a:cubicBezTo>
                    <a:pt x="6556" y="1633"/>
                    <a:pt x="6547" y="1638"/>
                    <a:pt x="6540" y="1642"/>
                  </a:cubicBezTo>
                  <a:cubicBezTo>
                    <a:pt x="6526" y="1649"/>
                    <a:pt x="6518" y="1642"/>
                    <a:pt x="6508" y="1631"/>
                  </a:cubicBezTo>
                  <a:cubicBezTo>
                    <a:pt x="6493" y="1616"/>
                    <a:pt x="6470" y="1584"/>
                    <a:pt x="6442" y="1546"/>
                  </a:cubicBezTo>
                  <a:cubicBezTo>
                    <a:pt x="6438" y="1540"/>
                    <a:pt x="6438" y="1540"/>
                    <a:pt x="6438" y="1540"/>
                  </a:cubicBezTo>
                  <a:cubicBezTo>
                    <a:pt x="6436" y="1537"/>
                    <a:pt x="6437" y="1536"/>
                    <a:pt x="6439" y="1534"/>
                  </a:cubicBezTo>
                  <a:cubicBezTo>
                    <a:pt x="6475" y="1509"/>
                    <a:pt x="6475" y="1509"/>
                    <a:pt x="6475" y="1509"/>
                  </a:cubicBezTo>
                  <a:cubicBezTo>
                    <a:pt x="6478" y="1507"/>
                    <a:pt x="6481" y="1506"/>
                    <a:pt x="6484" y="1507"/>
                  </a:cubicBezTo>
                  <a:cubicBezTo>
                    <a:pt x="6495" y="1509"/>
                    <a:pt x="6533" y="1523"/>
                    <a:pt x="6566" y="1533"/>
                  </a:cubicBezTo>
                  <a:cubicBezTo>
                    <a:pt x="6612" y="1548"/>
                    <a:pt x="6641" y="1556"/>
                    <a:pt x="6665" y="1553"/>
                  </a:cubicBezTo>
                  <a:cubicBezTo>
                    <a:pt x="6680" y="1551"/>
                    <a:pt x="6691" y="1546"/>
                    <a:pt x="6714" y="1529"/>
                  </a:cubicBezTo>
                  <a:cubicBezTo>
                    <a:pt x="6753" y="1501"/>
                    <a:pt x="6753" y="1501"/>
                    <a:pt x="6753" y="1501"/>
                  </a:cubicBezTo>
                  <a:cubicBezTo>
                    <a:pt x="6758" y="1497"/>
                    <a:pt x="6760" y="1494"/>
                    <a:pt x="6758" y="1491"/>
                  </a:cubicBezTo>
                  <a:cubicBezTo>
                    <a:pt x="6756" y="1489"/>
                    <a:pt x="6754" y="1489"/>
                    <a:pt x="6751" y="1492"/>
                  </a:cubicBezTo>
                  <a:cubicBezTo>
                    <a:pt x="6747" y="1494"/>
                    <a:pt x="6743" y="1496"/>
                    <a:pt x="6738" y="1498"/>
                  </a:cubicBezTo>
                  <a:cubicBezTo>
                    <a:pt x="6731" y="1502"/>
                    <a:pt x="6712" y="1511"/>
                    <a:pt x="6672" y="1504"/>
                  </a:cubicBezTo>
                  <a:cubicBezTo>
                    <a:pt x="6630" y="1496"/>
                    <a:pt x="6576" y="1481"/>
                    <a:pt x="6506" y="1461"/>
                  </a:cubicBezTo>
                  <a:cubicBezTo>
                    <a:pt x="6523" y="1398"/>
                    <a:pt x="6516" y="1361"/>
                    <a:pt x="6493" y="1331"/>
                  </a:cubicBezTo>
                  <a:cubicBezTo>
                    <a:pt x="6474" y="1304"/>
                    <a:pt x="6442" y="1294"/>
                    <a:pt x="6425" y="1295"/>
                  </a:cubicBezTo>
                  <a:cubicBezTo>
                    <a:pt x="6392" y="1296"/>
                    <a:pt x="6363" y="1313"/>
                    <a:pt x="6338" y="1332"/>
                  </a:cubicBezTo>
                  <a:cubicBezTo>
                    <a:pt x="6325" y="1342"/>
                    <a:pt x="6295" y="1365"/>
                    <a:pt x="6281" y="1375"/>
                  </a:cubicBezTo>
                  <a:cubicBezTo>
                    <a:pt x="6273" y="1381"/>
                    <a:pt x="6246" y="1399"/>
                    <a:pt x="6224" y="1414"/>
                  </a:cubicBezTo>
                  <a:cubicBezTo>
                    <a:pt x="6218" y="1419"/>
                    <a:pt x="6216" y="1422"/>
                    <a:pt x="6218" y="1425"/>
                  </a:cubicBezTo>
                  <a:cubicBezTo>
                    <a:pt x="6220" y="1428"/>
                    <a:pt x="6223" y="1426"/>
                    <a:pt x="6228" y="1423"/>
                  </a:cubicBezTo>
                  <a:cubicBezTo>
                    <a:pt x="6233" y="1419"/>
                    <a:pt x="6241" y="1414"/>
                    <a:pt x="6245" y="1413"/>
                  </a:cubicBezTo>
                  <a:cubicBezTo>
                    <a:pt x="6260" y="1406"/>
                    <a:pt x="6268" y="1410"/>
                    <a:pt x="6279" y="1423"/>
                  </a:cubicBezTo>
                  <a:cubicBezTo>
                    <a:pt x="6289" y="1436"/>
                    <a:pt x="6297" y="1447"/>
                    <a:pt x="6342" y="1509"/>
                  </a:cubicBezTo>
                  <a:lnTo>
                    <a:pt x="6394" y="1581"/>
                  </a:lnTo>
                  <a:close/>
                  <a:moveTo>
                    <a:pt x="6324" y="1383"/>
                  </a:moveTo>
                  <a:cubicBezTo>
                    <a:pt x="6321" y="1379"/>
                    <a:pt x="6321" y="1377"/>
                    <a:pt x="6323" y="1374"/>
                  </a:cubicBezTo>
                  <a:cubicBezTo>
                    <a:pt x="6327" y="1370"/>
                    <a:pt x="6334" y="1364"/>
                    <a:pt x="6344" y="1357"/>
                  </a:cubicBezTo>
                  <a:cubicBezTo>
                    <a:pt x="6368" y="1339"/>
                    <a:pt x="6418" y="1328"/>
                    <a:pt x="6460" y="1386"/>
                  </a:cubicBezTo>
                  <a:cubicBezTo>
                    <a:pt x="6485" y="1420"/>
                    <a:pt x="6487" y="1447"/>
                    <a:pt x="6481" y="1465"/>
                  </a:cubicBezTo>
                  <a:cubicBezTo>
                    <a:pt x="6477" y="1475"/>
                    <a:pt x="6473" y="1481"/>
                    <a:pt x="6457" y="1493"/>
                  </a:cubicBezTo>
                  <a:cubicBezTo>
                    <a:pt x="6447" y="1500"/>
                    <a:pt x="6434" y="1508"/>
                    <a:pt x="6423" y="1511"/>
                  </a:cubicBezTo>
                  <a:cubicBezTo>
                    <a:pt x="6419" y="1512"/>
                    <a:pt x="6417" y="1511"/>
                    <a:pt x="6414" y="1507"/>
                  </a:cubicBezTo>
                  <a:lnTo>
                    <a:pt x="6324" y="1383"/>
                  </a:lnTo>
                  <a:close/>
                  <a:moveTo>
                    <a:pt x="6836" y="1256"/>
                  </a:moveTo>
                  <a:cubicBezTo>
                    <a:pt x="6838" y="1254"/>
                    <a:pt x="6840" y="1254"/>
                    <a:pt x="6842" y="1256"/>
                  </a:cubicBezTo>
                  <a:cubicBezTo>
                    <a:pt x="6942" y="1311"/>
                    <a:pt x="6942" y="1311"/>
                    <a:pt x="6942" y="1311"/>
                  </a:cubicBezTo>
                  <a:cubicBezTo>
                    <a:pt x="6948" y="1314"/>
                    <a:pt x="6948" y="1320"/>
                    <a:pt x="6946" y="1323"/>
                  </a:cubicBezTo>
                  <a:cubicBezTo>
                    <a:pt x="6942" y="1327"/>
                    <a:pt x="6941" y="1329"/>
                    <a:pt x="6943" y="1331"/>
                  </a:cubicBezTo>
                  <a:cubicBezTo>
                    <a:pt x="6946" y="1334"/>
                    <a:pt x="6950" y="1330"/>
                    <a:pt x="6958" y="1325"/>
                  </a:cubicBezTo>
                  <a:cubicBezTo>
                    <a:pt x="6989" y="1299"/>
                    <a:pt x="7017" y="1276"/>
                    <a:pt x="7031" y="1264"/>
                  </a:cubicBezTo>
                  <a:cubicBezTo>
                    <a:pt x="7045" y="1252"/>
                    <a:pt x="7048" y="1248"/>
                    <a:pt x="7046" y="1245"/>
                  </a:cubicBezTo>
                  <a:cubicBezTo>
                    <a:pt x="7043" y="1242"/>
                    <a:pt x="7041" y="1244"/>
                    <a:pt x="7038" y="1246"/>
                  </a:cubicBezTo>
                  <a:cubicBezTo>
                    <a:pt x="7033" y="1250"/>
                    <a:pt x="7027" y="1254"/>
                    <a:pt x="7020" y="1258"/>
                  </a:cubicBezTo>
                  <a:cubicBezTo>
                    <a:pt x="7011" y="1263"/>
                    <a:pt x="6995" y="1267"/>
                    <a:pt x="6951" y="1245"/>
                  </a:cubicBezTo>
                  <a:cubicBezTo>
                    <a:pt x="6877" y="1207"/>
                    <a:pt x="6683" y="1102"/>
                    <a:pt x="6656" y="1088"/>
                  </a:cubicBezTo>
                  <a:cubicBezTo>
                    <a:pt x="6645" y="1083"/>
                    <a:pt x="6640" y="1081"/>
                    <a:pt x="6636" y="1084"/>
                  </a:cubicBezTo>
                  <a:cubicBezTo>
                    <a:pt x="6632" y="1088"/>
                    <a:pt x="6633" y="1094"/>
                    <a:pt x="6638" y="1109"/>
                  </a:cubicBezTo>
                  <a:cubicBezTo>
                    <a:pt x="6745" y="1432"/>
                    <a:pt x="6745" y="1432"/>
                    <a:pt x="6745" y="1432"/>
                  </a:cubicBezTo>
                  <a:cubicBezTo>
                    <a:pt x="6754" y="1458"/>
                    <a:pt x="6758" y="1477"/>
                    <a:pt x="6742" y="1494"/>
                  </a:cubicBezTo>
                  <a:cubicBezTo>
                    <a:pt x="6739" y="1497"/>
                    <a:pt x="6734" y="1503"/>
                    <a:pt x="6731" y="1505"/>
                  </a:cubicBezTo>
                  <a:cubicBezTo>
                    <a:pt x="6727" y="1508"/>
                    <a:pt x="6727" y="1510"/>
                    <a:pt x="6729" y="1512"/>
                  </a:cubicBezTo>
                  <a:cubicBezTo>
                    <a:pt x="6731" y="1515"/>
                    <a:pt x="6734" y="1514"/>
                    <a:pt x="6739" y="1510"/>
                  </a:cubicBezTo>
                  <a:cubicBezTo>
                    <a:pt x="6759" y="1493"/>
                    <a:pt x="6780" y="1474"/>
                    <a:pt x="6783" y="1470"/>
                  </a:cubicBezTo>
                  <a:cubicBezTo>
                    <a:pt x="6796" y="1460"/>
                    <a:pt x="6813" y="1447"/>
                    <a:pt x="6825" y="1438"/>
                  </a:cubicBezTo>
                  <a:cubicBezTo>
                    <a:pt x="6829" y="1434"/>
                    <a:pt x="6831" y="1431"/>
                    <a:pt x="6829" y="1428"/>
                  </a:cubicBezTo>
                  <a:cubicBezTo>
                    <a:pt x="6827" y="1425"/>
                    <a:pt x="6825" y="1426"/>
                    <a:pt x="6821" y="1429"/>
                  </a:cubicBezTo>
                  <a:cubicBezTo>
                    <a:pt x="6815" y="1435"/>
                    <a:pt x="6815" y="1435"/>
                    <a:pt x="6815" y="1435"/>
                  </a:cubicBezTo>
                  <a:cubicBezTo>
                    <a:pt x="6802" y="1444"/>
                    <a:pt x="6795" y="1442"/>
                    <a:pt x="6789" y="1436"/>
                  </a:cubicBezTo>
                  <a:cubicBezTo>
                    <a:pt x="6785" y="1431"/>
                    <a:pt x="6779" y="1420"/>
                    <a:pt x="6775" y="1407"/>
                  </a:cubicBezTo>
                  <a:cubicBezTo>
                    <a:pt x="6749" y="1334"/>
                    <a:pt x="6749" y="1334"/>
                    <a:pt x="6749" y="1334"/>
                  </a:cubicBezTo>
                  <a:cubicBezTo>
                    <a:pt x="6748" y="1332"/>
                    <a:pt x="6748" y="1330"/>
                    <a:pt x="6750" y="1328"/>
                  </a:cubicBezTo>
                  <a:lnTo>
                    <a:pt x="6836" y="1256"/>
                  </a:lnTo>
                  <a:close/>
                  <a:moveTo>
                    <a:pt x="6742" y="1303"/>
                  </a:moveTo>
                  <a:cubicBezTo>
                    <a:pt x="6740" y="1304"/>
                    <a:pt x="6739" y="1303"/>
                    <a:pt x="6738" y="1301"/>
                  </a:cubicBezTo>
                  <a:cubicBezTo>
                    <a:pt x="6694" y="1177"/>
                    <a:pt x="6694" y="1177"/>
                    <a:pt x="6694" y="1177"/>
                  </a:cubicBezTo>
                  <a:cubicBezTo>
                    <a:pt x="6693" y="1175"/>
                    <a:pt x="6692" y="1172"/>
                    <a:pt x="6693" y="1171"/>
                  </a:cubicBezTo>
                  <a:cubicBezTo>
                    <a:pt x="6694" y="1170"/>
                    <a:pt x="6696" y="1172"/>
                    <a:pt x="6698" y="1173"/>
                  </a:cubicBezTo>
                  <a:cubicBezTo>
                    <a:pt x="6813" y="1239"/>
                    <a:pt x="6813" y="1239"/>
                    <a:pt x="6813" y="1239"/>
                  </a:cubicBezTo>
                  <a:cubicBezTo>
                    <a:pt x="6814" y="1240"/>
                    <a:pt x="6815" y="1242"/>
                    <a:pt x="6813" y="1243"/>
                  </a:cubicBezTo>
                  <a:lnTo>
                    <a:pt x="6742" y="1303"/>
                  </a:lnTo>
                  <a:close/>
                  <a:moveTo>
                    <a:pt x="7155" y="1156"/>
                  </a:moveTo>
                  <a:cubicBezTo>
                    <a:pt x="7174" y="1137"/>
                    <a:pt x="7192" y="1115"/>
                    <a:pt x="7199" y="1085"/>
                  </a:cubicBezTo>
                  <a:cubicBezTo>
                    <a:pt x="7208" y="1043"/>
                    <a:pt x="7192" y="1010"/>
                    <a:pt x="7172" y="989"/>
                  </a:cubicBezTo>
                  <a:cubicBezTo>
                    <a:pt x="7139" y="955"/>
                    <a:pt x="7100" y="946"/>
                    <a:pt x="7024" y="954"/>
                  </a:cubicBezTo>
                  <a:cubicBezTo>
                    <a:pt x="7006" y="956"/>
                    <a:pt x="7006" y="956"/>
                    <a:pt x="7006" y="956"/>
                  </a:cubicBezTo>
                  <a:cubicBezTo>
                    <a:pt x="6954" y="962"/>
                    <a:pt x="6934" y="957"/>
                    <a:pt x="6917" y="940"/>
                  </a:cubicBezTo>
                  <a:cubicBezTo>
                    <a:pt x="6896" y="918"/>
                    <a:pt x="6898" y="887"/>
                    <a:pt x="6925" y="862"/>
                  </a:cubicBezTo>
                  <a:cubicBezTo>
                    <a:pt x="6948" y="839"/>
                    <a:pt x="6969" y="840"/>
                    <a:pt x="6982" y="841"/>
                  </a:cubicBezTo>
                  <a:cubicBezTo>
                    <a:pt x="6998" y="843"/>
                    <a:pt x="7011" y="853"/>
                    <a:pt x="7014" y="856"/>
                  </a:cubicBezTo>
                  <a:cubicBezTo>
                    <a:pt x="7018" y="861"/>
                    <a:pt x="7021" y="862"/>
                    <a:pt x="7024" y="859"/>
                  </a:cubicBezTo>
                  <a:cubicBezTo>
                    <a:pt x="7027" y="857"/>
                    <a:pt x="7025" y="853"/>
                    <a:pt x="7017" y="845"/>
                  </a:cubicBezTo>
                  <a:cubicBezTo>
                    <a:pt x="6990" y="816"/>
                    <a:pt x="6982" y="804"/>
                    <a:pt x="6977" y="800"/>
                  </a:cubicBezTo>
                  <a:cubicBezTo>
                    <a:pt x="6975" y="797"/>
                    <a:pt x="6972" y="798"/>
                    <a:pt x="6968" y="800"/>
                  </a:cubicBezTo>
                  <a:cubicBezTo>
                    <a:pt x="6956" y="807"/>
                    <a:pt x="6937" y="818"/>
                    <a:pt x="6914" y="840"/>
                  </a:cubicBezTo>
                  <a:cubicBezTo>
                    <a:pt x="6863" y="889"/>
                    <a:pt x="6857" y="949"/>
                    <a:pt x="6896" y="989"/>
                  </a:cubicBezTo>
                  <a:cubicBezTo>
                    <a:pt x="6924" y="1019"/>
                    <a:pt x="6962" y="1031"/>
                    <a:pt x="7032" y="1024"/>
                  </a:cubicBezTo>
                  <a:cubicBezTo>
                    <a:pt x="7061" y="1021"/>
                    <a:pt x="7061" y="1021"/>
                    <a:pt x="7061" y="1021"/>
                  </a:cubicBezTo>
                  <a:cubicBezTo>
                    <a:pt x="7114" y="1016"/>
                    <a:pt x="7135" y="1027"/>
                    <a:pt x="7153" y="1045"/>
                  </a:cubicBezTo>
                  <a:cubicBezTo>
                    <a:pt x="7171" y="1065"/>
                    <a:pt x="7176" y="1102"/>
                    <a:pt x="7143" y="1133"/>
                  </a:cubicBezTo>
                  <a:cubicBezTo>
                    <a:pt x="7121" y="1155"/>
                    <a:pt x="7090" y="1166"/>
                    <a:pt x="7056" y="1147"/>
                  </a:cubicBezTo>
                  <a:cubicBezTo>
                    <a:pt x="7049" y="1142"/>
                    <a:pt x="7040" y="1136"/>
                    <a:pt x="7035" y="1131"/>
                  </a:cubicBezTo>
                  <a:cubicBezTo>
                    <a:pt x="7032" y="1128"/>
                    <a:pt x="7029" y="1125"/>
                    <a:pt x="7026" y="1128"/>
                  </a:cubicBezTo>
                  <a:cubicBezTo>
                    <a:pt x="7023" y="1131"/>
                    <a:pt x="7026" y="1136"/>
                    <a:pt x="7030" y="1142"/>
                  </a:cubicBezTo>
                  <a:cubicBezTo>
                    <a:pt x="7036" y="1148"/>
                    <a:pt x="7055" y="1171"/>
                    <a:pt x="7074" y="1191"/>
                  </a:cubicBezTo>
                  <a:cubicBezTo>
                    <a:pt x="7082" y="1199"/>
                    <a:pt x="7085" y="1200"/>
                    <a:pt x="7093" y="1197"/>
                  </a:cubicBezTo>
                  <a:cubicBezTo>
                    <a:pt x="7115" y="1189"/>
                    <a:pt x="7134" y="1176"/>
                    <a:pt x="7155" y="1156"/>
                  </a:cubicBezTo>
                  <a:close/>
                  <a:moveTo>
                    <a:pt x="7167" y="800"/>
                  </a:moveTo>
                  <a:cubicBezTo>
                    <a:pt x="7162" y="802"/>
                    <a:pt x="7159" y="804"/>
                    <a:pt x="7157" y="802"/>
                  </a:cubicBezTo>
                  <a:cubicBezTo>
                    <a:pt x="7154" y="799"/>
                    <a:pt x="7155" y="797"/>
                    <a:pt x="7160" y="791"/>
                  </a:cubicBezTo>
                  <a:cubicBezTo>
                    <a:pt x="7164" y="786"/>
                    <a:pt x="7200" y="757"/>
                    <a:pt x="7214" y="747"/>
                  </a:cubicBezTo>
                  <a:cubicBezTo>
                    <a:pt x="7225" y="739"/>
                    <a:pt x="7230" y="737"/>
                    <a:pt x="7232" y="737"/>
                  </a:cubicBezTo>
                  <a:cubicBezTo>
                    <a:pt x="7234" y="736"/>
                    <a:pt x="7236" y="738"/>
                    <a:pt x="7238" y="739"/>
                  </a:cubicBezTo>
                  <a:cubicBezTo>
                    <a:pt x="7240" y="741"/>
                    <a:pt x="7243" y="748"/>
                    <a:pt x="7243" y="750"/>
                  </a:cubicBezTo>
                  <a:cubicBezTo>
                    <a:pt x="7251" y="779"/>
                    <a:pt x="7251" y="810"/>
                    <a:pt x="7251" y="842"/>
                  </a:cubicBezTo>
                  <a:cubicBezTo>
                    <a:pt x="7251" y="847"/>
                    <a:pt x="7251" y="853"/>
                    <a:pt x="7250" y="855"/>
                  </a:cubicBezTo>
                  <a:cubicBezTo>
                    <a:pt x="7248" y="857"/>
                    <a:pt x="7247" y="857"/>
                    <a:pt x="7245" y="855"/>
                  </a:cubicBezTo>
                  <a:cubicBezTo>
                    <a:pt x="7244" y="854"/>
                    <a:pt x="7241" y="849"/>
                    <a:pt x="7239" y="846"/>
                  </a:cubicBezTo>
                  <a:cubicBezTo>
                    <a:pt x="7231" y="832"/>
                    <a:pt x="7224" y="824"/>
                    <a:pt x="7210" y="811"/>
                  </a:cubicBezTo>
                  <a:cubicBezTo>
                    <a:pt x="7191" y="794"/>
                    <a:pt x="7174" y="797"/>
                    <a:pt x="7167" y="800"/>
                  </a:cubicBezTo>
                  <a:close/>
                </a:path>
              </a:pathLst>
            </a:custGeom>
            <a:solidFill>
              <a:srgbClr val="808080"/>
            </a:solidFill>
            <a:ln w="9525">
              <a:noFill/>
              <a:round/>
              <a:headEnd/>
              <a:tailEnd/>
            </a:ln>
          </p:spPr>
          <p:txBody>
            <a:bodyPr/>
            <a:lstStyle/>
            <a:p>
              <a:pPr fontAlgn="base">
                <a:spcBef>
                  <a:spcPct val="0"/>
                </a:spcBef>
                <a:spcAft>
                  <a:spcPct val="0"/>
                </a:spcAft>
                <a:defRPr/>
              </a:pPr>
              <a:endParaRPr lang="en-AU" dirty="0">
                <a:solidFill>
                  <a:srgbClr val="000000"/>
                </a:solidFill>
              </a:endParaRPr>
            </a:p>
          </p:txBody>
        </p:sp>
      </p:grpSp>
    </p:spTree>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Lst>
  <p:hf hdr="0" ftr="0" dt="0"/>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19145" y="655637"/>
            <a:ext cx="793273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AU"/>
              <a:t>Title</a:t>
            </a:r>
          </a:p>
        </p:txBody>
      </p:sp>
      <p:sp>
        <p:nvSpPr>
          <p:cNvPr id="1027" name="Rectangle 3"/>
          <p:cNvSpPr>
            <a:spLocks noGrp="1" noChangeArrowheads="1"/>
          </p:cNvSpPr>
          <p:nvPr>
            <p:ph type="body" idx="1"/>
          </p:nvPr>
        </p:nvSpPr>
        <p:spPr bwMode="auto">
          <a:xfrm>
            <a:off x="722313" y="1663709"/>
            <a:ext cx="7986712"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029" name="Rectangle 5"/>
          <p:cNvSpPr>
            <a:spLocks noGrp="1" noChangeArrowheads="1"/>
          </p:cNvSpPr>
          <p:nvPr>
            <p:ph type="ftr" sz="quarter" idx="3"/>
          </p:nvPr>
        </p:nvSpPr>
        <p:spPr bwMode="auto">
          <a:xfrm>
            <a:off x="715966" y="6173797"/>
            <a:ext cx="5394325" cy="336551"/>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sz="1600"/>
            </a:lvl1pPr>
          </a:lstStyle>
          <a:p>
            <a:pPr fontAlgn="base">
              <a:spcBef>
                <a:spcPct val="0"/>
              </a:spcBef>
              <a:spcAft>
                <a:spcPct val="0"/>
              </a:spcAft>
              <a:defRPr/>
            </a:pPr>
            <a:r>
              <a:rPr lang="en-AU" dirty="0">
                <a:solidFill>
                  <a:srgbClr val="000000"/>
                </a:solidFill>
              </a:rPr>
              <a:t>Swinburne University of Technology   </a:t>
            </a:r>
          </a:p>
        </p:txBody>
      </p:sp>
      <p:sp>
        <p:nvSpPr>
          <p:cNvPr id="1030" name="Rectangle 6"/>
          <p:cNvSpPr>
            <a:spLocks noGrp="1" noChangeArrowheads="1"/>
          </p:cNvSpPr>
          <p:nvPr>
            <p:ph type="sldNum" sz="quarter" idx="4"/>
          </p:nvPr>
        </p:nvSpPr>
        <p:spPr bwMode="auto">
          <a:xfrm>
            <a:off x="6643701" y="6154740"/>
            <a:ext cx="1812925" cy="3651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1600"/>
            </a:lvl1pPr>
          </a:lstStyle>
          <a:p>
            <a:pPr fontAlgn="base">
              <a:spcBef>
                <a:spcPct val="0"/>
              </a:spcBef>
              <a:spcAft>
                <a:spcPct val="0"/>
              </a:spcAft>
              <a:defRPr/>
            </a:pPr>
            <a:fld id="{DCD69A7C-9AF6-4207-95FF-8524424D5DF9}" type="slidenum">
              <a:rPr lang="en-AU">
                <a:solidFill>
                  <a:srgbClr val="000000"/>
                </a:solidFill>
              </a:rPr>
              <a:pPr fontAlgn="base">
                <a:spcBef>
                  <a:spcPct val="0"/>
                </a:spcBef>
                <a:spcAft>
                  <a:spcPct val="0"/>
                </a:spcAft>
                <a:defRPr/>
              </a:pPr>
              <a:t>‹#›</a:t>
            </a:fld>
            <a:endParaRPr lang="en-AU" dirty="0">
              <a:solidFill>
                <a:srgbClr val="000000"/>
              </a:solidFill>
            </a:endParaRPr>
          </a:p>
        </p:txBody>
      </p:sp>
      <p:grpSp>
        <p:nvGrpSpPr>
          <p:cNvPr id="2" name="Group 11"/>
          <p:cNvGrpSpPr>
            <a:grpSpLocks noChangeAspect="1"/>
          </p:cNvGrpSpPr>
          <p:nvPr/>
        </p:nvGrpSpPr>
        <p:grpSpPr bwMode="auto">
          <a:xfrm>
            <a:off x="125427" y="5627697"/>
            <a:ext cx="541337" cy="820737"/>
            <a:chOff x="-10395" y="-17929"/>
            <a:chExt cx="26618" cy="40273"/>
          </a:xfrm>
        </p:grpSpPr>
        <p:sp>
          <p:nvSpPr>
            <p:cNvPr id="1031" name="Freeform 12"/>
            <p:cNvSpPr>
              <a:spLocks noChangeAspect="1" noEditPoints="1"/>
            </p:cNvSpPr>
            <p:nvPr/>
          </p:nvSpPr>
          <p:spPr bwMode="gray">
            <a:xfrm>
              <a:off x="-4306" y="1000"/>
              <a:ext cx="14441" cy="18306"/>
            </a:xfrm>
            <a:custGeom>
              <a:avLst/>
              <a:gdLst>
                <a:gd name="T0" fmla="*/ 6022 w 6120"/>
                <a:gd name="T1" fmla="*/ 8406 h 7720"/>
                <a:gd name="T2" fmla="*/ 5144 w 6120"/>
                <a:gd name="T3" fmla="*/ 8539 h 7720"/>
                <a:gd name="T4" fmla="*/ 5942 w 6120"/>
                <a:gd name="T5" fmla="*/ 9803 h 7720"/>
                <a:gd name="T6" fmla="*/ 5489 w 6120"/>
                <a:gd name="T7" fmla="*/ 9997 h 7720"/>
                <a:gd name="T8" fmla="*/ 4698 w 6120"/>
                <a:gd name="T9" fmla="*/ 8826 h 7720"/>
                <a:gd name="T10" fmla="*/ 4507 w 6120"/>
                <a:gd name="T11" fmla="*/ 8515 h 7720"/>
                <a:gd name="T12" fmla="*/ 4207 w 6120"/>
                <a:gd name="T13" fmla="*/ 9727 h 7720"/>
                <a:gd name="T14" fmla="*/ 3148 w 6120"/>
                <a:gd name="T15" fmla="*/ 10075 h 7720"/>
                <a:gd name="T16" fmla="*/ 3110 w 6120"/>
                <a:gd name="T17" fmla="*/ 8892 h 7720"/>
                <a:gd name="T18" fmla="*/ 3811 w 6120"/>
                <a:gd name="T19" fmla="*/ 8250 h 7720"/>
                <a:gd name="T20" fmla="*/ 2520 w 6120"/>
                <a:gd name="T21" fmla="*/ 7676 h 7720"/>
                <a:gd name="T22" fmla="*/ 2692 w 6120"/>
                <a:gd name="T23" fmla="*/ 7211 h 7720"/>
                <a:gd name="T24" fmla="*/ 3950 w 6120"/>
                <a:gd name="T25" fmla="*/ 7564 h 7720"/>
                <a:gd name="T26" fmla="*/ 3761 w 6120"/>
                <a:gd name="T27" fmla="*/ 6583 h 7720"/>
                <a:gd name="T28" fmla="*/ 4502 w 6120"/>
                <a:gd name="T29" fmla="*/ 5568 h 7720"/>
                <a:gd name="T30" fmla="*/ 4512 w 6120"/>
                <a:gd name="T31" fmla="*/ 5568 h 7720"/>
                <a:gd name="T32" fmla="*/ 4521 w 6120"/>
                <a:gd name="T33" fmla="*/ 5568 h 7720"/>
                <a:gd name="T34" fmla="*/ 5262 w 6120"/>
                <a:gd name="T35" fmla="*/ 6583 h 7720"/>
                <a:gd name="T36" fmla="*/ 5073 w 6120"/>
                <a:gd name="T37" fmla="*/ 7564 h 7720"/>
                <a:gd name="T38" fmla="*/ 6333 w 6120"/>
                <a:gd name="T39" fmla="*/ 7211 h 7720"/>
                <a:gd name="T40" fmla="*/ 6503 w 6120"/>
                <a:gd name="T41" fmla="*/ 7676 h 7720"/>
                <a:gd name="T42" fmla="*/ 7077 w 6120"/>
                <a:gd name="T43" fmla="*/ 15835 h 7720"/>
                <a:gd name="T44" fmla="*/ 7077 w 6120"/>
                <a:gd name="T45" fmla="*/ 15833 h 7720"/>
                <a:gd name="T46" fmla="*/ 7079 w 6120"/>
                <a:gd name="T47" fmla="*/ 15833 h 7720"/>
                <a:gd name="T48" fmla="*/ 12155 w 6120"/>
                <a:gd name="T49" fmla="*/ 2305 h 7720"/>
                <a:gd name="T50" fmla="*/ 14146 w 6120"/>
                <a:gd name="T51" fmla="*/ 6087 h 7720"/>
                <a:gd name="T52" fmla="*/ 7074 w 6120"/>
                <a:gd name="T53" fmla="*/ 304 h 7720"/>
                <a:gd name="T54" fmla="*/ 2001 w 6120"/>
                <a:gd name="T55" fmla="*/ 2305 h 7720"/>
                <a:gd name="T56" fmla="*/ 7074 w 6120"/>
                <a:gd name="T57" fmla="*/ 15833 h 7720"/>
                <a:gd name="T58" fmla="*/ 6782 w 6120"/>
                <a:gd name="T59" fmla="*/ 17803 h 7720"/>
                <a:gd name="T60" fmla="*/ 297 w 6120"/>
                <a:gd name="T61" fmla="*/ 294 h 7720"/>
                <a:gd name="T62" fmla="*/ 4724 w 6120"/>
                <a:gd name="T63" fmla="*/ 0 h 7720"/>
                <a:gd name="T64" fmla="*/ 5 w 6120"/>
                <a:gd name="T65" fmla="*/ 6075 h 7720"/>
                <a:gd name="T66" fmla="*/ 7074 w 6120"/>
                <a:gd name="T67" fmla="*/ 18306 h 7720"/>
                <a:gd name="T68" fmla="*/ 8179 w 6120"/>
                <a:gd name="T69" fmla="*/ 8406 h 7720"/>
                <a:gd name="T70" fmla="*/ 9054 w 6120"/>
                <a:gd name="T71" fmla="*/ 8539 h 7720"/>
                <a:gd name="T72" fmla="*/ 8259 w 6120"/>
                <a:gd name="T73" fmla="*/ 9803 h 7720"/>
                <a:gd name="T74" fmla="*/ 8712 w 6120"/>
                <a:gd name="T75" fmla="*/ 9997 h 7720"/>
                <a:gd name="T76" fmla="*/ 9502 w 6120"/>
                <a:gd name="T77" fmla="*/ 8826 h 7720"/>
                <a:gd name="T78" fmla="*/ 9693 w 6120"/>
                <a:gd name="T79" fmla="*/ 8515 h 7720"/>
                <a:gd name="T80" fmla="*/ 9993 w 6120"/>
                <a:gd name="T81" fmla="*/ 9727 h 7720"/>
                <a:gd name="T82" fmla="*/ 11053 w 6120"/>
                <a:gd name="T83" fmla="*/ 10075 h 7720"/>
                <a:gd name="T84" fmla="*/ 11090 w 6120"/>
                <a:gd name="T85" fmla="*/ 8892 h 7720"/>
                <a:gd name="T86" fmla="*/ 10389 w 6120"/>
                <a:gd name="T87" fmla="*/ 8250 h 7720"/>
                <a:gd name="T88" fmla="*/ 11678 w 6120"/>
                <a:gd name="T89" fmla="*/ 7676 h 7720"/>
                <a:gd name="T90" fmla="*/ 11508 w 6120"/>
                <a:gd name="T91" fmla="*/ 7211 h 7720"/>
                <a:gd name="T92" fmla="*/ 10250 w 6120"/>
                <a:gd name="T93" fmla="*/ 7564 h 7720"/>
                <a:gd name="T94" fmla="*/ 10439 w 6120"/>
                <a:gd name="T95" fmla="*/ 6583 h 7720"/>
                <a:gd name="T96" fmla="*/ 9698 w 6120"/>
                <a:gd name="T97" fmla="*/ 5568 h 7720"/>
                <a:gd name="T98" fmla="*/ 9689 w 6120"/>
                <a:gd name="T99" fmla="*/ 5568 h 7720"/>
                <a:gd name="T100" fmla="*/ 9677 w 6120"/>
                <a:gd name="T101" fmla="*/ 5568 h 7720"/>
                <a:gd name="T102" fmla="*/ 8936 w 6120"/>
                <a:gd name="T103" fmla="*/ 6583 h 7720"/>
                <a:gd name="T104" fmla="*/ 9125 w 6120"/>
                <a:gd name="T105" fmla="*/ 7564 h 7720"/>
                <a:gd name="T106" fmla="*/ 7867 w 6120"/>
                <a:gd name="T107" fmla="*/ 7211 h 7720"/>
                <a:gd name="T108" fmla="*/ 7697 w 6120"/>
                <a:gd name="T109" fmla="*/ 7676 h 772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120"/>
                <a:gd name="T166" fmla="*/ 0 h 7720"/>
                <a:gd name="T167" fmla="*/ 6120 w 6120"/>
                <a:gd name="T168" fmla="*/ 7720 h 772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120" h="7720">
                  <a:moveTo>
                    <a:pt x="2756" y="3237"/>
                  </a:moveTo>
                  <a:cubicBezTo>
                    <a:pt x="2727" y="3358"/>
                    <a:pt x="2704" y="3479"/>
                    <a:pt x="2552" y="3545"/>
                  </a:cubicBezTo>
                  <a:cubicBezTo>
                    <a:pt x="2394" y="3613"/>
                    <a:pt x="2333" y="3499"/>
                    <a:pt x="2209" y="3479"/>
                  </a:cubicBezTo>
                  <a:cubicBezTo>
                    <a:pt x="2094" y="3461"/>
                    <a:pt x="2070" y="3599"/>
                    <a:pt x="2180" y="3601"/>
                  </a:cubicBezTo>
                  <a:cubicBezTo>
                    <a:pt x="2290" y="3603"/>
                    <a:pt x="2425" y="3599"/>
                    <a:pt x="2507" y="3750"/>
                  </a:cubicBezTo>
                  <a:cubicBezTo>
                    <a:pt x="2600" y="3923"/>
                    <a:pt x="2488" y="3998"/>
                    <a:pt x="2518" y="4134"/>
                  </a:cubicBezTo>
                  <a:cubicBezTo>
                    <a:pt x="2531" y="4194"/>
                    <a:pt x="2517" y="4229"/>
                    <a:pt x="2490" y="4249"/>
                  </a:cubicBezTo>
                  <a:cubicBezTo>
                    <a:pt x="2442" y="4284"/>
                    <a:pt x="2371" y="4248"/>
                    <a:pt x="2326" y="4216"/>
                  </a:cubicBezTo>
                  <a:cubicBezTo>
                    <a:pt x="2223" y="4144"/>
                    <a:pt x="2150" y="4224"/>
                    <a:pt x="2042" y="4102"/>
                  </a:cubicBezTo>
                  <a:cubicBezTo>
                    <a:pt x="1953" y="4002"/>
                    <a:pt x="1892" y="3881"/>
                    <a:pt x="1991" y="3722"/>
                  </a:cubicBezTo>
                  <a:cubicBezTo>
                    <a:pt x="2043" y="3639"/>
                    <a:pt x="1975" y="3596"/>
                    <a:pt x="1914" y="3591"/>
                  </a:cubicBezTo>
                  <a:cubicBezTo>
                    <a:pt x="1910" y="3591"/>
                    <a:pt x="1910" y="3591"/>
                    <a:pt x="1910" y="3591"/>
                  </a:cubicBezTo>
                  <a:cubicBezTo>
                    <a:pt x="1850" y="3596"/>
                    <a:pt x="1781" y="3639"/>
                    <a:pt x="1833" y="3722"/>
                  </a:cubicBezTo>
                  <a:cubicBezTo>
                    <a:pt x="1932" y="3881"/>
                    <a:pt x="1872" y="4002"/>
                    <a:pt x="1783" y="4102"/>
                  </a:cubicBezTo>
                  <a:cubicBezTo>
                    <a:pt x="1674" y="4224"/>
                    <a:pt x="1601" y="4144"/>
                    <a:pt x="1499" y="4216"/>
                  </a:cubicBezTo>
                  <a:cubicBezTo>
                    <a:pt x="1453" y="4248"/>
                    <a:pt x="1382" y="4284"/>
                    <a:pt x="1334" y="4249"/>
                  </a:cubicBezTo>
                  <a:cubicBezTo>
                    <a:pt x="1307" y="4229"/>
                    <a:pt x="1294" y="4194"/>
                    <a:pt x="1307" y="4134"/>
                  </a:cubicBezTo>
                  <a:cubicBezTo>
                    <a:pt x="1336" y="3998"/>
                    <a:pt x="1224" y="3923"/>
                    <a:pt x="1318" y="3750"/>
                  </a:cubicBezTo>
                  <a:cubicBezTo>
                    <a:pt x="1399" y="3599"/>
                    <a:pt x="1534" y="3603"/>
                    <a:pt x="1644" y="3601"/>
                  </a:cubicBezTo>
                  <a:cubicBezTo>
                    <a:pt x="1753" y="3599"/>
                    <a:pt x="1731" y="3461"/>
                    <a:pt x="1615" y="3479"/>
                  </a:cubicBezTo>
                  <a:cubicBezTo>
                    <a:pt x="1491" y="3499"/>
                    <a:pt x="1430" y="3613"/>
                    <a:pt x="1272" y="3545"/>
                  </a:cubicBezTo>
                  <a:cubicBezTo>
                    <a:pt x="1121" y="3479"/>
                    <a:pt x="1098" y="3358"/>
                    <a:pt x="1068" y="3237"/>
                  </a:cubicBezTo>
                  <a:cubicBezTo>
                    <a:pt x="1050" y="3161"/>
                    <a:pt x="1005" y="3163"/>
                    <a:pt x="1018" y="3103"/>
                  </a:cubicBezTo>
                  <a:cubicBezTo>
                    <a:pt x="1031" y="3040"/>
                    <a:pt x="1068" y="3077"/>
                    <a:pt x="1141" y="3041"/>
                  </a:cubicBezTo>
                  <a:cubicBezTo>
                    <a:pt x="1268" y="2977"/>
                    <a:pt x="1321" y="2895"/>
                    <a:pt x="1483" y="2965"/>
                  </a:cubicBezTo>
                  <a:cubicBezTo>
                    <a:pt x="1581" y="3006"/>
                    <a:pt x="1621" y="3112"/>
                    <a:pt x="1674" y="3190"/>
                  </a:cubicBezTo>
                  <a:cubicBezTo>
                    <a:pt x="1725" y="3268"/>
                    <a:pt x="1844" y="3179"/>
                    <a:pt x="1780" y="3117"/>
                  </a:cubicBezTo>
                  <a:cubicBezTo>
                    <a:pt x="1716" y="3055"/>
                    <a:pt x="1578" y="2913"/>
                    <a:pt x="1594" y="2776"/>
                  </a:cubicBezTo>
                  <a:cubicBezTo>
                    <a:pt x="1609" y="2639"/>
                    <a:pt x="1733" y="2539"/>
                    <a:pt x="1807" y="2481"/>
                  </a:cubicBezTo>
                  <a:cubicBezTo>
                    <a:pt x="1878" y="2425"/>
                    <a:pt x="1816" y="2359"/>
                    <a:pt x="1908" y="2348"/>
                  </a:cubicBezTo>
                  <a:cubicBezTo>
                    <a:pt x="1908" y="2347"/>
                    <a:pt x="1908" y="2347"/>
                    <a:pt x="1908" y="2347"/>
                  </a:cubicBezTo>
                  <a:cubicBezTo>
                    <a:pt x="1909" y="2348"/>
                    <a:pt x="1911" y="2348"/>
                    <a:pt x="1912" y="2348"/>
                  </a:cubicBezTo>
                  <a:cubicBezTo>
                    <a:pt x="1913" y="2348"/>
                    <a:pt x="1915" y="2348"/>
                    <a:pt x="1916" y="2347"/>
                  </a:cubicBezTo>
                  <a:cubicBezTo>
                    <a:pt x="1916" y="2348"/>
                    <a:pt x="1916" y="2348"/>
                    <a:pt x="1916" y="2348"/>
                  </a:cubicBezTo>
                  <a:cubicBezTo>
                    <a:pt x="2008" y="2359"/>
                    <a:pt x="1946" y="2425"/>
                    <a:pt x="2018" y="2481"/>
                  </a:cubicBezTo>
                  <a:cubicBezTo>
                    <a:pt x="2091" y="2539"/>
                    <a:pt x="2215" y="2639"/>
                    <a:pt x="2230" y="2776"/>
                  </a:cubicBezTo>
                  <a:cubicBezTo>
                    <a:pt x="2246" y="2913"/>
                    <a:pt x="2108" y="3055"/>
                    <a:pt x="2044" y="3117"/>
                  </a:cubicBezTo>
                  <a:cubicBezTo>
                    <a:pt x="1980" y="3179"/>
                    <a:pt x="2099" y="3268"/>
                    <a:pt x="2150" y="3190"/>
                  </a:cubicBezTo>
                  <a:cubicBezTo>
                    <a:pt x="2203" y="3112"/>
                    <a:pt x="2243" y="3006"/>
                    <a:pt x="2341" y="2965"/>
                  </a:cubicBezTo>
                  <a:cubicBezTo>
                    <a:pt x="2504" y="2895"/>
                    <a:pt x="2556" y="2977"/>
                    <a:pt x="2684" y="3041"/>
                  </a:cubicBezTo>
                  <a:cubicBezTo>
                    <a:pt x="2756" y="3077"/>
                    <a:pt x="2793" y="3040"/>
                    <a:pt x="2806" y="3103"/>
                  </a:cubicBezTo>
                  <a:cubicBezTo>
                    <a:pt x="2819" y="3163"/>
                    <a:pt x="2774" y="3161"/>
                    <a:pt x="2756" y="3237"/>
                  </a:cubicBezTo>
                  <a:close/>
                  <a:moveTo>
                    <a:pt x="2999" y="6677"/>
                  </a:moveTo>
                  <a:cubicBezTo>
                    <a:pt x="2999" y="6678"/>
                    <a:pt x="2999" y="6678"/>
                    <a:pt x="2999" y="6678"/>
                  </a:cubicBezTo>
                  <a:cubicBezTo>
                    <a:pt x="2999" y="6678"/>
                    <a:pt x="2999" y="6678"/>
                    <a:pt x="2999" y="6678"/>
                  </a:cubicBezTo>
                  <a:lnTo>
                    <a:pt x="2999" y="6677"/>
                  </a:lnTo>
                  <a:close/>
                  <a:moveTo>
                    <a:pt x="5151" y="3210"/>
                  </a:moveTo>
                  <a:cubicBezTo>
                    <a:pt x="5048" y="5666"/>
                    <a:pt x="3351" y="6459"/>
                    <a:pt x="3000" y="6677"/>
                  </a:cubicBezTo>
                  <a:cubicBezTo>
                    <a:pt x="3000" y="972"/>
                    <a:pt x="3000" y="972"/>
                    <a:pt x="3000" y="972"/>
                  </a:cubicBezTo>
                  <a:cubicBezTo>
                    <a:pt x="5151" y="972"/>
                    <a:pt x="5151" y="972"/>
                    <a:pt x="5151" y="972"/>
                  </a:cubicBezTo>
                  <a:lnTo>
                    <a:pt x="5151" y="3210"/>
                  </a:lnTo>
                  <a:close/>
                  <a:moveTo>
                    <a:pt x="5995" y="2567"/>
                  </a:moveTo>
                  <a:cubicBezTo>
                    <a:pt x="5995" y="128"/>
                    <a:pt x="5995" y="128"/>
                    <a:pt x="5995" y="128"/>
                  </a:cubicBezTo>
                  <a:cubicBezTo>
                    <a:pt x="2998" y="128"/>
                    <a:pt x="2998" y="128"/>
                    <a:pt x="2998" y="128"/>
                  </a:cubicBezTo>
                  <a:cubicBezTo>
                    <a:pt x="2998" y="972"/>
                    <a:pt x="2998" y="972"/>
                    <a:pt x="2998" y="972"/>
                  </a:cubicBezTo>
                  <a:cubicBezTo>
                    <a:pt x="848" y="972"/>
                    <a:pt x="848" y="972"/>
                    <a:pt x="848" y="972"/>
                  </a:cubicBezTo>
                  <a:cubicBezTo>
                    <a:pt x="848" y="3210"/>
                    <a:pt x="848" y="3210"/>
                    <a:pt x="848" y="3210"/>
                  </a:cubicBezTo>
                  <a:cubicBezTo>
                    <a:pt x="950" y="5665"/>
                    <a:pt x="2647" y="6458"/>
                    <a:pt x="2998" y="6677"/>
                  </a:cubicBezTo>
                  <a:cubicBezTo>
                    <a:pt x="2998" y="7575"/>
                    <a:pt x="2998" y="7575"/>
                    <a:pt x="2998" y="7575"/>
                  </a:cubicBezTo>
                  <a:cubicBezTo>
                    <a:pt x="2957" y="7553"/>
                    <a:pt x="2915" y="7530"/>
                    <a:pt x="2874" y="7508"/>
                  </a:cubicBezTo>
                  <a:cubicBezTo>
                    <a:pt x="1037" y="6491"/>
                    <a:pt x="138" y="4871"/>
                    <a:pt x="126" y="2562"/>
                  </a:cubicBezTo>
                  <a:cubicBezTo>
                    <a:pt x="125" y="2325"/>
                    <a:pt x="126" y="604"/>
                    <a:pt x="126" y="124"/>
                  </a:cubicBezTo>
                  <a:cubicBezTo>
                    <a:pt x="2002" y="124"/>
                    <a:pt x="2002" y="124"/>
                    <a:pt x="2002" y="124"/>
                  </a:cubicBezTo>
                  <a:cubicBezTo>
                    <a:pt x="2002" y="0"/>
                    <a:pt x="2002" y="0"/>
                    <a:pt x="2002" y="0"/>
                  </a:cubicBezTo>
                  <a:cubicBezTo>
                    <a:pt x="2" y="0"/>
                    <a:pt x="2" y="0"/>
                    <a:pt x="2" y="0"/>
                  </a:cubicBezTo>
                  <a:cubicBezTo>
                    <a:pt x="2" y="0"/>
                    <a:pt x="0" y="2285"/>
                    <a:pt x="2" y="2562"/>
                  </a:cubicBezTo>
                  <a:cubicBezTo>
                    <a:pt x="13" y="4797"/>
                    <a:pt x="841" y="6603"/>
                    <a:pt x="2998" y="7715"/>
                  </a:cubicBezTo>
                  <a:cubicBezTo>
                    <a:pt x="2998" y="7720"/>
                    <a:pt x="2998" y="7720"/>
                    <a:pt x="2998" y="7720"/>
                  </a:cubicBezTo>
                  <a:cubicBezTo>
                    <a:pt x="5483" y="6542"/>
                    <a:pt x="6120" y="4501"/>
                    <a:pt x="5995" y="2567"/>
                  </a:cubicBezTo>
                  <a:close/>
                  <a:moveTo>
                    <a:pt x="3466" y="3545"/>
                  </a:moveTo>
                  <a:cubicBezTo>
                    <a:pt x="3624" y="3613"/>
                    <a:pt x="3685" y="3499"/>
                    <a:pt x="3808" y="3479"/>
                  </a:cubicBezTo>
                  <a:cubicBezTo>
                    <a:pt x="3924" y="3461"/>
                    <a:pt x="3947" y="3599"/>
                    <a:pt x="3837" y="3601"/>
                  </a:cubicBezTo>
                  <a:cubicBezTo>
                    <a:pt x="3728" y="3603"/>
                    <a:pt x="3593" y="3599"/>
                    <a:pt x="3511" y="3750"/>
                  </a:cubicBezTo>
                  <a:cubicBezTo>
                    <a:pt x="3418" y="3923"/>
                    <a:pt x="3530" y="3998"/>
                    <a:pt x="3500" y="4134"/>
                  </a:cubicBezTo>
                  <a:cubicBezTo>
                    <a:pt x="3487" y="4194"/>
                    <a:pt x="3501" y="4229"/>
                    <a:pt x="3528" y="4249"/>
                  </a:cubicBezTo>
                  <a:cubicBezTo>
                    <a:pt x="3576" y="4284"/>
                    <a:pt x="3647" y="4248"/>
                    <a:pt x="3692" y="4216"/>
                  </a:cubicBezTo>
                  <a:cubicBezTo>
                    <a:pt x="3795" y="4144"/>
                    <a:pt x="3868" y="4224"/>
                    <a:pt x="3976" y="4102"/>
                  </a:cubicBezTo>
                  <a:cubicBezTo>
                    <a:pt x="4065" y="4002"/>
                    <a:pt x="4126" y="3881"/>
                    <a:pt x="4027" y="3722"/>
                  </a:cubicBezTo>
                  <a:cubicBezTo>
                    <a:pt x="3975" y="3639"/>
                    <a:pt x="4043" y="3596"/>
                    <a:pt x="4104" y="3591"/>
                  </a:cubicBezTo>
                  <a:cubicBezTo>
                    <a:pt x="4108" y="3591"/>
                    <a:pt x="4108" y="3591"/>
                    <a:pt x="4108" y="3591"/>
                  </a:cubicBezTo>
                  <a:cubicBezTo>
                    <a:pt x="4168" y="3596"/>
                    <a:pt x="4236" y="3639"/>
                    <a:pt x="4185" y="3722"/>
                  </a:cubicBezTo>
                  <a:cubicBezTo>
                    <a:pt x="4086" y="3881"/>
                    <a:pt x="4146" y="4002"/>
                    <a:pt x="4235" y="4102"/>
                  </a:cubicBezTo>
                  <a:cubicBezTo>
                    <a:pt x="4344" y="4224"/>
                    <a:pt x="4417" y="4144"/>
                    <a:pt x="4519" y="4216"/>
                  </a:cubicBezTo>
                  <a:cubicBezTo>
                    <a:pt x="4564" y="4248"/>
                    <a:pt x="4636" y="4284"/>
                    <a:pt x="4684" y="4249"/>
                  </a:cubicBezTo>
                  <a:cubicBezTo>
                    <a:pt x="4711" y="4229"/>
                    <a:pt x="4724" y="4194"/>
                    <a:pt x="4711" y="4134"/>
                  </a:cubicBezTo>
                  <a:cubicBezTo>
                    <a:pt x="4682" y="3998"/>
                    <a:pt x="4794" y="3923"/>
                    <a:pt x="4700" y="3750"/>
                  </a:cubicBezTo>
                  <a:cubicBezTo>
                    <a:pt x="4618" y="3599"/>
                    <a:pt x="4484" y="3603"/>
                    <a:pt x="4374" y="3601"/>
                  </a:cubicBezTo>
                  <a:cubicBezTo>
                    <a:pt x="4264" y="3599"/>
                    <a:pt x="4287" y="3461"/>
                    <a:pt x="4403" y="3479"/>
                  </a:cubicBezTo>
                  <a:cubicBezTo>
                    <a:pt x="4527" y="3499"/>
                    <a:pt x="4588" y="3613"/>
                    <a:pt x="4745" y="3545"/>
                  </a:cubicBezTo>
                  <a:cubicBezTo>
                    <a:pt x="4897" y="3479"/>
                    <a:pt x="4921" y="3358"/>
                    <a:pt x="4949" y="3237"/>
                  </a:cubicBezTo>
                  <a:cubicBezTo>
                    <a:pt x="4967" y="3161"/>
                    <a:pt x="5013" y="3163"/>
                    <a:pt x="5000" y="3103"/>
                  </a:cubicBezTo>
                  <a:cubicBezTo>
                    <a:pt x="4986" y="3040"/>
                    <a:pt x="4950" y="3077"/>
                    <a:pt x="4877" y="3041"/>
                  </a:cubicBezTo>
                  <a:cubicBezTo>
                    <a:pt x="4749" y="2977"/>
                    <a:pt x="4697" y="2895"/>
                    <a:pt x="4534" y="2965"/>
                  </a:cubicBezTo>
                  <a:cubicBezTo>
                    <a:pt x="4437" y="3006"/>
                    <a:pt x="4397" y="3112"/>
                    <a:pt x="4344" y="3190"/>
                  </a:cubicBezTo>
                  <a:cubicBezTo>
                    <a:pt x="4293" y="3268"/>
                    <a:pt x="4174" y="3179"/>
                    <a:pt x="4238" y="3117"/>
                  </a:cubicBezTo>
                  <a:cubicBezTo>
                    <a:pt x="4301" y="3055"/>
                    <a:pt x="4440" y="2913"/>
                    <a:pt x="4424" y="2776"/>
                  </a:cubicBezTo>
                  <a:cubicBezTo>
                    <a:pt x="4408" y="2639"/>
                    <a:pt x="4285" y="2539"/>
                    <a:pt x="4211" y="2481"/>
                  </a:cubicBezTo>
                  <a:cubicBezTo>
                    <a:pt x="4140" y="2425"/>
                    <a:pt x="4202" y="2359"/>
                    <a:pt x="4110" y="2348"/>
                  </a:cubicBezTo>
                  <a:cubicBezTo>
                    <a:pt x="4110" y="2347"/>
                    <a:pt x="4110" y="2347"/>
                    <a:pt x="4110" y="2347"/>
                  </a:cubicBezTo>
                  <a:cubicBezTo>
                    <a:pt x="4108" y="2348"/>
                    <a:pt x="4107" y="2348"/>
                    <a:pt x="4106" y="2348"/>
                  </a:cubicBezTo>
                  <a:cubicBezTo>
                    <a:pt x="4104" y="2348"/>
                    <a:pt x="4103" y="2348"/>
                    <a:pt x="4101" y="2347"/>
                  </a:cubicBezTo>
                  <a:cubicBezTo>
                    <a:pt x="4101" y="2348"/>
                    <a:pt x="4101" y="2348"/>
                    <a:pt x="4101" y="2348"/>
                  </a:cubicBezTo>
                  <a:cubicBezTo>
                    <a:pt x="4010" y="2359"/>
                    <a:pt x="4071" y="2425"/>
                    <a:pt x="4000" y="2481"/>
                  </a:cubicBezTo>
                  <a:cubicBezTo>
                    <a:pt x="3927" y="2539"/>
                    <a:pt x="3803" y="2639"/>
                    <a:pt x="3787" y="2776"/>
                  </a:cubicBezTo>
                  <a:cubicBezTo>
                    <a:pt x="3772" y="2913"/>
                    <a:pt x="3910" y="3055"/>
                    <a:pt x="3974" y="3117"/>
                  </a:cubicBezTo>
                  <a:cubicBezTo>
                    <a:pt x="4038" y="3179"/>
                    <a:pt x="3919" y="3268"/>
                    <a:pt x="3867" y="3190"/>
                  </a:cubicBezTo>
                  <a:cubicBezTo>
                    <a:pt x="3815" y="3112"/>
                    <a:pt x="3775" y="3006"/>
                    <a:pt x="3677" y="2965"/>
                  </a:cubicBezTo>
                  <a:cubicBezTo>
                    <a:pt x="3514" y="2895"/>
                    <a:pt x="3462" y="2977"/>
                    <a:pt x="3334" y="3041"/>
                  </a:cubicBezTo>
                  <a:cubicBezTo>
                    <a:pt x="3262" y="3077"/>
                    <a:pt x="3225" y="3040"/>
                    <a:pt x="3212" y="3103"/>
                  </a:cubicBezTo>
                  <a:cubicBezTo>
                    <a:pt x="3199" y="3163"/>
                    <a:pt x="3244" y="3161"/>
                    <a:pt x="3262" y="3237"/>
                  </a:cubicBezTo>
                  <a:cubicBezTo>
                    <a:pt x="3291" y="3358"/>
                    <a:pt x="3314" y="3479"/>
                    <a:pt x="3466" y="354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000000"/>
                </a:solidFill>
              </a:endParaRPr>
            </a:p>
          </p:txBody>
        </p:sp>
        <p:sp>
          <p:nvSpPr>
            <p:cNvPr id="1032" name="Freeform 13"/>
            <p:cNvSpPr>
              <a:spLocks noChangeAspect="1" noEditPoints="1"/>
            </p:cNvSpPr>
            <p:nvPr/>
          </p:nvSpPr>
          <p:spPr bwMode="gray">
            <a:xfrm>
              <a:off x="-10395" y="-17929"/>
              <a:ext cx="26618" cy="28355"/>
            </a:xfrm>
            <a:custGeom>
              <a:avLst/>
              <a:gdLst>
                <a:gd name="T0" fmla="*/ 5202 w 11268"/>
                <a:gd name="T1" fmla="*/ 20648 h 11991"/>
                <a:gd name="T2" fmla="*/ 4446 w 11268"/>
                <a:gd name="T3" fmla="*/ 24151 h 11991"/>
                <a:gd name="T4" fmla="*/ 4484 w 11268"/>
                <a:gd name="T5" fmla="*/ 25527 h 11991"/>
                <a:gd name="T6" fmla="*/ 22666 w 11268"/>
                <a:gd name="T7" fmla="*/ 23491 h 11991"/>
                <a:gd name="T8" fmla="*/ 22524 w 11268"/>
                <a:gd name="T9" fmla="*/ 23805 h 11991"/>
                <a:gd name="T10" fmla="*/ 24079 w 11268"/>
                <a:gd name="T11" fmla="*/ 19301 h 11991"/>
                <a:gd name="T12" fmla="*/ 19711 w 11268"/>
                <a:gd name="T13" fmla="*/ 17782 h 11991"/>
                <a:gd name="T14" fmla="*/ 22328 w 11268"/>
                <a:gd name="T15" fmla="*/ 21441 h 11991"/>
                <a:gd name="T16" fmla="*/ 18997 w 11268"/>
                <a:gd name="T17" fmla="*/ 17314 h 11991"/>
                <a:gd name="T18" fmla="*/ 21213 w 11268"/>
                <a:gd name="T19" fmla="*/ 14032 h 11991"/>
                <a:gd name="T20" fmla="*/ 13987 w 11268"/>
                <a:gd name="T21" fmla="*/ 14266 h 11991"/>
                <a:gd name="T22" fmla="*/ 14384 w 11268"/>
                <a:gd name="T23" fmla="*/ 11001 h 11991"/>
                <a:gd name="T24" fmla="*/ 11880 w 11268"/>
                <a:gd name="T25" fmla="*/ 12027 h 11991"/>
                <a:gd name="T26" fmla="*/ 11112 w 11268"/>
                <a:gd name="T27" fmla="*/ 11393 h 11991"/>
                <a:gd name="T28" fmla="*/ 11041 w 11268"/>
                <a:gd name="T29" fmla="*/ 10090 h 11991"/>
                <a:gd name="T30" fmla="*/ 12700 w 11268"/>
                <a:gd name="T31" fmla="*/ 9610 h 11991"/>
                <a:gd name="T32" fmla="*/ 13944 w 11268"/>
                <a:gd name="T33" fmla="*/ 7491 h 11991"/>
                <a:gd name="T34" fmla="*/ 15742 w 11268"/>
                <a:gd name="T35" fmla="*/ 6808 h 11991"/>
                <a:gd name="T36" fmla="*/ 16295 w 11268"/>
                <a:gd name="T37" fmla="*/ 6449 h 11991"/>
                <a:gd name="T38" fmla="*/ 16451 w 11268"/>
                <a:gd name="T39" fmla="*/ 8480 h 11991"/>
                <a:gd name="T40" fmla="*/ 16411 w 11268"/>
                <a:gd name="T41" fmla="*/ 10781 h 11991"/>
                <a:gd name="T42" fmla="*/ 16734 w 11268"/>
                <a:gd name="T43" fmla="*/ 10908 h 11991"/>
                <a:gd name="T44" fmla="*/ 17119 w 11268"/>
                <a:gd name="T45" fmla="*/ 7837 h 11991"/>
                <a:gd name="T46" fmla="*/ 17348 w 11268"/>
                <a:gd name="T47" fmla="*/ 5952 h 11991"/>
                <a:gd name="T48" fmla="*/ 17202 w 11268"/>
                <a:gd name="T49" fmla="*/ 2840 h 11991"/>
                <a:gd name="T50" fmla="*/ 14419 w 11268"/>
                <a:gd name="T51" fmla="*/ 2194 h 11991"/>
                <a:gd name="T52" fmla="*/ 12291 w 11268"/>
                <a:gd name="T53" fmla="*/ 608 h 11991"/>
                <a:gd name="T54" fmla="*/ 12307 w 11268"/>
                <a:gd name="T55" fmla="*/ 4311 h 11991"/>
                <a:gd name="T56" fmla="*/ 13836 w 11268"/>
                <a:gd name="T57" fmla="*/ 4339 h 11991"/>
                <a:gd name="T58" fmla="*/ 9331 w 11268"/>
                <a:gd name="T59" fmla="*/ 5753 h 11991"/>
                <a:gd name="T60" fmla="*/ 8289 w 11268"/>
                <a:gd name="T61" fmla="*/ 14167 h 11991"/>
                <a:gd name="T62" fmla="*/ 3298 w 11268"/>
                <a:gd name="T63" fmla="*/ 10563 h 11991"/>
                <a:gd name="T64" fmla="*/ 3085 w 11268"/>
                <a:gd name="T65" fmla="*/ 21675 h 11991"/>
                <a:gd name="T66" fmla="*/ 13070 w 11268"/>
                <a:gd name="T67" fmla="*/ 19379 h 11991"/>
                <a:gd name="T68" fmla="*/ 13134 w 11268"/>
                <a:gd name="T69" fmla="*/ 16647 h 11991"/>
                <a:gd name="T70" fmla="*/ 17242 w 11268"/>
                <a:gd name="T71" fmla="*/ 17135 h 11991"/>
                <a:gd name="T72" fmla="*/ 16904 w 11268"/>
                <a:gd name="T73" fmla="*/ 2653 h 11991"/>
                <a:gd name="T74" fmla="*/ 16189 w 11268"/>
                <a:gd name="T75" fmla="*/ 4687 h 11991"/>
                <a:gd name="T76" fmla="*/ 15898 w 11268"/>
                <a:gd name="T77" fmla="*/ 2779 h 11991"/>
                <a:gd name="T78" fmla="*/ 15121 w 11268"/>
                <a:gd name="T79" fmla="*/ 2724 h 11991"/>
                <a:gd name="T80" fmla="*/ 10751 w 11268"/>
                <a:gd name="T81" fmla="*/ 2828 h 11991"/>
                <a:gd name="T82" fmla="*/ 12619 w 11268"/>
                <a:gd name="T83" fmla="*/ 598 h 11991"/>
                <a:gd name="T84" fmla="*/ 12990 w 11268"/>
                <a:gd name="T85" fmla="*/ 2762 h 11991"/>
                <a:gd name="T86" fmla="*/ 13507 w 11268"/>
                <a:gd name="T87" fmla="*/ 2199 h 11991"/>
                <a:gd name="T88" fmla="*/ 9246 w 11268"/>
                <a:gd name="T89" fmla="*/ 10863 h 11991"/>
                <a:gd name="T90" fmla="*/ 12220 w 11268"/>
                <a:gd name="T91" fmla="*/ 6510 h 11991"/>
                <a:gd name="T92" fmla="*/ 11287 w 11268"/>
                <a:gd name="T93" fmla="*/ 9468 h 11991"/>
                <a:gd name="T94" fmla="*/ 9362 w 11268"/>
                <a:gd name="T95" fmla="*/ 10159 h 11991"/>
                <a:gd name="T96" fmla="*/ 16803 w 11268"/>
                <a:gd name="T97" fmla="*/ 18617 h 11991"/>
                <a:gd name="T98" fmla="*/ 15404 w 11268"/>
                <a:gd name="T99" fmla="*/ 19171 h 11991"/>
                <a:gd name="T100" fmla="*/ 4519 w 11268"/>
                <a:gd name="T101" fmla="*/ 13462 h 11991"/>
                <a:gd name="T102" fmla="*/ 2643 w 11268"/>
                <a:gd name="T103" fmla="*/ 18977 h 11991"/>
                <a:gd name="T104" fmla="*/ 9978 w 11268"/>
                <a:gd name="T105" fmla="*/ 16472 h 11991"/>
                <a:gd name="T106" fmla="*/ 15848 w 11268"/>
                <a:gd name="T107" fmla="*/ 14351 h 11991"/>
                <a:gd name="T108" fmla="*/ 15310 w 11268"/>
                <a:gd name="T109" fmla="*/ 12391 h 11991"/>
                <a:gd name="T110" fmla="*/ 22142 w 11268"/>
                <a:gd name="T111" fmla="*/ 12460 h 11991"/>
                <a:gd name="T112" fmla="*/ 17339 w 11268"/>
                <a:gd name="T113" fmla="*/ 9610 h 11991"/>
                <a:gd name="T114" fmla="*/ 10904 w 11268"/>
                <a:gd name="T115" fmla="*/ 8314 h 11991"/>
                <a:gd name="T116" fmla="*/ 11707 w 11268"/>
                <a:gd name="T117" fmla="*/ 7539 h 11991"/>
                <a:gd name="T118" fmla="*/ 10387 w 11268"/>
                <a:gd name="T119" fmla="*/ 7416 h 1199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268"/>
                <a:gd name="T181" fmla="*/ 0 h 11991"/>
                <a:gd name="T182" fmla="*/ 11268 w 11268"/>
                <a:gd name="T183" fmla="*/ 11991 h 1199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268" h="11991">
                  <a:moveTo>
                    <a:pt x="2191" y="8553"/>
                  </a:moveTo>
                  <a:cubicBezTo>
                    <a:pt x="2256" y="8641"/>
                    <a:pt x="2443" y="8820"/>
                    <a:pt x="2593" y="8666"/>
                  </a:cubicBezTo>
                  <a:cubicBezTo>
                    <a:pt x="2586" y="9211"/>
                    <a:pt x="2586" y="9211"/>
                    <a:pt x="2586" y="9211"/>
                  </a:cubicBezTo>
                  <a:cubicBezTo>
                    <a:pt x="2545" y="9259"/>
                    <a:pt x="2330" y="9350"/>
                    <a:pt x="2162" y="9178"/>
                  </a:cubicBezTo>
                  <a:cubicBezTo>
                    <a:pt x="2033" y="9047"/>
                    <a:pt x="2015" y="8871"/>
                    <a:pt x="2052" y="8765"/>
                  </a:cubicBezTo>
                  <a:cubicBezTo>
                    <a:pt x="2088" y="8659"/>
                    <a:pt x="2191" y="8553"/>
                    <a:pt x="2191" y="8553"/>
                  </a:cubicBezTo>
                  <a:close/>
                  <a:moveTo>
                    <a:pt x="2202" y="8732"/>
                  </a:moveTo>
                  <a:cubicBezTo>
                    <a:pt x="2202" y="8732"/>
                    <a:pt x="2088" y="8941"/>
                    <a:pt x="2256" y="9120"/>
                  </a:cubicBezTo>
                  <a:cubicBezTo>
                    <a:pt x="2319" y="9186"/>
                    <a:pt x="2476" y="9186"/>
                    <a:pt x="2549" y="9135"/>
                  </a:cubicBezTo>
                  <a:cubicBezTo>
                    <a:pt x="2545" y="8864"/>
                    <a:pt x="2545" y="8864"/>
                    <a:pt x="2545" y="8864"/>
                  </a:cubicBezTo>
                  <a:cubicBezTo>
                    <a:pt x="2545" y="8864"/>
                    <a:pt x="2451" y="8904"/>
                    <a:pt x="2381" y="8879"/>
                  </a:cubicBezTo>
                  <a:cubicBezTo>
                    <a:pt x="2263" y="8835"/>
                    <a:pt x="2202" y="8732"/>
                    <a:pt x="2202" y="8732"/>
                  </a:cubicBezTo>
                  <a:close/>
                  <a:moveTo>
                    <a:pt x="2578" y="10532"/>
                  </a:moveTo>
                  <a:cubicBezTo>
                    <a:pt x="2545" y="10537"/>
                    <a:pt x="2545" y="10537"/>
                    <a:pt x="2545" y="10537"/>
                  </a:cubicBezTo>
                  <a:cubicBezTo>
                    <a:pt x="2507" y="11085"/>
                    <a:pt x="2348" y="11272"/>
                    <a:pt x="2277" y="11327"/>
                  </a:cubicBezTo>
                  <a:cubicBezTo>
                    <a:pt x="1967" y="11565"/>
                    <a:pt x="1975" y="11991"/>
                    <a:pt x="1865" y="11865"/>
                  </a:cubicBezTo>
                  <a:cubicBezTo>
                    <a:pt x="1100" y="10985"/>
                    <a:pt x="2129" y="10444"/>
                    <a:pt x="2211" y="10367"/>
                  </a:cubicBezTo>
                  <a:cubicBezTo>
                    <a:pt x="2229" y="10350"/>
                    <a:pt x="2150" y="10205"/>
                    <a:pt x="2096" y="10252"/>
                  </a:cubicBezTo>
                  <a:cubicBezTo>
                    <a:pt x="1912" y="10408"/>
                    <a:pt x="1715" y="10304"/>
                    <a:pt x="1682" y="10265"/>
                  </a:cubicBezTo>
                  <a:cubicBezTo>
                    <a:pt x="1429" y="9975"/>
                    <a:pt x="1756" y="9720"/>
                    <a:pt x="1756" y="9720"/>
                  </a:cubicBezTo>
                  <a:cubicBezTo>
                    <a:pt x="1939" y="10086"/>
                    <a:pt x="2529" y="9555"/>
                    <a:pt x="2584" y="9467"/>
                  </a:cubicBezTo>
                  <a:cubicBezTo>
                    <a:pt x="2584" y="9467"/>
                    <a:pt x="2584" y="9467"/>
                    <a:pt x="2584" y="9467"/>
                  </a:cubicBezTo>
                  <a:lnTo>
                    <a:pt x="2578" y="10532"/>
                  </a:lnTo>
                  <a:close/>
                  <a:moveTo>
                    <a:pt x="1882" y="10213"/>
                  </a:moveTo>
                  <a:cubicBezTo>
                    <a:pt x="2074" y="10235"/>
                    <a:pt x="2538" y="9884"/>
                    <a:pt x="2540" y="9775"/>
                  </a:cubicBezTo>
                  <a:cubicBezTo>
                    <a:pt x="2541" y="9696"/>
                    <a:pt x="2479" y="9722"/>
                    <a:pt x="2470" y="9729"/>
                  </a:cubicBezTo>
                  <a:cubicBezTo>
                    <a:pt x="2068" y="10056"/>
                    <a:pt x="1882" y="9975"/>
                    <a:pt x="1835" y="9947"/>
                  </a:cubicBezTo>
                  <a:cubicBezTo>
                    <a:pt x="1760" y="9903"/>
                    <a:pt x="1744" y="9860"/>
                    <a:pt x="1744" y="9860"/>
                  </a:cubicBezTo>
                  <a:cubicBezTo>
                    <a:pt x="1646" y="9986"/>
                    <a:pt x="1650" y="10187"/>
                    <a:pt x="1882" y="10213"/>
                  </a:cubicBezTo>
                  <a:close/>
                  <a:moveTo>
                    <a:pt x="2249" y="10150"/>
                  </a:moveTo>
                  <a:cubicBezTo>
                    <a:pt x="2263" y="10178"/>
                    <a:pt x="2299" y="10286"/>
                    <a:pt x="2337" y="10293"/>
                  </a:cubicBezTo>
                  <a:cubicBezTo>
                    <a:pt x="2400" y="10304"/>
                    <a:pt x="2555" y="10125"/>
                    <a:pt x="2565" y="10071"/>
                  </a:cubicBezTo>
                  <a:cubicBezTo>
                    <a:pt x="2578" y="9991"/>
                    <a:pt x="2537" y="9940"/>
                    <a:pt x="2513" y="9964"/>
                  </a:cubicBezTo>
                  <a:cubicBezTo>
                    <a:pt x="2384" y="10087"/>
                    <a:pt x="2249" y="10150"/>
                    <a:pt x="2249" y="10150"/>
                  </a:cubicBezTo>
                  <a:close/>
                  <a:moveTo>
                    <a:pt x="2441" y="10400"/>
                  </a:moveTo>
                  <a:cubicBezTo>
                    <a:pt x="2337" y="10561"/>
                    <a:pt x="2118" y="10521"/>
                    <a:pt x="1898" y="10795"/>
                  </a:cubicBezTo>
                  <a:cubicBezTo>
                    <a:pt x="1800" y="10917"/>
                    <a:pt x="1619" y="11357"/>
                    <a:pt x="1821" y="11618"/>
                  </a:cubicBezTo>
                  <a:cubicBezTo>
                    <a:pt x="1860" y="11667"/>
                    <a:pt x="1958" y="11448"/>
                    <a:pt x="1985" y="11409"/>
                  </a:cubicBezTo>
                  <a:cubicBezTo>
                    <a:pt x="2012" y="11371"/>
                    <a:pt x="2280" y="11178"/>
                    <a:pt x="2359" y="10970"/>
                  </a:cubicBezTo>
                  <a:cubicBezTo>
                    <a:pt x="2436" y="10767"/>
                    <a:pt x="2422" y="10596"/>
                    <a:pt x="2474" y="10521"/>
                  </a:cubicBezTo>
                  <a:cubicBezTo>
                    <a:pt x="2535" y="10433"/>
                    <a:pt x="2513" y="10290"/>
                    <a:pt x="2441" y="10400"/>
                  </a:cubicBezTo>
                  <a:close/>
                  <a:moveTo>
                    <a:pt x="8459" y="11824"/>
                  </a:moveTo>
                  <a:cubicBezTo>
                    <a:pt x="8613" y="11810"/>
                    <a:pt x="8750" y="11631"/>
                    <a:pt x="8871" y="11393"/>
                  </a:cubicBezTo>
                  <a:cubicBezTo>
                    <a:pt x="8871" y="11393"/>
                    <a:pt x="9219" y="11755"/>
                    <a:pt x="9526" y="11925"/>
                  </a:cubicBezTo>
                  <a:cubicBezTo>
                    <a:pt x="9535" y="11930"/>
                    <a:pt x="9555" y="11950"/>
                    <a:pt x="9562" y="11931"/>
                  </a:cubicBezTo>
                  <a:cubicBezTo>
                    <a:pt x="9825" y="11206"/>
                    <a:pt x="9408" y="10680"/>
                    <a:pt x="9408" y="10680"/>
                  </a:cubicBezTo>
                  <a:cubicBezTo>
                    <a:pt x="9408" y="10680"/>
                    <a:pt x="9672" y="10584"/>
                    <a:pt x="9710" y="10391"/>
                  </a:cubicBezTo>
                  <a:cubicBezTo>
                    <a:pt x="9765" y="10115"/>
                    <a:pt x="9595" y="9934"/>
                    <a:pt x="9595" y="9934"/>
                  </a:cubicBezTo>
                  <a:cubicBezTo>
                    <a:pt x="9530" y="9912"/>
                    <a:pt x="9342" y="10139"/>
                    <a:pt x="9115" y="9884"/>
                  </a:cubicBezTo>
                  <a:cubicBezTo>
                    <a:pt x="8790" y="9521"/>
                    <a:pt x="8805" y="9272"/>
                    <a:pt x="8810" y="9231"/>
                  </a:cubicBezTo>
                  <a:cubicBezTo>
                    <a:pt x="8810" y="9231"/>
                    <a:pt x="9038" y="9229"/>
                    <a:pt x="9151" y="9017"/>
                  </a:cubicBezTo>
                  <a:cubicBezTo>
                    <a:pt x="9384" y="8578"/>
                    <a:pt x="9004" y="8324"/>
                    <a:pt x="9002" y="8389"/>
                  </a:cubicBezTo>
                  <a:cubicBezTo>
                    <a:pt x="9000" y="8524"/>
                    <a:pt x="8756" y="8864"/>
                    <a:pt x="8196" y="8019"/>
                  </a:cubicBezTo>
                  <a:cubicBezTo>
                    <a:pt x="8097" y="8162"/>
                    <a:pt x="8097" y="8162"/>
                    <a:pt x="8097" y="8162"/>
                  </a:cubicBezTo>
                  <a:cubicBezTo>
                    <a:pt x="8511" y="8531"/>
                    <a:pt x="8511" y="8531"/>
                    <a:pt x="8511" y="8531"/>
                  </a:cubicBezTo>
                  <a:cubicBezTo>
                    <a:pt x="8511" y="8531"/>
                    <a:pt x="8809" y="8862"/>
                    <a:pt x="9051" y="8579"/>
                  </a:cubicBezTo>
                  <a:cubicBezTo>
                    <a:pt x="9067" y="8561"/>
                    <a:pt x="9140" y="8691"/>
                    <a:pt x="9131" y="8836"/>
                  </a:cubicBezTo>
                  <a:cubicBezTo>
                    <a:pt x="9123" y="8968"/>
                    <a:pt x="8945" y="9205"/>
                    <a:pt x="8766" y="9097"/>
                  </a:cubicBezTo>
                  <a:cubicBezTo>
                    <a:pt x="8594" y="8993"/>
                    <a:pt x="8761" y="9629"/>
                    <a:pt x="8942" y="9826"/>
                  </a:cubicBezTo>
                  <a:cubicBezTo>
                    <a:pt x="9008" y="9898"/>
                    <a:pt x="9230" y="10227"/>
                    <a:pt x="9535" y="10067"/>
                  </a:cubicBezTo>
                  <a:cubicBezTo>
                    <a:pt x="9612" y="10026"/>
                    <a:pt x="9858" y="10510"/>
                    <a:pt x="9194" y="10595"/>
                  </a:cubicBezTo>
                  <a:cubicBezTo>
                    <a:pt x="9036" y="10615"/>
                    <a:pt x="9724" y="10876"/>
                    <a:pt x="9529" y="11741"/>
                  </a:cubicBezTo>
                  <a:cubicBezTo>
                    <a:pt x="9510" y="11826"/>
                    <a:pt x="9285" y="11603"/>
                    <a:pt x="9189" y="11541"/>
                  </a:cubicBezTo>
                  <a:cubicBezTo>
                    <a:pt x="8725" y="11242"/>
                    <a:pt x="8871" y="10933"/>
                    <a:pt x="8802" y="10935"/>
                  </a:cubicBezTo>
                  <a:cubicBezTo>
                    <a:pt x="8712" y="10938"/>
                    <a:pt x="8873" y="11606"/>
                    <a:pt x="8503" y="11560"/>
                  </a:cubicBezTo>
                  <a:lnTo>
                    <a:pt x="8459" y="11824"/>
                  </a:lnTo>
                  <a:close/>
                  <a:moveTo>
                    <a:pt x="8053" y="7235"/>
                  </a:moveTo>
                  <a:cubicBezTo>
                    <a:pt x="8103" y="7257"/>
                    <a:pt x="8530" y="7163"/>
                    <a:pt x="8761" y="7328"/>
                  </a:cubicBezTo>
                  <a:cubicBezTo>
                    <a:pt x="9142" y="7600"/>
                    <a:pt x="9430" y="7849"/>
                    <a:pt x="9803" y="7745"/>
                  </a:cubicBezTo>
                  <a:cubicBezTo>
                    <a:pt x="10221" y="7628"/>
                    <a:pt x="10143" y="7333"/>
                    <a:pt x="10077" y="7235"/>
                  </a:cubicBezTo>
                  <a:cubicBezTo>
                    <a:pt x="10062" y="7211"/>
                    <a:pt x="10571" y="7229"/>
                    <a:pt x="10434" y="7750"/>
                  </a:cubicBezTo>
                  <a:cubicBezTo>
                    <a:pt x="10392" y="7909"/>
                    <a:pt x="10236" y="8003"/>
                    <a:pt x="10193" y="8162"/>
                  </a:cubicBezTo>
                  <a:cubicBezTo>
                    <a:pt x="10193" y="8162"/>
                    <a:pt x="10451" y="8116"/>
                    <a:pt x="10725" y="8217"/>
                  </a:cubicBezTo>
                  <a:cubicBezTo>
                    <a:pt x="10977" y="8310"/>
                    <a:pt x="11098" y="8606"/>
                    <a:pt x="11235" y="8743"/>
                  </a:cubicBezTo>
                  <a:cubicBezTo>
                    <a:pt x="11268" y="8776"/>
                    <a:pt x="11128" y="8712"/>
                    <a:pt x="10972" y="8760"/>
                  </a:cubicBezTo>
                  <a:cubicBezTo>
                    <a:pt x="10845" y="8798"/>
                    <a:pt x="10736" y="8930"/>
                    <a:pt x="10467" y="8875"/>
                  </a:cubicBezTo>
                  <a:cubicBezTo>
                    <a:pt x="10094" y="8798"/>
                    <a:pt x="10155" y="8709"/>
                    <a:pt x="9940" y="8584"/>
                  </a:cubicBezTo>
                  <a:cubicBezTo>
                    <a:pt x="9809" y="8507"/>
                    <a:pt x="9781" y="8666"/>
                    <a:pt x="9798" y="8699"/>
                  </a:cubicBezTo>
                  <a:cubicBezTo>
                    <a:pt x="9836" y="8777"/>
                    <a:pt x="9968" y="8890"/>
                    <a:pt x="9968" y="9039"/>
                  </a:cubicBezTo>
                  <a:cubicBezTo>
                    <a:pt x="9968" y="9303"/>
                    <a:pt x="9792" y="9489"/>
                    <a:pt x="9726" y="9528"/>
                  </a:cubicBezTo>
                  <a:cubicBezTo>
                    <a:pt x="9726" y="9528"/>
                    <a:pt x="9300" y="9340"/>
                    <a:pt x="9364" y="8683"/>
                  </a:cubicBezTo>
                  <a:cubicBezTo>
                    <a:pt x="9378" y="8547"/>
                    <a:pt x="9199" y="8336"/>
                    <a:pt x="9051" y="8184"/>
                  </a:cubicBezTo>
                  <a:cubicBezTo>
                    <a:pt x="8892" y="8019"/>
                    <a:pt x="8732" y="7949"/>
                    <a:pt x="8694" y="7899"/>
                  </a:cubicBezTo>
                  <a:cubicBezTo>
                    <a:pt x="8472" y="7615"/>
                    <a:pt x="8344" y="7520"/>
                    <a:pt x="8344" y="7520"/>
                  </a:cubicBezTo>
                  <a:cubicBezTo>
                    <a:pt x="8273" y="7959"/>
                    <a:pt x="7970" y="8063"/>
                    <a:pt x="7796" y="7970"/>
                  </a:cubicBezTo>
                  <a:cubicBezTo>
                    <a:pt x="7631" y="7882"/>
                    <a:pt x="7653" y="7630"/>
                    <a:pt x="7653" y="7630"/>
                  </a:cubicBezTo>
                  <a:cubicBezTo>
                    <a:pt x="7993" y="7717"/>
                    <a:pt x="8031" y="7295"/>
                    <a:pt x="7933" y="7207"/>
                  </a:cubicBezTo>
                  <a:cubicBezTo>
                    <a:pt x="7933" y="7207"/>
                    <a:pt x="7963" y="7195"/>
                    <a:pt x="8053" y="7235"/>
                  </a:cubicBezTo>
                  <a:close/>
                  <a:moveTo>
                    <a:pt x="8042" y="7322"/>
                  </a:moveTo>
                  <a:cubicBezTo>
                    <a:pt x="8097" y="7613"/>
                    <a:pt x="7905" y="7701"/>
                    <a:pt x="7762" y="7734"/>
                  </a:cubicBezTo>
                  <a:cubicBezTo>
                    <a:pt x="7762" y="7734"/>
                    <a:pt x="7764" y="7933"/>
                    <a:pt x="7960" y="7904"/>
                  </a:cubicBezTo>
                  <a:cubicBezTo>
                    <a:pt x="8108" y="7882"/>
                    <a:pt x="8218" y="7876"/>
                    <a:pt x="8218" y="7438"/>
                  </a:cubicBezTo>
                  <a:cubicBezTo>
                    <a:pt x="8333" y="7427"/>
                    <a:pt x="8333" y="7427"/>
                    <a:pt x="8333" y="7427"/>
                  </a:cubicBezTo>
                  <a:cubicBezTo>
                    <a:pt x="8382" y="7394"/>
                    <a:pt x="8629" y="7715"/>
                    <a:pt x="8742" y="7789"/>
                  </a:cubicBezTo>
                  <a:cubicBezTo>
                    <a:pt x="8854" y="7863"/>
                    <a:pt x="9256" y="8222"/>
                    <a:pt x="9359" y="8387"/>
                  </a:cubicBezTo>
                  <a:cubicBezTo>
                    <a:pt x="9545" y="8683"/>
                    <a:pt x="9396" y="8858"/>
                    <a:pt x="9452" y="9067"/>
                  </a:cubicBezTo>
                  <a:cubicBezTo>
                    <a:pt x="9490" y="9210"/>
                    <a:pt x="9634" y="9409"/>
                    <a:pt x="9699" y="9396"/>
                  </a:cubicBezTo>
                  <a:cubicBezTo>
                    <a:pt x="9781" y="9379"/>
                    <a:pt x="9924" y="9072"/>
                    <a:pt x="9792" y="8913"/>
                  </a:cubicBezTo>
                  <a:cubicBezTo>
                    <a:pt x="9696" y="8797"/>
                    <a:pt x="9556" y="8562"/>
                    <a:pt x="9792" y="8480"/>
                  </a:cubicBezTo>
                  <a:cubicBezTo>
                    <a:pt x="9992" y="8410"/>
                    <a:pt x="10224" y="8661"/>
                    <a:pt x="10368" y="8738"/>
                  </a:cubicBezTo>
                  <a:cubicBezTo>
                    <a:pt x="10648" y="8886"/>
                    <a:pt x="10917" y="8716"/>
                    <a:pt x="11005" y="8639"/>
                  </a:cubicBezTo>
                  <a:cubicBezTo>
                    <a:pt x="11005" y="8639"/>
                    <a:pt x="10906" y="8392"/>
                    <a:pt x="10593" y="8260"/>
                  </a:cubicBezTo>
                  <a:cubicBezTo>
                    <a:pt x="10435" y="8194"/>
                    <a:pt x="10143" y="8228"/>
                    <a:pt x="10143" y="8228"/>
                  </a:cubicBezTo>
                  <a:cubicBezTo>
                    <a:pt x="9929" y="8189"/>
                    <a:pt x="10272" y="7903"/>
                    <a:pt x="10330" y="7777"/>
                  </a:cubicBezTo>
                  <a:cubicBezTo>
                    <a:pt x="10456" y="7503"/>
                    <a:pt x="10248" y="7366"/>
                    <a:pt x="10248" y="7366"/>
                  </a:cubicBezTo>
                  <a:cubicBezTo>
                    <a:pt x="10248" y="7509"/>
                    <a:pt x="10155" y="7899"/>
                    <a:pt x="9567" y="7844"/>
                  </a:cubicBezTo>
                  <a:cubicBezTo>
                    <a:pt x="9101" y="7800"/>
                    <a:pt x="8838" y="7399"/>
                    <a:pt x="8602" y="7339"/>
                  </a:cubicBezTo>
                  <a:cubicBezTo>
                    <a:pt x="8465" y="7304"/>
                    <a:pt x="8042" y="7322"/>
                    <a:pt x="8042" y="7322"/>
                  </a:cubicBezTo>
                  <a:close/>
                  <a:moveTo>
                    <a:pt x="10217" y="5450"/>
                  </a:moveTo>
                  <a:cubicBezTo>
                    <a:pt x="10634" y="5043"/>
                    <a:pt x="10547" y="4667"/>
                    <a:pt x="10434" y="4479"/>
                  </a:cubicBezTo>
                  <a:cubicBezTo>
                    <a:pt x="10296" y="4248"/>
                    <a:pt x="10302" y="4038"/>
                    <a:pt x="10301" y="4038"/>
                  </a:cubicBezTo>
                  <a:cubicBezTo>
                    <a:pt x="10193" y="4183"/>
                    <a:pt x="10039" y="4238"/>
                    <a:pt x="9926" y="4338"/>
                  </a:cubicBezTo>
                  <a:cubicBezTo>
                    <a:pt x="9802" y="4450"/>
                    <a:pt x="9791" y="4519"/>
                    <a:pt x="9785" y="4512"/>
                  </a:cubicBezTo>
                  <a:cubicBezTo>
                    <a:pt x="9694" y="4414"/>
                    <a:pt x="9669" y="4336"/>
                    <a:pt x="9495" y="4166"/>
                  </a:cubicBezTo>
                  <a:cubicBezTo>
                    <a:pt x="9400" y="4073"/>
                    <a:pt x="9201" y="3972"/>
                    <a:pt x="8874" y="4032"/>
                  </a:cubicBezTo>
                  <a:cubicBezTo>
                    <a:pt x="8667" y="4071"/>
                    <a:pt x="8505" y="3956"/>
                    <a:pt x="8505" y="3956"/>
                  </a:cubicBezTo>
                  <a:cubicBezTo>
                    <a:pt x="8571" y="4352"/>
                    <a:pt x="8478" y="4657"/>
                    <a:pt x="8612" y="4887"/>
                  </a:cubicBezTo>
                  <a:cubicBezTo>
                    <a:pt x="8752" y="5127"/>
                    <a:pt x="8952" y="5185"/>
                    <a:pt x="8950" y="5189"/>
                  </a:cubicBezTo>
                  <a:cubicBezTo>
                    <a:pt x="8767" y="5460"/>
                    <a:pt x="8492" y="5637"/>
                    <a:pt x="8492" y="5637"/>
                  </a:cubicBezTo>
                  <a:cubicBezTo>
                    <a:pt x="8586" y="5721"/>
                    <a:pt x="8752" y="5873"/>
                    <a:pt x="8980" y="5934"/>
                  </a:cubicBezTo>
                  <a:cubicBezTo>
                    <a:pt x="9120" y="5971"/>
                    <a:pt x="9300" y="5951"/>
                    <a:pt x="9443" y="5948"/>
                  </a:cubicBezTo>
                  <a:cubicBezTo>
                    <a:pt x="9442" y="5949"/>
                    <a:pt x="9442" y="5950"/>
                    <a:pt x="9441" y="5951"/>
                  </a:cubicBezTo>
                  <a:cubicBezTo>
                    <a:pt x="9112" y="6587"/>
                    <a:pt x="7790" y="6828"/>
                    <a:pt x="7274" y="6000"/>
                  </a:cubicBezTo>
                  <a:cubicBezTo>
                    <a:pt x="7274" y="6000"/>
                    <a:pt x="7278" y="5906"/>
                    <a:pt x="7348" y="5942"/>
                  </a:cubicBezTo>
                  <a:cubicBezTo>
                    <a:pt x="7459" y="6000"/>
                    <a:pt x="7654" y="6164"/>
                    <a:pt x="7794" y="6264"/>
                  </a:cubicBezTo>
                  <a:cubicBezTo>
                    <a:pt x="7971" y="6389"/>
                    <a:pt x="7294" y="5426"/>
                    <a:pt x="7223" y="5298"/>
                  </a:cubicBezTo>
                  <a:cubicBezTo>
                    <a:pt x="7223" y="5298"/>
                    <a:pt x="7115" y="5186"/>
                    <a:pt x="6953" y="5176"/>
                  </a:cubicBezTo>
                  <a:cubicBezTo>
                    <a:pt x="6867" y="5171"/>
                    <a:pt x="6861" y="5107"/>
                    <a:pt x="6837" y="5106"/>
                  </a:cubicBezTo>
                  <a:cubicBezTo>
                    <a:pt x="6792" y="5105"/>
                    <a:pt x="6665" y="5148"/>
                    <a:pt x="6613" y="5097"/>
                  </a:cubicBezTo>
                  <a:cubicBezTo>
                    <a:pt x="6514" y="4997"/>
                    <a:pt x="6509" y="5056"/>
                    <a:pt x="6432" y="5102"/>
                  </a:cubicBezTo>
                  <a:cubicBezTo>
                    <a:pt x="6404" y="5119"/>
                    <a:pt x="6320" y="5125"/>
                    <a:pt x="6327" y="5137"/>
                  </a:cubicBezTo>
                  <a:cubicBezTo>
                    <a:pt x="6376" y="5228"/>
                    <a:pt x="6506" y="6004"/>
                    <a:pt x="5921" y="6033"/>
                  </a:cubicBezTo>
                  <a:cubicBezTo>
                    <a:pt x="5760" y="6041"/>
                    <a:pt x="5728" y="5895"/>
                    <a:pt x="5833" y="5887"/>
                  </a:cubicBezTo>
                  <a:cubicBezTo>
                    <a:pt x="5930" y="5880"/>
                    <a:pt x="6170" y="5808"/>
                    <a:pt x="6133" y="5814"/>
                  </a:cubicBezTo>
                  <a:cubicBezTo>
                    <a:pt x="5991" y="5836"/>
                    <a:pt x="3807" y="6154"/>
                    <a:pt x="3615" y="6132"/>
                  </a:cubicBezTo>
                  <a:cubicBezTo>
                    <a:pt x="3541" y="6123"/>
                    <a:pt x="3517" y="6000"/>
                    <a:pt x="3626" y="5984"/>
                  </a:cubicBezTo>
                  <a:cubicBezTo>
                    <a:pt x="3816" y="5955"/>
                    <a:pt x="4863" y="5840"/>
                    <a:pt x="5073" y="5774"/>
                  </a:cubicBezTo>
                  <a:cubicBezTo>
                    <a:pt x="5376" y="5677"/>
                    <a:pt x="5338" y="5518"/>
                    <a:pt x="5349" y="5408"/>
                  </a:cubicBezTo>
                  <a:cubicBezTo>
                    <a:pt x="5360" y="5298"/>
                    <a:pt x="6069" y="5289"/>
                    <a:pt x="6184" y="5247"/>
                  </a:cubicBezTo>
                  <a:cubicBezTo>
                    <a:pt x="6202" y="5240"/>
                    <a:pt x="6156" y="5094"/>
                    <a:pt x="6155" y="5113"/>
                  </a:cubicBezTo>
                  <a:cubicBezTo>
                    <a:pt x="6155" y="5113"/>
                    <a:pt x="6056" y="5081"/>
                    <a:pt x="6025" y="5046"/>
                  </a:cubicBezTo>
                  <a:cubicBezTo>
                    <a:pt x="6025" y="5046"/>
                    <a:pt x="6094" y="4966"/>
                    <a:pt x="6111" y="4851"/>
                  </a:cubicBezTo>
                  <a:cubicBezTo>
                    <a:pt x="6114" y="4833"/>
                    <a:pt x="5985" y="4838"/>
                    <a:pt x="5974" y="4671"/>
                  </a:cubicBezTo>
                  <a:cubicBezTo>
                    <a:pt x="5973" y="4651"/>
                    <a:pt x="6051" y="4637"/>
                    <a:pt x="6089" y="4652"/>
                  </a:cubicBezTo>
                  <a:cubicBezTo>
                    <a:pt x="6121" y="4665"/>
                    <a:pt x="6169" y="4682"/>
                    <a:pt x="6257" y="4770"/>
                  </a:cubicBezTo>
                  <a:cubicBezTo>
                    <a:pt x="6265" y="4778"/>
                    <a:pt x="6186" y="4909"/>
                    <a:pt x="6303" y="4968"/>
                  </a:cubicBezTo>
                  <a:cubicBezTo>
                    <a:pt x="6302" y="4967"/>
                    <a:pt x="6406" y="4999"/>
                    <a:pt x="6413" y="4976"/>
                  </a:cubicBezTo>
                  <a:cubicBezTo>
                    <a:pt x="6442" y="4884"/>
                    <a:pt x="6291" y="4692"/>
                    <a:pt x="6276" y="4639"/>
                  </a:cubicBezTo>
                  <a:cubicBezTo>
                    <a:pt x="6261" y="4585"/>
                    <a:pt x="6159" y="4457"/>
                    <a:pt x="6052" y="4459"/>
                  </a:cubicBezTo>
                  <a:cubicBezTo>
                    <a:pt x="5938" y="4460"/>
                    <a:pt x="5725" y="4480"/>
                    <a:pt x="5602" y="4548"/>
                  </a:cubicBezTo>
                  <a:cubicBezTo>
                    <a:pt x="5578" y="4562"/>
                    <a:pt x="5910" y="4981"/>
                    <a:pt x="5919" y="5014"/>
                  </a:cubicBezTo>
                  <a:cubicBezTo>
                    <a:pt x="5924" y="5032"/>
                    <a:pt x="5914" y="5068"/>
                    <a:pt x="5914" y="5068"/>
                  </a:cubicBezTo>
                  <a:cubicBezTo>
                    <a:pt x="5829" y="4999"/>
                    <a:pt x="5630" y="4959"/>
                    <a:pt x="5570" y="4970"/>
                  </a:cubicBezTo>
                  <a:cubicBezTo>
                    <a:pt x="5526" y="4978"/>
                    <a:pt x="5519" y="5001"/>
                    <a:pt x="5493" y="5002"/>
                  </a:cubicBezTo>
                  <a:cubicBezTo>
                    <a:pt x="5426" y="5004"/>
                    <a:pt x="5361" y="4967"/>
                    <a:pt x="5293" y="4974"/>
                  </a:cubicBezTo>
                  <a:cubicBezTo>
                    <a:pt x="5234" y="4981"/>
                    <a:pt x="5188" y="5058"/>
                    <a:pt x="5029" y="5086"/>
                  </a:cubicBezTo>
                  <a:cubicBezTo>
                    <a:pt x="4851" y="5117"/>
                    <a:pt x="4364" y="5199"/>
                    <a:pt x="4146" y="5145"/>
                  </a:cubicBezTo>
                  <a:cubicBezTo>
                    <a:pt x="4113" y="5136"/>
                    <a:pt x="3955" y="5070"/>
                    <a:pt x="3978" y="4806"/>
                  </a:cubicBezTo>
                  <a:cubicBezTo>
                    <a:pt x="3982" y="4764"/>
                    <a:pt x="4021" y="4720"/>
                    <a:pt x="4076" y="4692"/>
                  </a:cubicBezTo>
                  <a:cubicBezTo>
                    <a:pt x="4151" y="4655"/>
                    <a:pt x="4227" y="4673"/>
                    <a:pt x="4260" y="4629"/>
                  </a:cubicBezTo>
                  <a:cubicBezTo>
                    <a:pt x="4293" y="4585"/>
                    <a:pt x="4263" y="4525"/>
                    <a:pt x="4339" y="4478"/>
                  </a:cubicBezTo>
                  <a:cubicBezTo>
                    <a:pt x="4384" y="4451"/>
                    <a:pt x="4450" y="4439"/>
                    <a:pt x="4479" y="4442"/>
                  </a:cubicBezTo>
                  <a:cubicBezTo>
                    <a:pt x="4501" y="4445"/>
                    <a:pt x="4482" y="4509"/>
                    <a:pt x="4482" y="4509"/>
                  </a:cubicBezTo>
                  <a:cubicBezTo>
                    <a:pt x="4463" y="4546"/>
                    <a:pt x="4340" y="4493"/>
                    <a:pt x="4349" y="4618"/>
                  </a:cubicBezTo>
                  <a:cubicBezTo>
                    <a:pt x="4356" y="4722"/>
                    <a:pt x="4509" y="4882"/>
                    <a:pt x="4597" y="4961"/>
                  </a:cubicBezTo>
                  <a:cubicBezTo>
                    <a:pt x="4680" y="5035"/>
                    <a:pt x="4744" y="5017"/>
                    <a:pt x="4787" y="5029"/>
                  </a:cubicBezTo>
                  <a:cubicBezTo>
                    <a:pt x="4871" y="5054"/>
                    <a:pt x="4852" y="4983"/>
                    <a:pt x="4831" y="4918"/>
                  </a:cubicBezTo>
                  <a:cubicBezTo>
                    <a:pt x="4812" y="4859"/>
                    <a:pt x="4728" y="4867"/>
                    <a:pt x="4704" y="4818"/>
                  </a:cubicBezTo>
                  <a:cubicBezTo>
                    <a:pt x="4696" y="4802"/>
                    <a:pt x="4691" y="4729"/>
                    <a:pt x="4699" y="4700"/>
                  </a:cubicBezTo>
                  <a:cubicBezTo>
                    <a:pt x="4706" y="4671"/>
                    <a:pt x="4787" y="4667"/>
                    <a:pt x="4839" y="4711"/>
                  </a:cubicBezTo>
                  <a:cubicBezTo>
                    <a:pt x="4890" y="4755"/>
                    <a:pt x="4936" y="4759"/>
                    <a:pt x="4973" y="4821"/>
                  </a:cubicBezTo>
                  <a:cubicBezTo>
                    <a:pt x="4981" y="4835"/>
                    <a:pt x="4989" y="4962"/>
                    <a:pt x="4989" y="4991"/>
                  </a:cubicBezTo>
                  <a:cubicBezTo>
                    <a:pt x="4989" y="5020"/>
                    <a:pt x="5147" y="4955"/>
                    <a:pt x="5175" y="4899"/>
                  </a:cubicBezTo>
                  <a:cubicBezTo>
                    <a:pt x="5186" y="4877"/>
                    <a:pt x="4967" y="4612"/>
                    <a:pt x="4937" y="4592"/>
                  </a:cubicBezTo>
                  <a:cubicBezTo>
                    <a:pt x="4918" y="4579"/>
                    <a:pt x="4912" y="4545"/>
                    <a:pt x="4919" y="4501"/>
                  </a:cubicBezTo>
                  <a:cubicBezTo>
                    <a:pt x="4919" y="4501"/>
                    <a:pt x="4827" y="4559"/>
                    <a:pt x="4800" y="4557"/>
                  </a:cubicBezTo>
                  <a:cubicBezTo>
                    <a:pt x="4769" y="4555"/>
                    <a:pt x="4770" y="4551"/>
                    <a:pt x="4766" y="4529"/>
                  </a:cubicBezTo>
                  <a:cubicBezTo>
                    <a:pt x="4758" y="4485"/>
                    <a:pt x="4795" y="4401"/>
                    <a:pt x="4795" y="4401"/>
                  </a:cubicBezTo>
                  <a:cubicBezTo>
                    <a:pt x="4795" y="4401"/>
                    <a:pt x="4663" y="4519"/>
                    <a:pt x="4545" y="4534"/>
                  </a:cubicBezTo>
                  <a:cubicBezTo>
                    <a:pt x="4479" y="4543"/>
                    <a:pt x="4628" y="4296"/>
                    <a:pt x="4674" y="4267"/>
                  </a:cubicBezTo>
                  <a:cubicBezTo>
                    <a:pt x="4737" y="4227"/>
                    <a:pt x="4793" y="4289"/>
                    <a:pt x="4780" y="4362"/>
                  </a:cubicBezTo>
                  <a:cubicBezTo>
                    <a:pt x="4780" y="4362"/>
                    <a:pt x="4841" y="4275"/>
                    <a:pt x="4871" y="4274"/>
                  </a:cubicBezTo>
                  <a:cubicBezTo>
                    <a:pt x="4937" y="4271"/>
                    <a:pt x="4978" y="4284"/>
                    <a:pt x="4994" y="4293"/>
                  </a:cubicBezTo>
                  <a:cubicBezTo>
                    <a:pt x="5014" y="4304"/>
                    <a:pt x="4985" y="4420"/>
                    <a:pt x="4985" y="4420"/>
                  </a:cubicBezTo>
                  <a:cubicBezTo>
                    <a:pt x="5054" y="4405"/>
                    <a:pt x="5482" y="4396"/>
                    <a:pt x="5533" y="4398"/>
                  </a:cubicBezTo>
                  <a:cubicBezTo>
                    <a:pt x="5585" y="4401"/>
                    <a:pt x="5657" y="4336"/>
                    <a:pt x="5667" y="4331"/>
                  </a:cubicBezTo>
                  <a:cubicBezTo>
                    <a:pt x="5684" y="4323"/>
                    <a:pt x="5540" y="3714"/>
                    <a:pt x="5511" y="3682"/>
                  </a:cubicBezTo>
                  <a:cubicBezTo>
                    <a:pt x="5502" y="3671"/>
                    <a:pt x="5484" y="3695"/>
                    <a:pt x="5494" y="3733"/>
                  </a:cubicBezTo>
                  <a:cubicBezTo>
                    <a:pt x="5537" y="3901"/>
                    <a:pt x="5568" y="4210"/>
                    <a:pt x="5574" y="4232"/>
                  </a:cubicBezTo>
                  <a:cubicBezTo>
                    <a:pt x="5581" y="4262"/>
                    <a:pt x="5460" y="4099"/>
                    <a:pt x="5452" y="4068"/>
                  </a:cubicBezTo>
                  <a:cubicBezTo>
                    <a:pt x="5439" y="4023"/>
                    <a:pt x="5358" y="3843"/>
                    <a:pt x="5358" y="3872"/>
                  </a:cubicBezTo>
                  <a:cubicBezTo>
                    <a:pt x="5358" y="3901"/>
                    <a:pt x="5391" y="4042"/>
                    <a:pt x="5376" y="4064"/>
                  </a:cubicBezTo>
                  <a:cubicBezTo>
                    <a:pt x="5362" y="4086"/>
                    <a:pt x="5318" y="4105"/>
                    <a:pt x="5291" y="4123"/>
                  </a:cubicBezTo>
                  <a:cubicBezTo>
                    <a:pt x="5283" y="4129"/>
                    <a:pt x="5398" y="4145"/>
                    <a:pt x="5398" y="4145"/>
                  </a:cubicBezTo>
                  <a:cubicBezTo>
                    <a:pt x="5398" y="4145"/>
                    <a:pt x="5477" y="4258"/>
                    <a:pt x="5490" y="4289"/>
                  </a:cubicBezTo>
                  <a:cubicBezTo>
                    <a:pt x="5497" y="4305"/>
                    <a:pt x="5255" y="4303"/>
                    <a:pt x="5212" y="4296"/>
                  </a:cubicBezTo>
                  <a:cubicBezTo>
                    <a:pt x="5168" y="4289"/>
                    <a:pt x="5245" y="4183"/>
                    <a:pt x="5245" y="4183"/>
                  </a:cubicBezTo>
                  <a:cubicBezTo>
                    <a:pt x="5245" y="4183"/>
                    <a:pt x="5195" y="4013"/>
                    <a:pt x="5201" y="3952"/>
                  </a:cubicBezTo>
                  <a:cubicBezTo>
                    <a:pt x="5206" y="3892"/>
                    <a:pt x="5201" y="3881"/>
                    <a:pt x="5234" y="3843"/>
                  </a:cubicBezTo>
                  <a:cubicBezTo>
                    <a:pt x="5267" y="3804"/>
                    <a:pt x="5431" y="3620"/>
                    <a:pt x="5469" y="3581"/>
                  </a:cubicBezTo>
                  <a:cubicBezTo>
                    <a:pt x="5508" y="3543"/>
                    <a:pt x="5513" y="3536"/>
                    <a:pt x="5519" y="3503"/>
                  </a:cubicBezTo>
                  <a:cubicBezTo>
                    <a:pt x="5524" y="3470"/>
                    <a:pt x="5528" y="3455"/>
                    <a:pt x="5550" y="3428"/>
                  </a:cubicBezTo>
                  <a:cubicBezTo>
                    <a:pt x="5572" y="3400"/>
                    <a:pt x="5726" y="3217"/>
                    <a:pt x="5726" y="3217"/>
                  </a:cubicBezTo>
                  <a:cubicBezTo>
                    <a:pt x="5903" y="3168"/>
                    <a:pt x="5903" y="3168"/>
                    <a:pt x="5903" y="3168"/>
                  </a:cubicBezTo>
                  <a:cubicBezTo>
                    <a:pt x="5903" y="3168"/>
                    <a:pt x="5980" y="3068"/>
                    <a:pt x="6007" y="3022"/>
                  </a:cubicBezTo>
                  <a:cubicBezTo>
                    <a:pt x="6046" y="2955"/>
                    <a:pt x="6124" y="2994"/>
                    <a:pt x="6084" y="3058"/>
                  </a:cubicBezTo>
                  <a:cubicBezTo>
                    <a:pt x="6034" y="3137"/>
                    <a:pt x="5925" y="3281"/>
                    <a:pt x="5925" y="3281"/>
                  </a:cubicBezTo>
                  <a:cubicBezTo>
                    <a:pt x="5799" y="3266"/>
                    <a:pt x="5799" y="3266"/>
                    <a:pt x="5799" y="3266"/>
                  </a:cubicBezTo>
                  <a:cubicBezTo>
                    <a:pt x="5596" y="3519"/>
                    <a:pt x="5596" y="3519"/>
                    <a:pt x="5596" y="3519"/>
                  </a:cubicBezTo>
                  <a:cubicBezTo>
                    <a:pt x="5777" y="4377"/>
                    <a:pt x="5777" y="4377"/>
                    <a:pt x="5777" y="4377"/>
                  </a:cubicBezTo>
                  <a:cubicBezTo>
                    <a:pt x="6139" y="4381"/>
                    <a:pt x="6139" y="4381"/>
                    <a:pt x="6139" y="4381"/>
                  </a:cubicBezTo>
                  <a:cubicBezTo>
                    <a:pt x="6249" y="4444"/>
                    <a:pt x="6249" y="4444"/>
                    <a:pt x="6249" y="4444"/>
                  </a:cubicBezTo>
                  <a:cubicBezTo>
                    <a:pt x="6249" y="4444"/>
                    <a:pt x="6373" y="4415"/>
                    <a:pt x="6505" y="4424"/>
                  </a:cubicBezTo>
                  <a:cubicBezTo>
                    <a:pt x="6680" y="4437"/>
                    <a:pt x="6810" y="4478"/>
                    <a:pt x="6810" y="4478"/>
                  </a:cubicBezTo>
                  <a:cubicBezTo>
                    <a:pt x="6788" y="3848"/>
                    <a:pt x="6708" y="3461"/>
                    <a:pt x="6602" y="3095"/>
                  </a:cubicBezTo>
                  <a:cubicBezTo>
                    <a:pt x="6559" y="2950"/>
                    <a:pt x="6625" y="2961"/>
                    <a:pt x="6664" y="2879"/>
                  </a:cubicBezTo>
                  <a:cubicBezTo>
                    <a:pt x="6716" y="2768"/>
                    <a:pt x="6755" y="2520"/>
                    <a:pt x="6786" y="2402"/>
                  </a:cubicBezTo>
                  <a:cubicBezTo>
                    <a:pt x="6816" y="2290"/>
                    <a:pt x="6865" y="2312"/>
                    <a:pt x="6883" y="2265"/>
                  </a:cubicBezTo>
                  <a:cubicBezTo>
                    <a:pt x="6896" y="2232"/>
                    <a:pt x="6892" y="2210"/>
                    <a:pt x="6909" y="2155"/>
                  </a:cubicBezTo>
                  <a:cubicBezTo>
                    <a:pt x="6918" y="2123"/>
                    <a:pt x="6970" y="2129"/>
                    <a:pt x="6971" y="2131"/>
                  </a:cubicBezTo>
                  <a:cubicBezTo>
                    <a:pt x="6991" y="2186"/>
                    <a:pt x="6989" y="2272"/>
                    <a:pt x="6989" y="2272"/>
                  </a:cubicBezTo>
                  <a:cubicBezTo>
                    <a:pt x="7049" y="2292"/>
                    <a:pt x="7049" y="2292"/>
                    <a:pt x="7049" y="2292"/>
                  </a:cubicBezTo>
                  <a:cubicBezTo>
                    <a:pt x="7032" y="2356"/>
                    <a:pt x="6986" y="2389"/>
                    <a:pt x="6986" y="2389"/>
                  </a:cubicBezTo>
                  <a:cubicBezTo>
                    <a:pt x="7044" y="2398"/>
                    <a:pt x="7098" y="2436"/>
                    <a:pt x="7083" y="2450"/>
                  </a:cubicBezTo>
                  <a:cubicBezTo>
                    <a:pt x="7001" y="2526"/>
                    <a:pt x="6928" y="2559"/>
                    <a:pt x="6928" y="2560"/>
                  </a:cubicBezTo>
                  <a:cubicBezTo>
                    <a:pt x="6964" y="2584"/>
                    <a:pt x="7025" y="2622"/>
                    <a:pt x="7077" y="2666"/>
                  </a:cubicBezTo>
                  <a:cubicBezTo>
                    <a:pt x="7079" y="2667"/>
                    <a:pt x="7066" y="2677"/>
                    <a:pt x="7018" y="2694"/>
                  </a:cubicBezTo>
                  <a:cubicBezTo>
                    <a:pt x="6966" y="2712"/>
                    <a:pt x="6896" y="2726"/>
                    <a:pt x="6898" y="2727"/>
                  </a:cubicBezTo>
                  <a:cubicBezTo>
                    <a:pt x="6934" y="2757"/>
                    <a:pt x="6996" y="2811"/>
                    <a:pt x="7032" y="2857"/>
                  </a:cubicBezTo>
                  <a:cubicBezTo>
                    <a:pt x="7032" y="2858"/>
                    <a:pt x="6981" y="2865"/>
                    <a:pt x="6944" y="2868"/>
                  </a:cubicBezTo>
                  <a:cubicBezTo>
                    <a:pt x="6908" y="2872"/>
                    <a:pt x="6812" y="2867"/>
                    <a:pt x="6812" y="2867"/>
                  </a:cubicBezTo>
                  <a:cubicBezTo>
                    <a:pt x="6812" y="2867"/>
                    <a:pt x="6844" y="2925"/>
                    <a:pt x="6936" y="2996"/>
                  </a:cubicBezTo>
                  <a:cubicBezTo>
                    <a:pt x="6936" y="2996"/>
                    <a:pt x="6859" y="3028"/>
                    <a:pt x="6766" y="3021"/>
                  </a:cubicBezTo>
                  <a:cubicBezTo>
                    <a:pt x="6763" y="3021"/>
                    <a:pt x="6889" y="3222"/>
                    <a:pt x="6888" y="3221"/>
                  </a:cubicBezTo>
                  <a:cubicBezTo>
                    <a:pt x="6818" y="3217"/>
                    <a:pt x="6697" y="3216"/>
                    <a:pt x="6699" y="3216"/>
                  </a:cubicBezTo>
                  <a:cubicBezTo>
                    <a:pt x="6780" y="3255"/>
                    <a:pt x="6969" y="3298"/>
                    <a:pt x="6968" y="3300"/>
                  </a:cubicBezTo>
                  <a:cubicBezTo>
                    <a:pt x="6948" y="3366"/>
                    <a:pt x="6930" y="3415"/>
                    <a:pt x="6930" y="3415"/>
                  </a:cubicBezTo>
                  <a:cubicBezTo>
                    <a:pt x="6930" y="3415"/>
                    <a:pt x="7025" y="3434"/>
                    <a:pt x="7115" y="3552"/>
                  </a:cubicBezTo>
                  <a:cubicBezTo>
                    <a:pt x="7116" y="3553"/>
                    <a:pt x="7002" y="3544"/>
                    <a:pt x="6973" y="3547"/>
                  </a:cubicBezTo>
                  <a:cubicBezTo>
                    <a:pt x="6943" y="3551"/>
                    <a:pt x="6948" y="3571"/>
                    <a:pt x="6964" y="3586"/>
                  </a:cubicBezTo>
                  <a:cubicBezTo>
                    <a:pt x="7037" y="3655"/>
                    <a:pt x="7143" y="3822"/>
                    <a:pt x="7141" y="3821"/>
                  </a:cubicBezTo>
                  <a:cubicBezTo>
                    <a:pt x="7071" y="3796"/>
                    <a:pt x="7015" y="3762"/>
                    <a:pt x="6958" y="3741"/>
                  </a:cubicBezTo>
                  <a:cubicBezTo>
                    <a:pt x="6956" y="3741"/>
                    <a:pt x="7008" y="3818"/>
                    <a:pt x="7031" y="3907"/>
                  </a:cubicBezTo>
                  <a:cubicBezTo>
                    <a:pt x="7052" y="3989"/>
                    <a:pt x="6957" y="3931"/>
                    <a:pt x="6900" y="3897"/>
                  </a:cubicBezTo>
                  <a:cubicBezTo>
                    <a:pt x="6899" y="3896"/>
                    <a:pt x="6965" y="3971"/>
                    <a:pt x="7035" y="4062"/>
                  </a:cubicBezTo>
                  <a:cubicBezTo>
                    <a:pt x="7035" y="4062"/>
                    <a:pt x="7011" y="4089"/>
                    <a:pt x="6964" y="4116"/>
                  </a:cubicBezTo>
                  <a:cubicBezTo>
                    <a:pt x="6963" y="4116"/>
                    <a:pt x="7082" y="4159"/>
                    <a:pt x="7111" y="4170"/>
                  </a:cubicBezTo>
                  <a:cubicBezTo>
                    <a:pt x="7140" y="4180"/>
                    <a:pt x="7158" y="4187"/>
                    <a:pt x="7146" y="4218"/>
                  </a:cubicBezTo>
                  <a:cubicBezTo>
                    <a:pt x="7134" y="4249"/>
                    <a:pt x="7013" y="4275"/>
                    <a:pt x="6960" y="4277"/>
                  </a:cubicBezTo>
                  <a:cubicBezTo>
                    <a:pt x="6955" y="4277"/>
                    <a:pt x="7078" y="4412"/>
                    <a:pt x="7074" y="4441"/>
                  </a:cubicBezTo>
                  <a:cubicBezTo>
                    <a:pt x="7067" y="4488"/>
                    <a:pt x="7000" y="4448"/>
                    <a:pt x="6980" y="4433"/>
                  </a:cubicBezTo>
                  <a:cubicBezTo>
                    <a:pt x="6967" y="4422"/>
                    <a:pt x="6968" y="4495"/>
                    <a:pt x="6947" y="4559"/>
                  </a:cubicBezTo>
                  <a:cubicBezTo>
                    <a:pt x="6946" y="4561"/>
                    <a:pt x="6838" y="4576"/>
                    <a:pt x="6790" y="4594"/>
                  </a:cubicBezTo>
                  <a:cubicBezTo>
                    <a:pt x="6780" y="4598"/>
                    <a:pt x="6830" y="4713"/>
                    <a:pt x="6876" y="4868"/>
                  </a:cubicBezTo>
                  <a:cubicBezTo>
                    <a:pt x="6919" y="5016"/>
                    <a:pt x="6949" y="5103"/>
                    <a:pt x="6973" y="5110"/>
                  </a:cubicBezTo>
                  <a:cubicBezTo>
                    <a:pt x="7005" y="5120"/>
                    <a:pt x="7085" y="5061"/>
                    <a:pt x="7108" y="5015"/>
                  </a:cubicBezTo>
                  <a:cubicBezTo>
                    <a:pt x="7113" y="5006"/>
                    <a:pt x="7066" y="4939"/>
                    <a:pt x="7003" y="4852"/>
                  </a:cubicBezTo>
                  <a:cubicBezTo>
                    <a:pt x="6983" y="4824"/>
                    <a:pt x="6965" y="4789"/>
                    <a:pt x="6994" y="4763"/>
                  </a:cubicBezTo>
                  <a:cubicBezTo>
                    <a:pt x="7015" y="4743"/>
                    <a:pt x="7088" y="4758"/>
                    <a:pt x="7181" y="4816"/>
                  </a:cubicBezTo>
                  <a:cubicBezTo>
                    <a:pt x="7221" y="4841"/>
                    <a:pt x="7197" y="5027"/>
                    <a:pt x="7200" y="5155"/>
                  </a:cubicBezTo>
                  <a:cubicBezTo>
                    <a:pt x="7200" y="5167"/>
                    <a:pt x="7277" y="5130"/>
                    <a:pt x="7331" y="5110"/>
                  </a:cubicBezTo>
                  <a:cubicBezTo>
                    <a:pt x="7345" y="5104"/>
                    <a:pt x="7378" y="4993"/>
                    <a:pt x="7355" y="4893"/>
                  </a:cubicBezTo>
                  <a:cubicBezTo>
                    <a:pt x="7314" y="4715"/>
                    <a:pt x="7220" y="4671"/>
                    <a:pt x="7162" y="4650"/>
                  </a:cubicBezTo>
                  <a:cubicBezTo>
                    <a:pt x="7124" y="4636"/>
                    <a:pt x="7082" y="4614"/>
                    <a:pt x="7084" y="4613"/>
                  </a:cubicBezTo>
                  <a:cubicBezTo>
                    <a:pt x="7109" y="4602"/>
                    <a:pt x="7272" y="4580"/>
                    <a:pt x="7272" y="4580"/>
                  </a:cubicBezTo>
                  <a:cubicBezTo>
                    <a:pt x="7260" y="4538"/>
                    <a:pt x="7221" y="4430"/>
                    <a:pt x="7195" y="4356"/>
                  </a:cubicBezTo>
                  <a:cubicBezTo>
                    <a:pt x="7195" y="4356"/>
                    <a:pt x="7369" y="4412"/>
                    <a:pt x="7369" y="4411"/>
                  </a:cubicBezTo>
                  <a:cubicBezTo>
                    <a:pt x="7275" y="4276"/>
                    <a:pt x="7236" y="4242"/>
                    <a:pt x="7199" y="4140"/>
                  </a:cubicBezTo>
                  <a:cubicBezTo>
                    <a:pt x="7157" y="4028"/>
                    <a:pt x="7126" y="3913"/>
                    <a:pt x="7127" y="3914"/>
                  </a:cubicBezTo>
                  <a:cubicBezTo>
                    <a:pt x="7210" y="3997"/>
                    <a:pt x="7333" y="4059"/>
                    <a:pt x="7339" y="4064"/>
                  </a:cubicBezTo>
                  <a:cubicBezTo>
                    <a:pt x="7332" y="4050"/>
                    <a:pt x="7251" y="3813"/>
                    <a:pt x="7221" y="3749"/>
                  </a:cubicBezTo>
                  <a:cubicBezTo>
                    <a:pt x="7203" y="3713"/>
                    <a:pt x="7223" y="3709"/>
                    <a:pt x="7238" y="3709"/>
                  </a:cubicBezTo>
                  <a:cubicBezTo>
                    <a:pt x="7264" y="3711"/>
                    <a:pt x="7332" y="3735"/>
                    <a:pt x="7332" y="3735"/>
                  </a:cubicBezTo>
                  <a:cubicBezTo>
                    <a:pt x="7332" y="3735"/>
                    <a:pt x="7170" y="3493"/>
                    <a:pt x="7052" y="3372"/>
                  </a:cubicBezTo>
                  <a:cubicBezTo>
                    <a:pt x="7031" y="3351"/>
                    <a:pt x="7047" y="3317"/>
                    <a:pt x="7095" y="3317"/>
                  </a:cubicBezTo>
                  <a:cubicBezTo>
                    <a:pt x="7139" y="3317"/>
                    <a:pt x="7247" y="3314"/>
                    <a:pt x="7247" y="3314"/>
                  </a:cubicBezTo>
                  <a:cubicBezTo>
                    <a:pt x="7247" y="3314"/>
                    <a:pt x="7049" y="3180"/>
                    <a:pt x="7001" y="3140"/>
                  </a:cubicBezTo>
                  <a:cubicBezTo>
                    <a:pt x="6986" y="3127"/>
                    <a:pt x="6991" y="3110"/>
                    <a:pt x="7027" y="3107"/>
                  </a:cubicBezTo>
                  <a:cubicBezTo>
                    <a:pt x="7077" y="3102"/>
                    <a:pt x="7249" y="3143"/>
                    <a:pt x="7249" y="3142"/>
                  </a:cubicBezTo>
                  <a:cubicBezTo>
                    <a:pt x="7171" y="3074"/>
                    <a:pt x="7145" y="3044"/>
                    <a:pt x="7074" y="2984"/>
                  </a:cubicBezTo>
                  <a:cubicBezTo>
                    <a:pt x="7055" y="2968"/>
                    <a:pt x="7060" y="2930"/>
                    <a:pt x="7095" y="2928"/>
                  </a:cubicBezTo>
                  <a:cubicBezTo>
                    <a:pt x="7133" y="2925"/>
                    <a:pt x="7203" y="2947"/>
                    <a:pt x="7203" y="2947"/>
                  </a:cubicBezTo>
                  <a:cubicBezTo>
                    <a:pt x="7203" y="2947"/>
                    <a:pt x="7161" y="2886"/>
                    <a:pt x="7126" y="2835"/>
                  </a:cubicBezTo>
                  <a:cubicBezTo>
                    <a:pt x="7110" y="2811"/>
                    <a:pt x="7136" y="2811"/>
                    <a:pt x="7166" y="2821"/>
                  </a:cubicBezTo>
                  <a:cubicBezTo>
                    <a:pt x="7238" y="2844"/>
                    <a:pt x="7372" y="2910"/>
                    <a:pt x="7368" y="2903"/>
                  </a:cubicBezTo>
                  <a:cubicBezTo>
                    <a:pt x="7311" y="2817"/>
                    <a:pt x="7191" y="2695"/>
                    <a:pt x="7124" y="2612"/>
                  </a:cubicBezTo>
                  <a:cubicBezTo>
                    <a:pt x="7110" y="2594"/>
                    <a:pt x="7113" y="2540"/>
                    <a:pt x="7161" y="2530"/>
                  </a:cubicBezTo>
                  <a:cubicBezTo>
                    <a:pt x="7220" y="2518"/>
                    <a:pt x="7346" y="2517"/>
                    <a:pt x="7344" y="2517"/>
                  </a:cubicBezTo>
                  <a:cubicBezTo>
                    <a:pt x="7335" y="2517"/>
                    <a:pt x="7295" y="2474"/>
                    <a:pt x="7252" y="2386"/>
                  </a:cubicBezTo>
                  <a:cubicBezTo>
                    <a:pt x="7205" y="2287"/>
                    <a:pt x="7208" y="2195"/>
                    <a:pt x="7205" y="2120"/>
                  </a:cubicBezTo>
                  <a:cubicBezTo>
                    <a:pt x="7203" y="2076"/>
                    <a:pt x="7223" y="2061"/>
                    <a:pt x="7256" y="2086"/>
                  </a:cubicBezTo>
                  <a:cubicBezTo>
                    <a:pt x="7283" y="2106"/>
                    <a:pt x="7381" y="2230"/>
                    <a:pt x="7381" y="2230"/>
                  </a:cubicBezTo>
                  <a:cubicBezTo>
                    <a:pt x="7381" y="2230"/>
                    <a:pt x="7352" y="1994"/>
                    <a:pt x="7340" y="1888"/>
                  </a:cubicBezTo>
                  <a:cubicBezTo>
                    <a:pt x="7337" y="1855"/>
                    <a:pt x="7345" y="1847"/>
                    <a:pt x="7359" y="1851"/>
                  </a:cubicBezTo>
                  <a:cubicBezTo>
                    <a:pt x="7402" y="1865"/>
                    <a:pt x="7461" y="1917"/>
                    <a:pt x="7461" y="1917"/>
                  </a:cubicBezTo>
                  <a:cubicBezTo>
                    <a:pt x="7461" y="1917"/>
                    <a:pt x="7473" y="1786"/>
                    <a:pt x="7349" y="1546"/>
                  </a:cubicBezTo>
                  <a:cubicBezTo>
                    <a:pt x="7331" y="1511"/>
                    <a:pt x="7356" y="1502"/>
                    <a:pt x="7377" y="1504"/>
                  </a:cubicBezTo>
                  <a:cubicBezTo>
                    <a:pt x="7432" y="1509"/>
                    <a:pt x="7518" y="1554"/>
                    <a:pt x="7518" y="1554"/>
                  </a:cubicBezTo>
                  <a:cubicBezTo>
                    <a:pt x="7518" y="1554"/>
                    <a:pt x="7407" y="1397"/>
                    <a:pt x="7273" y="1264"/>
                  </a:cubicBezTo>
                  <a:cubicBezTo>
                    <a:pt x="7252" y="1243"/>
                    <a:pt x="7248" y="1220"/>
                    <a:pt x="7282" y="1201"/>
                  </a:cubicBezTo>
                  <a:cubicBezTo>
                    <a:pt x="7321" y="1178"/>
                    <a:pt x="7440" y="1174"/>
                    <a:pt x="7439" y="1173"/>
                  </a:cubicBezTo>
                  <a:cubicBezTo>
                    <a:pt x="7397" y="1142"/>
                    <a:pt x="7267" y="1075"/>
                    <a:pt x="7198" y="1027"/>
                  </a:cubicBezTo>
                  <a:cubicBezTo>
                    <a:pt x="7176" y="1012"/>
                    <a:pt x="7179" y="973"/>
                    <a:pt x="7210" y="930"/>
                  </a:cubicBezTo>
                  <a:cubicBezTo>
                    <a:pt x="7282" y="833"/>
                    <a:pt x="7256" y="765"/>
                    <a:pt x="7256" y="765"/>
                  </a:cubicBezTo>
                  <a:cubicBezTo>
                    <a:pt x="7256" y="765"/>
                    <a:pt x="7196" y="768"/>
                    <a:pt x="7150" y="774"/>
                  </a:cubicBezTo>
                  <a:cubicBezTo>
                    <a:pt x="7115" y="778"/>
                    <a:pt x="7084" y="786"/>
                    <a:pt x="7061" y="747"/>
                  </a:cubicBezTo>
                  <a:cubicBezTo>
                    <a:pt x="7016" y="673"/>
                    <a:pt x="6977" y="583"/>
                    <a:pt x="6976" y="583"/>
                  </a:cubicBezTo>
                  <a:cubicBezTo>
                    <a:pt x="6949" y="583"/>
                    <a:pt x="6918" y="594"/>
                    <a:pt x="6896" y="566"/>
                  </a:cubicBezTo>
                  <a:cubicBezTo>
                    <a:pt x="6863" y="524"/>
                    <a:pt x="6931" y="299"/>
                    <a:pt x="6931" y="299"/>
                  </a:cubicBezTo>
                  <a:cubicBezTo>
                    <a:pt x="6864" y="322"/>
                    <a:pt x="6671" y="385"/>
                    <a:pt x="6547" y="507"/>
                  </a:cubicBezTo>
                  <a:cubicBezTo>
                    <a:pt x="6422" y="630"/>
                    <a:pt x="6396" y="860"/>
                    <a:pt x="6240" y="923"/>
                  </a:cubicBezTo>
                  <a:cubicBezTo>
                    <a:pt x="6169" y="953"/>
                    <a:pt x="6140" y="932"/>
                    <a:pt x="6104" y="928"/>
                  </a:cubicBezTo>
                  <a:cubicBezTo>
                    <a:pt x="6074" y="925"/>
                    <a:pt x="6084" y="910"/>
                    <a:pt x="6080" y="895"/>
                  </a:cubicBezTo>
                  <a:cubicBezTo>
                    <a:pt x="6077" y="881"/>
                    <a:pt x="6078" y="879"/>
                    <a:pt x="6095" y="873"/>
                  </a:cubicBezTo>
                  <a:cubicBezTo>
                    <a:pt x="6111" y="868"/>
                    <a:pt x="6198" y="837"/>
                    <a:pt x="6240" y="802"/>
                  </a:cubicBezTo>
                  <a:cubicBezTo>
                    <a:pt x="6305" y="748"/>
                    <a:pt x="6342" y="752"/>
                    <a:pt x="6294" y="668"/>
                  </a:cubicBezTo>
                  <a:cubicBezTo>
                    <a:pt x="6246" y="584"/>
                    <a:pt x="5906" y="458"/>
                    <a:pt x="5655" y="459"/>
                  </a:cubicBezTo>
                  <a:cubicBezTo>
                    <a:pt x="5609" y="460"/>
                    <a:pt x="5609" y="486"/>
                    <a:pt x="5620" y="507"/>
                  </a:cubicBezTo>
                  <a:cubicBezTo>
                    <a:pt x="5635" y="539"/>
                    <a:pt x="5640" y="547"/>
                    <a:pt x="5646" y="561"/>
                  </a:cubicBezTo>
                  <a:cubicBezTo>
                    <a:pt x="5656" y="584"/>
                    <a:pt x="5644" y="600"/>
                    <a:pt x="5616" y="603"/>
                  </a:cubicBezTo>
                  <a:cubicBezTo>
                    <a:pt x="5513" y="613"/>
                    <a:pt x="5405" y="582"/>
                    <a:pt x="5343" y="582"/>
                  </a:cubicBezTo>
                  <a:cubicBezTo>
                    <a:pt x="5326" y="582"/>
                    <a:pt x="5330" y="550"/>
                    <a:pt x="5330" y="550"/>
                  </a:cubicBezTo>
                  <a:cubicBezTo>
                    <a:pt x="5366" y="302"/>
                    <a:pt x="5448" y="139"/>
                    <a:pt x="5475" y="10"/>
                  </a:cubicBezTo>
                  <a:cubicBezTo>
                    <a:pt x="5475" y="10"/>
                    <a:pt x="5307" y="175"/>
                    <a:pt x="5203" y="257"/>
                  </a:cubicBezTo>
                  <a:cubicBezTo>
                    <a:pt x="5203" y="257"/>
                    <a:pt x="5183" y="142"/>
                    <a:pt x="5179" y="1"/>
                  </a:cubicBezTo>
                  <a:cubicBezTo>
                    <a:pt x="5179" y="0"/>
                    <a:pt x="4983" y="169"/>
                    <a:pt x="4861" y="670"/>
                  </a:cubicBezTo>
                  <a:cubicBezTo>
                    <a:pt x="4861" y="670"/>
                    <a:pt x="4794" y="603"/>
                    <a:pt x="4751" y="557"/>
                  </a:cubicBezTo>
                  <a:cubicBezTo>
                    <a:pt x="4751" y="557"/>
                    <a:pt x="4695" y="720"/>
                    <a:pt x="4695" y="871"/>
                  </a:cubicBezTo>
                  <a:cubicBezTo>
                    <a:pt x="4695" y="1066"/>
                    <a:pt x="4923" y="1130"/>
                    <a:pt x="4923" y="1130"/>
                  </a:cubicBezTo>
                  <a:cubicBezTo>
                    <a:pt x="4845" y="1232"/>
                    <a:pt x="4641" y="1214"/>
                    <a:pt x="4590" y="1120"/>
                  </a:cubicBezTo>
                  <a:cubicBezTo>
                    <a:pt x="4564" y="1072"/>
                    <a:pt x="4570" y="1027"/>
                    <a:pt x="4582" y="967"/>
                  </a:cubicBezTo>
                  <a:cubicBezTo>
                    <a:pt x="4583" y="965"/>
                    <a:pt x="4306" y="1141"/>
                    <a:pt x="4403" y="1339"/>
                  </a:cubicBezTo>
                  <a:cubicBezTo>
                    <a:pt x="4513" y="1564"/>
                    <a:pt x="4839" y="1561"/>
                    <a:pt x="4984" y="1548"/>
                  </a:cubicBezTo>
                  <a:cubicBezTo>
                    <a:pt x="5057" y="1541"/>
                    <a:pt x="5094" y="1532"/>
                    <a:pt x="5114" y="1609"/>
                  </a:cubicBezTo>
                  <a:cubicBezTo>
                    <a:pt x="5131" y="1676"/>
                    <a:pt x="5141" y="1776"/>
                    <a:pt x="5148" y="1802"/>
                  </a:cubicBezTo>
                  <a:cubicBezTo>
                    <a:pt x="5156" y="1828"/>
                    <a:pt x="5186" y="1846"/>
                    <a:pt x="5210" y="1823"/>
                  </a:cubicBezTo>
                  <a:cubicBezTo>
                    <a:pt x="5254" y="1781"/>
                    <a:pt x="5296" y="1720"/>
                    <a:pt x="5336" y="1714"/>
                  </a:cubicBezTo>
                  <a:cubicBezTo>
                    <a:pt x="5351" y="1712"/>
                    <a:pt x="5375" y="1740"/>
                    <a:pt x="5396" y="1758"/>
                  </a:cubicBezTo>
                  <a:cubicBezTo>
                    <a:pt x="5414" y="1773"/>
                    <a:pt x="5431" y="1761"/>
                    <a:pt x="5435" y="1755"/>
                  </a:cubicBezTo>
                  <a:cubicBezTo>
                    <a:pt x="5460" y="1708"/>
                    <a:pt x="5725" y="1520"/>
                    <a:pt x="5931" y="1550"/>
                  </a:cubicBezTo>
                  <a:cubicBezTo>
                    <a:pt x="5997" y="1560"/>
                    <a:pt x="6082" y="1590"/>
                    <a:pt x="6157" y="1672"/>
                  </a:cubicBezTo>
                  <a:cubicBezTo>
                    <a:pt x="6191" y="1710"/>
                    <a:pt x="6211" y="1893"/>
                    <a:pt x="6115" y="1875"/>
                  </a:cubicBezTo>
                  <a:cubicBezTo>
                    <a:pt x="6115" y="1875"/>
                    <a:pt x="6100" y="1730"/>
                    <a:pt x="6064" y="1687"/>
                  </a:cubicBezTo>
                  <a:cubicBezTo>
                    <a:pt x="6022" y="1638"/>
                    <a:pt x="5989" y="1635"/>
                    <a:pt x="5943" y="1624"/>
                  </a:cubicBezTo>
                  <a:cubicBezTo>
                    <a:pt x="5942" y="1623"/>
                    <a:pt x="5928" y="1699"/>
                    <a:pt x="5910" y="1725"/>
                  </a:cubicBezTo>
                  <a:cubicBezTo>
                    <a:pt x="5909" y="1725"/>
                    <a:pt x="5864" y="1726"/>
                    <a:pt x="5842" y="1735"/>
                  </a:cubicBezTo>
                  <a:cubicBezTo>
                    <a:pt x="5820" y="1743"/>
                    <a:pt x="5821" y="1765"/>
                    <a:pt x="5826" y="1778"/>
                  </a:cubicBezTo>
                  <a:cubicBezTo>
                    <a:pt x="5834" y="1800"/>
                    <a:pt x="5841" y="1815"/>
                    <a:pt x="5857" y="1835"/>
                  </a:cubicBezTo>
                  <a:cubicBezTo>
                    <a:pt x="5857" y="1836"/>
                    <a:pt x="5670" y="1827"/>
                    <a:pt x="5604" y="1876"/>
                  </a:cubicBezTo>
                  <a:cubicBezTo>
                    <a:pt x="5541" y="1922"/>
                    <a:pt x="5457" y="2042"/>
                    <a:pt x="5456" y="2057"/>
                  </a:cubicBezTo>
                  <a:cubicBezTo>
                    <a:pt x="5454" y="2081"/>
                    <a:pt x="5525" y="2101"/>
                    <a:pt x="5549" y="2109"/>
                  </a:cubicBezTo>
                  <a:cubicBezTo>
                    <a:pt x="5549" y="2109"/>
                    <a:pt x="5184" y="2421"/>
                    <a:pt x="5153" y="2628"/>
                  </a:cubicBezTo>
                  <a:cubicBezTo>
                    <a:pt x="5153" y="2629"/>
                    <a:pt x="5091" y="2612"/>
                    <a:pt x="5091" y="2610"/>
                  </a:cubicBezTo>
                  <a:cubicBezTo>
                    <a:pt x="5096" y="2536"/>
                    <a:pt x="5209" y="2331"/>
                    <a:pt x="5209" y="2331"/>
                  </a:cubicBezTo>
                  <a:cubicBezTo>
                    <a:pt x="5209" y="2331"/>
                    <a:pt x="5109" y="2270"/>
                    <a:pt x="5040" y="2259"/>
                  </a:cubicBezTo>
                  <a:cubicBezTo>
                    <a:pt x="4909" y="2238"/>
                    <a:pt x="4763" y="2032"/>
                    <a:pt x="4561" y="2073"/>
                  </a:cubicBezTo>
                  <a:cubicBezTo>
                    <a:pt x="4542" y="2076"/>
                    <a:pt x="4524" y="2101"/>
                    <a:pt x="4421" y="2152"/>
                  </a:cubicBezTo>
                  <a:cubicBezTo>
                    <a:pt x="4319" y="2204"/>
                    <a:pt x="4209" y="2307"/>
                    <a:pt x="4173" y="2312"/>
                  </a:cubicBezTo>
                  <a:cubicBezTo>
                    <a:pt x="4086" y="2326"/>
                    <a:pt x="4060" y="2325"/>
                    <a:pt x="4034" y="2345"/>
                  </a:cubicBezTo>
                  <a:cubicBezTo>
                    <a:pt x="3973" y="2394"/>
                    <a:pt x="3990" y="2415"/>
                    <a:pt x="3950" y="2433"/>
                  </a:cubicBezTo>
                  <a:cubicBezTo>
                    <a:pt x="3910" y="2451"/>
                    <a:pt x="3814" y="2467"/>
                    <a:pt x="3749" y="2524"/>
                  </a:cubicBezTo>
                  <a:cubicBezTo>
                    <a:pt x="3688" y="2577"/>
                    <a:pt x="3606" y="2694"/>
                    <a:pt x="3559" y="2729"/>
                  </a:cubicBezTo>
                  <a:cubicBezTo>
                    <a:pt x="3514" y="2763"/>
                    <a:pt x="3518" y="2813"/>
                    <a:pt x="3555" y="2828"/>
                  </a:cubicBezTo>
                  <a:cubicBezTo>
                    <a:pt x="3592" y="2843"/>
                    <a:pt x="3630" y="2849"/>
                    <a:pt x="3672" y="2876"/>
                  </a:cubicBezTo>
                  <a:cubicBezTo>
                    <a:pt x="3727" y="2910"/>
                    <a:pt x="3698" y="2939"/>
                    <a:pt x="3668" y="2969"/>
                  </a:cubicBezTo>
                  <a:cubicBezTo>
                    <a:pt x="3639" y="2998"/>
                    <a:pt x="3610" y="3062"/>
                    <a:pt x="3551" y="3087"/>
                  </a:cubicBezTo>
                  <a:cubicBezTo>
                    <a:pt x="3493" y="3113"/>
                    <a:pt x="3475" y="3099"/>
                    <a:pt x="3453" y="3106"/>
                  </a:cubicBezTo>
                  <a:cubicBezTo>
                    <a:pt x="3431" y="3113"/>
                    <a:pt x="3413" y="3128"/>
                    <a:pt x="3423" y="3175"/>
                  </a:cubicBezTo>
                  <a:cubicBezTo>
                    <a:pt x="3707" y="4806"/>
                    <a:pt x="3707" y="4806"/>
                    <a:pt x="3707" y="4806"/>
                  </a:cubicBezTo>
                  <a:cubicBezTo>
                    <a:pt x="3707" y="4806"/>
                    <a:pt x="3762" y="4791"/>
                    <a:pt x="3831" y="4786"/>
                  </a:cubicBezTo>
                  <a:cubicBezTo>
                    <a:pt x="3743" y="5161"/>
                    <a:pt x="3848" y="5192"/>
                    <a:pt x="4016" y="5349"/>
                  </a:cubicBezTo>
                  <a:cubicBezTo>
                    <a:pt x="4021" y="5355"/>
                    <a:pt x="3674" y="5887"/>
                    <a:pt x="3509" y="5991"/>
                  </a:cubicBezTo>
                  <a:cubicBezTo>
                    <a:pt x="3487" y="6005"/>
                    <a:pt x="3504" y="6193"/>
                    <a:pt x="3504" y="6193"/>
                  </a:cubicBezTo>
                  <a:cubicBezTo>
                    <a:pt x="3508" y="6194"/>
                    <a:pt x="3512" y="6195"/>
                    <a:pt x="3516" y="6196"/>
                  </a:cubicBezTo>
                  <a:cubicBezTo>
                    <a:pt x="3179" y="6619"/>
                    <a:pt x="2120" y="6648"/>
                    <a:pt x="1891" y="5839"/>
                  </a:cubicBezTo>
                  <a:cubicBezTo>
                    <a:pt x="1891" y="5839"/>
                    <a:pt x="1865" y="5803"/>
                    <a:pt x="1926" y="5797"/>
                  </a:cubicBezTo>
                  <a:cubicBezTo>
                    <a:pt x="2677" y="5858"/>
                    <a:pt x="2710" y="5539"/>
                    <a:pt x="2710" y="5539"/>
                  </a:cubicBezTo>
                  <a:cubicBezTo>
                    <a:pt x="2578" y="5386"/>
                    <a:pt x="2386" y="5271"/>
                    <a:pt x="2222" y="5260"/>
                  </a:cubicBezTo>
                  <a:cubicBezTo>
                    <a:pt x="1934" y="5240"/>
                    <a:pt x="1824" y="5399"/>
                    <a:pt x="1752" y="5335"/>
                  </a:cubicBezTo>
                  <a:cubicBezTo>
                    <a:pt x="1627" y="5222"/>
                    <a:pt x="2181" y="5010"/>
                    <a:pt x="2375" y="4878"/>
                  </a:cubicBezTo>
                  <a:cubicBezTo>
                    <a:pt x="2658" y="4687"/>
                    <a:pt x="2653" y="4039"/>
                    <a:pt x="2653" y="4039"/>
                  </a:cubicBezTo>
                  <a:cubicBezTo>
                    <a:pt x="2348" y="4138"/>
                    <a:pt x="2139" y="4069"/>
                    <a:pt x="1906" y="4264"/>
                  </a:cubicBezTo>
                  <a:cubicBezTo>
                    <a:pt x="1607" y="4514"/>
                    <a:pt x="1558" y="5013"/>
                    <a:pt x="1473" y="4958"/>
                  </a:cubicBezTo>
                  <a:cubicBezTo>
                    <a:pt x="1406" y="4915"/>
                    <a:pt x="1518" y="4567"/>
                    <a:pt x="1396" y="4467"/>
                  </a:cubicBezTo>
                  <a:cubicBezTo>
                    <a:pt x="1173" y="4284"/>
                    <a:pt x="1108" y="4172"/>
                    <a:pt x="1108" y="4172"/>
                  </a:cubicBezTo>
                  <a:cubicBezTo>
                    <a:pt x="1014" y="4328"/>
                    <a:pt x="509" y="5037"/>
                    <a:pt x="1156" y="5587"/>
                  </a:cubicBezTo>
                  <a:cubicBezTo>
                    <a:pt x="1229" y="5649"/>
                    <a:pt x="1046" y="5967"/>
                    <a:pt x="1101" y="6242"/>
                  </a:cubicBezTo>
                  <a:cubicBezTo>
                    <a:pt x="1101" y="6242"/>
                    <a:pt x="1300" y="7080"/>
                    <a:pt x="2219" y="7266"/>
                  </a:cubicBezTo>
                  <a:cubicBezTo>
                    <a:pt x="1972" y="7555"/>
                    <a:pt x="1411" y="7599"/>
                    <a:pt x="1267" y="7399"/>
                  </a:cubicBezTo>
                  <a:cubicBezTo>
                    <a:pt x="1199" y="7304"/>
                    <a:pt x="1344" y="7246"/>
                    <a:pt x="1344" y="7246"/>
                  </a:cubicBezTo>
                  <a:cubicBezTo>
                    <a:pt x="1295" y="7196"/>
                    <a:pt x="1056" y="7107"/>
                    <a:pt x="872" y="7213"/>
                  </a:cubicBezTo>
                  <a:cubicBezTo>
                    <a:pt x="549" y="7399"/>
                    <a:pt x="719" y="7844"/>
                    <a:pt x="823" y="7915"/>
                  </a:cubicBezTo>
                  <a:cubicBezTo>
                    <a:pt x="823" y="7915"/>
                    <a:pt x="531" y="8010"/>
                    <a:pt x="373" y="8244"/>
                  </a:cubicBezTo>
                  <a:cubicBezTo>
                    <a:pt x="170" y="8546"/>
                    <a:pt x="0" y="8738"/>
                    <a:pt x="0" y="8738"/>
                  </a:cubicBezTo>
                  <a:cubicBezTo>
                    <a:pt x="477" y="9045"/>
                    <a:pt x="1256" y="8814"/>
                    <a:pt x="1278" y="8782"/>
                  </a:cubicBezTo>
                  <a:cubicBezTo>
                    <a:pt x="1278" y="8782"/>
                    <a:pt x="1251" y="9039"/>
                    <a:pt x="1306" y="9166"/>
                  </a:cubicBezTo>
                  <a:cubicBezTo>
                    <a:pt x="1350" y="9268"/>
                    <a:pt x="1405" y="9533"/>
                    <a:pt x="1405" y="9533"/>
                  </a:cubicBezTo>
                  <a:cubicBezTo>
                    <a:pt x="1564" y="9423"/>
                    <a:pt x="1524" y="9480"/>
                    <a:pt x="1772" y="9303"/>
                  </a:cubicBezTo>
                  <a:cubicBezTo>
                    <a:pt x="1906" y="9207"/>
                    <a:pt x="1971" y="8556"/>
                    <a:pt x="2156" y="8414"/>
                  </a:cubicBezTo>
                  <a:cubicBezTo>
                    <a:pt x="2370" y="8249"/>
                    <a:pt x="2738" y="7816"/>
                    <a:pt x="2853" y="7833"/>
                  </a:cubicBezTo>
                  <a:cubicBezTo>
                    <a:pt x="2853" y="7833"/>
                    <a:pt x="2943" y="8146"/>
                    <a:pt x="3374" y="8102"/>
                  </a:cubicBezTo>
                  <a:cubicBezTo>
                    <a:pt x="3586" y="8079"/>
                    <a:pt x="3836" y="8032"/>
                    <a:pt x="3836" y="8032"/>
                  </a:cubicBezTo>
                  <a:cubicBezTo>
                    <a:pt x="3813" y="7972"/>
                    <a:pt x="3875" y="7701"/>
                    <a:pt x="3875" y="7701"/>
                  </a:cubicBezTo>
                  <a:cubicBezTo>
                    <a:pt x="3955" y="7635"/>
                    <a:pt x="3955" y="7635"/>
                    <a:pt x="3955" y="7635"/>
                  </a:cubicBezTo>
                  <a:cubicBezTo>
                    <a:pt x="4056" y="7759"/>
                    <a:pt x="4220" y="7841"/>
                    <a:pt x="4485" y="7905"/>
                  </a:cubicBezTo>
                  <a:cubicBezTo>
                    <a:pt x="4494" y="7958"/>
                    <a:pt x="4527" y="8153"/>
                    <a:pt x="4524" y="8304"/>
                  </a:cubicBezTo>
                  <a:cubicBezTo>
                    <a:pt x="4522" y="8473"/>
                    <a:pt x="4580" y="8540"/>
                    <a:pt x="4641" y="8546"/>
                  </a:cubicBezTo>
                  <a:cubicBezTo>
                    <a:pt x="4892" y="8569"/>
                    <a:pt x="5482" y="8195"/>
                    <a:pt x="5533" y="8195"/>
                  </a:cubicBezTo>
                  <a:cubicBezTo>
                    <a:pt x="5585" y="8194"/>
                    <a:pt x="7282" y="8202"/>
                    <a:pt x="7348" y="8195"/>
                  </a:cubicBezTo>
                  <a:cubicBezTo>
                    <a:pt x="7398" y="8189"/>
                    <a:pt x="7285" y="7814"/>
                    <a:pt x="7157" y="7675"/>
                  </a:cubicBezTo>
                  <a:cubicBezTo>
                    <a:pt x="6994" y="7499"/>
                    <a:pt x="6715" y="7429"/>
                    <a:pt x="6254" y="7616"/>
                  </a:cubicBezTo>
                  <a:cubicBezTo>
                    <a:pt x="5908" y="7756"/>
                    <a:pt x="5351" y="8109"/>
                    <a:pt x="5132" y="8226"/>
                  </a:cubicBezTo>
                  <a:cubicBezTo>
                    <a:pt x="4913" y="8343"/>
                    <a:pt x="4703" y="8432"/>
                    <a:pt x="4670" y="8392"/>
                  </a:cubicBezTo>
                  <a:cubicBezTo>
                    <a:pt x="4600" y="8307"/>
                    <a:pt x="4605" y="7931"/>
                    <a:pt x="4605" y="7931"/>
                  </a:cubicBezTo>
                  <a:cubicBezTo>
                    <a:pt x="4605" y="7931"/>
                    <a:pt x="4516" y="6823"/>
                    <a:pt x="3884" y="6254"/>
                  </a:cubicBezTo>
                  <a:cubicBezTo>
                    <a:pt x="4012" y="6243"/>
                    <a:pt x="5515" y="6028"/>
                    <a:pt x="5629" y="6011"/>
                  </a:cubicBezTo>
                  <a:cubicBezTo>
                    <a:pt x="5722" y="5998"/>
                    <a:pt x="5642" y="6077"/>
                    <a:pt x="6015" y="6363"/>
                  </a:cubicBezTo>
                  <a:cubicBezTo>
                    <a:pt x="6062" y="6398"/>
                    <a:pt x="5996" y="6431"/>
                    <a:pt x="5996" y="6431"/>
                  </a:cubicBezTo>
                  <a:cubicBezTo>
                    <a:pt x="5903" y="6494"/>
                    <a:pt x="5742" y="6439"/>
                    <a:pt x="5598" y="6757"/>
                  </a:cubicBezTo>
                  <a:cubicBezTo>
                    <a:pt x="5535" y="6897"/>
                    <a:pt x="5504" y="6978"/>
                    <a:pt x="5560" y="7040"/>
                  </a:cubicBezTo>
                  <a:cubicBezTo>
                    <a:pt x="5585" y="7067"/>
                    <a:pt x="5969" y="7183"/>
                    <a:pt x="6206" y="6966"/>
                  </a:cubicBezTo>
                  <a:cubicBezTo>
                    <a:pt x="6341" y="6844"/>
                    <a:pt x="6286" y="6720"/>
                    <a:pt x="6350" y="6645"/>
                  </a:cubicBezTo>
                  <a:cubicBezTo>
                    <a:pt x="6402" y="6585"/>
                    <a:pt x="6438" y="6653"/>
                    <a:pt x="6438" y="6653"/>
                  </a:cubicBezTo>
                  <a:cubicBezTo>
                    <a:pt x="6515" y="6808"/>
                    <a:pt x="6553" y="6990"/>
                    <a:pt x="6610" y="7001"/>
                  </a:cubicBezTo>
                  <a:cubicBezTo>
                    <a:pt x="6610" y="7001"/>
                    <a:pt x="6762" y="6985"/>
                    <a:pt x="6825" y="6812"/>
                  </a:cubicBezTo>
                  <a:cubicBezTo>
                    <a:pt x="6866" y="6697"/>
                    <a:pt x="6896" y="6566"/>
                    <a:pt x="6863" y="6467"/>
                  </a:cubicBezTo>
                  <a:cubicBezTo>
                    <a:pt x="6830" y="6367"/>
                    <a:pt x="6732" y="6277"/>
                    <a:pt x="6726" y="6227"/>
                  </a:cubicBezTo>
                  <a:cubicBezTo>
                    <a:pt x="6715" y="6137"/>
                    <a:pt x="6811" y="6075"/>
                    <a:pt x="6865" y="6132"/>
                  </a:cubicBezTo>
                  <a:cubicBezTo>
                    <a:pt x="7038" y="6313"/>
                    <a:pt x="7040" y="6566"/>
                    <a:pt x="7047" y="6710"/>
                  </a:cubicBezTo>
                  <a:cubicBezTo>
                    <a:pt x="7074" y="7210"/>
                    <a:pt x="7376" y="7539"/>
                    <a:pt x="7376" y="8203"/>
                  </a:cubicBezTo>
                  <a:cubicBezTo>
                    <a:pt x="7376" y="8260"/>
                    <a:pt x="7451" y="8233"/>
                    <a:pt x="7510" y="8225"/>
                  </a:cubicBezTo>
                  <a:cubicBezTo>
                    <a:pt x="7529" y="8222"/>
                    <a:pt x="7531" y="7732"/>
                    <a:pt x="7299" y="7246"/>
                  </a:cubicBezTo>
                  <a:cubicBezTo>
                    <a:pt x="7178" y="6993"/>
                    <a:pt x="7155" y="6784"/>
                    <a:pt x="7176" y="6651"/>
                  </a:cubicBezTo>
                  <a:cubicBezTo>
                    <a:pt x="7178" y="6635"/>
                    <a:pt x="7277" y="6766"/>
                    <a:pt x="7387" y="6938"/>
                  </a:cubicBezTo>
                  <a:cubicBezTo>
                    <a:pt x="7533" y="7168"/>
                    <a:pt x="7709" y="7464"/>
                    <a:pt x="7806" y="7514"/>
                  </a:cubicBezTo>
                  <a:cubicBezTo>
                    <a:pt x="7854" y="7539"/>
                    <a:pt x="7505" y="7012"/>
                    <a:pt x="7505" y="6917"/>
                  </a:cubicBezTo>
                  <a:cubicBezTo>
                    <a:pt x="7505" y="6917"/>
                    <a:pt x="8803" y="7635"/>
                    <a:pt x="9871" y="6673"/>
                  </a:cubicBezTo>
                  <a:cubicBezTo>
                    <a:pt x="9929" y="6621"/>
                    <a:pt x="9970" y="6568"/>
                    <a:pt x="9996" y="6516"/>
                  </a:cubicBezTo>
                  <a:cubicBezTo>
                    <a:pt x="10323" y="6065"/>
                    <a:pt x="10213" y="5454"/>
                    <a:pt x="10217" y="5450"/>
                  </a:cubicBezTo>
                  <a:close/>
                  <a:moveTo>
                    <a:pt x="6920" y="615"/>
                  </a:moveTo>
                  <a:cubicBezTo>
                    <a:pt x="7040" y="744"/>
                    <a:pt x="6897" y="925"/>
                    <a:pt x="6897" y="925"/>
                  </a:cubicBezTo>
                  <a:cubicBezTo>
                    <a:pt x="7007" y="896"/>
                    <a:pt x="7120" y="891"/>
                    <a:pt x="7120" y="891"/>
                  </a:cubicBezTo>
                  <a:cubicBezTo>
                    <a:pt x="7080" y="956"/>
                    <a:pt x="6998" y="1039"/>
                    <a:pt x="6999" y="1039"/>
                  </a:cubicBezTo>
                  <a:cubicBezTo>
                    <a:pt x="7130" y="1082"/>
                    <a:pt x="7157" y="1122"/>
                    <a:pt x="7156" y="1122"/>
                  </a:cubicBezTo>
                  <a:cubicBezTo>
                    <a:pt x="7098" y="1151"/>
                    <a:pt x="7029" y="1187"/>
                    <a:pt x="7030" y="1188"/>
                  </a:cubicBezTo>
                  <a:cubicBezTo>
                    <a:pt x="7214" y="1245"/>
                    <a:pt x="7246" y="1404"/>
                    <a:pt x="7246" y="1404"/>
                  </a:cubicBezTo>
                  <a:cubicBezTo>
                    <a:pt x="7246" y="1404"/>
                    <a:pt x="7053" y="1372"/>
                    <a:pt x="7054" y="1372"/>
                  </a:cubicBezTo>
                  <a:cubicBezTo>
                    <a:pt x="7228" y="1525"/>
                    <a:pt x="7298" y="1720"/>
                    <a:pt x="7298" y="1720"/>
                  </a:cubicBezTo>
                  <a:cubicBezTo>
                    <a:pt x="7298" y="1720"/>
                    <a:pt x="7117" y="1656"/>
                    <a:pt x="7118" y="1656"/>
                  </a:cubicBezTo>
                  <a:cubicBezTo>
                    <a:pt x="7239" y="1843"/>
                    <a:pt x="7247" y="1967"/>
                    <a:pt x="7247" y="1967"/>
                  </a:cubicBezTo>
                  <a:cubicBezTo>
                    <a:pt x="7084" y="1841"/>
                    <a:pt x="7084" y="1841"/>
                    <a:pt x="7084" y="1841"/>
                  </a:cubicBezTo>
                  <a:cubicBezTo>
                    <a:pt x="7142" y="2112"/>
                    <a:pt x="7110" y="2212"/>
                    <a:pt x="7110" y="2212"/>
                  </a:cubicBezTo>
                  <a:cubicBezTo>
                    <a:pt x="7110" y="2212"/>
                    <a:pt x="7012" y="2140"/>
                    <a:pt x="6974" y="2044"/>
                  </a:cubicBezTo>
                  <a:cubicBezTo>
                    <a:pt x="6974" y="2044"/>
                    <a:pt x="6931" y="2081"/>
                    <a:pt x="6870" y="2188"/>
                  </a:cubicBezTo>
                  <a:cubicBezTo>
                    <a:pt x="6837" y="2246"/>
                    <a:pt x="6796" y="2192"/>
                    <a:pt x="6806" y="2128"/>
                  </a:cubicBezTo>
                  <a:cubicBezTo>
                    <a:pt x="6818" y="2049"/>
                    <a:pt x="6853" y="1982"/>
                    <a:pt x="6853" y="1982"/>
                  </a:cubicBezTo>
                  <a:cubicBezTo>
                    <a:pt x="6853" y="1982"/>
                    <a:pt x="6751" y="2082"/>
                    <a:pt x="6701" y="2089"/>
                  </a:cubicBezTo>
                  <a:cubicBezTo>
                    <a:pt x="6641" y="2098"/>
                    <a:pt x="6601" y="2044"/>
                    <a:pt x="6661" y="1978"/>
                  </a:cubicBezTo>
                  <a:cubicBezTo>
                    <a:pt x="6742" y="1887"/>
                    <a:pt x="6806" y="1821"/>
                    <a:pt x="6796" y="1807"/>
                  </a:cubicBezTo>
                  <a:cubicBezTo>
                    <a:pt x="6792" y="1800"/>
                    <a:pt x="6717" y="1872"/>
                    <a:pt x="6612" y="1898"/>
                  </a:cubicBezTo>
                  <a:cubicBezTo>
                    <a:pt x="6549" y="1914"/>
                    <a:pt x="6494" y="1915"/>
                    <a:pt x="6508" y="1885"/>
                  </a:cubicBezTo>
                  <a:cubicBezTo>
                    <a:pt x="6523" y="1856"/>
                    <a:pt x="6560" y="1782"/>
                    <a:pt x="6652" y="1722"/>
                  </a:cubicBezTo>
                  <a:cubicBezTo>
                    <a:pt x="6750" y="1658"/>
                    <a:pt x="6820" y="1640"/>
                    <a:pt x="6820" y="1640"/>
                  </a:cubicBezTo>
                  <a:cubicBezTo>
                    <a:pt x="6820" y="1640"/>
                    <a:pt x="6735" y="1628"/>
                    <a:pt x="6691" y="1622"/>
                  </a:cubicBezTo>
                  <a:cubicBezTo>
                    <a:pt x="6644" y="1615"/>
                    <a:pt x="6615" y="1585"/>
                    <a:pt x="6682" y="1559"/>
                  </a:cubicBezTo>
                  <a:cubicBezTo>
                    <a:pt x="6706" y="1549"/>
                    <a:pt x="6754" y="1548"/>
                    <a:pt x="6786" y="1486"/>
                  </a:cubicBezTo>
                  <a:cubicBezTo>
                    <a:pt x="6811" y="1437"/>
                    <a:pt x="6857" y="1258"/>
                    <a:pt x="6835" y="1207"/>
                  </a:cubicBezTo>
                  <a:cubicBezTo>
                    <a:pt x="6813" y="1156"/>
                    <a:pt x="6768" y="1145"/>
                    <a:pt x="6730" y="1175"/>
                  </a:cubicBezTo>
                  <a:cubicBezTo>
                    <a:pt x="6645" y="1243"/>
                    <a:pt x="6510" y="1253"/>
                    <a:pt x="6510" y="1253"/>
                  </a:cubicBezTo>
                  <a:cubicBezTo>
                    <a:pt x="6806" y="930"/>
                    <a:pt x="6806" y="930"/>
                    <a:pt x="6806" y="930"/>
                  </a:cubicBezTo>
                  <a:cubicBezTo>
                    <a:pt x="6806" y="930"/>
                    <a:pt x="6819" y="862"/>
                    <a:pt x="6841" y="791"/>
                  </a:cubicBezTo>
                  <a:cubicBezTo>
                    <a:pt x="6874" y="683"/>
                    <a:pt x="6917" y="613"/>
                    <a:pt x="6920" y="615"/>
                  </a:cubicBezTo>
                  <a:close/>
                  <a:moveTo>
                    <a:pt x="6355" y="1097"/>
                  </a:moveTo>
                  <a:cubicBezTo>
                    <a:pt x="6372" y="1050"/>
                    <a:pt x="6560" y="578"/>
                    <a:pt x="6560" y="579"/>
                  </a:cubicBezTo>
                  <a:cubicBezTo>
                    <a:pt x="6576" y="684"/>
                    <a:pt x="6542" y="966"/>
                    <a:pt x="6542" y="966"/>
                  </a:cubicBezTo>
                  <a:cubicBezTo>
                    <a:pt x="6542" y="966"/>
                    <a:pt x="6604" y="949"/>
                    <a:pt x="6672" y="894"/>
                  </a:cubicBezTo>
                  <a:cubicBezTo>
                    <a:pt x="6744" y="837"/>
                    <a:pt x="6793" y="782"/>
                    <a:pt x="6793" y="782"/>
                  </a:cubicBezTo>
                  <a:cubicBezTo>
                    <a:pt x="6811" y="853"/>
                    <a:pt x="6811" y="853"/>
                    <a:pt x="6811" y="853"/>
                  </a:cubicBezTo>
                  <a:cubicBezTo>
                    <a:pt x="6811" y="853"/>
                    <a:pt x="6718" y="974"/>
                    <a:pt x="6633" y="1037"/>
                  </a:cubicBezTo>
                  <a:cubicBezTo>
                    <a:pt x="6550" y="1098"/>
                    <a:pt x="6462" y="1131"/>
                    <a:pt x="6401" y="1152"/>
                  </a:cubicBezTo>
                  <a:cubicBezTo>
                    <a:pt x="6336" y="1174"/>
                    <a:pt x="6340" y="1141"/>
                    <a:pt x="6355" y="1097"/>
                  </a:cubicBezTo>
                  <a:close/>
                  <a:moveTo>
                    <a:pt x="5094" y="258"/>
                  </a:moveTo>
                  <a:cubicBezTo>
                    <a:pt x="5094" y="258"/>
                    <a:pt x="5135" y="275"/>
                    <a:pt x="5135" y="275"/>
                  </a:cubicBezTo>
                  <a:cubicBezTo>
                    <a:pt x="5103" y="355"/>
                    <a:pt x="5062" y="540"/>
                    <a:pt x="5050" y="656"/>
                  </a:cubicBezTo>
                  <a:cubicBezTo>
                    <a:pt x="5050" y="657"/>
                    <a:pt x="4997" y="658"/>
                    <a:pt x="4949" y="671"/>
                  </a:cubicBezTo>
                  <a:cubicBezTo>
                    <a:pt x="4949" y="671"/>
                    <a:pt x="4987" y="389"/>
                    <a:pt x="5094" y="258"/>
                  </a:cubicBezTo>
                  <a:close/>
                  <a:moveTo>
                    <a:pt x="5124" y="1443"/>
                  </a:moveTo>
                  <a:cubicBezTo>
                    <a:pt x="5097" y="1458"/>
                    <a:pt x="5092" y="1439"/>
                    <a:pt x="5010" y="1439"/>
                  </a:cubicBezTo>
                  <a:cubicBezTo>
                    <a:pt x="4935" y="1439"/>
                    <a:pt x="4869" y="1473"/>
                    <a:pt x="4718" y="1457"/>
                  </a:cubicBezTo>
                  <a:cubicBezTo>
                    <a:pt x="4658" y="1450"/>
                    <a:pt x="4554" y="1430"/>
                    <a:pt x="4496" y="1352"/>
                  </a:cubicBezTo>
                  <a:cubicBezTo>
                    <a:pt x="4449" y="1289"/>
                    <a:pt x="4438" y="1226"/>
                    <a:pt x="4460" y="1177"/>
                  </a:cubicBezTo>
                  <a:cubicBezTo>
                    <a:pt x="4493" y="1103"/>
                    <a:pt x="4538" y="1183"/>
                    <a:pt x="4551" y="1196"/>
                  </a:cubicBezTo>
                  <a:cubicBezTo>
                    <a:pt x="4663" y="1303"/>
                    <a:pt x="4819" y="1272"/>
                    <a:pt x="4934" y="1258"/>
                  </a:cubicBezTo>
                  <a:cubicBezTo>
                    <a:pt x="5049" y="1244"/>
                    <a:pt x="5012" y="1236"/>
                    <a:pt x="5053" y="1241"/>
                  </a:cubicBezTo>
                  <a:cubicBezTo>
                    <a:pt x="5123" y="1249"/>
                    <a:pt x="5161" y="1421"/>
                    <a:pt x="5124" y="1443"/>
                  </a:cubicBezTo>
                  <a:close/>
                  <a:moveTo>
                    <a:pt x="5266" y="1494"/>
                  </a:moveTo>
                  <a:cubicBezTo>
                    <a:pt x="5266" y="1494"/>
                    <a:pt x="5167" y="1371"/>
                    <a:pt x="5114" y="1163"/>
                  </a:cubicBezTo>
                  <a:cubicBezTo>
                    <a:pt x="5099" y="1172"/>
                    <a:pt x="5078" y="1177"/>
                    <a:pt x="5054" y="1177"/>
                  </a:cubicBezTo>
                  <a:cubicBezTo>
                    <a:pt x="5011" y="1177"/>
                    <a:pt x="4975" y="1160"/>
                    <a:pt x="4975" y="1138"/>
                  </a:cubicBezTo>
                  <a:cubicBezTo>
                    <a:pt x="4975" y="1117"/>
                    <a:pt x="5011" y="1100"/>
                    <a:pt x="5054" y="1100"/>
                  </a:cubicBezTo>
                  <a:cubicBezTo>
                    <a:pt x="5072" y="1100"/>
                    <a:pt x="5088" y="1102"/>
                    <a:pt x="5101" y="1107"/>
                  </a:cubicBezTo>
                  <a:cubicBezTo>
                    <a:pt x="5085" y="1027"/>
                    <a:pt x="5077" y="937"/>
                    <a:pt x="5084" y="838"/>
                  </a:cubicBezTo>
                  <a:cubicBezTo>
                    <a:pt x="5108" y="471"/>
                    <a:pt x="5185" y="327"/>
                    <a:pt x="5306" y="226"/>
                  </a:cubicBezTo>
                  <a:cubicBezTo>
                    <a:pt x="5342" y="253"/>
                    <a:pt x="5342" y="253"/>
                    <a:pt x="5342" y="253"/>
                  </a:cubicBezTo>
                  <a:cubicBezTo>
                    <a:pt x="5201" y="509"/>
                    <a:pt x="5153" y="1002"/>
                    <a:pt x="5424" y="1430"/>
                  </a:cubicBezTo>
                  <a:cubicBezTo>
                    <a:pt x="5424" y="1431"/>
                    <a:pt x="5390" y="1459"/>
                    <a:pt x="5266" y="1494"/>
                  </a:cubicBezTo>
                  <a:close/>
                  <a:moveTo>
                    <a:pt x="5376" y="1111"/>
                  </a:moveTo>
                  <a:cubicBezTo>
                    <a:pt x="5358" y="1073"/>
                    <a:pt x="5371" y="1038"/>
                    <a:pt x="5393" y="1023"/>
                  </a:cubicBezTo>
                  <a:cubicBezTo>
                    <a:pt x="5415" y="1009"/>
                    <a:pt x="5450" y="1002"/>
                    <a:pt x="5479" y="963"/>
                  </a:cubicBezTo>
                  <a:cubicBezTo>
                    <a:pt x="5504" y="928"/>
                    <a:pt x="5515" y="879"/>
                    <a:pt x="5483" y="842"/>
                  </a:cubicBezTo>
                  <a:cubicBezTo>
                    <a:pt x="5449" y="806"/>
                    <a:pt x="5409" y="807"/>
                    <a:pt x="5404" y="771"/>
                  </a:cubicBezTo>
                  <a:cubicBezTo>
                    <a:pt x="5397" y="728"/>
                    <a:pt x="5423" y="706"/>
                    <a:pt x="5449" y="692"/>
                  </a:cubicBezTo>
                  <a:cubicBezTo>
                    <a:pt x="5478" y="677"/>
                    <a:pt x="5564" y="696"/>
                    <a:pt x="5598" y="736"/>
                  </a:cubicBezTo>
                  <a:cubicBezTo>
                    <a:pt x="5633" y="777"/>
                    <a:pt x="5662" y="860"/>
                    <a:pt x="5658" y="934"/>
                  </a:cubicBezTo>
                  <a:cubicBezTo>
                    <a:pt x="5654" y="1007"/>
                    <a:pt x="5632" y="1065"/>
                    <a:pt x="5614" y="1087"/>
                  </a:cubicBezTo>
                  <a:cubicBezTo>
                    <a:pt x="5596" y="1109"/>
                    <a:pt x="5564" y="1162"/>
                    <a:pt x="5499" y="1168"/>
                  </a:cubicBezTo>
                  <a:cubicBezTo>
                    <a:pt x="5444" y="1173"/>
                    <a:pt x="5396" y="1152"/>
                    <a:pt x="5376" y="1111"/>
                  </a:cubicBezTo>
                  <a:close/>
                  <a:moveTo>
                    <a:pt x="5811" y="1429"/>
                  </a:moveTo>
                  <a:cubicBezTo>
                    <a:pt x="5759" y="1422"/>
                    <a:pt x="5671" y="1399"/>
                    <a:pt x="5625" y="1411"/>
                  </a:cubicBezTo>
                  <a:cubicBezTo>
                    <a:pt x="5585" y="1421"/>
                    <a:pt x="5535" y="1431"/>
                    <a:pt x="5497" y="1398"/>
                  </a:cubicBezTo>
                  <a:cubicBezTo>
                    <a:pt x="5466" y="1370"/>
                    <a:pt x="5454" y="1336"/>
                    <a:pt x="5440" y="1275"/>
                  </a:cubicBezTo>
                  <a:cubicBezTo>
                    <a:pt x="5415" y="1160"/>
                    <a:pt x="5552" y="1195"/>
                    <a:pt x="5600" y="1208"/>
                  </a:cubicBezTo>
                  <a:cubicBezTo>
                    <a:pt x="5600" y="1208"/>
                    <a:pt x="5727" y="1242"/>
                    <a:pt x="5766" y="1255"/>
                  </a:cubicBezTo>
                  <a:cubicBezTo>
                    <a:pt x="5826" y="1275"/>
                    <a:pt x="5868" y="1287"/>
                    <a:pt x="5908" y="1336"/>
                  </a:cubicBezTo>
                  <a:cubicBezTo>
                    <a:pt x="5932" y="1364"/>
                    <a:pt x="5878" y="1438"/>
                    <a:pt x="5811" y="1429"/>
                  </a:cubicBezTo>
                  <a:close/>
                  <a:moveTo>
                    <a:pt x="6016" y="901"/>
                  </a:moveTo>
                  <a:cubicBezTo>
                    <a:pt x="5994" y="961"/>
                    <a:pt x="5970" y="980"/>
                    <a:pt x="5914" y="992"/>
                  </a:cubicBezTo>
                  <a:cubicBezTo>
                    <a:pt x="5843" y="1007"/>
                    <a:pt x="5775" y="998"/>
                    <a:pt x="5718" y="930"/>
                  </a:cubicBezTo>
                  <a:cubicBezTo>
                    <a:pt x="5682" y="887"/>
                    <a:pt x="5693" y="784"/>
                    <a:pt x="5705" y="732"/>
                  </a:cubicBezTo>
                  <a:cubicBezTo>
                    <a:pt x="5716" y="687"/>
                    <a:pt x="5765" y="645"/>
                    <a:pt x="5810" y="707"/>
                  </a:cubicBezTo>
                  <a:cubicBezTo>
                    <a:pt x="5834" y="739"/>
                    <a:pt x="5841" y="773"/>
                    <a:pt x="5832" y="804"/>
                  </a:cubicBezTo>
                  <a:cubicBezTo>
                    <a:pt x="5821" y="838"/>
                    <a:pt x="5818" y="856"/>
                    <a:pt x="5802" y="866"/>
                  </a:cubicBezTo>
                  <a:cubicBezTo>
                    <a:pt x="5797" y="870"/>
                    <a:pt x="5822" y="891"/>
                    <a:pt x="5852" y="899"/>
                  </a:cubicBezTo>
                  <a:cubicBezTo>
                    <a:pt x="5882" y="906"/>
                    <a:pt x="5897" y="890"/>
                    <a:pt x="5903" y="884"/>
                  </a:cubicBezTo>
                  <a:cubicBezTo>
                    <a:pt x="5929" y="858"/>
                    <a:pt x="5949" y="820"/>
                    <a:pt x="5987" y="828"/>
                  </a:cubicBezTo>
                  <a:cubicBezTo>
                    <a:pt x="6027" y="835"/>
                    <a:pt x="6029" y="866"/>
                    <a:pt x="6016" y="901"/>
                  </a:cubicBezTo>
                  <a:close/>
                  <a:moveTo>
                    <a:pt x="4668" y="4184"/>
                  </a:moveTo>
                  <a:cubicBezTo>
                    <a:pt x="4663" y="4201"/>
                    <a:pt x="4559" y="4355"/>
                    <a:pt x="4526" y="4371"/>
                  </a:cubicBezTo>
                  <a:cubicBezTo>
                    <a:pt x="4493" y="4388"/>
                    <a:pt x="4271" y="4462"/>
                    <a:pt x="4235" y="4481"/>
                  </a:cubicBezTo>
                  <a:cubicBezTo>
                    <a:pt x="4165" y="4519"/>
                    <a:pt x="3918" y="4611"/>
                    <a:pt x="3914" y="4594"/>
                  </a:cubicBezTo>
                  <a:cubicBezTo>
                    <a:pt x="3902" y="4544"/>
                    <a:pt x="3976" y="4354"/>
                    <a:pt x="3997" y="4345"/>
                  </a:cubicBezTo>
                  <a:cubicBezTo>
                    <a:pt x="4006" y="4341"/>
                    <a:pt x="4213" y="4370"/>
                    <a:pt x="4334" y="4222"/>
                  </a:cubicBezTo>
                  <a:cubicBezTo>
                    <a:pt x="4359" y="4191"/>
                    <a:pt x="4492" y="4091"/>
                    <a:pt x="4536" y="4091"/>
                  </a:cubicBezTo>
                  <a:cubicBezTo>
                    <a:pt x="4580" y="4091"/>
                    <a:pt x="4607" y="4098"/>
                    <a:pt x="4649" y="4115"/>
                  </a:cubicBezTo>
                  <a:cubicBezTo>
                    <a:pt x="4656" y="4117"/>
                    <a:pt x="4674" y="4168"/>
                    <a:pt x="4668" y="4184"/>
                  </a:cubicBezTo>
                  <a:close/>
                  <a:moveTo>
                    <a:pt x="4090" y="2856"/>
                  </a:moveTo>
                  <a:cubicBezTo>
                    <a:pt x="4286" y="2666"/>
                    <a:pt x="4493" y="2775"/>
                    <a:pt x="4493" y="2775"/>
                  </a:cubicBezTo>
                  <a:cubicBezTo>
                    <a:pt x="4623" y="2598"/>
                    <a:pt x="4895" y="2667"/>
                    <a:pt x="4959" y="2681"/>
                  </a:cubicBezTo>
                  <a:cubicBezTo>
                    <a:pt x="5010" y="2693"/>
                    <a:pt x="5057" y="2675"/>
                    <a:pt x="5091" y="2742"/>
                  </a:cubicBezTo>
                  <a:cubicBezTo>
                    <a:pt x="5142" y="2840"/>
                    <a:pt x="5140" y="3131"/>
                    <a:pt x="5157" y="3192"/>
                  </a:cubicBezTo>
                  <a:cubicBezTo>
                    <a:pt x="5223" y="3214"/>
                    <a:pt x="5223" y="3214"/>
                    <a:pt x="5223" y="3214"/>
                  </a:cubicBezTo>
                  <a:cubicBezTo>
                    <a:pt x="5239" y="3180"/>
                    <a:pt x="5173" y="2753"/>
                    <a:pt x="5173" y="2753"/>
                  </a:cubicBezTo>
                  <a:cubicBezTo>
                    <a:pt x="5173" y="2753"/>
                    <a:pt x="5223" y="2735"/>
                    <a:pt x="5245" y="2760"/>
                  </a:cubicBezTo>
                  <a:cubicBezTo>
                    <a:pt x="5280" y="2801"/>
                    <a:pt x="5312" y="2945"/>
                    <a:pt x="5316" y="2901"/>
                  </a:cubicBezTo>
                  <a:cubicBezTo>
                    <a:pt x="5323" y="2828"/>
                    <a:pt x="5293" y="2718"/>
                    <a:pt x="5255" y="2663"/>
                  </a:cubicBezTo>
                  <a:cubicBezTo>
                    <a:pt x="5252" y="2658"/>
                    <a:pt x="5250" y="2630"/>
                    <a:pt x="5272" y="2608"/>
                  </a:cubicBezTo>
                  <a:cubicBezTo>
                    <a:pt x="5287" y="2594"/>
                    <a:pt x="5322" y="2626"/>
                    <a:pt x="5374" y="2639"/>
                  </a:cubicBezTo>
                  <a:cubicBezTo>
                    <a:pt x="5409" y="2649"/>
                    <a:pt x="5426" y="2791"/>
                    <a:pt x="5426" y="2829"/>
                  </a:cubicBezTo>
                  <a:cubicBezTo>
                    <a:pt x="5426" y="2868"/>
                    <a:pt x="5321" y="3093"/>
                    <a:pt x="5327" y="3159"/>
                  </a:cubicBezTo>
                  <a:cubicBezTo>
                    <a:pt x="5329" y="3180"/>
                    <a:pt x="5330" y="3206"/>
                    <a:pt x="5305" y="3257"/>
                  </a:cubicBezTo>
                  <a:cubicBezTo>
                    <a:pt x="5266" y="3334"/>
                    <a:pt x="5183" y="3460"/>
                    <a:pt x="5170" y="3559"/>
                  </a:cubicBezTo>
                  <a:cubicBezTo>
                    <a:pt x="5148" y="3720"/>
                    <a:pt x="5113" y="3773"/>
                    <a:pt x="5075" y="3801"/>
                  </a:cubicBezTo>
                  <a:cubicBezTo>
                    <a:pt x="5036" y="3828"/>
                    <a:pt x="4962" y="3860"/>
                    <a:pt x="4926" y="3932"/>
                  </a:cubicBezTo>
                  <a:cubicBezTo>
                    <a:pt x="4923" y="3940"/>
                    <a:pt x="4901" y="3991"/>
                    <a:pt x="4778" y="4004"/>
                  </a:cubicBezTo>
                  <a:cubicBezTo>
                    <a:pt x="4674" y="4015"/>
                    <a:pt x="4667" y="3894"/>
                    <a:pt x="4654" y="3894"/>
                  </a:cubicBezTo>
                  <a:cubicBezTo>
                    <a:pt x="4647" y="3894"/>
                    <a:pt x="4630" y="4013"/>
                    <a:pt x="4614" y="4015"/>
                  </a:cubicBezTo>
                  <a:cubicBezTo>
                    <a:pt x="4495" y="4029"/>
                    <a:pt x="4405" y="4102"/>
                    <a:pt x="4306" y="4190"/>
                  </a:cubicBezTo>
                  <a:cubicBezTo>
                    <a:pt x="4198" y="4286"/>
                    <a:pt x="4092" y="4294"/>
                    <a:pt x="4043" y="4294"/>
                  </a:cubicBezTo>
                  <a:cubicBezTo>
                    <a:pt x="3994" y="4294"/>
                    <a:pt x="4010" y="4294"/>
                    <a:pt x="4005" y="4256"/>
                  </a:cubicBezTo>
                  <a:cubicBezTo>
                    <a:pt x="3999" y="4217"/>
                    <a:pt x="3840" y="3016"/>
                    <a:pt x="3840" y="3016"/>
                  </a:cubicBezTo>
                  <a:cubicBezTo>
                    <a:pt x="3853" y="2994"/>
                    <a:pt x="3956" y="2984"/>
                    <a:pt x="4090" y="2856"/>
                  </a:cubicBezTo>
                  <a:close/>
                  <a:moveTo>
                    <a:pt x="3774" y="4455"/>
                  </a:moveTo>
                  <a:cubicBezTo>
                    <a:pt x="3751" y="4424"/>
                    <a:pt x="3594" y="3219"/>
                    <a:pt x="3599" y="3159"/>
                  </a:cubicBezTo>
                  <a:cubicBezTo>
                    <a:pt x="3601" y="3135"/>
                    <a:pt x="3725" y="3027"/>
                    <a:pt x="3725" y="3027"/>
                  </a:cubicBezTo>
                  <a:cubicBezTo>
                    <a:pt x="3725" y="3027"/>
                    <a:pt x="3773" y="3029"/>
                    <a:pt x="3784" y="3062"/>
                  </a:cubicBezTo>
                  <a:cubicBezTo>
                    <a:pt x="3795" y="3095"/>
                    <a:pt x="3982" y="4291"/>
                    <a:pt x="3963" y="4296"/>
                  </a:cubicBezTo>
                  <a:cubicBezTo>
                    <a:pt x="3937" y="4303"/>
                    <a:pt x="3884" y="4447"/>
                    <a:pt x="3840" y="4497"/>
                  </a:cubicBezTo>
                  <a:cubicBezTo>
                    <a:pt x="3814" y="4526"/>
                    <a:pt x="3785" y="4470"/>
                    <a:pt x="3774" y="4455"/>
                  </a:cubicBezTo>
                  <a:close/>
                  <a:moveTo>
                    <a:pt x="4286" y="5306"/>
                  </a:moveTo>
                  <a:cubicBezTo>
                    <a:pt x="4400" y="5269"/>
                    <a:pt x="4740" y="5309"/>
                    <a:pt x="5007" y="5192"/>
                  </a:cubicBezTo>
                  <a:cubicBezTo>
                    <a:pt x="5164" y="5123"/>
                    <a:pt x="5508" y="5087"/>
                    <a:pt x="5577" y="5101"/>
                  </a:cubicBezTo>
                  <a:cubicBezTo>
                    <a:pt x="5614" y="5108"/>
                    <a:pt x="5585" y="5158"/>
                    <a:pt x="5585" y="5158"/>
                  </a:cubicBezTo>
                  <a:cubicBezTo>
                    <a:pt x="5537" y="5177"/>
                    <a:pt x="5270" y="5188"/>
                    <a:pt x="5263" y="5236"/>
                  </a:cubicBezTo>
                  <a:cubicBezTo>
                    <a:pt x="5227" y="5473"/>
                    <a:pt x="5201" y="5704"/>
                    <a:pt x="4614" y="5758"/>
                  </a:cubicBezTo>
                  <a:cubicBezTo>
                    <a:pt x="4540" y="5765"/>
                    <a:pt x="4030" y="5792"/>
                    <a:pt x="4008" y="5744"/>
                  </a:cubicBezTo>
                  <a:cubicBezTo>
                    <a:pt x="3975" y="5672"/>
                    <a:pt x="4232" y="5323"/>
                    <a:pt x="4286" y="5306"/>
                  </a:cubicBezTo>
                  <a:close/>
                  <a:moveTo>
                    <a:pt x="6877" y="7734"/>
                  </a:moveTo>
                  <a:cubicBezTo>
                    <a:pt x="6944" y="7730"/>
                    <a:pt x="7040" y="7791"/>
                    <a:pt x="7113" y="7873"/>
                  </a:cubicBezTo>
                  <a:cubicBezTo>
                    <a:pt x="7195" y="7964"/>
                    <a:pt x="7200" y="8132"/>
                    <a:pt x="7176" y="8134"/>
                  </a:cubicBezTo>
                  <a:cubicBezTo>
                    <a:pt x="7131" y="8139"/>
                    <a:pt x="6978" y="8156"/>
                    <a:pt x="6967" y="8122"/>
                  </a:cubicBezTo>
                  <a:cubicBezTo>
                    <a:pt x="6898" y="7902"/>
                    <a:pt x="6840" y="7911"/>
                    <a:pt x="6799" y="7821"/>
                  </a:cubicBezTo>
                  <a:cubicBezTo>
                    <a:pt x="6756" y="7728"/>
                    <a:pt x="6825" y="7737"/>
                    <a:pt x="6877" y="7734"/>
                  </a:cubicBezTo>
                  <a:close/>
                  <a:moveTo>
                    <a:pt x="6609" y="7777"/>
                  </a:moveTo>
                  <a:cubicBezTo>
                    <a:pt x="6693" y="7928"/>
                    <a:pt x="6748" y="7983"/>
                    <a:pt x="6770" y="8056"/>
                  </a:cubicBezTo>
                  <a:cubicBezTo>
                    <a:pt x="6798" y="8149"/>
                    <a:pt x="6671" y="8167"/>
                    <a:pt x="6645" y="8122"/>
                  </a:cubicBezTo>
                  <a:cubicBezTo>
                    <a:pt x="6516" y="7891"/>
                    <a:pt x="6501" y="7940"/>
                    <a:pt x="6462" y="7833"/>
                  </a:cubicBezTo>
                  <a:cubicBezTo>
                    <a:pt x="6433" y="7752"/>
                    <a:pt x="6558" y="7687"/>
                    <a:pt x="6609" y="7777"/>
                  </a:cubicBezTo>
                  <a:close/>
                  <a:moveTo>
                    <a:pt x="5738" y="8066"/>
                  </a:moveTo>
                  <a:cubicBezTo>
                    <a:pt x="5930" y="7885"/>
                    <a:pt x="6108" y="7887"/>
                    <a:pt x="6251" y="7805"/>
                  </a:cubicBezTo>
                  <a:cubicBezTo>
                    <a:pt x="6343" y="7753"/>
                    <a:pt x="6522" y="8003"/>
                    <a:pt x="6521" y="8107"/>
                  </a:cubicBezTo>
                  <a:cubicBezTo>
                    <a:pt x="6520" y="8175"/>
                    <a:pt x="5797" y="8134"/>
                    <a:pt x="5731" y="8136"/>
                  </a:cubicBezTo>
                  <a:cubicBezTo>
                    <a:pt x="5703" y="8137"/>
                    <a:pt x="5697" y="8105"/>
                    <a:pt x="5738" y="8066"/>
                  </a:cubicBezTo>
                  <a:close/>
                  <a:moveTo>
                    <a:pt x="1251" y="5523"/>
                  </a:moveTo>
                  <a:cubicBezTo>
                    <a:pt x="722" y="4928"/>
                    <a:pt x="1043" y="4589"/>
                    <a:pt x="1116" y="4398"/>
                  </a:cubicBezTo>
                  <a:cubicBezTo>
                    <a:pt x="1116" y="4398"/>
                    <a:pt x="1298" y="4501"/>
                    <a:pt x="1328" y="4647"/>
                  </a:cubicBezTo>
                  <a:cubicBezTo>
                    <a:pt x="1357" y="4793"/>
                    <a:pt x="1335" y="5115"/>
                    <a:pt x="1489" y="5064"/>
                  </a:cubicBezTo>
                  <a:cubicBezTo>
                    <a:pt x="1642" y="5013"/>
                    <a:pt x="1712" y="4522"/>
                    <a:pt x="1928" y="4369"/>
                  </a:cubicBezTo>
                  <a:cubicBezTo>
                    <a:pt x="2279" y="4120"/>
                    <a:pt x="2527" y="4245"/>
                    <a:pt x="2527" y="4245"/>
                  </a:cubicBezTo>
                  <a:cubicBezTo>
                    <a:pt x="2483" y="4786"/>
                    <a:pt x="2243" y="4765"/>
                    <a:pt x="1723" y="5159"/>
                  </a:cubicBezTo>
                  <a:cubicBezTo>
                    <a:pt x="1510" y="5320"/>
                    <a:pt x="1701" y="5507"/>
                    <a:pt x="1833" y="5441"/>
                  </a:cubicBezTo>
                  <a:cubicBezTo>
                    <a:pt x="2390" y="5162"/>
                    <a:pt x="2571" y="5561"/>
                    <a:pt x="2571" y="5561"/>
                  </a:cubicBezTo>
                  <a:cubicBezTo>
                    <a:pt x="2454" y="5700"/>
                    <a:pt x="2279" y="5693"/>
                    <a:pt x="1913" y="5693"/>
                  </a:cubicBezTo>
                  <a:cubicBezTo>
                    <a:pt x="1805" y="5693"/>
                    <a:pt x="1416" y="5863"/>
                    <a:pt x="1218" y="6088"/>
                  </a:cubicBezTo>
                  <a:cubicBezTo>
                    <a:pt x="1159" y="6156"/>
                    <a:pt x="1383" y="5671"/>
                    <a:pt x="1251" y="5523"/>
                  </a:cubicBezTo>
                  <a:close/>
                  <a:moveTo>
                    <a:pt x="3283" y="8013"/>
                  </a:moveTo>
                  <a:cubicBezTo>
                    <a:pt x="2757" y="7990"/>
                    <a:pt x="2980" y="7433"/>
                    <a:pt x="2878" y="7566"/>
                  </a:cubicBezTo>
                  <a:cubicBezTo>
                    <a:pt x="2606" y="7923"/>
                    <a:pt x="2093" y="8280"/>
                    <a:pt x="2022" y="8389"/>
                  </a:cubicBezTo>
                  <a:cubicBezTo>
                    <a:pt x="1826" y="8691"/>
                    <a:pt x="1747" y="9125"/>
                    <a:pt x="1673" y="9251"/>
                  </a:cubicBezTo>
                  <a:cubicBezTo>
                    <a:pt x="1609" y="9360"/>
                    <a:pt x="1487" y="9360"/>
                    <a:pt x="1474" y="9336"/>
                  </a:cubicBezTo>
                  <a:cubicBezTo>
                    <a:pt x="1320" y="9038"/>
                    <a:pt x="1363" y="8694"/>
                    <a:pt x="1462" y="8529"/>
                  </a:cubicBezTo>
                  <a:cubicBezTo>
                    <a:pt x="1508" y="8453"/>
                    <a:pt x="1407" y="8491"/>
                    <a:pt x="1407" y="8491"/>
                  </a:cubicBezTo>
                  <a:cubicBezTo>
                    <a:pt x="876" y="8975"/>
                    <a:pt x="214" y="8694"/>
                    <a:pt x="214" y="8694"/>
                  </a:cubicBezTo>
                  <a:cubicBezTo>
                    <a:pt x="222" y="8587"/>
                    <a:pt x="287" y="8485"/>
                    <a:pt x="479" y="8282"/>
                  </a:cubicBezTo>
                  <a:cubicBezTo>
                    <a:pt x="565" y="8192"/>
                    <a:pt x="870" y="8036"/>
                    <a:pt x="1119" y="8025"/>
                  </a:cubicBezTo>
                  <a:cubicBezTo>
                    <a:pt x="1216" y="8020"/>
                    <a:pt x="1190" y="7921"/>
                    <a:pt x="1128" y="7923"/>
                  </a:cubicBezTo>
                  <a:cubicBezTo>
                    <a:pt x="963" y="7928"/>
                    <a:pt x="807" y="7789"/>
                    <a:pt x="801" y="7599"/>
                  </a:cubicBezTo>
                  <a:cubicBezTo>
                    <a:pt x="790" y="7221"/>
                    <a:pt x="1123" y="7288"/>
                    <a:pt x="1123" y="7288"/>
                  </a:cubicBezTo>
                  <a:cubicBezTo>
                    <a:pt x="1108" y="7501"/>
                    <a:pt x="1257" y="7587"/>
                    <a:pt x="1347" y="7602"/>
                  </a:cubicBezTo>
                  <a:cubicBezTo>
                    <a:pt x="1918" y="7700"/>
                    <a:pt x="2103" y="7449"/>
                    <a:pt x="2308" y="7331"/>
                  </a:cubicBezTo>
                  <a:cubicBezTo>
                    <a:pt x="2350" y="7307"/>
                    <a:pt x="2394" y="7298"/>
                    <a:pt x="2442" y="7296"/>
                  </a:cubicBezTo>
                  <a:cubicBezTo>
                    <a:pt x="2485" y="7299"/>
                    <a:pt x="2529" y="7301"/>
                    <a:pt x="2574" y="7301"/>
                  </a:cubicBezTo>
                  <a:cubicBezTo>
                    <a:pt x="2748" y="7317"/>
                    <a:pt x="2979" y="7347"/>
                    <a:pt x="3336" y="7199"/>
                  </a:cubicBezTo>
                  <a:cubicBezTo>
                    <a:pt x="3489" y="7135"/>
                    <a:pt x="3374" y="7344"/>
                    <a:pt x="3440" y="7451"/>
                  </a:cubicBezTo>
                  <a:cubicBezTo>
                    <a:pt x="3540" y="7614"/>
                    <a:pt x="3722" y="7602"/>
                    <a:pt x="3755" y="7652"/>
                  </a:cubicBezTo>
                  <a:cubicBezTo>
                    <a:pt x="3814" y="7739"/>
                    <a:pt x="3621" y="8029"/>
                    <a:pt x="3283" y="8013"/>
                  </a:cubicBezTo>
                  <a:close/>
                  <a:moveTo>
                    <a:pt x="4224" y="6966"/>
                  </a:moveTo>
                  <a:cubicBezTo>
                    <a:pt x="4449" y="7381"/>
                    <a:pt x="4444" y="7785"/>
                    <a:pt x="4444" y="7785"/>
                  </a:cubicBezTo>
                  <a:cubicBezTo>
                    <a:pt x="3800" y="7507"/>
                    <a:pt x="3932" y="6878"/>
                    <a:pt x="3932" y="6878"/>
                  </a:cubicBezTo>
                  <a:cubicBezTo>
                    <a:pt x="2235" y="7712"/>
                    <a:pt x="1444" y="6756"/>
                    <a:pt x="1372" y="6615"/>
                  </a:cubicBezTo>
                  <a:cubicBezTo>
                    <a:pt x="1284" y="6443"/>
                    <a:pt x="1192" y="6315"/>
                    <a:pt x="1470" y="6110"/>
                  </a:cubicBezTo>
                  <a:cubicBezTo>
                    <a:pt x="1775" y="5886"/>
                    <a:pt x="1957" y="6161"/>
                    <a:pt x="1957" y="6161"/>
                  </a:cubicBezTo>
                  <a:cubicBezTo>
                    <a:pt x="2389" y="6781"/>
                    <a:pt x="3233" y="6662"/>
                    <a:pt x="3635" y="6225"/>
                  </a:cubicBezTo>
                  <a:cubicBezTo>
                    <a:pt x="3652" y="6228"/>
                    <a:pt x="3668" y="6231"/>
                    <a:pt x="3685" y="6233"/>
                  </a:cubicBezTo>
                  <a:cubicBezTo>
                    <a:pt x="3767" y="6312"/>
                    <a:pt x="4000" y="6553"/>
                    <a:pt x="4224" y="6966"/>
                  </a:cubicBezTo>
                  <a:close/>
                  <a:moveTo>
                    <a:pt x="9864" y="6439"/>
                  </a:moveTo>
                  <a:cubicBezTo>
                    <a:pt x="9326" y="7280"/>
                    <a:pt x="7960" y="7229"/>
                    <a:pt x="7318" y="6662"/>
                  </a:cubicBezTo>
                  <a:cubicBezTo>
                    <a:pt x="7147" y="6511"/>
                    <a:pt x="6953" y="6052"/>
                    <a:pt x="6877" y="6041"/>
                  </a:cubicBezTo>
                  <a:cubicBezTo>
                    <a:pt x="6800" y="6031"/>
                    <a:pt x="6781" y="6047"/>
                    <a:pt x="6709" y="6069"/>
                  </a:cubicBezTo>
                  <a:cubicBezTo>
                    <a:pt x="6645" y="6089"/>
                    <a:pt x="6673" y="5534"/>
                    <a:pt x="6630" y="5625"/>
                  </a:cubicBezTo>
                  <a:cubicBezTo>
                    <a:pt x="6600" y="5685"/>
                    <a:pt x="6611" y="6005"/>
                    <a:pt x="6545" y="6171"/>
                  </a:cubicBezTo>
                  <a:cubicBezTo>
                    <a:pt x="6539" y="6184"/>
                    <a:pt x="6649" y="6247"/>
                    <a:pt x="6703" y="6340"/>
                  </a:cubicBezTo>
                  <a:cubicBezTo>
                    <a:pt x="6917" y="6703"/>
                    <a:pt x="6641" y="6933"/>
                    <a:pt x="6635" y="6903"/>
                  </a:cubicBezTo>
                  <a:cubicBezTo>
                    <a:pt x="6621" y="6826"/>
                    <a:pt x="6543" y="6548"/>
                    <a:pt x="6435" y="6500"/>
                  </a:cubicBezTo>
                  <a:cubicBezTo>
                    <a:pt x="6386" y="6478"/>
                    <a:pt x="6353" y="6560"/>
                    <a:pt x="6287" y="6615"/>
                  </a:cubicBezTo>
                  <a:cubicBezTo>
                    <a:pt x="6221" y="6669"/>
                    <a:pt x="6224" y="6867"/>
                    <a:pt x="5993" y="6969"/>
                  </a:cubicBezTo>
                  <a:cubicBezTo>
                    <a:pt x="5872" y="7022"/>
                    <a:pt x="5656" y="7004"/>
                    <a:pt x="5656" y="6955"/>
                  </a:cubicBezTo>
                  <a:cubicBezTo>
                    <a:pt x="5656" y="6853"/>
                    <a:pt x="5711" y="6702"/>
                    <a:pt x="5799" y="6626"/>
                  </a:cubicBezTo>
                  <a:cubicBezTo>
                    <a:pt x="5886" y="6549"/>
                    <a:pt x="6200" y="6458"/>
                    <a:pt x="6152" y="6360"/>
                  </a:cubicBezTo>
                  <a:cubicBezTo>
                    <a:pt x="6104" y="6260"/>
                    <a:pt x="5848" y="6154"/>
                    <a:pt x="5859" y="6143"/>
                  </a:cubicBezTo>
                  <a:cubicBezTo>
                    <a:pt x="5881" y="6121"/>
                    <a:pt x="6521" y="6231"/>
                    <a:pt x="6481" y="5240"/>
                  </a:cubicBezTo>
                  <a:cubicBezTo>
                    <a:pt x="6846" y="5232"/>
                    <a:pt x="6846" y="5232"/>
                    <a:pt x="6846" y="5232"/>
                  </a:cubicBezTo>
                  <a:cubicBezTo>
                    <a:pt x="7055" y="5437"/>
                    <a:pt x="7087" y="5334"/>
                    <a:pt x="7121" y="5349"/>
                  </a:cubicBezTo>
                  <a:cubicBezTo>
                    <a:pt x="7168" y="5371"/>
                    <a:pt x="7472" y="5851"/>
                    <a:pt x="7325" y="5843"/>
                  </a:cubicBezTo>
                  <a:cubicBezTo>
                    <a:pt x="7157" y="5835"/>
                    <a:pt x="7183" y="5997"/>
                    <a:pt x="7143" y="5967"/>
                  </a:cubicBezTo>
                  <a:cubicBezTo>
                    <a:pt x="7054" y="5903"/>
                    <a:pt x="6843" y="5386"/>
                    <a:pt x="6843" y="5386"/>
                  </a:cubicBezTo>
                  <a:cubicBezTo>
                    <a:pt x="6792" y="5441"/>
                    <a:pt x="6792" y="5441"/>
                    <a:pt x="6792" y="5441"/>
                  </a:cubicBezTo>
                  <a:cubicBezTo>
                    <a:pt x="7022" y="6421"/>
                    <a:pt x="8525" y="7218"/>
                    <a:pt x="9531" y="6030"/>
                  </a:cubicBezTo>
                  <a:cubicBezTo>
                    <a:pt x="9728" y="5797"/>
                    <a:pt x="10032" y="6176"/>
                    <a:pt x="9864" y="6439"/>
                  </a:cubicBezTo>
                  <a:close/>
                  <a:moveTo>
                    <a:pt x="10028" y="6081"/>
                  </a:moveTo>
                  <a:cubicBezTo>
                    <a:pt x="9974" y="6067"/>
                    <a:pt x="9977" y="5718"/>
                    <a:pt x="9502" y="5825"/>
                  </a:cubicBezTo>
                  <a:cubicBezTo>
                    <a:pt x="8883" y="5964"/>
                    <a:pt x="8697" y="5649"/>
                    <a:pt x="8697" y="5649"/>
                  </a:cubicBezTo>
                  <a:cubicBezTo>
                    <a:pt x="8883" y="5251"/>
                    <a:pt x="9373" y="5269"/>
                    <a:pt x="9373" y="5269"/>
                  </a:cubicBezTo>
                  <a:cubicBezTo>
                    <a:pt x="9044" y="5137"/>
                    <a:pt x="8924" y="4973"/>
                    <a:pt x="8847" y="4910"/>
                  </a:cubicBezTo>
                  <a:cubicBezTo>
                    <a:pt x="8585" y="4698"/>
                    <a:pt x="8661" y="4204"/>
                    <a:pt x="8661" y="4161"/>
                  </a:cubicBezTo>
                  <a:cubicBezTo>
                    <a:pt x="8661" y="4131"/>
                    <a:pt x="9121" y="4040"/>
                    <a:pt x="9414" y="4237"/>
                  </a:cubicBezTo>
                  <a:cubicBezTo>
                    <a:pt x="9667" y="4409"/>
                    <a:pt x="9801" y="4859"/>
                    <a:pt x="9831" y="4921"/>
                  </a:cubicBezTo>
                  <a:cubicBezTo>
                    <a:pt x="9889" y="4925"/>
                    <a:pt x="9889" y="4925"/>
                    <a:pt x="9889" y="4925"/>
                  </a:cubicBezTo>
                  <a:cubicBezTo>
                    <a:pt x="9809" y="4731"/>
                    <a:pt x="10130" y="4325"/>
                    <a:pt x="10211" y="4263"/>
                  </a:cubicBezTo>
                  <a:cubicBezTo>
                    <a:pt x="10257" y="4227"/>
                    <a:pt x="10309" y="4466"/>
                    <a:pt x="10350" y="4585"/>
                  </a:cubicBezTo>
                  <a:cubicBezTo>
                    <a:pt x="10558" y="5192"/>
                    <a:pt x="10083" y="5393"/>
                    <a:pt x="10083" y="5393"/>
                  </a:cubicBezTo>
                  <a:cubicBezTo>
                    <a:pt x="10193" y="5766"/>
                    <a:pt x="10057" y="6088"/>
                    <a:pt x="10028" y="6081"/>
                  </a:cubicBezTo>
                  <a:close/>
                  <a:moveTo>
                    <a:pt x="7340" y="4064"/>
                  </a:moveTo>
                  <a:cubicBezTo>
                    <a:pt x="7340" y="4064"/>
                    <a:pt x="7340" y="4064"/>
                    <a:pt x="7339" y="4064"/>
                  </a:cubicBezTo>
                  <a:cubicBezTo>
                    <a:pt x="7340" y="4064"/>
                    <a:pt x="7340" y="4064"/>
                    <a:pt x="7340" y="4064"/>
                  </a:cubicBezTo>
                  <a:close/>
                  <a:moveTo>
                    <a:pt x="4171" y="3403"/>
                  </a:moveTo>
                  <a:cubicBezTo>
                    <a:pt x="4194" y="3461"/>
                    <a:pt x="4215" y="3519"/>
                    <a:pt x="4295" y="3540"/>
                  </a:cubicBezTo>
                  <a:cubicBezTo>
                    <a:pt x="4378" y="3563"/>
                    <a:pt x="4400" y="3501"/>
                    <a:pt x="4459" y="3483"/>
                  </a:cubicBezTo>
                  <a:cubicBezTo>
                    <a:pt x="4515" y="3465"/>
                    <a:pt x="4537" y="3532"/>
                    <a:pt x="4483" y="3541"/>
                  </a:cubicBezTo>
                  <a:cubicBezTo>
                    <a:pt x="4428" y="3550"/>
                    <a:pt x="4362" y="3558"/>
                    <a:pt x="4332" y="3639"/>
                  </a:cubicBezTo>
                  <a:cubicBezTo>
                    <a:pt x="4298" y="3731"/>
                    <a:pt x="4359" y="3760"/>
                    <a:pt x="4355" y="3830"/>
                  </a:cubicBezTo>
                  <a:cubicBezTo>
                    <a:pt x="4353" y="3860"/>
                    <a:pt x="4362" y="3877"/>
                    <a:pt x="4377" y="3885"/>
                  </a:cubicBezTo>
                  <a:cubicBezTo>
                    <a:pt x="4403" y="3898"/>
                    <a:pt x="4436" y="3875"/>
                    <a:pt x="4456" y="3856"/>
                  </a:cubicBezTo>
                  <a:cubicBezTo>
                    <a:pt x="4502" y="3813"/>
                    <a:pt x="4543" y="3848"/>
                    <a:pt x="4588" y="3779"/>
                  </a:cubicBezTo>
                  <a:cubicBezTo>
                    <a:pt x="4625" y="3723"/>
                    <a:pt x="4646" y="3659"/>
                    <a:pt x="4585" y="3587"/>
                  </a:cubicBezTo>
                  <a:cubicBezTo>
                    <a:pt x="4554" y="3550"/>
                    <a:pt x="4584" y="3524"/>
                    <a:pt x="4614" y="3517"/>
                  </a:cubicBezTo>
                  <a:cubicBezTo>
                    <a:pt x="4616" y="3516"/>
                    <a:pt x="4616" y="3516"/>
                    <a:pt x="4616" y="3516"/>
                  </a:cubicBezTo>
                  <a:cubicBezTo>
                    <a:pt x="4646" y="3514"/>
                    <a:pt x="4683" y="3531"/>
                    <a:pt x="4663" y="3576"/>
                  </a:cubicBezTo>
                  <a:cubicBezTo>
                    <a:pt x="4626" y="3662"/>
                    <a:pt x="4665" y="3717"/>
                    <a:pt x="4716" y="3760"/>
                  </a:cubicBezTo>
                  <a:cubicBezTo>
                    <a:pt x="4779" y="3812"/>
                    <a:pt x="4809" y="3768"/>
                    <a:pt x="4865" y="3796"/>
                  </a:cubicBezTo>
                  <a:cubicBezTo>
                    <a:pt x="4890" y="3808"/>
                    <a:pt x="4928" y="3821"/>
                    <a:pt x="4949" y="3800"/>
                  </a:cubicBezTo>
                  <a:cubicBezTo>
                    <a:pt x="4961" y="3788"/>
                    <a:pt x="4965" y="3769"/>
                    <a:pt x="4954" y="3741"/>
                  </a:cubicBezTo>
                  <a:cubicBezTo>
                    <a:pt x="4930" y="3676"/>
                    <a:pt x="4980" y="3630"/>
                    <a:pt x="4921" y="3551"/>
                  </a:cubicBezTo>
                  <a:cubicBezTo>
                    <a:pt x="4869" y="3483"/>
                    <a:pt x="4803" y="3495"/>
                    <a:pt x="4748" y="3502"/>
                  </a:cubicBezTo>
                  <a:cubicBezTo>
                    <a:pt x="4694" y="3509"/>
                    <a:pt x="4695" y="3439"/>
                    <a:pt x="4754" y="3439"/>
                  </a:cubicBezTo>
                  <a:cubicBezTo>
                    <a:pt x="4816" y="3440"/>
                    <a:pt x="4855" y="3492"/>
                    <a:pt x="4928" y="3447"/>
                  </a:cubicBezTo>
                  <a:cubicBezTo>
                    <a:pt x="4998" y="3403"/>
                    <a:pt x="5001" y="3341"/>
                    <a:pt x="5006" y="3279"/>
                  </a:cubicBezTo>
                  <a:cubicBezTo>
                    <a:pt x="5010" y="3240"/>
                    <a:pt x="5032" y="3238"/>
                    <a:pt x="5022" y="3209"/>
                  </a:cubicBezTo>
                  <a:cubicBezTo>
                    <a:pt x="5010" y="3179"/>
                    <a:pt x="4995" y="3200"/>
                    <a:pt x="4956" y="3188"/>
                  </a:cubicBezTo>
                  <a:cubicBezTo>
                    <a:pt x="4888" y="3166"/>
                    <a:pt x="4856" y="3129"/>
                    <a:pt x="4781" y="3175"/>
                  </a:cubicBezTo>
                  <a:cubicBezTo>
                    <a:pt x="4736" y="3203"/>
                    <a:pt x="4724" y="3258"/>
                    <a:pt x="4703" y="3301"/>
                  </a:cubicBezTo>
                  <a:cubicBezTo>
                    <a:pt x="4684" y="3343"/>
                    <a:pt x="4618" y="3308"/>
                    <a:pt x="4645" y="3272"/>
                  </a:cubicBezTo>
                  <a:cubicBezTo>
                    <a:pt x="4672" y="3236"/>
                    <a:pt x="4730" y="3156"/>
                    <a:pt x="4713" y="3090"/>
                  </a:cubicBezTo>
                  <a:cubicBezTo>
                    <a:pt x="4695" y="3023"/>
                    <a:pt x="4626" y="2983"/>
                    <a:pt x="4586" y="2959"/>
                  </a:cubicBezTo>
                  <a:cubicBezTo>
                    <a:pt x="4546" y="2937"/>
                    <a:pt x="4572" y="2900"/>
                    <a:pt x="4525" y="2901"/>
                  </a:cubicBezTo>
                  <a:cubicBezTo>
                    <a:pt x="4525" y="2900"/>
                    <a:pt x="4525" y="2900"/>
                    <a:pt x="4525" y="2900"/>
                  </a:cubicBezTo>
                  <a:cubicBezTo>
                    <a:pt x="4525" y="2901"/>
                    <a:pt x="4524" y="2901"/>
                    <a:pt x="4524" y="2901"/>
                  </a:cubicBezTo>
                  <a:cubicBezTo>
                    <a:pt x="4523" y="2901"/>
                    <a:pt x="4522" y="2901"/>
                    <a:pt x="4521" y="2901"/>
                  </a:cubicBezTo>
                  <a:cubicBezTo>
                    <a:pt x="4521" y="2902"/>
                    <a:pt x="4521" y="2902"/>
                    <a:pt x="4521" y="2902"/>
                  </a:cubicBezTo>
                  <a:cubicBezTo>
                    <a:pt x="4477" y="2914"/>
                    <a:pt x="4512" y="2942"/>
                    <a:pt x="4481" y="2975"/>
                  </a:cubicBezTo>
                  <a:cubicBezTo>
                    <a:pt x="4449" y="3009"/>
                    <a:pt x="4395" y="3067"/>
                    <a:pt x="4397" y="3136"/>
                  </a:cubicBezTo>
                  <a:cubicBezTo>
                    <a:pt x="4400" y="3205"/>
                    <a:pt x="4479" y="3265"/>
                    <a:pt x="4515" y="3291"/>
                  </a:cubicBezTo>
                  <a:cubicBezTo>
                    <a:pt x="4551" y="3318"/>
                    <a:pt x="4498" y="3370"/>
                    <a:pt x="4467" y="3335"/>
                  </a:cubicBezTo>
                  <a:cubicBezTo>
                    <a:pt x="4435" y="3300"/>
                    <a:pt x="4408" y="3251"/>
                    <a:pt x="4357" y="3238"/>
                  </a:cubicBezTo>
                  <a:cubicBezTo>
                    <a:pt x="4271" y="3215"/>
                    <a:pt x="4251" y="3260"/>
                    <a:pt x="4193" y="3301"/>
                  </a:cubicBezTo>
                  <a:cubicBezTo>
                    <a:pt x="4159" y="3324"/>
                    <a:pt x="4138" y="3308"/>
                    <a:pt x="4136" y="3340"/>
                  </a:cubicBezTo>
                  <a:cubicBezTo>
                    <a:pt x="4134" y="3371"/>
                    <a:pt x="4157" y="3367"/>
                    <a:pt x="4171" y="3403"/>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000000"/>
                </a:solidFill>
              </a:endParaRPr>
            </a:p>
          </p:txBody>
        </p:sp>
        <p:sp>
          <p:nvSpPr>
            <p:cNvPr id="1033" name="Freeform 14"/>
            <p:cNvSpPr>
              <a:spLocks noChangeAspect="1" noEditPoints="1"/>
            </p:cNvSpPr>
            <p:nvPr/>
          </p:nvSpPr>
          <p:spPr bwMode="gray">
            <a:xfrm>
              <a:off x="-6336" y="14632"/>
              <a:ext cx="18188" cy="7712"/>
            </a:xfrm>
            <a:custGeom>
              <a:avLst/>
              <a:gdLst>
                <a:gd name="T0" fmla="*/ 16793 w 7719"/>
                <a:gd name="T1" fmla="*/ 5973 h 3260"/>
                <a:gd name="T2" fmla="*/ 3549 w 7719"/>
                <a:gd name="T3" fmla="*/ 5817 h 3260"/>
                <a:gd name="T4" fmla="*/ 4204 w 7719"/>
                <a:gd name="T5" fmla="*/ 9 h 3260"/>
                <a:gd name="T6" fmla="*/ 14225 w 7719"/>
                <a:gd name="T7" fmla="*/ 2685 h 3260"/>
                <a:gd name="T8" fmla="*/ 16103 w 7719"/>
                <a:gd name="T9" fmla="*/ 972 h 3260"/>
                <a:gd name="T10" fmla="*/ 2608 w 7719"/>
                <a:gd name="T11" fmla="*/ 1568 h 3260"/>
                <a:gd name="T12" fmla="*/ 4333 w 7719"/>
                <a:gd name="T13" fmla="*/ 2049 h 3260"/>
                <a:gd name="T14" fmla="*/ 12363 w 7719"/>
                <a:gd name="T15" fmla="*/ 3844 h 3260"/>
                <a:gd name="T16" fmla="*/ 2618 w 7719"/>
                <a:gd name="T17" fmla="*/ 5181 h 3260"/>
                <a:gd name="T18" fmla="*/ 14802 w 7719"/>
                <a:gd name="T19" fmla="*/ 5316 h 3260"/>
                <a:gd name="T20" fmla="*/ 16904 w 7719"/>
                <a:gd name="T21" fmla="*/ 5223 h 3260"/>
                <a:gd name="T22" fmla="*/ 16338 w 7719"/>
                <a:gd name="T23" fmla="*/ 804 h 3260"/>
                <a:gd name="T24" fmla="*/ 1416 w 7719"/>
                <a:gd name="T25" fmla="*/ 646 h 3260"/>
                <a:gd name="T26" fmla="*/ 1685 w 7719"/>
                <a:gd name="T27" fmla="*/ 2467 h 3260"/>
                <a:gd name="T28" fmla="*/ 2509 w 7719"/>
                <a:gd name="T29" fmla="*/ 3071 h 3260"/>
                <a:gd name="T30" fmla="*/ 2750 w 7719"/>
                <a:gd name="T31" fmla="*/ 2716 h 3260"/>
                <a:gd name="T32" fmla="*/ 2479 w 7719"/>
                <a:gd name="T33" fmla="*/ 2420 h 3260"/>
                <a:gd name="T34" fmla="*/ 2123 w 7719"/>
                <a:gd name="T35" fmla="*/ 3149 h 3260"/>
                <a:gd name="T36" fmla="*/ 3334 w 7719"/>
                <a:gd name="T37" fmla="*/ 3106 h 3260"/>
                <a:gd name="T38" fmla="*/ 2670 w 7719"/>
                <a:gd name="T39" fmla="*/ 3553 h 3260"/>
                <a:gd name="T40" fmla="*/ 3984 w 7719"/>
                <a:gd name="T41" fmla="*/ 4544 h 3260"/>
                <a:gd name="T42" fmla="*/ 4439 w 7719"/>
                <a:gd name="T43" fmla="*/ 3854 h 3260"/>
                <a:gd name="T44" fmla="*/ 4531 w 7719"/>
                <a:gd name="T45" fmla="*/ 4880 h 3260"/>
                <a:gd name="T46" fmla="*/ 5283 w 7719"/>
                <a:gd name="T47" fmla="*/ 4249 h 3260"/>
                <a:gd name="T48" fmla="*/ 5264 w 7719"/>
                <a:gd name="T49" fmla="*/ 5157 h 3260"/>
                <a:gd name="T50" fmla="*/ 5997 w 7719"/>
                <a:gd name="T51" fmla="*/ 4578 h 3260"/>
                <a:gd name="T52" fmla="*/ 5547 w 7719"/>
                <a:gd name="T53" fmla="*/ 4374 h 3260"/>
                <a:gd name="T54" fmla="*/ 6350 w 7719"/>
                <a:gd name="T55" fmla="*/ 5626 h 3260"/>
                <a:gd name="T56" fmla="*/ 7024 w 7719"/>
                <a:gd name="T57" fmla="*/ 5720 h 3260"/>
                <a:gd name="T58" fmla="*/ 6567 w 7719"/>
                <a:gd name="T59" fmla="*/ 4724 h 3260"/>
                <a:gd name="T60" fmla="*/ 8207 w 7719"/>
                <a:gd name="T61" fmla="*/ 5916 h 3260"/>
                <a:gd name="T62" fmla="*/ 8219 w 7719"/>
                <a:gd name="T63" fmla="*/ 5105 h 3260"/>
                <a:gd name="T64" fmla="*/ 9013 w 7719"/>
                <a:gd name="T65" fmla="*/ 6063 h 3260"/>
                <a:gd name="T66" fmla="*/ 9345 w 7719"/>
                <a:gd name="T67" fmla="*/ 5715 h 3260"/>
                <a:gd name="T68" fmla="*/ 9371 w 7719"/>
                <a:gd name="T69" fmla="*/ 5327 h 3260"/>
                <a:gd name="T70" fmla="*/ 8954 w 7719"/>
                <a:gd name="T71" fmla="*/ 5510 h 3260"/>
                <a:gd name="T72" fmla="*/ 9932 w 7719"/>
                <a:gd name="T73" fmla="*/ 5704 h 3260"/>
                <a:gd name="T74" fmla="*/ 10297 w 7719"/>
                <a:gd name="T75" fmla="*/ 5332 h 3260"/>
                <a:gd name="T76" fmla="*/ 10163 w 7719"/>
                <a:gd name="T77" fmla="*/ 5403 h 3260"/>
                <a:gd name="T78" fmla="*/ 10855 w 7719"/>
                <a:gd name="T79" fmla="*/ 5370 h 3260"/>
                <a:gd name="T80" fmla="*/ 11131 w 7719"/>
                <a:gd name="T81" fmla="*/ 4987 h 3260"/>
                <a:gd name="T82" fmla="*/ 11878 w 7719"/>
                <a:gd name="T83" fmla="*/ 5507 h 3260"/>
                <a:gd name="T84" fmla="*/ 12479 w 7719"/>
                <a:gd name="T85" fmla="*/ 5498 h 3260"/>
                <a:gd name="T86" fmla="*/ 11850 w 7719"/>
                <a:gd name="T87" fmla="*/ 4774 h 3260"/>
                <a:gd name="T88" fmla="*/ 13245 w 7719"/>
                <a:gd name="T89" fmla="*/ 5174 h 3260"/>
                <a:gd name="T90" fmla="*/ 12524 w 7719"/>
                <a:gd name="T91" fmla="*/ 4521 h 3260"/>
                <a:gd name="T92" fmla="*/ 13775 w 7719"/>
                <a:gd name="T93" fmla="*/ 4904 h 3260"/>
                <a:gd name="T94" fmla="*/ 13918 w 7719"/>
                <a:gd name="T95" fmla="*/ 4029 h 3260"/>
                <a:gd name="T96" fmla="*/ 13468 w 7719"/>
                <a:gd name="T97" fmla="*/ 4145 h 3260"/>
                <a:gd name="T98" fmla="*/ 14852 w 7719"/>
                <a:gd name="T99" fmla="*/ 4211 h 3260"/>
                <a:gd name="T100" fmla="*/ 14611 w 7719"/>
                <a:gd name="T101" fmla="*/ 3825 h 3260"/>
                <a:gd name="T102" fmla="*/ 14430 w 7719"/>
                <a:gd name="T103" fmla="*/ 3496 h 3260"/>
                <a:gd name="T104" fmla="*/ 15179 w 7719"/>
                <a:gd name="T105" fmla="*/ 4069 h 3260"/>
                <a:gd name="T106" fmla="*/ 15704 w 7719"/>
                <a:gd name="T107" fmla="*/ 3674 h 3260"/>
                <a:gd name="T108" fmla="*/ 14675 w 7719"/>
                <a:gd name="T109" fmla="*/ 3366 h 3260"/>
                <a:gd name="T110" fmla="*/ 16107 w 7719"/>
                <a:gd name="T111" fmla="*/ 2971 h 3260"/>
                <a:gd name="T112" fmla="*/ 15893 w 7719"/>
                <a:gd name="T113" fmla="*/ 3388 h 3260"/>
                <a:gd name="T114" fmla="*/ 16107 w 7719"/>
                <a:gd name="T115" fmla="*/ 2971 h 3260"/>
                <a:gd name="T116" fmla="*/ 16298 w 7719"/>
                <a:gd name="T117" fmla="*/ 2224 h 3260"/>
                <a:gd name="T118" fmla="*/ 16626 w 7719"/>
                <a:gd name="T119" fmla="*/ 2713 h 3260"/>
                <a:gd name="T120" fmla="*/ 17085 w 7719"/>
                <a:gd name="T121" fmla="*/ 1992 h 32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719"/>
                <a:gd name="T184" fmla="*/ 0 h 3260"/>
                <a:gd name="T185" fmla="*/ 7719 w 7719"/>
                <a:gd name="T186" fmla="*/ 3260 h 32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719" h="3260">
                  <a:moveTo>
                    <a:pt x="5554" y="1145"/>
                  </a:moveTo>
                  <a:cubicBezTo>
                    <a:pt x="5604" y="1145"/>
                    <a:pt x="5645" y="1183"/>
                    <a:pt x="5645" y="1230"/>
                  </a:cubicBezTo>
                  <a:cubicBezTo>
                    <a:pt x="5645" y="1277"/>
                    <a:pt x="5604" y="1315"/>
                    <a:pt x="5554" y="1315"/>
                  </a:cubicBezTo>
                  <a:cubicBezTo>
                    <a:pt x="5504" y="1315"/>
                    <a:pt x="5464" y="1277"/>
                    <a:pt x="5464" y="1230"/>
                  </a:cubicBezTo>
                  <a:cubicBezTo>
                    <a:pt x="5464" y="1183"/>
                    <a:pt x="5504" y="1145"/>
                    <a:pt x="5554" y="1145"/>
                  </a:cubicBezTo>
                  <a:close/>
                  <a:moveTo>
                    <a:pt x="2226" y="1312"/>
                  </a:moveTo>
                  <a:cubicBezTo>
                    <a:pt x="2276" y="1312"/>
                    <a:pt x="2317" y="1273"/>
                    <a:pt x="2317" y="1226"/>
                  </a:cubicBezTo>
                  <a:cubicBezTo>
                    <a:pt x="2317" y="1179"/>
                    <a:pt x="2276" y="1141"/>
                    <a:pt x="2226" y="1141"/>
                  </a:cubicBezTo>
                  <a:cubicBezTo>
                    <a:pt x="2176" y="1141"/>
                    <a:pt x="2136" y="1179"/>
                    <a:pt x="2136" y="1226"/>
                  </a:cubicBezTo>
                  <a:cubicBezTo>
                    <a:pt x="2136" y="1273"/>
                    <a:pt x="2176" y="1312"/>
                    <a:pt x="2226" y="1312"/>
                  </a:cubicBezTo>
                  <a:close/>
                  <a:moveTo>
                    <a:pt x="7517" y="1157"/>
                  </a:moveTo>
                  <a:cubicBezTo>
                    <a:pt x="7308" y="1381"/>
                    <a:pt x="7087" y="1582"/>
                    <a:pt x="6859" y="1761"/>
                  </a:cubicBezTo>
                  <a:cubicBezTo>
                    <a:pt x="6934" y="1822"/>
                    <a:pt x="7060" y="1963"/>
                    <a:pt x="7171" y="2075"/>
                  </a:cubicBezTo>
                  <a:cubicBezTo>
                    <a:pt x="7377" y="2283"/>
                    <a:pt x="7127" y="2525"/>
                    <a:pt x="7127" y="2525"/>
                  </a:cubicBezTo>
                  <a:cubicBezTo>
                    <a:pt x="7050" y="2583"/>
                    <a:pt x="6648" y="3018"/>
                    <a:pt x="6556" y="3139"/>
                  </a:cubicBezTo>
                  <a:cubicBezTo>
                    <a:pt x="6465" y="3260"/>
                    <a:pt x="6344" y="3216"/>
                    <a:pt x="6297" y="3194"/>
                  </a:cubicBezTo>
                  <a:cubicBezTo>
                    <a:pt x="6249" y="3172"/>
                    <a:pt x="6132" y="3080"/>
                    <a:pt x="6085" y="3033"/>
                  </a:cubicBezTo>
                  <a:cubicBezTo>
                    <a:pt x="6037" y="2985"/>
                    <a:pt x="6052" y="2887"/>
                    <a:pt x="6074" y="2828"/>
                  </a:cubicBezTo>
                  <a:cubicBezTo>
                    <a:pt x="6095" y="2769"/>
                    <a:pt x="6260" y="2466"/>
                    <a:pt x="6271" y="2436"/>
                  </a:cubicBezTo>
                  <a:cubicBezTo>
                    <a:pt x="6282" y="2408"/>
                    <a:pt x="6282" y="2393"/>
                    <a:pt x="6256" y="2360"/>
                  </a:cubicBezTo>
                  <a:cubicBezTo>
                    <a:pt x="6239" y="2337"/>
                    <a:pt x="6168" y="2285"/>
                    <a:pt x="6114" y="2250"/>
                  </a:cubicBezTo>
                  <a:cubicBezTo>
                    <a:pt x="5358" y="2662"/>
                    <a:pt x="4566" y="2856"/>
                    <a:pt x="3860" y="2855"/>
                  </a:cubicBezTo>
                  <a:cubicBezTo>
                    <a:pt x="3860" y="2855"/>
                    <a:pt x="3860" y="2855"/>
                    <a:pt x="3860" y="2855"/>
                  </a:cubicBezTo>
                  <a:cubicBezTo>
                    <a:pt x="3860" y="2855"/>
                    <a:pt x="3860" y="2855"/>
                    <a:pt x="3860" y="2855"/>
                  </a:cubicBezTo>
                  <a:cubicBezTo>
                    <a:pt x="3859" y="2855"/>
                    <a:pt x="3859" y="2855"/>
                    <a:pt x="3859" y="2855"/>
                  </a:cubicBezTo>
                  <a:cubicBezTo>
                    <a:pt x="3859" y="2855"/>
                    <a:pt x="3859" y="2855"/>
                    <a:pt x="3859" y="2855"/>
                  </a:cubicBezTo>
                  <a:cubicBezTo>
                    <a:pt x="3181" y="2856"/>
                    <a:pt x="2422" y="2677"/>
                    <a:pt x="1692" y="2296"/>
                  </a:cubicBezTo>
                  <a:cubicBezTo>
                    <a:pt x="1643" y="2337"/>
                    <a:pt x="1533" y="2423"/>
                    <a:pt x="1506" y="2459"/>
                  </a:cubicBezTo>
                  <a:cubicBezTo>
                    <a:pt x="1506" y="2459"/>
                    <a:pt x="1486" y="2473"/>
                    <a:pt x="1489" y="2508"/>
                  </a:cubicBezTo>
                  <a:cubicBezTo>
                    <a:pt x="1497" y="2601"/>
                    <a:pt x="1561" y="2722"/>
                    <a:pt x="1605" y="2826"/>
                  </a:cubicBezTo>
                  <a:cubicBezTo>
                    <a:pt x="1648" y="2930"/>
                    <a:pt x="1595" y="3047"/>
                    <a:pt x="1454" y="3120"/>
                  </a:cubicBezTo>
                  <a:cubicBezTo>
                    <a:pt x="1288" y="3205"/>
                    <a:pt x="1160" y="3210"/>
                    <a:pt x="1100" y="3150"/>
                  </a:cubicBezTo>
                  <a:cubicBezTo>
                    <a:pt x="1030" y="3080"/>
                    <a:pt x="959" y="2931"/>
                    <a:pt x="865" y="2773"/>
                  </a:cubicBezTo>
                  <a:cubicBezTo>
                    <a:pt x="773" y="2618"/>
                    <a:pt x="613" y="2564"/>
                    <a:pt x="498" y="2444"/>
                  </a:cubicBezTo>
                  <a:cubicBezTo>
                    <a:pt x="382" y="2323"/>
                    <a:pt x="409" y="2261"/>
                    <a:pt x="430" y="2162"/>
                  </a:cubicBezTo>
                  <a:cubicBezTo>
                    <a:pt x="453" y="2064"/>
                    <a:pt x="771" y="1691"/>
                    <a:pt x="771" y="1691"/>
                  </a:cubicBezTo>
                  <a:cubicBezTo>
                    <a:pt x="776" y="1693"/>
                    <a:pt x="776" y="1693"/>
                    <a:pt x="776" y="1693"/>
                  </a:cubicBezTo>
                  <a:cubicBezTo>
                    <a:pt x="578" y="1532"/>
                    <a:pt x="386" y="1354"/>
                    <a:pt x="203" y="1157"/>
                  </a:cubicBezTo>
                  <a:cubicBezTo>
                    <a:pt x="103" y="1048"/>
                    <a:pt x="0" y="897"/>
                    <a:pt x="60" y="760"/>
                  </a:cubicBezTo>
                  <a:cubicBezTo>
                    <a:pt x="112" y="643"/>
                    <a:pt x="246" y="572"/>
                    <a:pt x="353" y="412"/>
                  </a:cubicBezTo>
                  <a:cubicBezTo>
                    <a:pt x="455" y="260"/>
                    <a:pt x="453" y="26"/>
                    <a:pt x="613" y="4"/>
                  </a:cubicBezTo>
                  <a:cubicBezTo>
                    <a:pt x="1784" y="4"/>
                    <a:pt x="1784" y="4"/>
                    <a:pt x="1784" y="4"/>
                  </a:cubicBezTo>
                  <a:cubicBezTo>
                    <a:pt x="2632" y="1303"/>
                    <a:pt x="3860" y="1822"/>
                    <a:pt x="3860" y="1822"/>
                  </a:cubicBezTo>
                  <a:cubicBezTo>
                    <a:pt x="3860" y="1822"/>
                    <a:pt x="4929" y="1503"/>
                    <a:pt x="6069" y="0"/>
                  </a:cubicBezTo>
                  <a:cubicBezTo>
                    <a:pt x="7107" y="0"/>
                    <a:pt x="7107" y="0"/>
                    <a:pt x="7107" y="0"/>
                  </a:cubicBezTo>
                  <a:cubicBezTo>
                    <a:pt x="7266" y="22"/>
                    <a:pt x="7264" y="260"/>
                    <a:pt x="7367" y="412"/>
                  </a:cubicBezTo>
                  <a:cubicBezTo>
                    <a:pt x="7474" y="572"/>
                    <a:pt x="7608" y="643"/>
                    <a:pt x="7659" y="760"/>
                  </a:cubicBezTo>
                  <a:cubicBezTo>
                    <a:pt x="7719" y="897"/>
                    <a:pt x="7617" y="1048"/>
                    <a:pt x="7517" y="1157"/>
                  </a:cubicBezTo>
                  <a:close/>
                  <a:moveTo>
                    <a:pt x="5558" y="750"/>
                  </a:moveTo>
                  <a:cubicBezTo>
                    <a:pt x="5424" y="891"/>
                    <a:pt x="5286" y="1020"/>
                    <a:pt x="5149" y="1136"/>
                  </a:cubicBezTo>
                  <a:cubicBezTo>
                    <a:pt x="5117" y="1167"/>
                    <a:pt x="5093" y="1191"/>
                    <a:pt x="5083" y="1201"/>
                  </a:cubicBezTo>
                  <a:cubicBezTo>
                    <a:pt x="5035" y="1248"/>
                    <a:pt x="5079" y="1281"/>
                    <a:pt x="5101" y="1299"/>
                  </a:cubicBezTo>
                  <a:cubicBezTo>
                    <a:pt x="5123" y="1318"/>
                    <a:pt x="5346" y="1500"/>
                    <a:pt x="5382" y="1515"/>
                  </a:cubicBezTo>
                  <a:cubicBezTo>
                    <a:pt x="5419" y="1530"/>
                    <a:pt x="5419" y="1548"/>
                    <a:pt x="5496" y="1522"/>
                  </a:cubicBezTo>
                  <a:cubicBezTo>
                    <a:pt x="5573" y="1497"/>
                    <a:pt x="5978" y="1256"/>
                    <a:pt x="6022" y="1223"/>
                  </a:cubicBezTo>
                  <a:cubicBezTo>
                    <a:pt x="6066" y="1190"/>
                    <a:pt x="6052" y="1168"/>
                    <a:pt x="6037" y="1135"/>
                  </a:cubicBezTo>
                  <a:cubicBezTo>
                    <a:pt x="6022" y="1102"/>
                    <a:pt x="5632" y="772"/>
                    <a:pt x="5583" y="751"/>
                  </a:cubicBezTo>
                  <a:cubicBezTo>
                    <a:pt x="5574" y="747"/>
                    <a:pt x="5566" y="747"/>
                    <a:pt x="5558" y="750"/>
                  </a:cubicBezTo>
                  <a:close/>
                  <a:moveTo>
                    <a:pt x="5990" y="959"/>
                  </a:moveTo>
                  <a:cubicBezTo>
                    <a:pt x="6008" y="1010"/>
                    <a:pt x="6074" y="1073"/>
                    <a:pt x="6103" y="1095"/>
                  </a:cubicBezTo>
                  <a:cubicBezTo>
                    <a:pt x="6132" y="1116"/>
                    <a:pt x="6154" y="1116"/>
                    <a:pt x="6194" y="1091"/>
                  </a:cubicBezTo>
                  <a:cubicBezTo>
                    <a:pt x="6234" y="1065"/>
                    <a:pt x="6333" y="1003"/>
                    <a:pt x="6351" y="974"/>
                  </a:cubicBezTo>
                  <a:cubicBezTo>
                    <a:pt x="6370" y="945"/>
                    <a:pt x="6381" y="915"/>
                    <a:pt x="6333" y="915"/>
                  </a:cubicBezTo>
                  <a:cubicBezTo>
                    <a:pt x="6289" y="915"/>
                    <a:pt x="6053" y="915"/>
                    <a:pt x="6019" y="915"/>
                  </a:cubicBezTo>
                  <a:cubicBezTo>
                    <a:pt x="6008" y="917"/>
                    <a:pt x="5977" y="925"/>
                    <a:pt x="5990" y="959"/>
                  </a:cubicBezTo>
                  <a:close/>
                  <a:moveTo>
                    <a:pt x="6020" y="915"/>
                  </a:moveTo>
                  <a:cubicBezTo>
                    <a:pt x="6025" y="915"/>
                    <a:pt x="6024" y="915"/>
                    <a:pt x="6020" y="915"/>
                  </a:cubicBezTo>
                  <a:close/>
                  <a:moveTo>
                    <a:pt x="6472" y="806"/>
                  </a:moveTo>
                  <a:cubicBezTo>
                    <a:pt x="6527" y="798"/>
                    <a:pt x="6556" y="806"/>
                    <a:pt x="6600" y="751"/>
                  </a:cubicBezTo>
                  <a:cubicBezTo>
                    <a:pt x="6663" y="672"/>
                    <a:pt x="6843" y="477"/>
                    <a:pt x="6834" y="411"/>
                  </a:cubicBezTo>
                  <a:cubicBezTo>
                    <a:pt x="6834" y="411"/>
                    <a:pt x="6849" y="360"/>
                    <a:pt x="6798" y="352"/>
                  </a:cubicBezTo>
                  <a:cubicBezTo>
                    <a:pt x="6603" y="324"/>
                    <a:pt x="6180" y="356"/>
                    <a:pt x="6180" y="356"/>
                  </a:cubicBezTo>
                  <a:cubicBezTo>
                    <a:pt x="6139" y="381"/>
                    <a:pt x="5889" y="722"/>
                    <a:pt x="5882" y="758"/>
                  </a:cubicBezTo>
                  <a:cubicBezTo>
                    <a:pt x="5871" y="813"/>
                    <a:pt x="5942" y="820"/>
                    <a:pt x="5964" y="820"/>
                  </a:cubicBezTo>
                  <a:cubicBezTo>
                    <a:pt x="6026" y="820"/>
                    <a:pt x="6401" y="815"/>
                    <a:pt x="6472" y="806"/>
                  </a:cubicBezTo>
                  <a:close/>
                  <a:moveTo>
                    <a:pt x="3535" y="1769"/>
                  </a:moveTo>
                  <a:cubicBezTo>
                    <a:pt x="3349" y="1659"/>
                    <a:pt x="3106" y="1501"/>
                    <a:pt x="2847" y="1295"/>
                  </a:cubicBezTo>
                  <a:cubicBezTo>
                    <a:pt x="2830" y="1290"/>
                    <a:pt x="2811" y="1293"/>
                    <a:pt x="2789" y="1310"/>
                  </a:cubicBezTo>
                  <a:cubicBezTo>
                    <a:pt x="2731" y="1358"/>
                    <a:pt x="2556" y="1493"/>
                    <a:pt x="2537" y="1515"/>
                  </a:cubicBezTo>
                  <a:cubicBezTo>
                    <a:pt x="2519" y="1537"/>
                    <a:pt x="2482" y="1588"/>
                    <a:pt x="2534" y="1621"/>
                  </a:cubicBezTo>
                  <a:cubicBezTo>
                    <a:pt x="2584" y="1654"/>
                    <a:pt x="3024" y="1875"/>
                    <a:pt x="3473" y="1841"/>
                  </a:cubicBezTo>
                  <a:cubicBezTo>
                    <a:pt x="3537" y="1836"/>
                    <a:pt x="3540" y="1795"/>
                    <a:pt x="3535" y="1769"/>
                  </a:cubicBezTo>
                  <a:close/>
                  <a:moveTo>
                    <a:pt x="946" y="407"/>
                  </a:moveTo>
                  <a:cubicBezTo>
                    <a:pt x="938" y="473"/>
                    <a:pt x="1044" y="584"/>
                    <a:pt x="1107" y="663"/>
                  </a:cubicBezTo>
                  <a:cubicBezTo>
                    <a:pt x="1151" y="718"/>
                    <a:pt x="1180" y="711"/>
                    <a:pt x="1235" y="718"/>
                  </a:cubicBezTo>
                  <a:cubicBezTo>
                    <a:pt x="1306" y="728"/>
                    <a:pt x="2007" y="718"/>
                    <a:pt x="2070" y="718"/>
                  </a:cubicBezTo>
                  <a:cubicBezTo>
                    <a:pt x="2091" y="718"/>
                    <a:pt x="2162" y="654"/>
                    <a:pt x="2126" y="611"/>
                  </a:cubicBezTo>
                  <a:cubicBezTo>
                    <a:pt x="2119" y="603"/>
                    <a:pt x="2104" y="583"/>
                    <a:pt x="2085" y="557"/>
                  </a:cubicBezTo>
                  <a:cubicBezTo>
                    <a:pt x="2030" y="491"/>
                    <a:pt x="1977" y="424"/>
                    <a:pt x="1925" y="354"/>
                  </a:cubicBezTo>
                  <a:cubicBezTo>
                    <a:pt x="1924" y="353"/>
                    <a:pt x="1923" y="353"/>
                    <a:pt x="1923" y="352"/>
                  </a:cubicBezTo>
                  <a:cubicBezTo>
                    <a:pt x="1923" y="352"/>
                    <a:pt x="1178" y="321"/>
                    <a:pt x="983" y="349"/>
                  </a:cubicBezTo>
                  <a:cubicBezTo>
                    <a:pt x="932" y="356"/>
                    <a:pt x="946" y="407"/>
                    <a:pt x="946" y="407"/>
                  </a:cubicBezTo>
                  <a:close/>
                  <a:moveTo>
                    <a:pt x="1761" y="857"/>
                  </a:moveTo>
                  <a:cubicBezTo>
                    <a:pt x="1756" y="856"/>
                    <a:pt x="1756" y="857"/>
                    <a:pt x="1761" y="857"/>
                  </a:cubicBezTo>
                  <a:close/>
                  <a:moveTo>
                    <a:pt x="1396" y="890"/>
                  </a:moveTo>
                  <a:cubicBezTo>
                    <a:pt x="1414" y="919"/>
                    <a:pt x="1546" y="1007"/>
                    <a:pt x="1587" y="1032"/>
                  </a:cubicBezTo>
                  <a:cubicBezTo>
                    <a:pt x="1627" y="1058"/>
                    <a:pt x="1648" y="1058"/>
                    <a:pt x="1678" y="1036"/>
                  </a:cubicBezTo>
                  <a:cubicBezTo>
                    <a:pt x="1707" y="1014"/>
                    <a:pt x="1820" y="917"/>
                    <a:pt x="1839" y="866"/>
                  </a:cubicBezTo>
                  <a:cubicBezTo>
                    <a:pt x="1851" y="832"/>
                    <a:pt x="1792" y="815"/>
                    <a:pt x="1780" y="813"/>
                  </a:cubicBezTo>
                  <a:cubicBezTo>
                    <a:pt x="1747" y="813"/>
                    <a:pt x="1510" y="813"/>
                    <a:pt x="1466" y="813"/>
                  </a:cubicBezTo>
                  <a:cubicBezTo>
                    <a:pt x="1419" y="813"/>
                    <a:pt x="1378" y="860"/>
                    <a:pt x="1396" y="890"/>
                  </a:cubicBezTo>
                  <a:close/>
                  <a:moveTo>
                    <a:pt x="1758" y="1219"/>
                  </a:moveTo>
                  <a:cubicBezTo>
                    <a:pt x="1802" y="1252"/>
                    <a:pt x="2208" y="1493"/>
                    <a:pt x="2285" y="1519"/>
                  </a:cubicBezTo>
                  <a:cubicBezTo>
                    <a:pt x="2362" y="1544"/>
                    <a:pt x="2362" y="1526"/>
                    <a:pt x="2398" y="1512"/>
                  </a:cubicBezTo>
                  <a:cubicBezTo>
                    <a:pt x="2435" y="1497"/>
                    <a:pt x="2658" y="1314"/>
                    <a:pt x="2680" y="1296"/>
                  </a:cubicBezTo>
                  <a:cubicBezTo>
                    <a:pt x="2702" y="1278"/>
                    <a:pt x="2746" y="1245"/>
                    <a:pt x="2698" y="1197"/>
                  </a:cubicBezTo>
                  <a:cubicBezTo>
                    <a:pt x="2651" y="1149"/>
                    <a:pt x="2281" y="795"/>
                    <a:pt x="2263" y="784"/>
                  </a:cubicBezTo>
                  <a:cubicBezTo>
                    <a:pt x="2245" y="773"/>
                    <a:pt x="2230" y="733"/>
                    <a:pt x="2197" y="747"/>
                  </a:cubicBezTo>
                  <a:cubicBezTo>
                    <a:pt x="2149" y="768"/>
                    <a:pt x="1758" y="1098"/>
                    <a:pt x="1744" y="1131"/>
                  </a:cubicBezTo>
                  <a:cubicBezTo>
                    <a:pt x="1729" y="1164"/>
                    <a:pt x="1714" y="1186"/>
                    <a:pt x="1758" y="1219"/>
                  </a:cubicBezTo>
                  <a:close/>
                  <a:moveTo>
                    <a:pt x="4307" y="1844"/>
                  </a:moveTo>
                  <a:cubicBezTo>
                    <a:pt x="4757" y="1879"/>
                    <a:pt x="5196" y="1658"/>
                    <a:pt x="5247" y="1625"/>
                  </a:cubicBezTo>
                  <a:cubicBezTo>
                    <a:pt x="5299" y="1592"/>
                    <a:pt x="5262" y="1541"/>
                    <a:pt x="5244" y="1519"/>
                  </a:cubicBezTo>
                  <a:cubicBezTo>
                    <a:pt x="5225" y="1497"/>
                    <a:pt x="5050" y="1362"/>
                    <a:pt x="4991" y="1314"/>
                  </a:cubicBezTo>
                  <a:cubicBezTo>
                    <a:pt x="4977" y="1302"/>
                    <a:pt x="4963" y="1298"/>
                    <a:pt x="4951" y="1297"/>
                  </a:cubicBezTo>
                  <a:cubicBezTo>
                    <a:pt x="4687" y="1501"/>
                    <a:pt x="4438" y="1657"/>
                    <a:pt x="4246" y="1767"/>
                  </a:cubicBezTo>
                  <a:cubicBezTo>
                    <a:pt x="4240" y="1793"/>
                    <a:pt x="4239" y="1839"/>
                    <a:pt x="4307" y="1844"/>
                  </a:cubicBezTo>
                  <a:close/>
                  <a:moveTo>
                    <a:pt x="1565" y="2228"/>
                  </a:moveTo>
                  <a:cubicBezTo>
                    <a:pt x="1316" y="2089"/>
                    <a:pt x="1070" y="1927"/>
                    <a:pt x="833" y="1740"/>
                  </a:cubicBezTo>
                  <a:cubicBezTo>
                    <a:pt x="779" y="1801"/>
                    <a:pt x="580" y="2030"/>
                    <a:pt x="518" y="2124"/>
                  </a:cubicBezTo>
                  <a:cubicBezTo>
                    <a:pt x="447" y="2234"/>
                    <a:pt x="491" y="2360"/>
                    <a:pt x="546" y="2393"/>
                  </a:cubicBezTo>
                  <a:cubicBezTo>
                    <a:pt x="601" y="2426"/>
                    <a:pt x="787" y="2559"/>
                    <a:pt x="853" y="2645"/>
                  </a:cubicBezTo>
                  <a:cubicBezTo>
                    <a:pt x="919" y="2732"/>
                    <a:pt x="1062" y="2963"/>
                    <a:pt x="1127" y="3062"/>
                  </a:cubicBezTo>
                  <a:cubicBezTo>
                    <a:pt x="1193" y="3161"/>
                    <a:pt x="1366" y="3103"/>
                    <a:pt x="1422" y="3074"/>
                  </a:cubicBezTo>
                  <a:cubicBezTo>
                    <a:pt x="1534" y="3018"/>
                    <a:pt x="1563" y="2896"/>
                    <a:pt x="1530" y="2806"/>
                  </a:cubicBezTo>
                  <a:cubicBezTo>
                    <a:pt x="1494" y="2706"/>
                    <a:pt x="1160" y="2210"/>
                    <a:pt x="1111" y="2190"/>
                  </a:cubicBezTo>
                  <a:cubicBezTo>
                    <a:pt x="1088" y="2180"/>
                    <a:pt x="1068" y="2170"/>
                    <a:pt x="1056" y="2195"/>
                  </a:cubicBezTo>
                  <a:cubicBezTo>
                    <a:pt x="935" y="2442"/>
                    <a:pt x="742" y="2383"/>
                    <a:pt x="677" y="2267"/>
                  </a:cubicBezTo>
                  <a:cubicBezTo>
                    <a:pt x="593" y="2113"/>
                    <a:pt x="765" y="1987"/>
                    <a:pt x="765" y="1987"/>
                  </a:cubicBezTo>
                  <a:cubicBezTo>
                    <a:pt x="765" y="1987"/>
                    <a:pt x="747" y="1953"/>
                    <a:pt x="777" y="1935"/>
                  </a:cubicBezTo>
                  <a:cubicBezTo>
                    <a:pt x="791" y="1927"/>
                    <a:pt x="831" y="1914"/>
                    <a:pt x="860" y="1961"/>
                  </a:cubicBezTo>
                  <a:cubicBezTo>
                    <a:pt x="895" y="2020"/>
                    <a:pt x="815" y="2051"/>
                    <a:pt x="784" y="2073"/>
                  </a:cubicBezTo>
                  <a:cubicBezTo>
                    <a:pt x="611" y="2198"/>
                    <a:pt x="773" y="2343"/>
                    <a:pt x="869" y="2280"/>
                  </a:cubicBezTo>
                  <a:cubicBezTo>
                    <a:pt x="967" y="2216"/>
                    <a:pt x="990" y="2058"/>
                    <a:pt x="990" y="2058"/>
                  </a:cubicBezTo>
                  <a:cubicBezTo>
                    <a:pt x="1133" y="2014"/>
                    <a:pt x="1292" y="2289"/>
                    <a:pt x="1336" y="2338"/>
                  </a:cubicBezTo>
                  <a:cubicBezTo>
                    <a:pt x="1380" y="2387"/>
                    <a:pt x="1401" y="2387"/>
                    <a:pt x="1451" y="2360"/>
                  </a:cubicBezTo>
                  <a:cubicBezTo>
                    <a:pt x="1483" y="2342"/>
                    <a:pt x="1533" y="2274"/>
                    <a:pt x="1565" y="2228"/>
                  </a:cubicBezTo>
                  <a:close/>
                  <a:moveTo>
                    <a:pt x="6755" y="1840"/>
                  </a:moveTo>
                  <a:cubicBezTo>
                    <a:pt x="6581" y="1969"/>
                    <a:pt x="6403" y="2086"/>
                    <a:pt x="6222" y="2190"/>
                  </a:cubicBezTo>
                  <a:cubicBezTo>
                    <a:pt x="6245" y="2209"/>
                    <a:pt x="6269" y="2231"/>
                    <a:pt x="6282" y="2247"/>
                  </a:cubicBezTo>
                  <a:cubicBezTo>
                    <a:pt x="6292" y="2259"/>
                    <a:pt x="6330" y="2298"/>
                    <a:pt x="6348" y="2312"/>
                  </a:cubicBezTo>
                  <a:cubicBezTo>
                    <a:pt x="6366" y="2327"/>
                    <a:pt x="6370" y="2323"/>
                    <a:pt x="6399" y="2316"/>
                  </a:cubicBezTo>
                  <a:cubicBezTo>
                    <a:pt x="6428" y="2309"/>
                    <a:pt x="6602" y="2179"/>
                    <a:pt x="6622" y="2159"/>
                  </a:cubicBezTo>
                  <a:cubicBezTo>
                    <a:pt x="6655" y="2126"/>
                    <a:pt x="6696" y="2141"/>
                    <a:pt x="6696" y="2141"/>
                  </a:cubicBezTo>
                  <a:cubicBezTo>
                    <a:pt x="6717" y="2492"/>
                    <a:pt x="7015" y="2287"/>
                    <a:pt x="7015" y="2287"/>
                  </a:cubicBezTo>
                  <a:cubicBezTo>
                    <a:pt x="7015" y="2287"/>
                    <a:pt x="7041" y="2322"/>
                    <a:pt x="7013" y="2338"/>
                  </a:cubicBezTo>
                  <a:cubicBezTo>
                    <a:pt x="6692" y="2531"/>
                    <a:pt x="6655" y="2279"/>
                    <a:pt x="6641" y="2269"/>
                  </a:cubicBezTo>
                  <a:cubicBezTo>
                    <a:pt x="6620" y="2253"/>
                    <a:pt x="6580" y="2294"/>
                    <a:pt x="6580" y="2294"/>
                  </a:cubicBezTo>
                  <a:cubicBezTo>
                    <a:pt x="6390" y="2426"/>
                    <a:pt x="6210" y="2730"/>
                    <a:pt x="6184" y="2832"/>
                  </a:cubicBezTo>
                  <a:cubicBezTo>
                    <a:pt x="6168" y="2892"/>
                    <a:pt x="6147" y="2941"/>
                    <a:pt x="6169" y="2987"/>
                  </a:cubicBezTo>
                  <a:cubicBezTo>
                    <a:pt x="6191" y="3031"/>
                    <a:pt x="6300" y="3091"/>
                    <a:pt x="6344" y="3110"/>
                  </a:cubicBezTo>
                  <a:cubicBezTo>
                    <a:pt x="6344" y="3110"/>
                    <a:pt x="6451" y="3147"/>
                    <a:pt x="6527" y="3044"/>
                  </a:cubicBezTo>
                  <a:cubicBezTo>
                    <a:pt x="6632" y="2901"/>
                    <a:pt x="7080" y="2468"/>
                    <a:pt x="7127" y="2405"/>
                  </a:cubicBezTo>
                  <a:cubicBezTo>
                    <a:pt x="7175" y="2343"/>
                    <a:pt x="7204" y="2277"/>
                    <a:pt x="7174" y="2208"/>
                  </a:cubicBezTo>
                  <a:cubicBezTo>
                    <a:pt x="7158" y="2169"/>
                    <a:pt x="6856" y="1910"/>
                    <a:pt x="6820" y="1870"/>
                  </a:cubicBezTo>
                  <a:cubicBezTo>
                    <a:pt x="6800" y="1848"/>
                    <a:pt x="6778" y="1841"/>
                    <a:pt x="6755" y="1840"/>
                  </a:cubicBezTo>
                  <a:close/>
                  <a:moveTo>
                    <a:pt x="7545" y="810"/>
                  </a:moveTo>
                  <a:cubicBezTo>
                    <a:pt x="7528" y="770"/>
                    <a:pt x="7488" y="732"/>
                    <a:pt x="7438" y="683"/>
                  </a:cubicBezTo>
                  <a:cubicBezTo>
                    <a:pt x="7386" y="632"/>
                    <a:pt x="7321" y="568"/>
                    <a:pt x="7263" y="482"/>
                  </a:cubicBezTo>
                  <a:cubicBezTo>
                    <a:pt x="7218" y="414"/>
                    <a:pt x="7191" y="339"/>
                    <a:pt x="7167" y="273"/>
                  </a:cubicBezTo>
                  <a:cubicBezTo>
                    <a:pt x="7144" y="208"/>
                    <a:pt x="7127" y="46"/>
                    <a:pt x="7070" y="61"/>
                  </a:cubicBezTo>
                  <a:cubicBezTo>
                    <a:pt x="6095" y="61"/>
                    <a:pt x="6095" y="61"/>
                    <a:pt x="6095" y="61"/>
                  </a:cubicBezTo>
                  <a:cubicBezTo>
                    <a:pt x="5958" y="282"/>
                    <a:pt x="5802" y="484"/>
                    <a:pt x="5637" y="666"/>
                  </a:cubicBezTo>
                  <a:cubicBezTo>
                    <a:pt x="5637" y="666"/>
                    <a:pt x="5737" y="754"/>
                    <a:pt x="5756" y="744"/>
                  </a:cubicBezTo>
                  <a:cubicBezTo>
                    <a:pt x="5774" y="733"/>
                    <a:pt x="6005" y="419"/>
                    <a:pt x="6030" y="381"/>
                  </a:cubicBezTo>
                  <a:cubicBezTo>
                    <a:pt x="6045" y="359"/>
                    <a:pt x="6102" y="264"/>
                    <a:pt x="6196" y="264"/>
                  </a:cubicBezTo>
                  <a:cubicBezTo>
                    <a:pt x="6790" y="265"/>
                    <a:pt x="6790" y="265"/>
                    <a:pt x="6790" y="265"/>
                  </a:cubicBezTo>
                  <a:cubicBezTo>
                    <a:pt x="6851" y="265"/>
                    <a:pt x="6907" y="293"/>
                    <a:pt x="6934" y="340"/>
                  </a:cubicBezTo>
                  <a:cubicBezTo>
                    <a:pt x="6945" y="360"/>
                    <a:pt x="6968" y="412"/>
                    <a:pt x="6932" y="476"/>
                  </a:cubicBezTo>
                  <a:cubicBezTo>
                    <a:pt x="6815" y="681"/>
                    <a:pt x="6746" y="751"/>
                    <a:pt x="6646" y="843"/>
                  </a:cubicBezTo>
                  <a:cubicBezTo>
                    <a:pt x="5844" y="1580"/>
                    <a:pt x="4839" y="2004"/>
                    <a:pt x="3886" y="2009"/>
                  </a:cubicBezTo>
                  <a:cubicBezTo>
                    <a:pt x="3886" y="2009"/>
                    <a:pt x="3886" y="2009"/>
                    <a:pt x="3886" y="2009"/>
                  </a:cubicBezTo>
                  <a:cubicBezTo>
                    <a:pt x="3883" y="2009"/>
                    <a:pt x="3871" y="2009"/>
                    <a:pt x="3868" y="2009"/>
                  </a:cubicBezTo>
                  <a:cubicBezTo>
                    <a:pt x="3869" y="2009"/>
                    <a:pt x="3869" y="2009"/>
                    <a:pt x="3869" y="2009"/>
                  </a:cubicBezTo>
                  <a:cubicBezTo>
                    <a:pt x="2915" y="2004"/>
                    <a:pt x="1910" y="1580"/>
                    <a:pt x="1108" y="843"/>
                  </a:cubicBezTo>
                  <a:cubicBezTo>
                    <a:pt x="1008" y="751"/>
                    <a:pt x="939" y="681"/>
                    <a:pt x="823" y="476"/>
                  </a:cubicBezTo>
                  <a:cubicBezTo>
                    <a:pt x="787" y="412"/>
                    <a:pt x="809" y="360"/>
                    <a:pt x="821" y="340"/>
                  </a:cubicBezTo>
                  <a:cubicBezTo>
                    <a:pt x="848" y="293"/>
                    <a:pt x="903" y="265"/>
                    <a:pt x="965" y="265"/>
                  </a:cubicBezTo>
                  <a:cubicBezTo>
                    <a:pt x="1860" y="265"/>
                    <a:pt x="1860" y="265"/>
                    <a:pt x="1860" y="265"/>
                  </a:cubicBezTo>
                  <a:cubicBezTo>
                    <a:pt x="1814" y="199"/>
                    <a:pt x="1768" y="131"/>
                    <a:pt x="1725" y="61"/>
                  </a:cubicBezTo>
                  <a:cubicBezTo>
                    <a:pt x="716" y="63"/>
                    <a:pt x="716" y="63"/>
                    <a:pt x="716" y="63"/>
                  </a:cubicBezTo>
                  <a:cubicBezTo>
                    <a:pt x="632" y="48"/>
                    <a:pt x="625" y="208"/>
                    <a:pt x="601" y="273"/>
                  </a:cubicBezTo>
                  <a:cubicBezTo>
                    <a:pt x="577" y="339"/>
                    <a:pt x="550" y="414"/>
                    <a:pt x="505" y="482"/>
                  </a:cubicBezTo>
                  <a:cubicBezTo>
                    <a:pt x="447" y="568"/>
                    <a:pt x="382" y="632"/>
                    <a:pt x="330" y="683"/>
                  </a:cubicBezTo>
                  <a:cubicBezTo>
                    <a:pt x="280" y="732"/>
                    <a:pt x="240" y="770"/>
                    <a:pt x="223" y="810"/>
                  </a:cubicBezTo>
                  <a:cubicBezTo>
                    <a:pt x="188" y="888"/>
                    <a:pt x="283" y="1008"/>
                    <a:pt x="343" y="1072"/>
                  </a:cubicBezTo>
                  <a:cubicBezTo>
                    <a:pt x="1273" y="2073"/>
                    <a:pt x="2651" y="2684"/>
                    <a:pt x="3876" y="2727"/>
                  </a:cubicBezTo>
                  <a:cubicBezTo>
                    <a:pt x="3876" y="2728"/>
                    <a:pt x="3876" y="2728"/>
                    <a:pt x="3876" y="2728"/>
                  </a:cubicBezTo>
                  <a:cubicBezTo>
                    <a:pt x="3879" y="2728"/>
                    <a:pt x="3881" y="2727"/>
                    <a:pt x="3884" y="2727"/>
                  </a:cubicBezTo>
                  <a:cubicBezTo>
                    <a:pt x="3887" y="2727"/>
                    <a:pt x="3890" y="2728"/>
                    <a:pt x="3892" y="2728"/>
                  </a:cubicBezTo>
                  <a:cubicBezTo>
                    <a:pt x="3892" y="2727"/>
                    <a:pt x="3892" y="2727"/>
                    <a:pt x="3892" y="2727"/>
                  </a:cubicBezTo>
                  <a:cubicBezTo>
                    <a:pt x="5117" y="2684"/>
                    <a:pt x="6495" y="2073"/>
                    <a:pt x="7425" y="1072"/>
                  </a:cubicBezTo>
                  <a:cubicBezTo>
                    <a:pt x="7485" y="1008"/>
                    <a:pt x="7580" y="888"/>
                    <a:pt x="7545" y="810"/>
                  </a:cubicBezTo>
                  <a:close/>
                  <a:moveTo>
                    <a:pt x="746" y="995"/>
                  </a:moveTo>
                  <a:cubicBezTo>
                    <a:pt x="738" y="1013"/>
                    <a:pt x="733" y="1023"/>
                    <a:pt x="722" y="1035"/>
                  </a:cubicBezTo>
                  <a:cubicBezTo>
                    <a:pt x="720" y="1037"/>
                    <a:pt x="716" y="1042"/>
                    <a:pt x="715" y="1043"/>
                  </a:cubicBezTo>
                  <a:cubicBezTo>
                    <a:pt x="714" y="1045"/>
                    <a:pt x="715" y="1047"/>
                    <a:pt x="717" y="1048"/>
                  </a:cubicBezTo>
                  <a:cubicBezTo>
                    <a:pt x="719" y="1048"/>
                    <a:pt x="725" y="1046"/>
                    <a:pt x="730" y="1045"/>
                  </a:cubicBezTo>
                  <a:cubicBezTo>
                    <a:pt x="760" y="1034"/>
                    <a:pt x="790" y="1024"/>
                    <a:pt x="814" y="1008"/>
                  </a:cubicBezTo>
                  <a:cubicBezTo>
                    <a:pt x="817" y="1006"/>
                    <a:pt x="821" y="1002"/>
                    <a:pt x="822" y="999"/>
                  </a:cubicBezTo>
                  <a:cubicBezTo>
                    <a:pt x="823" y="997"/>
                    <a:pt x="824" y="995"/>
                    <a:pt x="823" y="992"/>
                  </a:cubicBezTo>
                  <a:cubicBezTo>
                    <a:pt x="822" y="990"/>
                    <a:pt x="819" y="987"/>
                    <a:pt x="808" y="979"/>
                  </a:cubicBezTo>
                  <a:cubicBezTo>
                    <a:pt x="794" y="969"/>
                    <a:pt x="755" y="944"/>
                    <a:pt x="749" y="942"/>
                  </a:cubicBezTo>
                  <a:cubicBezTo>
                    <a:pt x="742" y="939"/>
                    <a:pt x="739" y="939"/>
                    <a:pt x="738" y="943"/>
                  </a:cubicBezTo>
                  <a:cubicBezTo>
                    <a:pt x="736" y="945"/>
                    <a:pt x="739" y="947"/>
                    <a:pt x="743" y="951"/>
                  </a:cubicBezTo>
                  <a:cubicBezTo>
                    <a:pt x="748" y="957"/>
                    <a:pt x="756" y="972"/>
                    <a:pt x="746" y="995"/>
                  </a:cubicBezTo>
                  <a:close/>
                  <a:moveTo>
                    <a:pt x="997" y="1218"/>
                  </a:moveTo>
                  <a:cubicBezTo>
                    <a:pt x="999" y="1215"/>
                    <a:pt x="1000" y="1215"/>
                    <a:pt x="1002" y="1217"/>
                  </a:cubicBezTo>
                  <a:cubicBezTo>
                    <a:pt x="1009" y="1222"/>
                    <a:pt x="1049" y="1257"/>
                    <a:pt x="1057" y="1267"/>
                  </a:cubicBezTo>
                  <a:cubicBezTo>
                    <a:pt x="1068" y="1279"/>
                    <a:pt x="1068" y="1290"/>
                    <a:pt x="1065" y="1298"/>
                  </a:cubicBezTo>
                  <a:cubicBezTo>
                    <a:pt x="1062" y="1303"/>
                    <a:pt x="1059" y="1308"/>
                    <a:pt x="1057" y="1311"/>
                  </a:cubicBezTo>
                  <a:cubicBezTo>
                    <a:pt x="1054" y="1314"/>
                    <a:pt x="1053" y="1317"/>
                    <a:pt x="1055" y="1319"/>
                  </a:cubicBezTo>
                  <a:cubicBezTo>
                    <a:pt x="1059" y="1322"/>
                    <a:pt x="1062" y="1318"/>
                    <a:pt x="1065" y="1315"/>
                  </a:cubicBezTo>
                  <a:cubicBezTo>
                    <a:pt x="1068" y="1313"/>
                    <a:pt x="1083" y="1296"/>
                    <a:pt x="1091" y="1289"/>
                  </a:cubicBezTo>
                  <a:cubicBezTo>
                    <a:pt x="1102" y="1278"/>
                    <a:pt x="1112" y="1270"/>
                    <a:pt x="1115" y="1268"/>
                  </a:cubicBezTo>
                  <a:cubicBezTo>
                    <a:pt x="1116" y="1266"/>
                    <a:pt x="1117" y="1264"/>
                    <a:pt x="1115" y="1263"/>
                  </a:cubicBezTo>
                  <a:cubicBezTo>
                    <a:pt x="1113" y="1261"/>
                    <a:pt x="1111" y="1261"/>
                    <a:pt x="1107" y="1262"/>
                  </a:cubicBezTo>
                  <a:cubicBezTo>
                    <a:pt x="1099" y="1263"/>
                    <a:pt x="1092" y="1261"/>
                    <a:pt x="1085" y="1254"/>
                  </a:cubicBezTo>
                  <a:cubicBezTo>
                    <a:pt x="1079" y="1250"/>
                    <a:pt x="1074" y="1246"/>
                    <a:pt x="1067" y="1240"/>
                  </a:cubicBezTo>
                  <a:cubicBezTo>
                    <a:pt x="1018" y="1198"/>
                    <a:pt x="1018" y="1198"/>
                    <a:pt x="1018" y="1198"/>
                  </a:cubicBezTo>
                  <a:cubicBezTo>
                    <a:pt x="1016" y="1196"/>
                    <a:pt x="1017" y="1194"/>
                    <a:pt x="1019" y="1192"/>
                  </a:cubicBezTo>
                  <a:cubicBezTo>
                    <a:pt x="1102" y="1098"/>
                    <a:pt x="1102" y="1098"/>
                    <a:pt x="1102" y="1098"/>
                  </a:cubicBezTo>
                  <a:cubicBezTo>
                    <a:pt x="1105" y="1093"/>
                    <a:pt x="1107" y="1093"/>
                    <a:pt x="1110" y="1095"/>
                  </a:cubicBezTo>
                  <a:cubicBezTo>
                    <a:pt x="1167" y="1148"/>
                    <a:pt x="1167" y="1148"/>
                    <a:pt x="1167" y="1148"/>
                  </a:cubicBezTo>
                  <a:cubicBezTo>
                    <a:pt x="1181" y="1161"/>
                    <a:pt x="1184" y="1173"/>
                    <a:pt x="1182" y="1181"/>
                  </a:cubicBezTo>
                  <a:cubicBezTo>
                    <a:pt x="1180" y="1188"/>
                    <a:pt x="1175" y="1194"/>
                    <a:pt x="1172" y="1197"/>
                  </a:cubicBezTo>
                  <a:cubicBezTo>
                    <a:pt x="1168" y="1202"/>
                    <a:pt x="1168" y="1204"/>
                    <a:pt x="1170" y="1207"/>
                  </a:cubicBezTo>
                  <a:cubicBezTo>
                    <a:pt x="1173" y="1209"/>
                    <a:pt x="1176" y="1207"/>
                    <a:pt x="1179" y="1205"/>
                  </a:cubicBezTo>
                  <a:cubicBezTo>
                    <a:pt x="1183" y="1201"/>
                    <a:pt x="1204" y="1179"/>
                    <a:pt x="1208" y="1175"/>
                  </a:cubicBezTo>
                  <a:cubicBezTo>
                    <a:pt x="1217" y="1167"/>
                    <a:pt x="1223" y="1164"/>
                    <a:pt x="1226" y="1161"/>
                  </a:cubicBezTo>
                  <a:cubicBezTo>
                    <a:pt x="1227" y="1159"/>
                    <a:pt x="1227" y="1157"/>
                    <a:pt x="1226" y="1155"/>
                  </a:cubicBezTo>
                  <a:cubicBezTo>
                    <a:pt x="1224" y="1154"/>
                    <a:pt x="1221" y="1153"/>
                    <a:pt x="1218" y="1152"/>
                  </a:cubicBezTo>
                  <a:cubicBezTo>
                    <a:pt x="1213" y="1150"/>
                    <a:pt x="1208" y="1146"/>
                    <a:pt x="1201" y="1140"/>
                  </a:cubicBezTo>
                  <a:cubicBezTo>
                    <a:pt x="1192" y="1133"/>
                    <a:pt x="1115" y="1066"/>
                    <a:pt x="1100" y="1053"/>
                  </a:cubicBezTo>
                  <a:cubicBezTo>
                    <a:pt x="1090" y="1043"/>
                    <a:pt x="1066" y="1022"/>
                    <a:pt x="1047" y="1004"/>
                  </a:cubicBezTo>
                  <a:cubicBezTo>
                    <a:pt x="1041" y="999"/>
                    <a:pt x="1037" y="998"/>
                    <a:pt x="1035" y="1000"/>
                  </a:cubicBezTo>
                  <a:cubicBezTo>
                    <a:pt x="1033" y="1003"/>
                    <a:pt x="1035" y="1006"/>
                    <a:pt x="1038" y="1009"/>
                  </a:cubicBezTo>
                  <a:cubicBezTo>
                    <a:pt x="1044" y="1014"/>
                    <a:pt x="1050" y="1020"/>
                    <a:pt x="1052" y="1023"/>
                  </a:cubicBezTo>
                  <a:cubicBezTo>
                    <a:pt x="1062" y="1037"/>
                    <a:pt x="1060" y="1045"/>
                    <a:pt x="1050" y="1059"/>
                  </a:cubicBezTo>
                  <a:cubicBezTo>
                    <a:pt x="1040" y="1072"/>
                    <a:pt x="1030" y="1082"/>
                    <a:pt x="980" y="1140"/>
                  </a:cubicBezTo>
                  <a:cubicBezTo>
                    <a:pt x="922" y="1207"/>
                    <a:pt x="922" y="1207"/>
                    <a:pt x="922" y="1207"/>
                  </a:cubicBezTo>
                  <a:cubicBezTo>
                    <a:pt x="890" y="1243"/>
                    <a:pt x="865" y="1272"/>
                    <a:pt x="850" y="1286"/>
                  </a:cubicBezTo>
                  <a:cubicBezTo>
                    <a:pt x="838" y="1295"/>
                    <a:pt x="829" y="1302"/>
                    <a:pt x="820" y="1297"/>
                  </a:cubicBezTo>
                  <a:cubicBezTo>
                    <a:pt x="816" y="1295"/>
                    <a:pt x="811" y="1292"/>
                    <a:pt x="805" y="1287"/>
                  </a:cubicBezTo>
                  <a:cubicBezTo>
                    <a:pt x="801" y="1283"/>
                    <a:pt x="799" y="1283"/>
                    <a:pt x="797" y="1285"/>
                  </a:cubicBezTo>
                  <a:cubicBezTo>
                    <a:pt x="794" y="1288"/>
                    <a:pt x="796" y="1291"/>
                    <a:pt x="801" y="1295"/>
                  </a:cubicBezTo>
                  <a:cubicBezTo>
                    <a:pt x="816" y="1308"/>
                    <a:pt x="841" y="1328"/>
                    <a:pt x="851" y="1337"/>
                  </a:cubicBezTo>
                  <a:cubicBezTo>
                    <a:pt x="861" y="1345"/>
                    <a:pt x="884" y="1367"/>
                    <a:pt x="907" y="1388"/>
                  </a:cubicBezTo>
                  <a:cubicBezTo>
                    <a:pt x="913" y="1393"/>
                    <a:pt x="917" y="1394"/>
                    <a:pt x="919" y="1391"/>
                  </a:cubicBezTo>
                  <a:cubicBezTo>
                    <a:pt x="921" y="1390"/>
                    <a:pt x="920" y="1387"/>
                    <a:pt x="915" y="1383"/>
                  </a:cubicBezTo>
                  <a:cubicBezTo>
                    <a:pt x="910" y="1378"/>
                    <a:pt x="902" y="1370"/>
                    <a:pt x="898" y="1365"/>
                  </a:cubicBezTo>
                  <a:cubicBezTo>
                    <a:pt x="888" y="1353"/>
                    <a:pt x="893" y="1343"/>
                    <a:pt x="901" y="1331"/>
                  </a:cubicBezTo>
                  <a:cubicBezTo>
                    <a:pt x="913" y="1313"/>
                    <a:pt x="938" y="1285"/>
                    <a:pt x="970" y="1248"/>
                  </a:cubicBezTo>
                  <a:lnTo>
                    <a:pt x="997" y="1218"/>
                  </a:lnTo>
                  <a:close/>
                  <a:moveTo>
                    <a:pt x="1294" y="1527"/>
                  </a:moveTo>
                  <a:cubicBezTo>
                    <a:pt x="1296" y="1528"/>
                    <a:pt x="1296" y="1530"/>
                    <a:pt x="1296" y="1533"/>
                  </a:cubicBezTo>
                  <a:cubicBezTo>
                    <a:pt x="1265" y="1642"/>
                    <a:pt x="1265" y="1642"/>
                    <a:pt x="1265" y="1642"/>
                  </a:cubicBezTo>
                  <a:cubicBezTo>
                    <a:pt x="1263" y="1649"/>
                    <a:pt x="1258" y="1650"/>
                    <a:pt x="1254" y="1649"/>
                  </a:cubicBezTo>
                  <a:cubicBezTo>
                    <a:pt x="1250" y="1646"/>
                    <a:pt x="1248" y="1646"/>
                    <a:pt x="1246" y="1648"/>
                  </a:cubicBezTo>
                  <a:cubicBezTo>
                    <a:pt x="1244" y="1651"/>
                    <a:pt x="1249" y="1655"/>
                    <a:pt x="1256" y="1660"/>
                  </a:cubicBezTo>
                  <a:cubicBezTo>
                    <a:pt x="1288" y="1685"/>
                    <a:pt x="1317" y="1707"/>
                    <a:pt x="1332" y="1718"/>
                  </a:cubicBezTo>
                  <a:cubicBezTo>
                    <a:pt x="1346" y="1729"/>
                    <a:pt x="1351" y="1731"/>
                    <a:pt x="1353" y="1728"/>
                  </a:cubicBezTo>
                  <a:cubicBezTo>
                    <a:pt x="1355" y="1725"/>
                    <a:pt x="1354" y="1723"/>
                    <a:pt x="1350" y="1721"/>
                  </a:cubicBezTo>
                  <a:cubicBezTo>
                    <a:pt x="1346" y="1717"/>
                    <a:pt x="1340" y="1712"/>
                    <a:pt x="1335" y="1706"/>
                  </a:cubicBezTo>
                  <a:cubicBezTo>
                    <a:pt x="1327" y="1698"/>
                    <a:pt x="1320" y="1684"/>
                    <a:pt x="1332" y="1636"/>
                  </a:cubicBezTo>
                  <a:cubicBezTo>
                    <a:pt x="1351" y="1555"/>
                    <a:pt x="1409" y="1342"/>
                    <a:pt x="1415" y="1313"/>
                  </a:cubicBezTo>
                  <a:cubicBezTo>
                    <a:pt x="1418" y="1300"/>
                    <a:pt x="1419" y="1295"/>
                    <a:pt x="1415" y="1292"/>
                  </a:cubicBezTo>
                  <a:cubicBezTo>
                    <a:pt x="1411" y="1289"/>
                    <a:pt x="1405" y="1292"/>
                    <a:pt x="1392" y="1300"/>
                  </a:cubicBezTo>
                  <a:cubicBezTo>
                    <a:pt x="1102" y="1479"/>
                    <a:pt x="1102" y="1479"/>
                    <a:pt x="1102" y="1479"/>
                  </a:cubicBezTo>
                  <a:cubicBezTo>
                    <a:pt x="1079" y="1493"/>
                    <a:pt x="1061" y="1501"/>
                    <a:pt x="1041" y="1490"/>
                  </a:cubicBezTo>
                  <a:cubicBezTo>
                    <a:pt x="1037" y="1488"/>
                    <a:pt x="1031" y="1484"/>
                    <a:pt x="1027" y="1482"/>
                  </a:cubicBezTo>
                  <a:cubicBezTo>
                    <a:pt x="1024" y="1479"/>
                    <a:pt x="1022" y="1479"/>
                    <a:pt x="1020" y="1481"/>
                  </a:cubicBezTo>
                  <a:cubicBezTo>
                    <a:pt x="1018" y="1484"/>
                    <a:pt x="1020" y="1487"/>
                    <a:pt x="1025" y="1491"/>
                  </a:cubicBezTo>
                  <a:cubicBezTo>
                    <a:pt x="1046" y="1506"/>
                    <a:pt x="1069" y="1522"/>
                    <a:pt x="1074" y="1525"/>
                  </a:cubicBezTo>
                  <a:cubicBezTo>
                    <a:pt x="1086" y="1534"/>
                    <a:pt x="1103" y="1548"/>
                    <a:pt x="1116" y="1558"/>
                  </a:cubicBezTo>
                  <a:cubicBezTo>
                    <a:pt x="1120" y="1561"/>
                    <a:pt x="1123" y="1562"/>
                    <a:pt x="1125" y="1559"/>
                  </a:cubicBezTo>
                  <a:cubicBezTo>
                    <a:pt x="1127" y="1557"/>
                    <a:pt x="1127" y="1555"/>
                    <a:pt x="1122" y="1551"/>
                  </a:cubicBezTo>
                  <a:cubicBezTo>
                    <a:pt x="1116" y="1547"/>
                    <a:pt x="1116" y="1547"/>
                    <a:pt x="1116" y="1547"/>
                  </a:cubicBezTo>
                  <a:cubicBezTo>
                    <a:pt x="1103" y="1537"/>
                    <a:pt x="1104" y="1530"/>
                    <a:pt x="1109" y="1522"/>
                  </a:cubicBezTo>
                  <a:cubicBezTo>
                    <a:pt x="1112" y="1518"/>
                    <a:pt x="1122" y="1509"/>
                    <a:pt x="1133" y="1502"/>
                  </a:cubicBezTo>
                  <a:cubicBezTo>
                    <a:pt x="1198" y="1460"/>
                    <a:pt x="1198" y="1460"/>
                    <a:pt x="1198" y="1460"/>
                  </a:cubicBezTo>
                  <a:cubicBezTo>
                    <a:pt x="1200" y="1459"/>
                    <a:pt x="1202" y="1458"/>
                    <a:pt x="1204" y="1460"/>
                  </a:cubicBezTo>
                  <a:lnTo>
                    <a:pt x="1294" y="1527"/>
                  </a:lnTo>
                  <a:close/>
                  <a:moveTo>
                    <a:pt x="1227" y="1446"/>
                  </a:moveTo>
                  <a:cubicBezTo>
                    <a:pt x="1225" y="1444"/>
                    <a:pt x="1226" y="1443"/>
                    <a:pt x="1227" y="1441"/>
                  </a:cubicBezTo>
                  <a:cubicBezTo>
                    <a:pt x="1338" y="1369"/>
                    <a:pt x="1338" y="1369"/>
                    <a:pt x="1338" y="1369"/>
                  </a:cubicBezTo>
                  <a:cubicBezTo>
                    <a:pt x="1340" y="1368"/>
                    <a:pt x="1342" y="1367"/>
                    <a:pt x="1344" y="1368"/>
                  </a:cubicBezTo>
                  <a:cubicBezTo>
                    <a:pt x="1345" y="1369"/>
                    <a:pt x="1344" y="1371"/>
                    <a:pt x="1343" y="1373"/>
                  </a:cubicBezTo>
                  <a:cubicBezTo>
                    <a:pt x="1305" y="1500"/>
                    <a:pt x="1305" y="1500"/>
                    <a:pt x="1305" y="1500"/>
                  </a:cubicBezTo>
                  <a:cubicBezTo>
                    <a:pt x="1305" y="1501"/>
                    <a:pt x="1303" y="1502"/>
                    <a:pt x="1301" y="1500"/>
                  </a:cubicBezTo>
                  <a:lnTo>
                    <a:pt x="1227" y="1446"/>
                  </a:lnTo>
                  <a:close/>
                  <a:moveTo>
                    <a:pt x="1590" y="1889"/>
                  </a:moveTo>
                  <a:cubicBezTo>
                    <a:pt x="1617" y="1906"/>
                    <a:pt x="1651" y="1923"/>
                    <a:pt x="1673" y="1926"/>
                  </a:cubicBezTo>
                  <a:cubicBezTo>
                    <a:pt x="1682" y="1928"/>
                    <a:pt x="1685" y="1927"/>
                    <a:pt x="1691" y="1921"/>
                  </a:cubicBezTo>
                  <a:cubicBezTo>
                    <a:pt x="1705" y="1909"/>
                    <a:pt x="1733" y="1875"/>
                    <a:pt x="1736" y="1869"/>
                  </a:cubicBezTo>
                  <a:cubicBezTo>
                    <a:pt x="1738" y="1866"/>
                    <a:pt x="1739" y="1863"/>
                    <a:pt x="1736" y="1861"/>
                  </a:cubicBezTo>
                  <a:cubicBezTo>
                    <a:pt x="1733" y="1858"/>
                    <a:pt x="1731" y="1860"/>
                    <a:pt x="1725" y="1866"/>
                  </a:cubicBezTo>
                  <a:cubicBezTo>
                    <a:pt x="1719" y="1872"/>
                    <a:pt x="1706" y="1882"/>
                    <a:pt x="1693" y="1885"/>
                  </a:cubicBezTo>
                  <a:cubicBezTo>
                    <a:pt x="1664" y="1894"/>
                    <a:pt x="1638" y="1884"/>
                    <a:pt x="1600" y="1861"/>
                  </a:cubicBezTo>
                  <a:cubicBezTo>
                    <a:pt x="1543" y="1825"/>
                    <a:pt x="1496" y="1727"/>
                    <a:pt x="1560" y="1625"/>
                  </a:cubicBezTo>
                  <a:cubicBezTo>
                    <a:pt x="1585" y="1583"/>
                    <a:pt x="1618" y="1547"/>
                    <a:pt x="1667" y="1538"/>
                  </a:cubicBezTo>
                  <a:cubicBezTo>
                    <a:pt x="1697" y="1533"/>
                    <a:pt x="1727" y="1538"/>
                    <a:pt x="1764" y="1561"/>
                  </a:cubicBezTo>
                  <a:cubicBezTo>
                    <a:pt x="1804" y="1586"/>
                    <a:pt x="1830" y="1618"/>
                    <a:pt x="1835" y="1642"/>
                  </a:cubicBezTo>
                  <a:cubicBezTo>
                    <a:pt x="1839" y="1659"/>
                    <a:pt x="1835" y="1677"/>
                    <a:pt x="1827" y="1691"/>
                  </a:cubicBezTo>
                  <a:cubicBezTo>
                    <a:pt x="1824" y="1697"/>
                    <a:pt x="1822" y="1701"/>
                    <a:pt x="1826" y="1703"/>
                  </a:cubicBezTo>
                  <a:cubicBezTo>
                    <a:pt x="1829" y="1705"/>
                    <a:pt x="1833" y="1703"/>
                    <a:pt x="1837" y="1697"/>
                  </a:cubicBezTo>
                  <a:cubicBezTo>
                    <a:pt x="1843" y="1689"/>
                    <a:pt x="1857" y="1665"/>
                    <a:pt x="1867" y="1651"/>
                  </a:cubicBezTo>
                  <a:cubicBezTo>
                    <a:pt x="1877" y="1637"/>
                    <a:pt x="1881" y="1632"/>
                    <a:pt x="1884" y="1629"/>
                  </a:cubicBezTo>
                  <a:cubicBezTo>
                    <a:pt x="1885" y="1626"/>
                    <a:pt x="1885" y="1623"/>
                    <a:pt x="1880" y="1620"/>
                  </a:cubicBezTo>
                  <a:cubicBezTo>
                    <a:pt x="1868" y="1610"/>
                    <a:pt x="1857" y="1598"/>
                    <a:pt x="1842" y="1586"/>
                  </a:cubicBezTo>
                  <a:cubicBezTo>
                    <a:pt x="1824" y="1571"/>
                    <a:pt x="1809" y="1560"/>
                    <a:pt x="1782" y="1543"/>
                  </a:cubicBezTo>
                  <a:cubicBezTo>
                    <a:pt x="1718" y="1504"/>
                    <a:pt x="1667" y="1496"/>
                    <a:pt x="1619" y="1505"/>
                  </a:cubicBezTo>
                  <a:cubicBezTo>
                    <a:pt x="1554" y="1518"/>
                    <a:pt x="1514" y="1563"/>
                    <a:pt x="1496" y="1592"/>
                  </a:cubicBezTo>
                  <a:cubicBezTo>
                    <a:pt x="1471" y="1633"/>
                    <a:pt x="1452" y="1688"/>
                    <a:pt x="1471" y="1751"/>
                  </a:cubicBezTo>
                  <a:cubicBezTo>
                    <a:pt x="1489" y="1809"/>
                    <a:pt x="1531" y="1852"/>
                    <a:pt x="1590" y="1889"/>
                  </a:cubicBezTo>
                  <a:close/>
                  <a:moveTo>
                    <a:pt x="1962" y="1921"/>
                  </a:moveTo>
                  <a:cubicBezTo>
                    <a:pt x="1941" y="1962"/>
                    <a:pt x="1923" y="1998"/>
                    <a:pt x="1911" y="2015"/>
                  </a:cubicBezTo>
                  <a:cubicBezTo>
                    <a:pt x="1903" y="2027"/>
                    <a:pt x="1896" y="2036"/>
                    <a:pt x="1885" y="2033"/>
                  </a:cubicBezTo>
                  <a:cubicBezTo>
                    <a:pt x="1881" y="2032"/>
                    <a:pt x="1875" y="2030"/>
                    <a:pt x="1868" y="2027"/>
                  </a:cubicBezTo>
                  <a:cubicBezTo>
                    <a:pt x="1863" y="2024"/>
                    <a:pt x="1861" y="2024"/>
                    <a:pt x="1859" y="2027"/>
                  </a:cubicBezTo>
                  <a:cubicBezTo>
                    <a:pt x="1858" y="2030"/>
                    <a:pt x="1860" y="2033"/>
                    <a:pt x="1866" y="2036"/>
                  </a:cubicBezTo>
                  <a:cubicBezTo>
                    <a:pt x="1884" y="2045"/>
                    <a:pt x="1913" y="2058"/>
                    <a:pt x="1923" y="2063"/>
                  </a:cubicBezTo>
                  <a:cubicBezTo>
                    <a:pt x="1936" y="2070"/>
                    <a:pt x="1964" y="2085"/>
                    <a:pt x="1993" y="2100"/>
                  </a:cubicBezTo>
                  <a:cubicBezTo>
                    <a:pt x="1998" y="2103"/>
                    <a:pt x="2003" y="2103"/>
                    <a:pt x="2004" y="2100"/>
                  </a:cubicBezTo>
                  <a:cubicBezTo>
                    <a:pt x="2005" y="2098"/>
                    <a:pt x="2004" y="2095"/>
                    <a:pt x="1999" y="2093"/>
                  </a:cubicBezTo>
                  <a:cubicBezTo>
                    <a:pt x="1992" y="2089"/>
                    <a:pt x="1982" y="2083"/>
                    <a:pt x="1977" y="2079"/>
                  </a:cubicBezTo>
                  <a:cubicBezTo>
                    <a:pt x="1964" y="2071"/>
                    <a:pt x="1967" y="2059"/>
                    <a:pt x="1971" y="2046"/>
                  </a:cubicBezTo>
                  <a:cubicBezTo>
                    <a:pt x="1979" y="2026"/>
                    <a:pt x="1997" y="1990"/>
                    <a:pt x="2018" y="1949"/>
                  </a:cubicBezTo>
                  <a:cubicBezTo>
                    <a:pt x="2111" y="1765"/>
                    <a:pt x="2111" y="1765"/>
                    <a:pt x="2111" y="1765"/>
                  </a:cubicBezTo>
                  <a:cubicBezTo>
                    <a:pt x="2167" y="1795"/>
                    <a:pt x="2167" y="1795"/>
                    <a:pt x="2167" y="1795"/>
                  </a:cubicBezTo>
                  <a:cubicBezTo>
                    <a:pt x="2207" y="1816"/>
                    <a:pt x="2212" y="1834"/>
                    <a:pt x="2207" y="1847"/>
                  </a:cubicBezTo>
                  <a:cubicBezTo>
                    <a:pt x="2205" y="1852"/>
                    <a:pt x="2205" y="1852"/>
                    <a:pt x="2205" y="1852"/>
                  </a:cubicBezTo>
                  <a:cubicBezTo>
                    <a:pt x="2202" y="1859"/>
                    <a:pt x="2202" y="1862"/>
                    <a:pt x="2206" y="1863"/>
                  </a:cubicBezTo>
                  <a:cubicBezTo>
                    <a:pt x="2208" y="1865"/>
                    <a:pt x="2210" y="1863"/>
                    <a:pt x="2213" y="1858"/>
                  </a:cubicBezTo>
                  <a:cubicBezTo>
                    <a:pt x="2219" y="1847"/>
                    <a:pt x="2236" y="1816"/>
                    <a:pt x="2241" y="1807"/>
                  </a:cubicBezTo>
                  <a:cubicBezTo>
                    <a:pt x="2244" y="1800"/>
                    <a:pt x="2245" y="1797"/>
                    <a:pt x="2242" y="1796"/>
                  </a:cubicBezTo>
                  <a:cubicBezTo>
                    <a:pt x="2239" y="1794"/>
                    <a:pt x="2226" y="1793"/>
                    <a:pt x="2197" y="1778"/>
                  </a:cubicBezTo>
                  <a:cubicBezTo>
                    <a:pt x="2019" y="1688"/>
                    <a:pt x="2019" y="1688"/>
                    <a:pt x="2019" y="1688"/>
                  </a:cubicBezTo>
                  <a:cubicBezTo>
                    <a:pt x="2004" y="1681"/>
                    <a:pt x="1987" y="1671"/>
                    <a:pt x="1975" y="1663"/>
                  </a:cubicBezTo>
                  <a:cubicBezTo>
                    <a:pt x="1964" y="1657"/>
                    <a:pt x="1962" y="1650"/>
                    <a:pt x="1959" y="1648"/>
                  </a:cubicBezTo>
                  <a:cubicBezTo>
                    <a:pt x="1956" y="1647"/>
                    <a:pt x="1953" y="1649"/>
                    <a:pt x="1949" y="1654"/>
                  </a:cubicBezTo>
                  <a:cubicBezTo>
                    <a:pt x="1946" y="1657"/>
                    <a:pt x="1917" y="1694"/>
                    <a:pt x="1913" y="1701"/>
                  </a:cubicBezTo>
                  <a:cubicBezTo>
                    <a:pt x="1911" y="1706"/>
                    <a:pt x="1911" y="1708"/>
                    <a:pt x="1913" y="1710"/>
                  </a:cubicBezTo>
                  <a:cubicBezTo>
                    <a:pt x="1916" y="1711"/>
                    <a:pt x="1919" y="1710"/>
                    <a:pt x="1921" y="1707"/>
                  </a:cubicBezTo>
                  <a:cubicBezTo>
                    <a:pt x="1924" y="1704"/>
                    <a:pt x="1929" y="1700"/>
                    <a:pt x="1937" y="1695"/>
                  </a:cubicBezTo>
                  <a:cubicBezTo>
                    <a:pt x="1949" y="1689"/>
                    <a:pt x="1961" y="1692"/>
                    <a:pt x="1987" y="1704"/>
                  </a:cubicBezTo>
                  <a:cubicBezTo>
                    <a:pt x="2055" y="1736"/>
                    <a:pt x="2055" y="1736"/>
                    <a:pt x="2055" y="1736"/>
                  </a:cubicBezTo>
                  <a:lnTo>
                    <a:pt x="1962" y="1921"/>
                  </a:lnTo>
                  <a:close/>
                  <a:moveTo>
                    <a:pt x="2242" y="2040"/>
                  </a:moveTo>
                  <a:cubicBezTo>
                    <a:pt x="2215" y="2107"/>
                    <a:pt x="2219" y="2149"/>
                    <a:pt x="2234" y="2180"/>
                  </a:cubicBezTo>
                  <a:cubicBezTo>
                    <a:pt x="2256" y="2225"/>
                    <a:pt x="2301" y="2244"/>
                    <a:pt x="2325" y="2254"/>
                  </a:cubicBezTo>
                  <a:cubicBezTo>
                    <a:pt x="2356" y="2266"/>
                    <a:pt x="2392" y="2274"/>
                    <a:pt x="2436" y="2259"/>
                  </a:cubicBezTo>
                  <a:cubicBezTo>
                    <a:pt x="2489" y="2241"/>
                    <a:pt x="2516" y="2188"/>
                    <a:pt x="2537" y="2136"/>
                  </a:cubicBezTo>
                  <a:cubicBezTo>
                    <a:pt x="2557" y="2085"/>
                    <a:pt x="2557" y="2085"/>
                    <a:pt x="2557" y="2085"/>
                  </a:cubicBezTo>
                  <a:cubicBezTo>
                    <a:pt x="2585" y="2014"/>
                    <a:pt x="2590" y="2001"/>
                    <a:pt x="2597" y="1987"/>
                  </a:cubicBezTo>
                  <a:cubicBezTo>
                    <a:pt x="2604" y="1971"/>
                    <a:pt x="2611" y="1964"/>
                    <a:pt x="2625" y="1967"/>
                  </a:cubicBezTo>
                  <a:cubicBezTo>
                    <a:pt x="2631" y="1968"/>
                    <a:pt x="2634" y="1969"/>
                    <a:pt x="2639" y="1971"/>
                  </a:cubicBezTo>
                  <a:cubicBezTo>
                    <a:pt x="2645" y="1973"/>
                    <a:pt x="2648" y="1973"/>
                    <a:pt x="2649" y="1970"/>
                  </a:cubicBezTo>
                  <a:cubicBezTo>
                    <a:pt x="2650" y="1967"/>
                    <a:pt x="2647" y="1965"/>
                    <a:pt x="2641" y="1962"/>
                  </a:cubicBezTo>
                  <a:cubicBezTo>
                    <a:pt x="2623" y="1955"/>
                    <a:pt x="2593" y="1944"/>
                    <a:pt x="2587" y="1942"/>
                  </a:cubicBezTo>
                  <a:cubicBezTo>
                    <a:pt x="2586" y="1942"/>
                    <a:pt x="2558" y="1929"/>
                    <a:pt x="2534" y="1919"/>
                  </a:cubicBezTo>
                  <a:cubicBezTo>
                    <a:pt x="2527" y="1917"/>
                    <a:pt x="2524" y="1917"/>
                    <a:pt x="2522" y="1920"/>
                  </a:cubicBezTo>
                  <a:cubicBezTo>
                    <a:pt x="2521" y="1923"/>
                    <a:pt x="2524" y="1925"/>
                    <a:pt x="2529" y="1927"/>
                  </a:cubicBezTo>
                  <a:cubicBezTo>
                    <a:pt x="2534" y="1929"/>
                    <a:pt x="2541" y="1933"/>
                    <a:pt x="2545" y="1935"/>
                  </a:cubicBezTo>
                  <a:cubicBezTo>
                    <a:pt x="2559" y="1944"/>
                    <a:pt x="2560" y="1954"/>
                    <a:pt x="2554" y="1970"/>
                  </a:cubicBezTo>
                  <a:cubicBezTo>
                    <a:pt x="2550" y="1985"/>
                    <a:pt x="2544" y="1998"/>
                    <a:pt x="2516" y="2069"/>
                  </a:cubicBezTo>
                  <a:cubicBezTo>
                    <a:pt x="2492" y="2128"/>
                    <a:pt x="2492" y="2128"/>
                    <a:pt x="2492" y="2128"/>
                  </a:cubicBezTo>
                  <a:cubicBezTo>
                    <a:pt x="2473" y="2176"/>
                    <a:pt x="2455" y="2218"/>
                    <a:pt x="2419" y="2233"/>
                  </a:cubicBezTo>
                  <a:cubicBezTo>
                    <a:pt x="2393" y="2244"/>
                    <a:pt x="2365" y="2241"/>
                    <a:pt x="2345" y="2233"/>
                  </a:cubicBezTo>
                  <a:cubicBezTo>
                    <a:pt x="2329" y="2226"/>
                    <a:pt x="2308" y="2216"/>
                    <a:pt x="2294" y="2190"/>
                  </a:cubicBezTo>
                  <a:cubicBezTo>
                    <a:pt x="2278" y="2162"/>
                    <a:pt x="2276" y="2129"/>
                    <a:pt x="2303" y="2061"/>
                  </a:cubicBezTo>
                  <a:cubicBezTo>
                    <a:pt x="2329" y="1995"/>
                    <a:pt x="2329" y="1995"/>
                    <a:pt x="2329" y="1995"/>
                  </a:cubicBezTo>
                  <a:cubicBezTo>
                    <a:pt x="2357" y="1924"/>
                    <a:pt x="2363" y="1911"/>
                    <a:pt x="2369" y="1896"/>
                  </a:cubicBezTo>
                  <a:cubicBezTo>
                    <a:pt x="2377" y="1880"/>
                    <a:pt x="2384" y="1874"/>
                    <a:pt x="2398" y="1876"/>
                  </a:cubicBezTo>
                  <a:cubicBezTo>
                    <a:pt x="2403" y="1878"/>
                    <a:pt x="2406" y="1878"/>
                    <a:pt x="2411" y="1880"/>
                  </a:cubicBezTo>
                  <a:cubicBezTo>
                    <a:pt x="2416" y="1882"/>
                    <a:pt x="2419" y="1882"/>
                    <a:pt x="2421" y="1879"/>
                  </a:cubicBezTo>
                  <a:cubicBezTo>
                    <a:pt x="2422" y="1876"/>
                    <a:pt x="2419" y="1874"/>
                    <a:pt x="2412" y="1871"/>
                  </a:cubicBezTo>
                  <a:cubicBezTo>
                    <a:pt x="2396" y="1864"/>
                    <a:pt x="2365" y="1854"/>
                    <a:pt x="2354" y="1849"/>
                  </a:cubicBezTo>
                  <a:cubicBezTo>
                    <a:pt x="2340" y="1844"/>
                    <a:pt x="2311" y="1831"/>
                    <a:pt x="2286" y="1821"/>
                  </a:cubicBezTo>
                  <a:cubicBezTo>
                    <a:pt x="2279" y="1818"/>
                    <a:pt x="2276" y="1817"/>
                    <a:pt x="2274" y="1821"/>
                  </a:cubicBezTo>
                  <a:cubicBezTo>
                    <a:pt x="2273" y="1824"/>
                    <a:pt x="2276" y="1826"/>
                    <a:pt x="2281" y="1828"/>
                  </a:cubicBezTo>
                  <a:cubicBezTo>
                    <a:pt x="2287" y="1831"/>
                    <a:pt x="2295" y="1834"/>
                    <a:pt x="2298" y="1837"/>
                  </a:cubicBezTo>
                  <a:cubicBezTo>
                    <a:pt x="2312" y="1846"/>
                    <a:pt x="2313" y="1855"/>
                    <a:pt x="2308" y="1872"/>
                  </a:cubicBezTo>
                  <a:cubicBezTo>
                    <a:pt x="2303" y="1887"/>
                    <a:pt x="2297" y="1900"/>
                    <a:pt x="2269" y="1971"/>
                  </a:cubicBezTo>
                  <a:lnTo>
                    <a:pt x="2242" y="2040"/>
                  </a:lnTo>
                  <a:close/>
                  <a:moveTo>
                    <a:pt x="2642" y="2311"/>
                  </a:moveTo>
                  <a:cubicBezTo>
                    <a:pt x="2635" y="2328"/>
                    <a:pt x="2626" y="2345"/>
                    <a:pt x="2612" y="2344"/>
                  </a:cubicBezTo>
                  <a:cubicBezTo>
                    <a:pt x="2604" y="2344"/>
                    <a:pt x="2601" y="2343"/>
                    <a:pt x="2597" y="2342"/>
                  </a:cubicBezTo>
                  <a:cubicBezTo>
                    <a:pt x="2592" y="2341"/>
                    <a:pt x="2589" y="2341"/>
                    <a:pt x="2588" y="2343"/>
                  </a:cubicBezTo>
                  <a:cubicBezTo>
                    <a:pt x="2587" y="2348"/>
                    <a:pt x="2591" y="2350"/>
                    <a:pt x="2595" y="2351"/>
                  </a:cubicBezTo>
                  <a:cubicBezTo>
                    <a:pt x="2611" y="2355"/>
                    <a:pt x="2635" y="2360"/>
                    <a:pt x="2644" y="2363"/>
                  </a:cubicBezTo>
                  <a:cubicBezTo>
                    <a:pt x="2653" y="2365"/>
                    <a:pt x="2674" y="2372"/>
                    <a:pt x="2695" y="2378"/>
                  </a:cubicBezTo>
                  <a:cubicBezTo>
                    <a:pt x="2702" y="2380"/>
                    <a:pt x="2707" y="2380"/>
                    <a:pt x="2708" y="2376"/>
                  </a:cubicBezTo>
                  <a:cubicBezTo>
                    <a:pt x="2709" y="2373"/>
                    <a:pt x="2706" y="2371"/>
                    <a:pt x="2702" y="2370"/>
                  </a:cubicBezTo>
                  <a:cubicBezTo>
                    <a:pt x="2697" y="2369"/>
                    <a:pt x="2690" y="2367"/>
                    <a:pt x="2682" y="2362"/>
                  </a:cubicBezTo>
                  <a:cubicBezTo>
                    <a:pt x="2674" y="2358"/>
                    <a:pt x="2669" y="2352"/>
                    <a:pt x="2671" y="2343"/>
                  </a:cubicBezTo>
                  <a:cubicBezTo>
                    <a:pt x="2674" y="2335"/>
                    <a:pt x="2676" y="2329"/>
                    <a:pt x="2679" y="2320"/>
                  </a:cubicBezTo>
                  <a:cubicBezTo>
                    <a:pt x="2756" y="2133"/>
                    <a:pt x="2756" y="2133"/>
                    <a:pt x="2756" y="2133"/>
                  </a:cubicBezTo>
                  <a:cubicBezTo>
                    <a:pt x="2758" y="2134"/>
                    <a:pt x="2758" y="2134"/>
                    <a:pt x="2758" y="2134"/>
                  </a:cubicBezTo>
                  <a:cubicBezTo>
                    <a:pt x="2766" y="2175"/>
                    <a:pt x="2778" y="2244"/>
                    <a:pt x="2780" y="2256"/>
                  </a:cubicBezTo>
                  <a:cubicBezTo>
                    <a:pt x="2782" y="2271"/>
                    <a:pt x="2800" y="2355"/>
                    <a:pt x="2806" y="2381"/>
                  </a:cubicBezTo>
                  <a:cubicBezTo>
                    <a:pt x="2810" y="2398"/>
                    <a:pt x="2812" y="2409"/>
                    <a:pt x="2816" y="2410"/>
                  </a:cubicBezTo>
                  <a:cubicBezTo>
                    <a:pt x="2821" y="2411"/>
                    <a:pt x="2825" y="2408"/>
                    <a:pt x="2842" y="2387"/>
                  </a:cubicBezTo>
                  <a:cubicBezTo>
                    <a:pt x="3007" y="2195"/>
                    <a:pt x="3007" y="2195"/>
                    <a:pt x="3007" y="2195"/>
                  </a:cubicBezTo>
                  <a:cubicBezTo>
                    <a:pt x="3009" y="2196"/>
                    <a:pt x="3009" y="2196"/>
                    <a:pt x="3009" y="2196"/>
                  </a:cubicBezTo>
                  <a:cubicBezTo>
                    <a:pt x="2981" y="2418"/>
                    <a:pt x="2981" y="2418"/>
                    <a:pt x="2981" y="2418"/>
                  </a:cubicBezTo>
                  <a:cubicBezTo>
                    <a:pt x="2979" y="2432"/>
                    <a:pt x="2976" y="2438"/>
                    <a:pt x="2973" y="2438"/>
                  </a:cubicBezTo>
                  <a:cubicBezTo>
                    <a:pt x="2969" y="2438"/>
                    <a:pt x="2967" y="2439"/>
                    <a:pt x="2966" y="2442"/>
                  </a:cubicBezTo>
                  <a:cubicBezTo>
                    <a:pt x="2965" y="2445"/>
                    <a:pt x="2968" y="2447"/>
                    <a:pt x="2979" y="2451"/>
                  </a:cubicBezTo>
                  <a:cubicBezTo>
                    <a:pt x="2998" y="2457"/>
                    <a:pt x="3065" y="2477"/>
                    <a:pt x="3077" y="2481"/>
                  </a:cubicBezTo>
                  <a:cubicBezTo>
                    <a:pt x="3084" y="2482"/>
                    <a:pt x="3090" y="2482"/>
                    <a:pt x="3091" y="2478"/>
                  </a:cubicBezTo>
                  <a:cubicBezTo>
                    <a:pt x="3092" y="2475"/>
                    <a:pt x="3088" y="2474"/>
                    <a:pt x="3084" y="2473"/>
                  </a:cubicBezTo>
                  <a:cubicBezTo>
                    <a:pt x="3078" y="2471"/>
                    <a:pt x="3068" y="2468"/>
                    <a:pt x="3055" y="2460"/>
                  </a:cubicBezTo>
                  <a:cubicBezTo>
                    <a:pt x="3042" y="2452"/>
                    <a:pt x="3041" y="2436"/>
                    <a:pt x="3044" y="2404"/>
                  </a:cubicBezTo>
                  <a:cubicBezTo>
                    <a:pt x="3081" y="2091"/>
                    <a:pt x="3081" y="2091"/>
                    <a:pt x="3081" y="2091"/>
                  </a:cubicBezTo>
                  <a:cubicBezTo>
                    <a:pt x="3082" y="2081"/>
                    <a:pt x="3081" y="2075"/>
                    <a:pt x="3076" y="2074"/>
                  </a:cubicBezTo>
                  <a:cubicBezTo>
                    <a:pt x="3072" y="2073"/>
                    <a:pt x="3068" y="2076"/>
                    <a:pt x="3063" y="2083"/>
                  </a:cubicBezTo>
                  <a:cubicBezTo>
                    <a:pt x="2856" y="2325"/>
                    <a:pt x="2856" y="2325"/>
                    <a:pt x="2856" y="2325"/>
                  </a:cubicBezTo>
                  <a:cubicBezTo>
                    <a:pt x="2796" y="2015"/>
                    <a:pt x="2796" y="2015"/>
                    <a:pt x="2796" y="2015"/>
                  </a:cubicBezTo>
                  <a:cubicBezTo>
                    <a:pt x="2793" y="2001"/>
                    <a:pt x="2791" y="1998"/>
                    <a:pt x="2787" y="1997"/>
                  </a:cubicBezTo>
                  <a:cubicBezTo>
                    <a:pt x="2783" y="1996"/>
                    <a:pt x="2779" y="1999"/>
                    <a:pt x="2776" y="2007"/>
                  </a:cubicBezTo>
                  <a:lnTo>
                    <a:pt x="2642" y="2311"/>
                  </a:lnTo>
                  <a:close/>
                  <a:moveTo>
                    <a:pt x="3431" y="2386"/>
                  </a:moveTo>
                  <a:cubicBezTo>
                    <a:pt x="3425" y="2433"/>
                    <a:pt x="3421" y="2472"/>
                    <a:pt x="3416" y="2493"/>
                  </a:cubicBezTo>
                  <a:cubicBezTo>
                    <a:pt x="3413" y="2507"/>
                    <a:pt x="3409" y="2518"/>
                    <a:pt x="3399" y="2519"/>
                  </a:cubicBezTo>
                  <a:cubicBezTo>
                    <a:pt x="3394" y="2519"/>
                    <a:pt x="3388" y="2520"/>
                    <a:pt x="3381" y="2519"/>
                  </a:cubicBezTo>
                  <a:cubicBezTo>
                    <a:pt x="3375" y="2518"/>
                    <a:pt x="3372" y="2519"/>
                    <a:pt x="3372" y="2522"/>
                  </a:cubicBezTo>
                  <a:cubicBezTo>
                    <a:pt x="3372" y="2525"/>
                    <a:pt x="3375" y="2527"/>
                    <a:pt x="3382" y="2528"/>
                  </a:cubicBezTo>
                  <a:cubicBezTo>
                    <a:pt x="3402" y="2530"/>
                    <a:pt x="3433" y="2532"/>
                    <a:pt x="3445" y="2533"/>
                  </a:cubicBezTo>
                  <a:cubicBezTo>
                    <a:pt x="3458" y="2535"/>
                    <a:pt x="3489" y="2540"/>
                    <a:pt x="3522" y="2543"/>
                  </a:cubicBezTo>
                  <a:cubicBezTo>
                    <a:pt x="3528" y="2544"/>
                    <a:pt x="3532" y="2543"/>
                    <a:pt x="3532" y="2540"/>
                  </a:cubicBezTo>
                  <a:cubicBezTo>
                    <a:pt x="3533" y="2537"/>
                    <a:pt x="3530" y="2535"/>
                    <a:pt x="3525" y="2535"/>
                  </a:cubicBezTo>
                  <a:cubicBezTo>
                    <a:pt x="3517" y="2533"/>
                    <a:pt x="3506" y="2531"/>
                    <a:pt x="3500" y="2530"/>
                  </a:cubicBezTo>
                  <a:cubicBezTo>
                    <a:pt x="3485" y="2526"/>
                    <a:pt x="3483" y="2515"/>
                    <a:pt x="3483" y="2501"/>
                  </a:cubicBezTo>
                  <a:cubicBezTo>
                    <a:pt x="3483" y="2479"/>
                    <a:pt x="3487" y="2439"/>
                    <a:pt x="3492" y="2393"/>
                  </a:cubicBezTo>
                  <a:cubicBezTo>
                    <a:pt x="3514" y="2193"/>
                    <a:pt x="3514" y="2193"/>
                    <a:pt x="3514" y="2193"/>
                  </a:cubicBezTo>
                  <a:cubicBezTo>
                    <a:pt x="3515" y="2188"/>
                    <a:pt x="3516" y="2184"/>
                    <a:pt x="3519" y="2184"/>
                  </a:cubicBezTo>
                  <a:cubicBezTo>
                    <a:pt x="3524" y="2183"/>
                    <a:pt x="3531" y="2183"/>
                    <a:pt x="3539" y="2184"/>
                  </a:cubicBezTo>
                  <a:cubicBezTo>
                    <a:pt x="3550" y="2185"/>
                    <a:pt x="3571" y="2191"/>
                    <a:pt x="3587" y="2209"/>
                  </a:cubicBezTo>
                  <a:cubicBezTo>
                    <a:pt x="3612" y="2237"/>
                    <a:pt x="3610" y="2271"/>
                    <a:pt x="3608" y="2287"/>
                  </a:cubicBezTo>
                  <a:cubicBezTo>
                    <a:pt x="3603" y="2338"/>
                    <a:pt x="3560" y="2366"/>
                    <a:pt x="3532" y="2363"/>
                  </a:cubicBezTo>
                  <a:cubicBezTo>
                    <a:pt x="3521" y="2361"/>
                    <a:pt x="3518" y="2363"/>
                    <a:pt x="3517" y="2367"/>
                  </a:cubicBezTo>
                  <a:cubicBezTo>
                    <a:pt x="3517" y="2370"/>
                    <a:pt x="3520" y="2371"/>
                    <a:pt x="3523" y="2372"/>
                  </a:cubicBezTo>
                  <a:cubicBezTo>
                    <a:pt x="3525" y="2373"/>
                    <a:pt x="3531" y="2373"/>
                    <a:pt x="3533" y="2374"/>
                  </a:cubicBezTo>
                  <a:cubicBezTo>
                    <a:pt x="3604" y="2381"/>
                    <a:pt x="3662" y="2337"/>
                    <a:pt x="3670" y="2266"/>
                  </a:cubicBezTo>
                  <a:cubicBezTo>
                    <a:pt x="3673" y="2239"/>
                    <a:pt x="3661" y="2215"/>
                    <a:pt x="3651" y="2203"/>
                  </a:cubicBezTo>
                  <a:cubicBezTo>
                    <a:pt x="3644" y="2195"/>
                    <a:pt x="3624" y="2172"/>
                    <a:pt x="3561" y="2165"/>
                  </a:cubicBezTo>
                  <a:cubicBezTo>
                    <a:pt x="3538" y="2162"/>
                    <a:pt x="3509" y="2160"/>
                    <a:pt x="3488" y="2158"/>
                  </a:cubicBezTo>
                  <a:cubicBezTo>
                    <a:pt x="3474" y="2157"/>
                    <a:pt x="3443" y="2152"/>
                    <a:pt x="3416" y="2149"/>
                  </a:cubicBezTo>
                  <a:cubicBezTo>
                    <a:pt x="3409" y="2148"/>
                    <a:pt x="3405" y="2149"/>
                    <a:pt x="3405" y="2152"/>
                  </a:cubicBezTo>
                  <a:cubicBezTo>
                    <a:pt x="3405" y="2156"/>
                    <a:pt x="3408" y="2157"/>
                    <a:pt x="3413" y="2158"/>
                  </a:cubicBezTo>
                  <a:cubicBezTo>
                    <a:pt x="3420" y="2158"/>
                    <a:pt x="3428" y="2160"/>
                    <a:pt x="3432" y="2161"/>
                  </a:cubicBezTo>
                  <a:cubicBezTo>
                    <a:pt x="3448" y="2167"/>
                    <a:pt x="3452" y="2175"/>
                    <a:pt x="3451" y="2192"/>
                  </a:cubicBezTo>
                  <a:cubicBezTo>
                    <a:pt x="3450" y="2208"/>
                    <a:pt x="3448" y="2223"/>
                    <a:pt x="3440" y="2298"/>
                  </a:cubicBezTo>
                  <a:lnTo>
                    <a:pt x="3431" y="2386"/>
                  </a:lnTo>
                  <a:close/>
                  <a:moveTo>
                    <a:pt x="3798" y="2418"/>
                  </a:moveTo>
                  <a:cubicBezTo>
                    <a:pt x="3797" y="2464"/>
                    <a:pt x="3796" y="2504"/>
                    <a:pt x="3793" y="2525"/>
                  </a:cubicBezTo>
                  <a:cubicBezTo>
                    <a:pt x="3791" y="2540"/>
                    <a:pt x="3788" y="2550"/>
                    <a:pt x="3778" y="2552"/>
                  </a:cubicBezTo>
                  <a:cubicBezTo>
                    <a:pt x="3773" y="2553"/>
                    <a:pt x="3767" y="2554"/>
                    <a:pt x="3759" y="2554"/>
                  </a:cubicBezTo>
                  <a:cubicBezTo>
                    <a:pt x="3753" y="2554"/>
                    <a:pt x="3751" y="2555"/>
                    <a:pt x="3751" y="2558"/>
                  </a:cubicBezTo>
                  <a:cubicBezTo>
                    <a:pt x="3751" y="2561"/>
                    <a:pt x="3755" y="2563"/>
                    <a:pt x="3761" y="2563"/>
                  </a:cubicBezTo>
                  <a:cubicBezTo>
                    <a:pt x="3781" y="2563"/>
                    <a:pt x="3813" y="2563"/>
                    <a:pt x="3825" y="2563"/>
                  </a:cubicBezTo>
                  <a:cubicBezTo>
                    <a:pt x="3854" y="2563"/>
                    <a:pt x="3888" y="2567"/>
                    <a:pt x="3964" y="2569"/>
                  </a:cubicBezTo>
                  <a:cubicBezTo>
                    <a:pt x="3983" y="2570"/>
                    <a:pt x="3988" y="2570"/>
                    <a:pt x="3992" y="2557"/>
                  </a:cubicBezTo>
                  <a:cubicBezTo>
                    <a:pt x="3994" y="2546"/>
                    <a:pt x="3999" y="2512"/>
                    <a:pt x="4000" y="2501"/>
                  </a:cubicBezTo>
                  <a:cubicBezTo>
                    <a:pt x="4000" y="2495"/>
                    <a:pt x="4000" y="2492"/>
                    <a:pt x="3996" y="2492"/>
                  </a:cubicBezTo>
                  <a:cubicBezTo>
                    <a:pt x="3992" y="2492"/>
                    <a:pt x="3991" y="2493"/>
                    <a:pt x="3990" y="2499"/>
                  </a:cubicBezTo>
                  <a:cubicBezTo>
                    <a:pt x="3986" y="2520"/>
                    <a:pt x="3979" y="2530"/>
                    <a:pt x="3966" y="2536"/>
                  </a:cubicBezTo>
                  <a:cubicBezTo>
                    <a:pt x="3953" y="2542"/>
                    <a:pt x="3932" y="2541"/>
                    <a:pt x="3919" y="2541"/>
                  </a:cubicBezTo>
                  <a:cubicBezTo>
                    <a:pt x="3868" y="2540"/>
                    <a:pt x="3860" y="2532"/>
                    <a:pt x="3860" y="2497"/>
                  </a:cubicBezTo>
                  <a:cubicBezTo>
                    <a:pt x="3859" y="2483"/>
                    <a:pt x="3861" y="2436"/>
                    <a:pt x="3861" y="2419"/>
                  </a:cubicBezTo>
                  <a:cubicBezTo>
                    <a:pt x="3862" y="2379"/>
                    <a:pt x="3862" y="2379"/>
                    <a:pt x="3862" y="2379"/>
                  </a:cubicBezTo>
                  <a:cubicBezTo>
                    <a:pt x="3862" y="2376"/>
                    <a:pt x="3863" y="2374"/>
                    <a:pt x="3865" y="2374"/>
                  </a:cubicBezTo>
                  <a:cubicBezTo>
                    <a:pt x="3877" y="2375"/>
                    <a:pt x="3927" y="2376"/>
                    <a:pt x="3937" y="2377"/>
                  </a:cubicBezTo>
                  <a:cubicBezTo>
                    <a:pt x="3955" y="2380"/>
                    <a:pt x="3962" y="2387"/>
                    <a:pt x="3964" y="2398"/>
                  </a:cubicBezTo>
                  <a:cubicBezTo>
                    <a:pt x="3966" y="2404"/>
                    <a:pt x="3966" y="2411"/>
                    <a:pt x="3966" y="2416"/>
                  </a:cubicBezTo>
                  <a:cubicBezTo>
                    <a:pt x="3966" y="2418"/>
                    <a:pt x="3967" y="2420"/>
                    <a:pt x="3971" y="2420"/>
                  </a:cubicBezTo>
                  <a:cubicBezTo>
                    <a:pt x="3975" y="2420"/>
                    <a:pt x="3975" y="2415"/>
                    <a:pt x="3975" y="2411"/>
                  </a:cubicBezTo>
                  <a:cubicBezTo>
                    <a:pt x="3975" y="2408"/>
                    <a:pt x="3977" y="2387"/>
                    <a:pt x="3978" y="2377"/>
                  </a:cubicBezTo>
                  <a:cubicBezTo>
                    <a:pt x="3980" y="2352"/>
                    <a:pt x="3983" y="2343"/>
                    <a:pt x="3983" y="2340"/>
                  </a:cubicBezTo>
                  <a:cubicBezTo>
                    <a:pt x="3983" y="2337"/>
                    <a:pt x="3981" y="2337"/>
                    <a:pt x="3979" y="2337"/>
                  </a:cubicBezTo>
                  <a:cubicBezTo>
                    <a:pt x="3977" y="2337"/>
                    <a:pt x="3975" y="2339"/>
                    <a:pt x="3971" y="2343"/>
                  </a:cubicBezTo>
                  <a:cubicBezTo>
                    <a:pt x="3967" y="2348"/>
                    <a:pt x="3959" y="2349"/>
                    <a:pt x="3947" y="2350"/>
                  </a:cubicBezTo>
                  <a:cubicBezTo>
                    <a:pt x="3935" y="2350"/>
                    <a:pt x="3877" y="2349"/>
                    <a:pt x="3866" y="2349"/>
                  </a:cubicBezTo>
                  <a:cubicBezTo>
                    <a:pt x="3863" y="2349"/>
                    <a:pt x="3863" y="2347"/>
                    <a:pt x="3863" y="2343"/>
                  </a:cubicBezTo>
                  <a:cubicBezTo>
                    <a:pt x="3866" y="2216"/>
                    <a:pt x="3866" y="2216"/>
                    <a:pt x="3866" y="2216"/>
                  </a:cubicBezTo>
                  <a:cubicBezTo>
                    <a:pt x="3866" y="2213"/>
                    <a:pt x="3867" y="2211"/>
                    <a:pt x="3869" y="2211"/>
                  </a:cubicBezTo>
                  <a:cubicBezTo>
                    <a:pt x="3879" y="2211"/>
                    <a:pt x="3932" y="2213"/>
                    <a:pt x="3941" y="2215"/>
                  </a:cubicBezTo>
                  <a:cubicBezTo>
                    <a:pt x="3966" y="2218"/>
                    <a:pt x="3971" y="2224"/>
                    <a:pt x="3974" y="2234"/>
                  </a:cubicBezTo>
                  <a:cubicBezTo>
                    <a:pt x="3977" y="2240"/>
                    <a:pt x="3977" y="2248"/>
                    <a:pt x="3977" y="2252"/>
                  </a:cubicBezTo>
                  <a:cubicBezTo>
                    <a:pt x="3977" y="2256"/>
                    <a:pt x="3977" y="2259"/>
                    <a:pt x="3981" y="2259"/>
                  </a:cubicBezTo>
                  <a:cubicBezTo>
                    <a:pt x="3985" y="2259"/>
                    <a:pt x="3986" y="2256"/>
                    <a:pt x="3986" y="2253"/>
                  </a:cubicBezTo>
                  <a:cubicBezTo>
                    <a:pt x="3987" y="2247"/>
                    <a:pt x="3989" y="2225"/>
                    <a:pt x="3990" y="2220"/>
                  </a:cubicBezTo>
                  <a:cubicBezTo>
                    <a:pt x="3992" y="2197"/>
                    <a:pt x="3994" y="2191"/>
                    <a:pt x="3994" y="2188"/>
                  </a:cubicBezTo>
                  <a:cubicBezTo>
                    <a:pt x="3994" y="2185"/>
                    <a:pt x="3994" y="2183"/>
                    <a:pt x="3992" y="2183"/>
                  </a:cubicBezTo>
                  <a:cubicBezTo>
                    <a:pt x="3989" y="2183"/>
                    <a:pt x="3986" y="2184"/>
                    <a:pt x="3983" y="2185"/>
                  </a:cubicBezTo>
                  <a:cubicBezTo>
                    <a:pt x="3979" y="2186"/>
                    <a:pt x="3971" y="2186"/>
                    <a:pt x="3962" y="2187"/>
                  </a:cubicBezTo>
                  <a:cubicBezTo>
                    <a:pt x="3952" y="2188"/>
                    <a:pt x="3852" y="2185"/>
                    <a:pt x="3836" y="2185"/>
                  </a:cubicBezTo>
                  <a:cubicBezTo>
                    <a:pt x="3822" y="2184"/>
                    <a:pt x="3790" y="2183"/>
                    <a:pt x="3763" y="2182"/>
                  </a:cubicBezTo>
                  <a:cubicBezTo>
                    <a:pt x="3755" y="2182"/>
                    <a:pt x="3752" y="2183"/>
                    <a:pt x="3752" y="2186"/>
                  </a:cubicBezTo>
                  <a:cubicBezTo>
                    <a:pt x="3752" y="2190"/>
                    <a:pt x="3755" y="2191"/>
                    <a:pt x="3760" y="2191"/>
                  </a:cubicBezTo>
                  <a:cubicBezTo>
                    <a:pt x="3768" y="2191"/>
                    <a:pt x="3776" y="2192"/>
                    <a:pt x="3780" y="2193"/>
                  </a:cubicBezTo>
                  <a:cubicBezTo>
                    <a:pt x="3796" y="2197"/>
                    <a:pt x="3800" y="2205"/>
                    <a:pt x="3801" y="2222"/>
                  </a:cubicBezTo>
                  <a:cubicBezTo>
                    <a:pt x="3802" y="2238"/>
                    <a:pt x="3801" y="2252"/>
                    <a:pt x="3800" y="2329"/>
                  </a:cubicBezTo>
                  <a:lnTo>
                    <a:pt x="3798" y="2418"/>
                  </a:lnTo>
                  <a:close/>
                  <a:moveTo>
                    <a:pt x="4156" y="2417"/>
                  </a:moveTo>
                  <a:cubicBezTo>
                    <a:pt x="4160" y="2463"/>
                    <a:pt x="4163" y="2503"/>
                    <a:pt x="4162" y="2524"/>
                  </a:cubicBezTo>
                  <a:cubicBezTo>
                    <a:pt x="4162" y="2539"/>
                    <a:pt x="4160" y="2550"/>
                    <a:pt x="4150" y="2552"/>
                  </a:cubicBezTo>
                  <a:cubicBezTo>
                    <a:pt x="4146" y="2554"/>
                    <a:pt x="4140" y="2556"/>
                    <a:pt x="4132" y="2557"/>
                  </a:cubicBezTo>
                  <a:cubicBezTo>
                    <a:pt x="4126" y="2557"/>
                    <a:pt x="4124" y="2559"/>
                    <a:pt x="4125" y="2561"/>
                  </a:cubicBezTo>
                  <a:cubicBezTo>
                    <a:pt x="4125" y="2564"/>
                    <a:pt x="4128" y="2566"/>
                    <a:pt x="4135" y="2565"/>
                  </a:cubicBezTo>
                  <a:cubicBezTo>
                    <a:pt x="4155" y="2563"/>
                    <a:pt x="4186" y="2559"/>
                    <a:pt x="4196" y="2558"/>
                  </a:cubicBezTo>
                  <a:cubicBezTo>
                    <a:pt x="4204" y="2558"/>
                    <a:pt x="4241" y="2556"/>
                    <a:pt x="4270" y="2554"/>
                  </a:cubicBezTo>
                  <a:cubicBezTo>
                    <a:pt x="4277" y="2553"/>
                    <a:pt x="4280" y="2552"/>
                    <a:pt x="4280" y="2548"/>
                  </a:cubicBezTo>
                  <a:cubicBezTo>
                    <a:pt x="4280" y="2546"/>
                    <a:pt x="4277" y="2544"/>
                    <a:pt x="4273" y="2544"/>
                  </a:cubicBezTo>
                  <a:cubicBezTo>
                    <a:pt x="4267" y="2545"/>
                    <a:pt x="4256" y="2545"/>
                    <a:pt x="4249" y="2544"/>
                  </a:cubicBezTo>
                  <a:cubicBezTo>
                    <a:pt x="4233" y="2544"/>
                    <a:pt x="4229" y="2533"/>
                    <a:pt x="4227" y="2519"/>
                  </a:cubicBezTo>
                  <a:cubicBezTo>
                    <a:pt x="4222" y="2498"/>
                    <a:pt x="4219" y="2458"/>
                    <a:pt x="4215" y="2411"/>
                  </a:cubicBezTo>
                  <a:cubicBezTo>
                    <a:pt x="4214" y="2404"/>
                    <a:pt x="4214" y="2404"/>
                    <a:pt x="4214" y="2404"/>
                  </a:cubicBezTo>
                  <a:cubicBezTo>
                    <a:pt x="4214" y="2401"/>
                    <a:pt x="4216" y="2400"/>
                    <a:pt x="4218" y="2400"/>
                  </a:cubicBezTo>
                  <a:cubicBezTo>
                    <a:pt x="4262" y="2397"/>
                    <a:pt x="4262" y="2397"/>
                    <a:pt x="4262" y="2397"/>
                  </a:cubicBezTo>
                  <a:cubicBezTo>
                    <a:pt x="4265" y="2397"/>
                    <a:pt x="4268" y="2397"/>
                    <a:pt x="4271" y="2400"/>
                  </a:cubicBezTo>
                  <a:cubicBezTo>
                    <a:pt x="4278" y="2407"/>
                    <a:pt x="4305" y="2439"/>
                    <a:pt x="4327" y="2465"/>
                  </a:cubicBezTo>
                  <a:cubicBezTo>
                    <a:pt x="4358" y="2501"/>
                    <a:pt x="4379" y="2523"/>
                    <a:pt x="4402" y="2533"/>
                  </a:cubicBezTo>
                  <a:cubicBezTo>
                    <a:pt x="4415" y="2539"/>
                    <a:pt x="4428" y="2540"/>
                    <a:pt x="4456" y="2538"/>
                  </a:cubicBezTo>
                  <a:cubicBezTo>
                    <a:pt x="4504" y="2534"/>
                    <a:pt x="4504" y="2534"/>
                    <a:pt x="4504" y="2534"/>
                  </a:cubicBezTo>
                  <a:cubicBezTo>
                    <a:pt x="4510" y="2533"/>
                    <a:pt x="4514" y="2532"/>
                    <a:pt x="4513" y="2528"/>
                  </a:cubicBezTo>
                  <a:cubicBezTo>
                    <a:pt x="4513" y="2525"/>
                    <a:pt x="4511" y="2524"/>
                    <a:pt x="4507" y="2525"/>
                  </a:cubicBezTo>
                  <a:cubicBezTo>
                    <a:pt x="4503" y="2525"/>
                    <a:pt x="4498" y="2525"/>
                    <a:pt x="4493" y="2524"/>
                  </a:cubicBezTo>
                  <a:cubicBezTo>
                    <a:pt x="4485" y="2523"/>
                    <a:pt x="4464" y="2522"/>
                    <a:pt x="4433" y="2495"/>
                  </a:cubicBezTo>
                  <a:cubicBezTo>
                    <a:pt x="4401" y="2466"/>
                    <a:pt x="4363" y="2424"/>
                    <a:pt x="4314" y="2372"/>
                  </a:cubicBezTo>
                  <a:cubicBezTo>
                    <a:pt x="4361" y="2326"/>
                    <a:pt x="4373" y="2291"/>
                    <a:pt x="4370" y="2254"/>
                  </a:cubicBezTo>
                  <a:cubicBezTo>
                    <a:pt x="4367" y="2220"/>
                    <a:pt x="4345" y="2197"/>
                    <a:pt x="4330" y="2188"/>
                  </a:cubicBezTo>
                  <a:cubicBezTo>
                    <a:pt x="4301" y="2172"/>
                    <a:pt x="4268" y="2172"/>
                    <a:pt x="4236" y="2174"/>
                  </a:cubicBezTo>
                  <a:cubicBezTo>
                    <a:pt x="4220" y="2176"/>
                    <a:pt x="4182" y="2180"/>
                    <a:pt x="4165" y="2182"/>
                  </a:cubicBezTo>
                  <a:cubicBezTo>
                    <a:pt x="4155" y="2183"/>
                    <a:pt x="4123" y="2184"/>
                    <a:pt x="4096" y="2186"/>
                  </a:cubicBezTo>
                  <a:cubicBezTo>
                    <a:pt x="4089" y="2187"/>
                    <a:pt x="4085" y="2188"/>
                    <a:pt x="4086" y="2192"/>
                  </a:cubicBezTo>
                  <a:cubicBezTo>
                    <a:pt x="4086" y="2195"/>
                    <a:pt x="4089" y="2196"/>
                    <a:pt x="4094" y="2195"/>
                  </a:cubicBezTo>
                  <a:cubicBezTo>
                    <a:pt x="4102" y="2195"/>
                    <a:pt x="4110" y="2195"/>
                    <a:pt x="4114" y="2195"/>
                  </a:cubicBezTo>
                  <a:cubicBezTo>
                    <a:pt x="4131" y="2197"/>
                    <a:pt x="4136" y="2205"/>
                    <a:pt x="4138" y="2222"/>
                  </a:cubicBezTo>
                  <a:cubicBezTo>
                    <a:pt x="4141" y="2238"/>
                    <a:pt x="4142" y="2252"/>
                    <a:pt x="4148" y="2328"/>
                  </a:cubicBezTo>
                  <a:lnTo>
                    <a:pt x="4156" y="2417"/>
                  </a:lnTo>
                  <a:close/>
                  <a:moveTo>
                    <a:pt x="4198" y="2210"/>
                  </a:moveTo>
                  <a:cubicBezTo>
                    <a:pt x="4197" y="2207"/>
                    <a:pt x="4198" y="2204"/>
                    <a:pt x="4202" y="2203"/>
                  </a:cubicBezTo>
                  <a:cubicBezTo>
                    <a:pt x="4207" y="2201"/>
                    <a:pt x="4216" y="2200"/>
                    <a:pt x="4228" y="2199"/>
                  </a:cubicBezTo>
                  <a:cubicBezTo>
                    <a:pt x="4258" y="2196"/>
                    <a:pt x="4307" y="2213"/>
                    <a:pt x="4313" y="2284"/>
                  </a:cubicBezTo>
                  <a:cubicBezTo>
                    <a:pt x="4317" y="2325"/>
                    <a:pt x="4304" y="2350"/>
                    <a:pt x="4290" y="2362"/>
                  </a:cubicBezTo>
                  <a:cubicBezTo>
                    <a:pt x="4281" y="2369"/>
                    <a:pt x="4275" y="2372"/>
                    <a:pt x="4255" y="2374"/>
                  </a:cubicBezTo>
                  <a:cubicBezTo>
                    <a:pt x="4242" y="2375"/>
                    <a:pt x="4227" y="2374"/>
                    <a:pt x="4216" y="2372"/>
                  </a:cubicBezTo>
                  <a:cubicBezTo>
                    <a:pt x="4213" y="2371"/>
                    <a:pt x="4211" y="2369"/>
                    <a:pt x="4211" y="2363"/>
                  </a:cubicBezTo>
                  <a:lnTo>
                    <a:pt x="4198" y="2210"/>
                  </a:lnTo>
                  <a:close/>
                  <a:moveTo>
                    <a:pt x="4563" y="2317"/>
                  </a:moveTo>
                  <a:cubicBezTo>
                    <a:pt x="4567" y="2337"/>
                    <a:pt x="4567" y="2348"/>
                    <a:pt x="4565" y="2363"/>
                  </a:cubicBezTo>
                  <a:cubicBezTo>
                    <a:pt x="4564" y="2367"/>
                    <a:pt x="4563" y="2373"/>
                    <a:pt x="4564" y="2375"/>
                  </a:cubicBezTo>
                  <a:cubicBezTo>
                    <a:pt x="4564" y="2377"/>
                    <a:pt x="4566" y="2377"/>
                    <a:pt x="4567" y="2377"/>
                  </a:cubicBezTo>
                  <a:cubicBezTo>
                    <a:pt x="4570" y="2377"/>
                    <a:pt x="4573" y="2371"/>
                    <a:pt x="4577" y="2367"/>
                  </a:cubicBezTo>
                  <a:cubicBezTo>
                    <a:pt x="4596" y="2342"/>
                    <a:pt x="4615" y="2318"/>
                    <a:pt x="4627" y="2291"/>
                  </a:cubicBezTo>
                  <a:cubicBezTo>
                    <a:pt x="4628" y="2288"/>
                    <a:pt x="4630" y="2281"/>
                    <a:pt x="4629" y="2279"/>
                  </a:cubicBezTo>
                  <a:cubicBezTo>
                    <a:pt x="4629" y="2277"/>
                    <a:pt x="4628" y="2274"/>
                    <a:pt x="4626" y="2273"/>
                  </a:cubicBezTo>
                  <a:cubicBezTo>
                    <a:pt x="4624" y="2272"/>
                    <a:pt x="4619" y="2271"/>
                    <a:pt x="4607" y="2270"/>
                  </a:cubicBezTo>
                  <a:cubicBezTo>
                    <a:pt x="4589" y="2269"/>
                    <a:pt x="4543" y="2270"/>
                    <a:pt x="4536" y="2271"/>
                  </a:cubicBezTo>
                  <a:cubicBezTo>
                    <a:pt x="4529" y="2272"/>
                    <a:pt x="4527" y="2274"/>
                    <a:pt x="4527" y="2278"/>
                  </a:cubicBezTo>
                  <a:cubicBezTo>
                    <a:pt x="4528" y="2280"/>
                    <a:pt x="4531" y="2281"/>
                    <a:pt x="4536" y="2283"/>
                  </a:cubicBezTo>
                  <a:cubicBezTo>
                    <a:pt x="4544" y="2284"/>
                    <a:pt x="4559" y="2293"/>
                    <a:pt x="4563" y="2317"/>
                  </a:cubicBezTo>
                  <a:close/>
                  <a:moveTo>
                    <a:pt x="4857" y="2215"/>
                  </a:moveTo>
                  <a:cubicBezTo>
                    <a:pt x="4838" y="2141"/>
                    <a:pt x="4834" y="2128"/>
                    <a:pt x="4831" y="2111"/>
                  </a:cubicBezTo>
                  <a:cubicBezTo>
                    <a:pt x="4828" y="2094"/>
                    <a:pt x="4830" y="2085"/>
                    <a:pt x="4842" y="2079"/>
                  </a:cubicBezTo>
                  <a:cubicBezTo>
                    <a:pt x="4847" y="2076"/>
                    <a:pt x="4855" y="2074"/>
                    <a:pt x="4861" y="2073"/>
                  </a:cubicBezTo>
                  <a:cubicBezTo>
                    <a:pt x="4866" y="2071"/>
                    <a:pt x="4869" y="2069"/>
                    <a:pt x="4868" y="2066"/>
                  </a:cubicBezTo>
                  <a:cubicBezTo>
                    <a:pt x="4867" y="2063"/>
                    <a:pt x="4864" y="2063"/>
                    <a:pt x="4857" y="2064"/>
                  </a:cubicBezTo>
                  <a:cubicBezTo>
                    <a:pt x="4838" y="2069"/>
                    <a:pt x="4803" y="2080"/>
                    <a:pt x="4791" y="2083"/>
                  </a:cubicBezTo>
                  <a:cubicBezTo>
                    <a:pt x="4778" y="2086"/>
                    <a:pt x="4746" y="2093"/>
                    <a:pt x="4724" y="2099"/>
                  </a:cubicBezTo>
                  <a:cubicBezTo>
                    <a:pt x="4716" y="2101"/>
                    <a:pt x="4713" y="2103"/>
                    <a:pt x="4714" y="2106"/>
                  </a:cubicBezTo>
                  <a:cubicBezTo>
                    <a:pt x="4715" y="2110"/>
                    <a:pt x="4718" y="2110"/>
                    <a:pt x="4724" y="2108"/>
                  </a:cubicBezTo>
                  <a:cubicBezTo>
                    <a:pt x="4730" y="2107"/>
                    <a:pt x="4736" y="2106"/>
                    <a:pt x="4740" y="2106"/>
                  </a:cubicBezTo>
                  <a:cubicBezTo>
                    <a:pt x="4757" y="2105"/>
                    <a:pt x="4763" y="2112"/>
                    <a:pt x="4768" y="2128"/>
                  </a:cubicBezTo>
                  <a:cubicBezTo>
                    <a:pt x="4773" y="2143"/>
                    <a:pt x="4777" y="2157"/>
                    <a:pt x="4796" y="2231"/>
                  </a:cubicBezTo>
                  <a:cubicBezTo>
                    <a:pt x="4818" y="2317"/>
                    <a:pt x="4818" y="2317"/>
                    <a:pt x="4818" y="2317"/>
                  </a:cubicBezTo>
                  <a:cubicBezTo>
                    <a:pt x="4830" y="2362"/>
                    <a:pt x="4840" y="2400"/>
                    <a:pt x="4843" y="2421"/>
                  </a:cubicBezTo>
                  <a:cubicBezTo>
                    <a:pt x="4845" y="2436"/>
                    <a:pt x="4845" y="2447"/>
                    <a:pt x="4836" y="2452"/>
                  </a:cubicBezTo>
                  <a:cubicBezTo>
                    <a:pt x="4832" y="2454"/>
                    <a:pt x="4826" y="2456"/>
                    <a:pt x="4819" y="2458"/>
                  </a:cubicBezTo>
                  <a:cubicBezTo>
                    <a:pt x="4813" y="2460"/>
                    <a:pt x="4811" y="2462"/>
                    <a:pt x="4812" y="2464"/>
                  </a:cubicBezTo>
                  <a:cubicBezTo>
                    <a:pt x="4813" y="2468"/>
                    <a:pt x="4817" y="2468"/>
                    <a:pt x="4823" y="2467"/>
                  </a:cubicBezTo>
                  <a:cubicBezTo>
                    <a:pt x="4843" y="2462"/>
                    <a:pt x="4873" y="2452"/>
                    <a:pt x="4885" y="2449"/>
                  </a:cubicBezTo>
                  <a:cubicBezTo>
                    <a:pt x="4924" y="2439"/>
                    <a:pt x="4957" y="2433"/>
                    <a:pt x="5027" y="2415"/>
                  </a:cubicBezTo>
                  <a:cubicBezTo>
                    <a:pt x="5052" y="2408"/>
                    <a:pt x="5054" y="2406"/>
                    <a:pt x="5054" y="2394"/>
                  </a:cubicBezTo>
                  <a:cubicBezTo>
                    <a:pt x="5054" y="2379"/>
                    <a:pt x="5048" y="2341"/>
                    <a:pt x="5047" y="2336"/>
                  </a:cubicBezTo>
                  <a:cubicBezTo>
                    <a:pt x="5045" y="2330"/>
                    <a:pt x="5044" y="2328"/>
                    <a:pt x="5041" y="2328"/>
                  </a:cubicBezTo>
                  <a:cubicBezTo>
                    <a:pt x="5037" y="2330"/>
                    <a:pt x="5037" y="2333"/>
                    <a:pt x="5037" y="2337"/>
                  </a:cubicBezTo>
                  <a:cubicBezTo>
                    <a:pt x="5039" y="2347"/>
                    <a:pt x="5036" y="2362"/>
                    <a:pt x="5032" y="2370"/>
                  </a:cubicBezTo>
                  <a:cubicBezTo>
                    <a:pt x="5024" y="2386"/>
                    <a:pt x="5005" y="2392"/>
                    <a:pt x="4979" y="2398"/>
                  </a:cubicBezTo>
                  <a:cubicBezTo>
                    <a:pt x="4941" y="2408"/>
                    <a:pt x="4927" y="2408"/>
                    <a:pt x="4917" y="2403"/>
                  </a:cubicBezTo>
                  <a:cubicBezTo>
                    <a:pt x="4904" y="2397"/>
                    <a:pt x="4896" y="2363"/>
                    <a:pt x="4879" y="2301"/>
                  </a:cubicBezTo>
                  <a:lnTo>
                    <a:pt x="4857" y="2215"/>
                  </a:lnTo>
                  <a:close/>
                  <a:moveTo>
                    <a:pt x="5146" y="2221"/>
                  </a:moveTo>
                  <a:cubicBezTo>
                    <a:pt x="5162" y="2268"/>
                    <a:pt x="5175" y="2305"/>
                    <a:pt x="5179" y="2326"/>
                  </a:cubicBezTo>
                  <a:cubicBezTo>
                    <a:pt x="5183" y="2340"/>
                    <a:pt x="5183" y="2350"/>
                    <a:pt x="5174" y="2355"/>
                  </a:cubicBezTo>
                  <a:cubicBezTo>
                    <a:pt x="5170" y="2357"/>
                    <a:pt x="5165" y="2360"/>
                    <a:pt x="5157" y="2363"/>
                  </a:cubicBezTo>
                  <a:cubicBezTo>
                    <a:pt x="5152" y="2364"/>
                    <a:pt x="5150" y="2367"/>
                    <a:pt x="5151" y="2369"/>
                  </a:cubicBezTo>
                  <a:cubicBezTo>
                    <a:pt x="5152" y="2372"/>
                    <a:pt x="5156" y="2373"/>
                    <a:pt x="5162" y="2371"/>
                  </a:cubicBezTo>
                  <a:cubicBezTo>
                    <a:pt x="5181" y="2364"/>
                    <a:pt x="5211" y="2352"/>
                    <a:pt x="5222" y="2348"/>
                  </a:cubicBezTo>
                  <a:cubicBezTo>
                    <a:pt x="5234" y="2344"/>
                    <a:pt x="5265" y="2335"/>
                    <a:pt x="5296" y="2324"/>
                  </a:cubicBezTo>
                  <a:cubicBezTo>
                    <a:pt x="5302" y="2322"/>
                    <a:pt x="5305" y="2320"/>
                    <a:pt x="5304" y="2316"/>
                  </a:cubicBezTo>
                  <a:cubicBezTo>
                    <a:pt x="5303" y="2314"/>
                    <a:pt x="5300" y="2313"/>
                    <a:pt x="5295" y="2315"/>
                  </a:cubicBezTo>
                  <a:cubicBezTo>
                    <a:pt x="5288" y="2318"/>
                    <a:pt x="5277" y="2320"/>
                    <a:pt x="5270" y="2322"/>
                  </a:cubicBezTo>
                  <a:cubicBezTo>
                    <a:pt x="5255" y="2325"/>
                    <a:pt x="5249" y="2317"/>
                    <a:pt x="5243" y="2305"/>
                  </a:cubicBezTo>
                  <a:cubicBezTo>
                    <a:pt x="5234" y="2285"/>
                    <a:pt x="5221" y="2247"/>
                    <a:pt x="5205" y="2201"/>
                  </a:cubicBezTo>
                  <a:cubicBezTo>
                    <a:pt x="5176" y="2117"/>
                    <a:pt x="5176" y="2117"/>
                    <a:pt x="5176" y="2117"/>
                  </a:cubicBezTo>
                  <a:cubicBezTo>
                    <a:pt x="5151" y="2045"/>
                    <a:pt x="5147" y="2032"/>
                    <a:pt x="5142" y="2016"/>
                  </a:cubicBezTo>
                  <a:cubicBezTo>
                    <a:pt x="5138" y="1999"/>
                    <a:pt x="5139" y="1990"/>
                    <a:pt x="5151" y="1983"/>
                  </a:cubicBezTo>
                  <a:cubicBezTo>
                    <a:pt x="5156" y="1980"/>
                    <a:pt x="5160" y="1978"/>
                    <a:pt x="5165" y="1976"/>
                  </a:cubicBezTo>
                  <a:cubicBezTo>
                    <a:pt x="5169" y="1975"/>
                    <a:pt x="5172" y="1973"/>
                    <a:pt x="5171" y="1969"/>
                  </a:cubicBezTo>
                  <a:cubicBezTo>
                    <a:pt x="5169" y="1966"/>
                    <a:pt x="5165" y="1967"/>
                    <a:pt x="5159" y="1968"/>
                  </a:cubicBezTo>
                  <a:cubicBezTo>
                    <a:pt x="5141" y="1975"/>
                    <a:pt x="5113" y="1986"/>
                    <a:pt x="5102" y="1990"/>
                  </a:cubicBezTo>
                  <a:cubicBezTo>
                    <a:pt x="5087" y="1995"/>
                    <a:pt x="5057" y="2004"/>
                    <a:pt x="5039" y="2010"/>
                  </a:cubicBezTo>
                  <a:cubicBezTo>
                    <a:pt x="5031" y="2013"/>
                    <a:pt x="5028" y="2015"/>
                    <a:pt x="5029" y="2018"/>
                  </a:cubicBezTo>
                  <a:cubicBezTo>
                    <a:pt x="5030" y="2022"/>
                    <a:pt x="5033" y="2022"/>
                    <a:pt x="5038" y="2020"/>
                  </a:cubicBezTo>
                  <a:cubicBezTo>
                    <a:pt x="5044" y="2018"/>
                    <a:pt x="5050" y="2016"/>
                    <a:pt x="5056" y="2016"/>
                  </a:cubicBezTo>
                  <a:cubicBezTo>
                    <a:pt x="5067" y="2015"/>
                    <a:pt x="5075" y="2021"/>
                    <a:pt x="5081" y="2037"/>
                  </a:cubicBezTo>
                  <a:cubicBezTo>
                    <a:pt x="5087" y="2052"/>
                    <a:pt x="5092" y="2065"/>
                    <a:pt x="5117" y="2138"/>
                  </a:cubicBezTo>
                  <a:lnTo>
                    <a:pt x="5146" y="2221"/>
                  </a:lnTo>
                  <a:close/>
                  <a:moveTo>
                    <a:pt x="5456" y="2104"/>
                  </a:moveTo>
                  <a:cubicBezTo>
                    <a:pt x="5474" y="2147"/>
                    <a:pt x="5490" y="2183"/>
                    <a:pt x="5496" y="2204"/>
                  </a:cubicBezTo>
                  <a:cubicBezTo>
                    <a:pt x="5501" y="2218"/>
                    <a:pt x="5502" y="2229"/>
                    <a:pt x="5494" y="2235"/>
                  </a:cubicBezTo>
                  <a:cubicBezTo>
                    <a:pt x="5490" y="2238"/>
                    <a:pt x="5485" y="2241"/>
                    <a:pt x="5478" y="2244"/>
                  </a:cubicBezTo>
                  <a:cubicBezTo>
                    <a:pt x="5472" y="2246"/>
                    <a:pt x="5471" y="2248"/>
                    <a:pt x="5472" y="2251"/>
                  </a:cubicBezTo>
                  <a:cubicBezTo>
                    <a:pt x="5473" y="2254"/>
                    <a:pt x="5477" y="2254"/>
                    <a:pt x="5483" y="2251"/>
                  </a:cubicBezTo>
                  <a:cubicBezTo>
                    <a:pt x="5502" y="2243"/>
                    <a:pt x="5530" y="2229"/>
                    <a:pt x="5541" y="2225"/>
                  </a:cubicBezTo>
                  <a:cubicBezTo>
                    <a:pt x="5554" y="2219"/>
                    <a:pt x="5584" y="2208"/>
                    <a:pt x="5614" y="2195"/>
                  </a:cubicBezTo>
                  <a:cubicBezTo>
                    <a:pt x="5619" y="2193"/>
                    <a:pt x="5622" y="2190"/>
                    <a:pt x="5621" y="2187"/>
                  </a:cubicBezTo>
                  <a:cubicBezTo>
                    <a:pt x="5620" y="2184"/>
                    <a:pt x="5617" y="2184"/>
                    <a:pt x="5612" y="2186"/>
                  </a:cubicBezTo>
                  <a:cubicBezTo>
                    <a:pt x="5605" y="2189"/>
                    <a:pt x="5595" y="2193"/>
                    <a:pt x="5587" y="2195"/>
                  </a:cubicBezTo>
                  <a:cubicBezTo>
                    <a:pt x="5573" y="2199"/>
                    <a:pt x="5566" y="2190"/>
                    <a:pt x="5559" y="2177"/>
                  </a:cubicBezTo>
                  <a:cubicBezTo>
                    <a:pt x="5548" y="2158"/>
                    <a:pt x="5532" y="2122"/>
                    <a:pt x="5514" y="2079"/>
                  </a:cubicBezTo>
                  <a:cubicBezTo>
                    <a:pt x="5432" y="1889"/>
                    <a:pt x="5432" y="1889"/>
                    <a:pt x="5432" y="1889"/>
                  </a:cubicBezTo>
                  <a:cubicBezTo>
                    <a:pt x="5491" y="1866"/>
                    <a:pt x="5491" y="1866"/>
                    <a:pt x="5491" y="1866"/>
                  </a:cubicBezTo>
                  <a:cubicBezTo>
                    <a:pt x="5533" y="1849"/>
                    <a:pt x="5551" y="1856"/>
                    <a:pt x="5557" y="1868"/>
                  </a:cubicBezTo>
                  <a:cubicBezTo>
                    <a:pt x="5560" y="1873"/>
                    <a:pt x="5560" y="1873"/>
                    <a:pt x="5560" y="1873"/>
                  </a:cubicBezTo>
                  <a:cubicBezTo>
                    <a:pt x="5563" y="1880"/>
                    <a:pt x="5565" y="1882"/>
                    <a:pt x="5569" y="1880"/>
                  </a:cubicBezTo>
                  <a:cubicBezTo>
                    <a:pt x="5572" y="1879"/>
                    <a:pt x="5571" y="1876"/>
                    <a:pt x="5570" y="1871"/>
                  </a:cubicBezTo>
                  <a:cubicBezTo>
                    <a:pt x="5565" y="1859"/>
                    <a:pt x="5552" y="1827"/>
                    <a:pt x="5548" y="1817"/>
                  </a:cubicBezTo>
                  <a:cubicBezTo>
                    <a:pt x="5545" y="1810"/>
                    <a:pt x="5543" y="1807"/>
                    <a:pt x="5540" y="1809"/>
                  </a:cubicBezTo>
                  <a:cubicBezTo>
                    <a:pt x="5536" y="1810"/>
                    <a:pt x="5527" y="1820"/>
                    <a:pt x="5498" y="1832"/>
                  </a:cubicBezTo>
                  <a:cubicBezTo>
                    <a:pt x="5315" y="1911"/>
                    <a:pt x="5315" y="1911"/>
                    <a:pt x="5315" y="1911"/>
                  </a:cubicBezTo>
                  <a:cubicBezTo>
                    <a:pt x="5299" y="1918"/>
                    <a:pt x="5281" y="1924"/>
                    <a:pt x="5267" y="1929"/>
                  </a:cubicBezTo>
                  <a:cubicBezTo>
                    <a:pt x="5255" y="1933"/>
                    <a:pt x="5248" y="1930"/>
                    <a:pt x="5245" y="1932"/>
                  </a:cubicBezTo>
                  <a:cubicBezTo>
                    <a:pt x="5242" y="1933"/>
                    <a:pt x="5242" y="1936"/>
                    <a:pt x="5243" y="1943"/>
                  </a:cubicBezTo>
                  <a:cubicBezTo>
                    <a:pt x="5244" y="1947"/>
                    <a:pt x="5253" y="1993"/>
                    <a:pt x="5256" y="2000"/>
                  </a:cubicBezTo>
                  <a:cubicBezTo>
                    <a:pt x="5259" y="2005"/>
                    <a:pt x="5261" y="2007"/>
                    <a:pt x="5264" y="2006"/>
                  </a:cubicBezTo>
                  <a:cubicBezTo>
                    <a:pt x="5266" y="2005"/>
                    <a:pt x="5267" y="2002"/>
                    <a:pt x="5266" y="1998"/>
                  </a:cubicBezTo>
                  <a:cubicBezTo>
                    <a:pt x="5266" y="1994"/>
                    <a:pt x="5266" y="1988"/>
                    <a:pt x="5267" y="1978"/>
                  </a:cubicBezTo>
                  <a:cubicBezTo>
                    <a:pt x="5270" y="1966"/>
                    <a:pt x="5280" y="1958"/>
                    <a:pt x="5307" y="1946"/>
                  </a:cubicBezTo>
                  <a:cubicBezTo>
                    <a:pt x="5374" y="1914"/>
                    <a:pt x="5374" y="1914"/>
                    <a:pt x="5374" y="1914"/>
                  </a:cubicBezTo>
                  <a:lnTo>
                    <a:pt x="5456" y="2104"/>
                  </a:lnTo>
                  <a:close/>
                  <a:moveTo>
                    <a:pt x="5813" y="1935"/>
                  </a:moveTo>
                  <a:cubicBezTo>
                    <a:pt x="5835" y="1976"/>
                    <a:pt x="5853" y="2011"/>
                    <a:pt x="5861" y="2031"/>
                  </a:cubicBezTo>
                  <a:cubicBezTo>
                    <a:pt x="5867" y="2045"/>
                    <a:pt x="5869" y="2056"/>
                    <a:pt x="5861" y="2063"/>
                  </a:cubicBezTo>
                  <a:cubicBezTo>
                    <a:pt x="5858" y="2065"/>
                    <a:pt x="5853" y="2069"/>
                    <a:pt x="5846" y="2073"/>
                  </a:cubicBezTo>
                  <a:cubicBezTo>
                    <a:pt x="5841" y="2075"/>
                    <a:pt x="5840" y="2078"/>
                    <a:pt x="5841" y="2080"/>
                  </a:cubicBezTo>
                  <a:cubicBezTo>
                    <a:pt x="5843" y="2083"/>
                    <a:pt x="5846" y="2083"/>
                    <a:pt x="5853" y="2080"/>
                  </a:cubicBezTo>
                  <a:cubicBezTo>
                    <a:pt x="5870" y="2070"/>
                    <a:pt x="5898" y="2054"/>
                    <a:pt x="5908" y="2049"/>
                  </a:cubicBezTo>
                  <a:cubicBezTo>
                    <a:pt x="5920" y="2042"/>
                    <a:pt x="5949" y="2028"/>
                    <a:pt x="5978" y="2013"/>
                  </a:cubicBezTo>
                  <a:cubicBezTo>
                    <a:pt x="5983" y="2010"/>
                    <a:pt x="5986" y="2007"/>
                    <a:pt x="5984" y="2004"/>
                  </a:cubicBezTo>
                  <a:cubicBezTo>
                    <a:pt x="5983" y="2002"/>
                    <a:pt x="5980" y="2001"/>
                    <a:pt x="5976" y="2004"/>
                  </a:cubicBezTo>
                  <a:cubicBezTo>
                    <a:pt x="5969" y="2008"/>
                    <a:pt x="5958" y="2012"/>
                    <a:pt x="5952" y="2014"/>
                  </a:cubicBezTo>
                  <a:cubicBezTo>
                    <a:pt x="5937" y="2020"/>
                    <a:pt x="5930" y="2011"/>
                    <a:pt x="5922" y="2000"/>
                  </a:cubicBezTo>
                  <a:cubicBezTo>
                    <a:pt x="5909" y="1982"/>
                    <a:pt x="5890" y="1947"/>
                    <a:pt x="5869" y="1906"/>
                  </a:cubicBezTo>
                  <a:cubicBezTo>
                    <a:pt x="5772" y="1723"/>
                    <a:pt x="5772" y="1723"/>
                    <a:pt x="5772" y="1723"/>
                  </a:cubicBezTo>
                  <a:cubicBezTo>
                    <a:pt x="5829" y="1695"/>
                    <a:pt x="5829" y="1695"/>
                    <a:pt x="5829" y="1695"/>
                  </a:cubicBezTo>
                  <a:cubicBezTo>
                    <a:pt x="5869" y="1675"/>
                    <a:pt x="5887" y="1681"/>
                    <a:pt x="5894" y="1692"/>
                  </a:cubicBezTo>
                  <a:cubicBezTo>
                    <a:pt x="5897" y="1696"/>
                    <a:pt x="5897" y="1696"/>
                    <a:pt x="5897" y="1696"/>
                  </a:cubicBezTo>
                  <a:cubicBezTo>
                    <a:pt x="5901" y="1703"/>
                    <a:pt x="5903" y="1704"/>
                    <a:pt x="5907" y="1703"/>
                  </a:cubicBezTo>
                  <a:cubicBezTo>
                    <a:pt x="5910" y="1701"/>
                    <a:pt x="5909" y="1698"/>
                    <a:pt x="5907" y="1693"/>
                  </a:cubicBezTo>
                  <a:cubicBezTo>
                    <a:pt x="5901" y="1682"/>
                    <a:pt x="5886" y="1650"/>
                    <a:pt x="5881" y="1641"/>
                  </a:cubicBezTo>
                  <a:cubicBezTo>
                    <a:pt x="5878" y="1634"/>
                    <a:pt x="5876" y="1632"/>
                    <a:pt x="5872" y="1634"/>
                  </a:cubicBezTo>
                  <a:cubicBezTo>
                    <a:pt x="5869" y="1635"/>
                    <a:pt x="5861" y="1646"/>
                    <a:pt x="5832" y="1661"/>
                  </a:cubicBezTo>
                  <a:cubicBezTo>
                    <a:pt x="5656" y="1755"/>
                    <a:pt x="5656" y="1755"/>
                    <a:pt x="5656" y="1755"/>
                  </a:cubicBezTo>
                  <a:cubicBezTo>
                    <a:pt x="5641" y="1762"/>
                    <a:pt x="5624" y="1770"/>
                    <a:pt x="5610" y="1776"/>
                  </a:cubicBezTo>
                  <a:cubicBezTo>
                    <a:pt x="5599" y="1781"/>
                    <a:pt x="5592" y="1779"/>
                    <a:pt x="5588" y="1781"/>
                  </a:cubicBezTo>
                  <a:cubicBezTo>
                    <a:pt x="5585" y="1782"/>
                    <a:pt x="5586" y="1785"/>
                    <a:pt x="5587" y="1792"/>
                  </a:cubicBezTo>
                  <a:cubicBezTo>
                    <a:pt x="5588" y="1796"/>
                    <a:pt x="5602" y="1841"/>
                    <a:pt x="5605" y="1848"/>
                  </a:cubicBezTo>
                  <a:cubicBezTo>
                    <a:pt x="5608" y="1853"/>
                    <a:pt x="5610" y="1855"/>
                    <a:pt x="5613" y="1853"/>
                  </a:cubicBezTo>
                  <a:cubicBezTo>
                    <a:pt x="5616" y="1852"/>
                    <a:pt x="5616" y="1849"/>
                    <a:pt x="5615" y="1845"/>
                  </a:cubicBezTo>
                  <a:cubicBezTo>
                    <a:pt x="5614" y="1841"/>
                    <a:pt x="5614" y="1834"/>
                    <a:pt x="5615" y="1826"/>
                  </a:cubicBezTo>
                  <a:cubicBezTo>
                    <a:pt x="5616" y="1812"/>
                    <a:pt x="5626" y="1804"/>
                    <a:pt x="5651" y="1790"/>
                  </a:cubicBezTo>
                  <a:cubicBezTo>
                    <a:pt x="5716" y="1752"/>
                    <a:pt x="5716" y="1752"/>
                    <a:pt x="5716" y="1752"/>
                  </a:cubicBezTo>
                  <a:lnTo>
                    <a:pt x="5813" y="1935"/>
                  </a:lnTo>
                  <a:close/>
                  <a:moveTo>
                    <a:pt x="6098" y="1774"/>
                  </a:moveTo>
                  <a:cubicBezTo>
                    <a:pt x="6122" y="1813"/>
                    <a:pt x="6144" y="1848"/>
                    <a:pt x="6152" y="1867"/>
                  </a:cubicBezTo>
                  <a:cubicBezTo>
                    <a:pt x="6159" y="1880"/>
                    <a:pt x="6162" y="1891"/>
                    <a:pt x="6155" y="1898"/>
                  </a:cubicBezTo>
                  <a:cubicBezTo>
                    <a:pt x="6152" y="1901"/>
                    <a:pt x="6147" y="1905"/>
                    <a:pt x="6141" y="1909"/>
                  </a:cubicBezTo>
                  <a:cubicBezTo>
                    <a:pt x="6136" y="1912"/>
                    <a:pt x="6135" y="1915"/>
                    <a:pt x="6136" y="1917"/>
                  </a:cubicBezTo>
                  <a:cubicBezTo>
                    <a:pt x="6138" y="1920"/>
                    <a:pt x="6142" y="1919"/>
                    <a:pt x="6147" y="1916"/>
                  </a:cubicBezTo>
                  <a:cubicBezTo>
                    <a:pt x="6164" y="1905"/>
                    <a:pt x="6191" y="1887"/>
                    <a:pt x="6200" y="1881"/>
                  </a:cubicBezTo>
                  <a:cubicBezTo>
                    <a:pt x="6225" y="1865"/>
                    <a:pt x="6256" y="1850"/>
                    <a:pt x="6320" y="1809"/>
                  </a:cubicBezTo>
                  <a:cubicBezTo>
                    <a:pt x="6336" y="1799"/>
                    <a:pt x="6340" y="1796"/>
                    <a:pt x="6336" y="1783"/>
                  </a:cubicBezTo>
                  <a:cubicBezTo>
                    <a:pt x="6333" y="1773"/>
                    <a:pt x="6318" y="1742"/>
                    <a:pt x="6312" y="1733"/>
                  </a:cubicBezTo>
                  <a:cubicBezTo>
                    <a:pt x="6309" y="1728"/>
                    <a:pt x="6307" y="1725"/>
                    <a:pt x="6303" y="1727"/>
                  </a:cubicBezTo>
                  <a:cubicBezTo>
                    <a:pt x="6300" y="1729"/>
                    <a:pt x="6301" y="1731"/>
                    <a:pt x="6303" y="1736"/>
                  </a:cubicBezTo>
                  <a:cubicBezTo>
                    <a:pt x="6311" y="1756"/>
                    <a:pt x="6311" y="1768"/>
                    <a:pt x="6303" y="1780"/>
                  </a:cubicBezTo>
                  <a:cubicBezTo>
                    <a:pt x="6296" y="1792"/>
                    <a:pt x="6277" y="1804"/>
                    <a:pt x="6267" y="1810"/>
                  </a:cubicBezTo>
                  <a:cubicBezTo>
                    <a:pt x="6223" y="1838"/>
                    <a:pt x="6212" y="1836"/>
                    <a:pt x="6193" y="1807"/>
                  </a:cubicBezTo>
                  <a:cubicBezTo>
                    <a:pt x="6185" y="1795"/>
                    <a:pt x="6160" y="1755"/>
                    <a:pt x="6151" y="1741"/>
                  </a:cubicBezTo>
                  <a:cubicBezTo>
                    <a:pt x="6130" y="1707"/>
                    <a:pt x="6130" y="1707"/>
                    <a:pt x="6130" y="1707"/>
                  </a:cubicBezTo>
                  <a:cubicBezTo>
                    <a:pt x="6129" y="1704"/>
                    <a:pt x="6128" y="1703"/>
                    <a:pt x="6130" y="1701"/>
                  </a:cubicBezTo>
                  <a:cubicBezTo>
                    <a:pt x="6140" y="1695"/>
                    <a:pt x="6183" y="1669"/>
                    <a:pt x="6191" y="1664"/>
                  </a:cubicBezTo>
                  <a:cubicBezTo>
                    <a:pt x="6208" y="1656"/>
                    <a:pt x="6218" y="1659"/>
                    <a:pt x="6226" y="1666"/>
                  </a:cubicBezTo>
                  <a:cubicBezTo>
                    <a:pt x="6230" y="1671"/>
                    <a:pt x="6234" y="1676"/>
                    <a:pt x="6237" y="1680"/>
                  </a:cubicBezTo>
                  <a:cubicBezTo>
                    <a:pt x="6239" y="1682"/>
                    <a:pt x="6240" y="1684"/>
                    <a:pt x="6243" y="1682"/>
                  </a:cubicBezTo>
                  <a:cubicBezTo>
                    <a:pt x="6247" y="1679"/>
                    <a:pt x="6244" y="1675"/>
                    <a:pt x="6242" y="1671"/>
                  </a:cubicBezTo>
                  <a:cubicBezTo>
                    <a:pt x="6240" y="1668"/>
                    <a:pt x="6230" y="1651"/>
                    <a:pt x="6226" y="1642"/>
                  </a:cubicBezTo>
                  <a:cubicBezTo>
                    <a:pt x="6213" y="1619"/>
                    <a:pt x="6211" y="1611"/>
                    <a:pt x="6210" y="1608"/>
                  </a:cubicBezTo>
                  <a:cubicBezTo>
                    <a:pt x="6208" y="1606"/>
                    <a:pt x="6206" y="1606"/>
                    <a:pt x="6204" y="1607"/>
                  </a:cubicBezTo>
                  <a:cubicBezTo>
                    <a:pt x="6202" y="1608"/>
                    <a:pt x="6202" y="1611"/>
                    <a:pt x="6201" y="1617"/>
                  </a:cubicBezTo>
                  <a:cubicBezTo>
                    <a:pt x="6200" y="1623"/>
                    <a:pt x="6194" y="1629"/>
                    <a:pt x="6185" y="1636"/>
                  </a:cubicBezTo>
                  <a:cubicBezTo>
                    <a:pt x="6176" y="1643"/>
                    <a:pt x="6127" y="1673"/>
                    <a:pt x="6117" y="1680"/>
                  </a:cubicBezTo>
                  <a:cubicBezTo>
                    <a:pt x="6114" y="1681"/>
                    <a:pt x="6113" y="1680"/>
                    <a:pt x="6112" y="1677"/>
                  </a:cubicBezTo>
                  <a:cubicBezTo>
                    <a:pt x="6043" y="1569"/>
                    <a:pt x="6043" y="1569"/>
                    <a:pt x="6043" y="1569"/>
                  </a:cubicBezTo>
                  <a:cubicBezTo>
                    <a:pt x="6041" y="1566"/>
                    <a:pt x="6041" y="1564"/>
                    <a:pt x="6043" y="1563"/>
                  </a:cubicBezTo>
                  <a:cubicBezTo>
                    <a:pt x="6052" y="1558"/>
                    <a:pt x="6097" y="1530"/>
                    <a:pt x="6105" y="1527"/>
                  </a:cubicBezTo>
                  <a:cubicBezTo>
                    <a:pt x="6128" y="1516"/>
                    <a:pt x="6136" y="1518"/>
                    <a:pt x="6143" y="1524"/>
                  </a:cubicBezTo>
                  <a:cubicBezTo>
                    <a:pt x="6149" y="1528"/>
                    <a:pt x="6154" y="1535"/>
                    <a:pt x="6156" y="1537"/>
                  </a:cubicBezTo>
                  <a:cubicBezTo>
                    <a:pt x="6158" y="1541"/>
                    <a:pt x="6160" y="1543"/>
                    <a:pt x="6163" y="1541"/>
                  </a:cubicBezTo>
                  <a:cubicBezTo>
                    <a:pt x="6166" y="1539"/>
                    <a:pt x="6165" y="1536"/>
                    <a:pt x="6164" y="1534"/>
                  </a:cubicBezTo>
                  <a:cubicBezTo>
                    <a:pt x="6162" y="1528"/>
                    <a:pt x="6151" y="1509"/>
                    <a:pt x="6149" y="1504"/>
                  </a:cubicBezTo>
                  <a:cubicBezTo>
                    <a:pt x="6138" y="1484"/>
                    <a:pt x="6137" y="1478"/>
                    <a:pt x="6135" y="1474"/>
                  </a:cubicBezTo>
                  <a:cubicBezTo>
                    <a:pt x="6133" y="1472"/>
                    <a:pt x="6132" y="1471"/>
                    <a:pt x="6130" y="1472"/>
                  </a:cubicBezTo>
                  <a:cubicBezTo>
                    <a:pt x="6128" y="1474"/>
                    <a:pt x="6126" y="1477"/>
                    <a:pt x="6124" y="1478"/>
                  </a:cubicBezTo>
                  <a:cubicBezTo>
                    <a:pt x="6121" y="1481"/>
                    <a:pt x="6115" y="1487"/>
                    <a:pt x="6107" y="1492"/>
                  </a:cubicBezTo>
                  <a:cubicBezTo>
                    <a:pt x="6100" y="1498"/>
                    <a:pt x="6015" y="1551"/>
                    <a:pt x="6001" y="1560"/>
                  </a:cubicBezTo>
                  <a:cubicBezTo>
                    <a:pt x="5989" y="1567"/>
                    <a:pt x="5962" y="1583"/>
                    <a:pt x="5939" y="1597"/>
                  </a:cubicBezTo>
                  <a:cubicBezTo>
                    <a:pt x="5932" y="1601"/>
                    <a:pt x="5930" y="1604"/>
                    <a:pt x="5932" y="1607"/>
                  </a:cubicBezTo>
                  <a:cubicBezTo>
                    <a:pt x="5934" y="1610"/>
                    <a:pt x="5937" y="1609"/>
                    <a:pt x="5942" y="1606"/>
                  </a:cubicBezTo>
                  <a:cubicBezTo>
                    <a:pt x="5948" y="1602"/>
                    <a:pt x="5955" y="1598"/>
                    <a:pt x="5959" y="1597"/>
                  </a:cubicBezTo>
                  <a:cubicBezTo>
                    <a:pt x="5975" y="1591"/>
                    <a:pt x="5983" y="1596"/>
                    <a:pt x="5993" y="1610"/>
                  </a:cubicBezTo>
                  <a:cubicBezTo>
                    <a:pt x="6002" y="1623"/>
                    <a:pt x="6010" y="1635"/>
                    <a:pt x="6050" y="1699"/>
                  </a:cubicBezTo>
                  <a:lnTo>
                    <a:pt x="6098" y="1774"/>
                  </a:lnTo>
                  <a:close/>
                  <a:moveTo>
                    <a:pt x="6394" y="1581"/>
                  </a:moveTo>
                  <a:cubicBezTo>
                    <a:pt x="6422" y="1618"/>
                    <a:pt x="6445" y="1651"/>
                    <a:pt x="6456" y="1669"/>
                  </a:cubicBezTo>
                  <a:cubicBezTo>
                    <a:pt x="6463" y="1682"/>
                    <a:pt x="6467" y="1693"/>
                    <a:pt x="6460" y="1700"/>
                  </a:cubicBezTo>
                  <a:cubicBezTo>
                    <a:pt x="6457" y="1704"/>
                    <a:pt x="6453" y="1708"/>
                    <a:pt x="6447" y="1712"/>
                  </a:cubicBezTo>
                  <a:cubicBezTo>
                    <a:pt x="6442" y="1716"/>
                    <a:pt x="6441" y="1718"/>
                    <a:pt x="6442" y="1720"/>
                  </a:cubicBezTo>
                  <a:cubicBezTo>
                    <a:pt x="6445" y="1723"/>
                    <a:pt x="6448" y="1722"/>
                    <a:pt x="6454" y="1718"/>
                  </a:cubicBezTo>
                  <a:cubicBezTo>
                    <a:pt x="6470" y="1707"/>
                    <a:pt x="6495" y="1687"/>
                    <a:pt x="6502" y="1681"/>
                  </a:cubicBezTo>
                  <a:cubicBezTo>
                    <a:pt x="6509" y="1677"/>
                    <a:pt x="6540" y="1656"/>
                    <a:pt x="6563" y="1639"/>
                  </a:cubicBezTo>
                  <a:cubicBezTo>
                    <a:pt x="6568" y="1635"/>
                    <a:pt x="6571" y="1632"/>
                    <a:pt x="6568" y="1629"/>
                  </a:cubicBezTo>
                  <a:cubicBezTo>
                    <a:pt x="6567" y="1627"/>
                    <a:pt x="6564" y="1627"/>
                    <a:pt x="6561" y="1629"/>
                  </a:cubicBezTo>
                  <a:cubicBezTo>
                    <a:pt x="6556" y="1633"/>
                    <a:pt x="6547" y="1638"/>
                    <a:pt x="6540" y="1642"/>
                  </a:cubicBezTo>
                  <a:cubicBezTo>
                    <a:pt x="6526" y="1649"/>
                    <a:pt x="6518" y="1642"/>
                    <a:pt x="6508" y="1631"/>
                  </a:cubicBezTo>
                  <a:cubicBezTo>
                    <a:pt x="6493" y="1616"/>
                    <a:pt x="6470" y="1584"/>
                    <a:pt x="6442" y="1546"/>
                  </a:cubicBezTo>
                  <a:cubicBezTo>
                    <a:pt x="6438" y="1540"/>
                    <a:pt x="6438" y="1540"/>
                    <a:pt x="6438" y="1540"/>
                  </a:cubicBezTo>
                  <a:cubicBezTo>
                    <a:pt x="6436" y="1537"/>
                    <a:pt x="6437" y="1536"/>
                    <a:pt x="6439" y="1534"/>
                  </a:cubicBezTo>
                  <a:cubicBezTo>
                    <a:pt x="6475" y="1509"/>
                    <a:pt x="6475" y="1509"/>
                    <a:pt x="6475" y="1509"/>
                  </a:cubicBezTo>
                  <a:cubicBezTo>
                    <a:pt x="6478" y="1507"/>
                    <a:pt x="6481" y="1506"/>
                    <a:pt x="6484" y="1507"/>
                  </a:cubicBezTo>
                  <a:cubicBezTo>
                    <a:pt x="6495" y="1509"/>
                    <a:pt x="6533" y="1523"/>
                    <a:pt x="6566" y="1533"/>
                  </a:cubicBezTo>
                  <a:cubicBezTo>
                    <a:pt x="6612" y="1548"/>
                    <a:pt x="6641" y="1556"/>
                    <a:pt x="6665" y="1553"/>
                  </a:cubicBezTo>
                  <a:cubicBezTo>
                    <a:pt x="6680" y="1551"/>
                    <a:pt x="6691" y="1546"/>
                    <a:pt x="6714" y="1529"/>
                  </a:cubicBezTo>
                  <a:cubicBezTo>
                    <a:pt x="6753" y="1501"/>
                    <a:pt x="6753" y="1501"/>
                    <a:pt x="6753" y="1501"/>
                  </a:cubicBezTo>
                  <a:cubicBezTo>
                    <a:pt x="6758" y="1497"/>
                    <a:pt x="6760" y="1494"/>
                    <a:pt x="6758" y="1491"/>
                  </a:cubicBezTo>
                  <a:cubicBezTo>
                    <a:pt x="6756" y="1489"/>
                    <a:pt x="6754" y="1489"/>
                    <a:pt x="6751" y="1492"/>
                  </a:cubicBezTo>
                  <a:cubicBezTo>
                    <a:pt x="6747" y="1494"/>
                    <a:pt x="6743" y="1496"/>
                    <a:pt x="6738" y="1498"/>
                  </a:cubicBezTo>
                  <a:cubicBezTo>
                    <a:pt x="6731" y="1502"/>
                    <a:pt x="6712" y="1511"/>
                    <a:pt x="6672" y="1504"/>
                  </a:cubicBezTo>
                  <a:cubicBezTo>
                    <a:pt x="6630" y="1496"/>
                    <a:pt x="6576" y="1481"/>
                    <a:pt x="6506" y="1461"/>
                  </a:cubicBezTo>
                  <a:cubicBezTo>
                    <a:pt x="6523" y="1398"/>
                    <a:pt x="6516" y="1361"/>
                    <a:pt x="6493" y="1331"/>
                  </a:cubicBezTo>
                  <a:cubicBezTo>
                    <a:pt x="6474" y="1304"/>
                    <a:pt x="6442" y="1294"/>
                    <a:pt x="6425" y="1295"/>
                  </a:cubicBezTo>
                  <a:cubicBezTo>
                    <a:pt x="6392" y="1296"/>
                    <a:pt x="6363" y="1313"/>
                    <a:pt x="6338" y="1332"/>
                  </a:cubicBezTo>
                  <a:cubicBezTo>
                    <a:pt x="6325" y="1342"/>
                    <a:pt x="6295" y="1365"/>
                    <a:pt x="6281" y="1375"/>
                  </a:cubicBezTo>
                  <a:cubicBezTo>
                    <a:pt x="6273" y="1381"/>
                    <a:pt x="6246" y="1399"/>
                    <a:pt x="6224" y="1414"/>
                  </a:cubicBezTo>
                  <a:cubicBezTo>
                    <a:pt x="6218" y="1419"/>
                    <a:pt x="6216" y="1422"/>
                    <a:pt x="6218" y="1425"/>
                  </a:cubicBezTo>
                  <a:cubicBezTo>
                    <a:pt x="6220" y="1428"/>
                    <a:pt x="6223" y="1426"/>
                    <a:pt x="6228" y="1423"/>
                  </a:cubicBezTo>
                  <a:cubicBezTo>
                    <a:pt x="6233" y="1419"/>
                    <a:pt x="6241" y="1414"/>
                    <a:pt x="6245" y="1413"/>
                  </a:cubicBezTo>
                  <a:cubicBezTo>
                    <a:pt x="6260" y="1406"/>
                    <a:pt x="6268" y="1410"/>
                    <a:pt x="6279" y="1423"/>
                  </a:cubicBezTo>
                  <a:cubicBezTo>
                    <a:pt x="6289" y="1436"/>
                    <a:pt x="6297" y="1447"/>
                    <a:pt x="6342" y="1509"/>
                  </a:cubicBezTo>
                  <a:lnTo>
                    <a:pt x="6394" y="1581"/>
                  </a:lnTo>
                  <a:close/>
                  <a:moveTo>
                    <a:pt x="6324" y="1383"/>
                  </a:moveTo>
                  <a:cubicBezTo>
                    <a:pt x="6321" y="1379"/>
                    <a:pt x="6321" y="1377"/>
                    <a:pt x="6323" y="1374"/>
                  </a:cubicBezTo>
                  <a:cubicBezTo>
                    <a:pt x="6327" y="1370"/>
                    <a:pt x="6334" y="1364"/>
                    <a:pt x="6344" y="1357"/>
                  </a:cubicBezTo>
                  <a:cubicBezTo>
                    <a:pt x="6368" y="1339"/>
                    <a:pt x="6418" y="1328"/>
                    <a:pt x="6460" y="1386"/>
                  </a:cubicBezTo>
                  <a:cubicBezTo>
                    <a:pt x="6485" y="1420"/>
                    <a:pt x="6487" y="1447"/>
                    <a:pt x="6481" y="1465"/>
                  </a:cubicBezTo>
                  <a:cubicBezTo>
                    <a:pt x="6477" y="1475"/>
                    <a:pt x="6473" y="1481"/>
                    <a:pt x="6457" y="1493"/>
                  </a:cubicBezTo>
                  <a:cubicBezTo>
                    <a:pt x="6447" y="1500"/>
                    <a:pt x="6434" y="1508"/>
                    <a:pt x="6423" y="1511"/>
                  </a:cubicBezTo>
                  <a:cubicBezTo>
                    <a:pt x="6419" y="1512"/>
                    <a:pt x="6417" y="1511"/>
                    <a:pt x="6414" y="1507"/>
                  </a:cubicBezTo>
                  <a:lnTo>
                    <a:pt x="6324" y="1383"/>
                  </a:lnTo>
                  <a:close/>
                  <a:moveTo>
                    <a:pt x="6836" y="1256"/>
                  </a:moveTo>
                  <a:cubicBezTo>
                    <a:pt x="6838" y="1254"/>
                    <a:pt x="6840" y="1254"/>
                    <a:pt x="6842" y="1256"/>
                  </a:cubicBezTo>
                  <a:cubicBezTo>
                    <a:pt x="6942" y="1311"/>
                    <a:pt x="6942" y="1311"/>
                    <a:pt x="6942" y="1311"/>
                  </a:cubicBezTo>
                  <a:cubicBezTo>
                    <a:pt x="6948" y="1314"/>
                    <a:pt x="6948" y="1320"/>
                    <a:pt x="6946" y="1323"/>
                  </a:cubicBezTo>
                  <a:cubicBezTo>
                    <a:pt x="6942" y="1327"/>
                    <a:pt x="6941" y="1329"/>
                    <a:pt x="6943" y="1331"/>
                  </a:cubicBezTo>
                  <a:cubicBezTo>
                    <a:pt x="6946" y="1334"/>
                    <a:pt x="6950" y="1330"/>
                    <a:pt x="6958" y="1325"/>
                  </a:cubicBezTo>
                  <a:cubicBezTo>
                    <a:pt x="6989" y="1299"/>
                    <a:pt x="7017" y="1276"/>
                    <a:pt x="7031" y="1264"/>
                  </a:cubicBezTo>
                  <a:cubicBezTo>
                    <a:pt x="7045" y="1252"/>
                    <a:pt x="7048" y="1248"/>
                    <a:pt x="7046" y="1245"/>
                  </a:cubicBezTo>
                  <a:cubicBezTo>
                    <a:pt x="7043" y="1242"/>
                    <a:pt x="7041" y="1244"/>
                    <a:pt x="7038" y="1246"/>
                  </a:cubicBezTo>
                  <a:cubicBezTo>
                    <a:pt x="7033" y="1250"/>
                    <a:pt x="7027" y="1254"/>
                    <a:pt x="7020" y="1258"/>
                  </a:cubicBezTo>
                  <a:cubicBezTo>
                    <a:pt x="7011" y="1263"/>
                    <a:pt x="6995" y="1267"/>
                    <a:pt x="6951" y="1245"/>
                  </a:cubicBezTo>
                  <a:cubicBezTo>
                    <a:pt x="6877" y="1207"/>
                    <a:pt x="6683" y="1102"/>
                    <a:pt x="6656" y="1088"/>
                  </a:cubicBezTo>
                  <a:cubicBezTo>
                    <a:pt x="6645" y="1083"/>
                    <a:pt x="6640" y="1081"/>
                    <a:pt x="6636" y="1084"/>
                  </a:cubicBezTo>
                  <a:cubicBezTo>
                    <a:pt x="6632" y="1088"/>
                    <a:pt x="6633" y="1094"/>
                    <a:pt x="6638" y="1109"/>
                  </a:cubicBezTo>
                  <a:cubicBezTo>
                    <a:pt x="6745" y="1432"/>
                    <a:pt x="6745" y="1432"/>
                    <a:pt x="6745" y="1432"/>
                  </a:cubicBezTo>
                  <a:cubicBezTo>
                    <a:pt x="6754" y="1458"/>
                    <a:pt x="6758" y="1477"/>
                    <a:pt x="6742" y="1494"/>
                  </a:cubicBezTo>
                  <a:cubicBezTo>
                    <a:pt x="6739" y="1497"/>
                    <a:pt x="6734" y="1503"/>
                    <a:pt x="6731" y="1505"/>
                  </a:cubicBezTo>
                  <a:cubicBezTo>
                    <a:pt x="6727" y="1508"/>
                    <a:pt x="6727" y="1510"/>
                    <a:pt x="6729" y="1512"/>
                  </a:cubicBezTo>
                  <a:cubicBezTo>
                    <a:pt x="6731" y="1515"/>
                    <a:pt x="6734" y="1514"/>
                    <a:pt x="6739" y="1510"/>
                  </a:cubicBezTo>
                  <a:cubicBezTo>
                    <a:pt x="6759" y="1493"/>
                    <a:pt x="6780" y="1474"/>
                    <a:pt x="6783" y="1470"/>
                  </a:cubicBezTo>
                  <a:cubicBezTo>
                    <a:pt x="6796" y="1460"/>
                    <a:pt x="6813" y="1447"/>
                    <a:pt x="6825" y="1438"/>
                  </a:cubicBezTo>
                  <a:cubicBezTo>
                    <a:pt x="6829" y="1434"/>
                    <a:pt x="6831" y="1431"/>
                    <a:pt x="6829" y="1428"/>
                  </a:cubicBezTo>
                  <a:cubicBezTo>
                    <a:pt x="6827" y="1425"/>
                    <a:pt x="6825" y="1426"/>
                    <a:pt x="6821" y="1429"/>
                  </a:cubicBezTo>
                  <a:cubicBezTo>
                    <a:pt x="6815" y="1435"/>
                    <a:pt x="6815" y="1435"/>
                    <a:pt x="6815" y="1435"/>
                  </a:cubicBezTo>
                  <a:cubicBezTo>
                    <a:pt x="6802" y="1444"/>
                    <a:pt x="6795" y="1442"/>
                    <a:pt x="6789" y="1436"/>
                  </a:cubicBezTo>
                  <a:cubicBezTo>
                    <a:pt x="6785" y="1431"/>
                    <a:pt x="6779" y="1420"/>
                    <a:pt x="6775" y="1407"/>
                  </a:cubicBezTo>
                  <a:cubicBezTo>
                    <a:pt x="6749" y="1334"/>
                    <a:pt x="6749" y="1334"/>
                    <a:pt x="6749" y="1334"/>
                  </a:cubicBezTo>
                  <a:cubicBezTo>
                    <a:pt x="6748" y="1332"/>
                    <a:pt x="6748" y="1330"/>
                    <a:pt x="6750" y="1328"/>
                  </a:cubicBezTo>
                  <a:lnTo>
                    <a:pt x="6836" y="1256"/>
                  </a:lnTo>
                  <a:close/>
                  <a:moveTo>
                    <a:pt x="6742" y="1303"/>
                  </a:moveTo>
                  <a:cubicBezTo>
                    <a:pt x="6740" y="1304"/>
                    <a:pt x="6739" y="1303"/>
                    <a:pt x="6738" y="1301"/>
                  </a:cubicBezTo>
                  <a:cubicBezTo>
                    <a:pt x="6694" y="1177"/>
                    <a:pt x="6694" y="1177"/>
                    <a:pt x="6694" y="1177"/>
                  </a:cubicBezTo>
                  <a:cubicBezTo>
                    <a:pt x="6693" y="1175"/>
                    <a:pt x="6692" y="1172"/>
                    <a:pt x="6693" y="1171"/>
                  </a:cubicBezTo>
                  <a:cubicBezTo>
                    <a:pt x="6694" y="1170"/>
                    <a:pt x="6696" y="1172"/>
                    <a:pt x="6698" y="1173"/>
                  </a:cubicBezTo>
                  <a:cubicBezTo>
                    <a:pt x="6813" y="1239"/>
                    <a:pt x="6813" y="1239"/>
                    <a:pt x="6813" y="1239"/>
                  </a:cubicBezTo>
                  <a:cubicBezTo>
                    <a:pt x="6814" y="1240"/>
                    <a:pt x="6815" y="1242"/>
                    <a:pt x="6813" y="1243"/>
                  </a:cubicBezTo>
                  <a:lnTo>
                    <a:pt x="6742" y="1303"/>
                  </a:lnTo>
                  <a:close/>
                  <a:moveTo>
                    <a:pt x="7155" y="1156"/>
                  </a:moveTo>
                  <a:cubicBezTo>
                    <a:pt x="7174" y="1137"/>
                    <a:pt x="7192" y="1115"/>
                    <a:pt x="7199" y="1085"/>
                  </a:cubicBezTo>
                  <a:cubicBezTo>
                    <a:pt x="7208" y="1043"/>
                    <a:pt x="7192" y="1010"/>
                    <a:pt x="7172" y="989"/>
                  </a:cubicBezTo>
                  <a:cubicBezTo>
                    <a:pt x="7139" y="955"/>
                    <a:pt x="7100" y="946"/>
                    <a:pt x="7024" y="954"/>
                  </a:cubicBezTo>
                  <a:cubicBezTo>
                    <a:pt x="7006" y="956"/>
                    <a:pt x="7006" y="956"/>
                    <a:pt x="7006" y="956"/>
                  </a:cubicBezTo>
                  <a:cubicBezTo>
                    <a:pt x="6954" y="962"/>
                    <a:pt x="6934" y="957"/>
                    <a:pt x="6917" y="940"/>
                  </a:cubicBezTo>
                  <a:cubicBezTo>
                    <a:pt x="6896" y="918"/>
                    <a:pt x="6898" y="887"/>
                    <a:pt x="6925" y="862"/>
                  </a:cubicBezTo>
                  <a:cubicBezTo>
                    <a:pt x="6948" y="839"/>
                    <a:pt x="6969" y="840"/>
                    <a:pt x="6982" y="841"/>
                  </a:cubicBezTo>
                  <a:cubicBezTo>
                    <a:pt x="6998" y="843"/>
                    <a:pt x="7011" y="853"/>
                    <a:pt x="7014" y="856"/>
                  </a:cubicBezTo>
                  <a:cubicBezTo>
                    <a:pt x="7018" y="861"/>
                    <a:pt x="7021" y="862"/>
                    <a:pt x="7024" y="859"/>
                  </a:cubicBezTo>
                  <a:cubicBezTo>
                    <a:pt x="7027" y="857"/>
                    <a:pt x="7025" y="853"/>
                    <a:pt x="7017" y="845"/>
                  </a:cubicBezTo>
                  <a:cubicBezTo>
                    <a:pt x="6990" y="816"/>
                    <a:pt x="6982" y="804"/>
                    <a:pt x="6977" y="800"/>
                  </a:cubicBezTo>
                  <a:cubicBezTo>
                    <a:pt x="6975" y="797"/>
                    <a:pt x="6972" y="798"/>
                    <a:pt x="6968" y="800"/>
                  </a:cubicBezTo>
                  <a:cubicBezTo>
                    <a:pt x="6956" y="807"/>
                    <a:pt x="6937" y="818"/>
                    <a:pt x="6914" y="840"/>
                  </a:cubicBezTo>
                  <a:cubicBezTo>
                    <a:pt x="6863" y="889"/>
                    <a:pt x="6857" y="949"/>
                    <a:pt x="6896" y="989"/>
                  </a:cubicBezTo>
                  <a:cubicBezTo>
                    <a:pt x="6924" y="1019"/>
                    <a:pt x="6962" y="1031"/>
                    <a:pt x="7032" y="1024"/>
                  </a:cubicBezTo>
                  <a:cubicBezTo>
                    <a:pt x="7061" y="1021"/>
                    <a:pt x="7061" y="1021"/>
                    <a:pt x="7061" y="1021"/>
                  </a:cubicBezTo>
                  <a:cubicBezTo>
                    <a:pt x="7114" y="1016"/>
                    <a:pt x="7135" y="1027"/>
                    <a:pt x="7153" y="1045"/>
                  </a:cubicBezTo>
                  <a:cubicBezTo>
                    <a:pt x="7171" y="1065"/>
                    <a:pt x="7176" y="1102"/>
                    <a:pt x="7143" y="1133"/>
                  </a:cubicBezTo>
                  <a:cubicBezTo>
                    <a:pt x="7121" y="1155"/>
                    <a:pt x="7090" y="1166"/>
                    <a:pt x="7056" y="1147"/>
                  </a:cubicBezTo>
                  <a:cubicBezTo>
                    <a:pt x="7049" y="1142"/>
                    <a:pt x="7040" y="1136"/>
                    <a:pt x="7035" y="1131"/>
                  </a:cubicBezTo>
                  <a:cubicBezTo>
                    <a:pt x="7032" y="1128"/>
                    <a:pt x="7029" y="1125"/>
                    <a:pt x="7026" y="1128"/>
                  </a:cubicBezTo>
                  <a:cubicBezTo>
                    <a:pt x="7023" y="1131"/>
                    <a:pt x="7026" y="1136"/>
                    <a:pt x="7030" y="1142"/>
                  </a:cubicBezTo>
                  <a:cubicBezTo>
                    <a:pt x="7036" y="1148"/>
                    <a:pt x="7055" y="1171"/>
                    <a:pt x="7074" y="1191"/>
                  </a:cubicBezTo>
                  <a:cubicBezTo>
                    <a:pt x="7082" y="1199"/>
                    <a:pt x="7085" y="1200"/>
                    <a:pt x="7093" y="1197"/>
                  </a:cubicBezTo>
                  <a:cubicBezTo>
                    <a:pt x="7115" y="1189"/>
                    <a:pt x="7134" y="1176"/>
                    <a:pt x="7155" y="1156"/>
                  </a:cubicBezTo>
                  <a:close/>
                  <a:moveTo>
                    <a:pt x="7167" y="800"/>
                  </a:moveTo>
                  <a:cubicBezTo>
                    <a:pt x="7162" y="802"/>
                    <a:pt x="7159" y="804"/>
                    <a:pt x="7157" y="802"/>
                  </a:cubicBezTo>
                  <a:cubicBezTo>
                    <a:pt x="7154" y="799"/>
                    <a:pt x="7155" y="797"/>
                    <a:pt x="7160" y="791"/>
                  </a:cubicBezTo>
                  <a:cubicBezTo>
                    <a:pt x="7164" y="786"/>
                    <a:pt x="7200" y="757"/>
                    <a:pt x="7214" y="747"/>
                  </a:cubicBezTo>
                  <a:cubicBezTo>
                    <a:pt x="7225" y="739"/>
                    <a:pt x="7230" y="737"/>
                    <a:pt x="7232" y="737"/>
                  </a:cubicBezTo>
                  <a:cubicBezTo>
                    <a:pt x="7234" y="736"/>
                    <a:pt x="7236" y="738"/>
                    <a:pt x="7238" y="739"/>
                  </a:cubicBezTo>
                  <a:cubicBezTo>
                    <a:pt x="7240" y="741"/>
                    <a:pt x="7243" y="748"/>
                    <a:pt x="7243" y="750"/>
                  </a:cubicBezTo>
                  <a:cubicBezTo>
                    <a:pt x="7251" y="779"/>
                    <a:pt x="7251" y="810"/>
                    <a:pt x="7251" y="842"/>
                  </a:cubicBezTo>
                  <a:cubicBezTo>
                    <a:pt x="7251" y="847"/>
                    <a:pt x="7251" y="853"/>
                    <a:pt x="7250" y="855"/>
                  </a:cubicBezTo>
                  <a:cubicBezTo>
                    <a:pt x="7248" y="857"/>
                    <a:pt x="7247" y="857"/>
                    <a:pt x="7245" y="855"/>
                  </a:cubicBezTo>
                  <a:cubicBezTo>
                    <a:pt x="7244" y="854"/>
                    <a:pt x="7241" y="849"/>
                    <a:pt x="7239" y="846"/>
                  </a:cubicBezTo>
                  <a:cubicBezTo>
                    <a:pt x="7231" y="832"/>
                    <a:pt x="7224" y="824"/>
                    <a:pt x="7210" y="811"/>
                  </a:cubicBezTo>
                  <a:cubicBezTo>
                    <a:pt x="7191" y="794"/>
                    <a:pt x="7174" y="797"/>
                    <a:pt x="7167" y="80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000000"/>
                </a:solidFill>
              </a:endParaRPr>
            </a:p>
          </p:txBody>
        </p:sp>
      </p:grpSp>
    </p:spTree>
    <p:extLst>
      <p:ext uri="{BB962C8B-B14F-4D97-AF65-F5344CB8AC3E}">
        <p14:creationId xmlns:p14="http://schemas.microsoft.com/office/powerpoint/2010/main" val="4197092717"/>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Lst>
  <p:transition/>
  <p:hf hdr="0" dt="0"/>
  <p:txStyles>
    <p:titleStyle>
      <a:lvl1pPr algn="l" rtl="0" eaLnBrk="1" fontAlgn="base" hangingPunct="1">
        <a:lnSpc>
          <a:spcPct val="85000"/>
        </a:lnSpc>
        <a:spcBef>
          <a:spcPct val="0"/>
        </a:spcBef>
        <a:spcAft>
          <a:spcPct val="0"/>
        </a:spcAft>
        <a:defRPr sz="4400" b="1">
          <a:solidFill>
            <a:schemeClr val="tx2"/>
          </a:solidFill>
          <a:latin typeface="+mj-lt"/>
          <a:ea typeface="+mj-ea"/>
          <a:cs typeface="+mj-cs"/>
        </a:defRPr>
      </a:lvl1pPr>
      <a:lvl2pPr algn="l" rtl="0" eaLnBrk="1" fontAlgn="base" hangingPunct="1">
        <a:lnSpc>
          <a:spcPct val="85000"/>
        </a:lnSpc>
        <a:spcBef>
          <a:spcPct val="0"/>
        </a:spcBef>
        <a:spcAft>
          <a:spcPct val="0"/>
        </a:spcAft>
        <a:defRPr sz="4400" b="1">
          <a:solidFill>
            <a:schemeClr val="tx2"/>
          </a:solidFill>
          <a:latin typeface="Arial" charset="0"/>
        </a:defRPr>
      </a:lvl2pPr>
      <a:lvl3pPr algn="l" rtl="0" eaLnBrk="1" fontAlgn="base" hangingPunct="1">
        <a:lnSpc>
          <a:spcPct val="85000"/>
        </a:lnSpc>
        <a:spcBef>
          <a:spcPct val="0"/>
        </a:spcBef>
        <a:spcAft>
          <a:spcPct val="0"/>
        </a:spcAft>
        <a:defRPr sz="4400" b="1">
          <a:solidFill>
            <a:schemeClr val="tx2"/>
          </a:solidFill>
          <a:latin typeface="Arial" charset="0"/>
        </a:defRPr>
      </a:lvl3pPr>
      <a:lvl4pPr algn="l" rtl="0" eaLnBrk="1" fontAlgn="base" hangingPunct="1">
        <a:lnSpc>
          <a:spcPct val="85000"/>
        </a:lnSpc>
        <a:spcBef>
          <a:spcPct val="0"/>
        </a:spcBef>
        <a:spcAft>
          <a:spcPct val="0"/>
        </a:spcAft>
        <a:defRPr sz="4400" b="1">
          <a:solidFill>
            <a:schemeClr val="tx2"/>
          </a:solidFill>
          <a:latin typeface="Arial" charset="0"/>
        </a:defRPr>
      </a:lvl4pPr>
      <a:lvl5pPr algn="l" rtl="0" eaLnBrk="1" fontAlgn="base" hangingPunct="1">
        <a:lnSpc>
          <a:spcPct val="85000"/>
        </a:lnSpc>
        <a:spcBef>
          <a:spcPct val="0"/>
        </a:spcBef>
        <a:spcAft>
          <a:spcPct val="0"/>
        </a:spcAft>
        <a:defRPr sz="4400" b="1">
          <a:solidFill>
            <a:schemeClr val="tx2"/>
          </a:solidFill>
          <a:latin typeface="Arial" charset="0"/>
        </a:defRPr>
      </a:lvl5pPr>
      <a:lvl6pPr marL="457200" algn="l" rtl="0" eaLnBrk="1" fontAlgn="base" hangingPunct="1">
        <a:lnSpc>
          <a:spcPct val="85000"/>
        </a:lnSpc>
        <a:spcBef>
          <a:spcPct val="0"/>
        </a:spcBef>
        <a:spcAft>
          <a:spcPct val="0"/>
        </a:spcAft>
        <a:defRPr sz="4400" b="1">
          <a:solidFill>
            <a:schemeClr val="tx2"/>
          </a:solidFill>
          <a:latin typeface="Arial" charset="0"/>
        </a:defRPr>
      </a:lvl6pPr>
      <a:lvl7pPr marL="914400" algn="l" rtl="0" eaLnBrk="1" fontAlgn="base" hangingPunct="1">
        <a:lnSpc>
          <a:spcPct val="85000"/>
        </a:lnSpc>
        <a:spcBef>
          <a:spcPct val="0"/>
        </a:spcBef>
        <a:spcAft>
          <a:spcPct val="0"/>
        </a:spcAft>
        <a:defRPr sz="4400" b="1">
          <a:solidFill>
            <a:schemeClr val="tx2"/>
          </a:solidFill>
          <a:latin typeface="Arial" charset="0"/>
        </a:defRPr>
      </a:lvl7pPr>
      <a:lvl8pPr marL="1371600" algn="l" rtl="0" eaLnBrk="1" fontAlgn="base" hangingPunct="1">
        <a:lnSpc>
          <a:spcPct val="85000"/>
        </a:lnSpc>
        <a:spcBef>
          <a:spcPct val="0"/>
        </a:spcBef>
        <a:spcAft>
          <a:spcPct val="0"/>
        </a:spcAft>
        <a:defRPr sz="4400" b="1">
          <a:solidFill>
            <a:schemeClr val="tx2"/>
          </a:solidFill>
          <a:latin typeface="Arial" charset="0"/>
        </a:defRPr>
      </a:lvl8pPr>
      <a:lvl9pPr marL="1828800" algn="l" rtl="0" eaLnBrk="1" fontAlgn="base" hangingPunct="1">
        <a:lnSpc>
          <a:spcPct val="85000"/>
        </a:lnSpc>
        <a:spcBef>
          <a:spcPct val="0"/>
        </a:spcBef>
        <a:spcAft>
          <a:spcPct val="0"/>
        </a:spcAft>
        <a:defRPr sz="4400" b="1">
          <a:solidFill>
            <a:schemeClr val="tx2"/>
          </a:solidFill>
          <a:latin typeface="Arial" charset="0"/>
        </a:defRPr>
      </a:lvl9pPr>
    </p:titleStyle>
    <p:bodyStyle>
      <a:lvl1pPr marL="266700" indent="-266700" algn="l" rtl="0" eaLnBrk="1" fontAlgn="base" hangingPunct="1">
        <a:lnSpc>
          <a:spcPct val="90000"/>
        </a:lnSpc>
        <a:spcBef>
          <a:spcPct val="20000"/>
        </a:spcBef>
        <a:spcAft>
          <a:spcPct val="0"/>
        </a:spcAft>
        <a:buClr>
          <a:schemeClr val="accent1"/>
        </a:buClr>
        <a:buChar char="•"/>
        <a:defRPr sz="3400">
          <a:solidFill>
            <a:schemeClr val="tx1"/>
          </a:solidFill>
          <a:latin typeface="+mn-lt"/>
          <a:ea typeface="+mn-ea"/>
          <a:cs typeface="+mn-cs"/>
        </a:defRPr>
      </a:lvl1pPr>
      <a:lvl2pPr marL="808038" indent="-352425" algn="l" rtl="0" eaLnBrk="1" fontAlgn="base" hangingPunct="1">
        <a:lnSpc>
          <a:spcPct val="90000"/>
        </a:lnSpc>
        <a:spcBef>
          <a:spcPct val="20000"/>
        </a:spcBef>
        <a:spcAft>
          <a:spcPct val="0"/>
        </a:spcAft>
        <a:buClr>
          <a:schemeClr val="accent1"/>
        </a:buClr>
        <a:buFont typeface="Arial" charset="0"/>
        <a:buChar char="&gt;"/>
        <a:defRPr sz="3200">
          <a:solidFill>
            <a:schemeClr val="tx1"/>
          </a:solidFill>
          <a:latin typeface="+mn-lt"/>
        </a:defRPr>
      </a:lvl2pPr>
      <a:lvl3pPr marL="1233488" indent="-228600" algn="l" rtl="0" eaLnBrk="1" fontAlgn="base" hangingPunct="1">
        <a:lnSpc>
          <a:spcPct val="90000"/>
        </a:lnSpc>
        <a:spcBef>
          <a:spcPct val="20000"/>
        </a:spcBef>
        <a:spcAft>
          <a:spcPct val="0"/>
        </a:spcAft>
        <a:buClr>
          <a:schemeClr val="accent1"/>
        </a:buClr>
        <a:buFont typeface="Arial" charset="0"/>
        <a:buChar char="–"/>
        <a:defRPr sz="2400">
          <a:solidFill>
            <a:schemeClr val="tx1"/>
          </a:solidFill>
          <a:latin typeface="+mn-lt"/>
        </a:defRPr>
      </a:lvl3pPr>
      <a:lvl4pPr marL="1641475" indent="-228600" algn="l" rtl="0" eaLnBrk="1" fontAlgn="base" hangingPunct="1">
        <a:lnSpc>
          <a:spcPct val="90000"/>
        </a:lnSpc>
        <a:spcBef>
          <a:spcPct val="20000"/>
        </a:spcBef>
        <a:spcAft>
          <a:spcPct val="0"/>
        </a:spcAft>
        <a:buClr>
          <a:schemeClr val="accent1"/>
        </a:buClr>
        <a:buFont typeface="Arial" charset="0"/>
        <a:buChar char="–"/>
        <a:defRPr sz="2400">
          <a:solidFill>
            <a:schemeClr val="tx1"/>
          </a:solidFill>
          <a:latin typeface="+mn-lt"/>
        </a:defRPr>
      </a:lvl4pPr>
      <a:lvl5pPr marL="2057400" indent="-228600" algn="l" rtl="0" eaLnBrk="1" fontAlgn="base" hangingPunct="1">
        <a:lnSpc>
          <a:spcPct val="90000"/>
        </a:lnSpc>
        <a:spcBef>
          <a:spcPct val="20000"/>
        </a:spcBef>
        <a:spcAft>
          <a:spcPct val="0"/>
        </a:spcAft>
        <a:buClr>
          <a:schemeClr val="accent1"/>
        </a:buClr>
        <a:buFont typeface="Arial" charset="0"/>
        <a:buChar char="–"/>
        <a:defRPr sz="2400">
          <a:solidFill>
            <a:schemeClr val="tx1"/>
          </a:solidFill>
          <a:latin typeface="+mn-lt"/>
        </a:defRPr>
      </a:lvl5pPr>
      <a:lvl6pPr marL="2514600" indent="-228600" algn="l" rtl="0" eaLnBrk="1" fontAlgn="base" hangingPunct="1">
        <a:lnSpc>
          <a:spcPct val="90000"/>
        </a:lnSpc>
        <a:spcBef>
          <a:spcPct val="20000"/>
        </a:spcBef>
        <a:spcAft>
          <a:spcPct val="0"/>
        </a:spcAft>
        <a:buClr>
          <a:schemeClr val="accent1"/>
        </a:buClr>
        <a:buFont typeface="Arial" charset="0"/>
        <a:buChar char="–"/>
        <a:defRPr sz="2400">
          <a:solidFill>
            <a:schemeClr val="tx1"/>
          </a:solidFill>
          <a:latin typeface="+mn-lt"/>
        </a:defRPr>
      </a:lvl6pPr>
      <a:lvl7pPr marL="2971800" indent="-228600" algn="l" rtl="0" eaLnBrk="1" fontAlgn="base" hangingPunct="1">
        <a:lnSpc>
          <a:spcPct val="90000"/>
        </a:lnSpc>
        <a:spcBef>
          <a:spcPct val="20000"/>
        </a:spcBef>
        <a:spcAft>
          <a:spcPct val="0"/>
        </a:spcAft>
        <a:buClr>
          <a:schemeClr val="accent1"/>
        </a:buClr>
        <a:buFont typeface="Arial" charset="0"/>
        <a:buChar char="–"/>
        <a:defRPr sz="2400">
          <a:solidFill>
            <a:schemeClr val="tx1"/>
          </a:solidFill>
          <a:latin typeface="+mn-lt"/>
        </a:defRPr>
      </a:lvl7pPr>
      <a:lvl8pPr marL="3429000" indent="-228600" algn="l" rtl="0" eaLnBrk="1" fontAlgn="base" hangingPunct="1">
        <a:lnSpc>
          <a:spcPct val="90000"/>
        </a:lnSpc>
        <a:spcBef>
          <a:spcPct val="20000"/>
        </a:spcBef>
        <a:spcAft>
          <a:spcPct val="0"/>
        </a:spcAft>
        <a:buClr>
          <a:schemeClr val="accent1"/>
        </a:buClr>
        <a:buFont typeface="Arial" charset="0"/>
        <a:buChar char="–"/>
        <a:defRPr sz="2400">
          <a:solidFill>
            <a:schemeClr val="tx1"/>
          </a:solidFill>
          <a:latin typeface="+mn-lt"/>
        </a:defRPr>
      </a:lvl8pPr>
      <a:lvl9pPr marL="3886200" indent="-228600" algn="l" rtl="0" eaLnBrk="1" fontAlgn="base" hangingPunct="1">
        <a:lnSpc>
          <a:spcPct val="90000"/>
        </a:lnSpc>
        <a:spcBef>
          <a:spcPct val="20000"/>
        </a:spcBef>
        <a:spcAft>
          <a:spcPct val="0"/>
        </a:spcAft>
        <a:buClr>
          <a:schemeClr val="accent1"/>
        </a:buClr>
        <a:buFont typeface="Arial" charset="0"/>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Subtitle 2"/>
          <p:cNvSpPr txBox="1">
            <a:spLocks/>
          </p:cNvSpPr>
          <p:nvPr/>
        </p:nvSpPr>
        <p:spPr bwMode="auto">
          <a:xfrm>
            <a:off x="228600" y="990600"/>
            <a:ext cx="8686800" cy="5715000"/>
          </a:xfrm>
          <a:prstGeom prst="rect">
            <a:avLst/>
          </a:prstGeom>
          <a:noFill/>
          <a:ln w="9525">
            <a:noFill/>
            <a:miter lim="800000"/>
            <a:headEnd/>
            <a:tailEnd/>
          </a:ln>
        </p:spPr>
        <p:txBody>
          <a:bodyPr/>
          <a:lstStyle/>
          <a:p>
            <a:pPr marL="266700" indent="-266700">
              <a:lnSpc>
                <a:spcPct val="90000"/>
              </a:lnSpc>
              <a:spcBef>
                <a:spcPts val="600"/>
              </a:spcBef>
              <a:spcAft>
                <a:spcPts val="600"/>
              </a:spcAft>
              <a:buClr>
                <a:srgbClr val="000000"/>
              </a:buClr>
            </a:pPr>
            <a:r>
              <a:rPr lang="en-US" sz="2400" dirty="0">
                <a:solidFill>
                  <a:srgbClr val="FFFFFF"/>
                </a:solidFill>
                <a:ea typeface="ＭＳ Ｐゴシック"/>
              </a:rPr>
              <a:t>Text line</a:t>
            </a:r>
          </a:p>
        </p:txBody>
      </p:sp>
    </p:spTree>
    <p:extLst>
      <p:ext uri="{BB962C8B-B14F-4D97-AF65-F5344CB8AC3E}">
        <p14:creationId xmlns:p14="http://schemas.microsoft.com/office/powerpoint/2010/main" val="2970284615"/>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Lst>
  <p:transition/>
  <p:hf hdr="0" dt="0"/>
  <p:txStyles>
    <p:titleStyle>
      <a:lvl1pPr algn="l" rtl="0" eaLnBrk="1" fontAlgn="base" hangingPunct="1">
        <a:lnSpc>
          <a:spcPct val="85000"/>
        </a:lnSpc>
        <a:spcBef>
          <a:spcPct val="0"/>
        </a:spcBef>
        <a:spcAft>
          <a:spcPct val="0"/>
        </a:spcAft>
        <a:defRPr sz="2400" b="1">
          <a:solidFill>
            <a:schemeClr val="tx2"/>
          </a:solidFill>
          <a:latin typeface="+mj-lt"/>
          <a:ea typeface="ＭＳ Ｐゴシック" charset="-128"/>
          <a:cs typeface="ＭＳ Ｐゴシック" charset="-128"/>
        </a:defRPr>
      </a:lvl1pPr>
      <a:lvl2pPr algn="l" rtl="0" eaLnBrk="1" fontAlgn="base" hangingPunct="1">
        <a:lnSpc>
          <a:spcPct val="85000"/>
        </a:lnSpc>
        <a:spcBef>
          <a:spcPct val="0"/>
        </a:spcBef>
        <a:spcAft>
          <a:spcPct val="0"/>
        </a:spcAft>
        <a:defRPr sz="2400" b="1">
          <a:solidFill>
            <a:schemeClr val="tx2"/>
          </a:solidFill>
          <a:latin typeface="Arial" charset="0"/>
          <a:ea typeface="ＭＳ Ｐゴシック" charset="-128"/>
          <a:cs typeface="ＭＳ Ｐゴシック" charset="-128"/>
        </a:defRPr>
      </a:lvl2pPr>
      <a:lvl3pPr algn="l" rtl="0" eaLnBrk="1" fontAlgn="base" hangingPunct="1">
        <a:lnSpc>
          <a:spcPct val="85000"/>
        </a:lnSpc>
        <a:spcBef>
          <a:spcPct val="0"/>
        </a:spcBef>
        <a:spcAft>
          <a:spcPct val="0"/>
        </a:spcAft>
        <a:defRPr sz="2400" b="1">
          <a:solidFill>
            <a:schemeClr val="tx2"/>
          </a:solidFill>
          <a:latin typeface="Arial" charset="0"/>
          <a:ea typeface="ＭＳ Ｐゴシック" charset="-128"/>
          <a:cs typeface="ＭＳ Ｐゴシック" charset="-128"/>
        </a:defRPr>
      </a:lvl3pPr>
      <a:lvl4pPr algn="l" rtl="0" eaLnBrk="1" fontAlgn="base" hangingPunct="1">
        <a:lnSpc>
          <a:spcPct val="85000"/>
        </a:lnSpc>
        <a:spcBef>
          <a:spcPct val="0"/>
        </a:spcBef>
        <a:spcAft>
          <a:spcPct val="0"/>
        </a:spcAft>
        <a:defRPr sz="2400" b="1">
          <a:solidFill>
            <a:schemeClr val="tx2"/>
          </a:solidFill>
          <a:latin typeface="Arial" charset="0"/>
          <a:ea typeface="ＭＳ Ｐゴシック" charset="-128"/>
          <a:cs typeface="ＭＳ Ｐゴシック" charset="-128"/>
        </a:defRPr>
      </a:lvl4pPr>
      <a:lvl5pPr algn="l" rtl="0" eaLnBrk="1" fontAlgn="base" hangingPunct="1">
        <a:lnSpc>
          <a:spcPct val="85000"/>
        </a:lnSpc>
        <a:spcBef>
          <a:spcPct val="0"/>
        </a:spcBef>
        <a:spcAft>
          <a:spcPct val="0"/>
        </a:spcAft>
        <a:defRPr sz="2400" b="1">
          <a:solidFill>
            <a:schemeClr val="tx2"/>
          </a:solidFill>
          <a:latin typeface="Arial" charset="0"/>
          <a:ea typeface="ＭＳ Ｐゴシック" charset="-128"/>
          <a:cs typeface="ＭＳ Ｐゴシック" charset="-128"/>
        </a:defRPr>
      </a:lvl5pPr>
      <a:lvl6pPr marL="457200" algn="l" rtl="0" eaLnBrk="1" fontAlgn="base" hangingPunct="1">
        <a:lnSpc>
          <a:spcPct val="85000"/>
        </a:lnSpc>
        <a:spcBef>
          <a:spcPct val="0"/>
        </a:spcBef>
        <a:spcAft>
          <a:spcPct val="0"/>
        </a:spcAft>
        <a:defRPr sz="4400" b="1">
          <a:solidFill>
            <a:schemeClr val="tx2"/>
          </a:solidFill>
          <a:latin typeface="Arial" charset="0"/>
        </a:defRPr>
      </a:lvl6pPr>
      <a:lvl7pPr marL="914400" algn="l" rtl="0" eaLnBrk="1" fontAlgn="base" hangingPunct="1">
        <a:lnSpc>
          <a:spcPct val="85000"/>
        </a:lnSpc>
        <a:spcBef>
          <a:spcPct val="0"/>
        </a:spcBef>
        <a:spcAft>
          <a:spcPct val="0"/>
        </a:spcAft>
        <a:defRPr sz="4400" b="1">
          <a:solidFill>
            <a:schemeClr val="tx2"/>
          </a:solidFill>
          <a:latin typeface="Arial" charset="0"/>
        </a:defRPr>
      </a:lvl7pPr>
      <a:lvl8pPr marL="1371600" algn="l" rtl="0" eaLnBrk="1" fontAlgn="base" hangingPunct="1">
        <a:lnSpc>
          <a:spcPct val="85000"/>
        </a:lnSpc>
        <a:spcBef>
          <a:spcPct val="0"/>
        </a:spcBef>
        <a:spcAft>
          <a:spcPct val="0"/>
        </a:spcAft>
        <a:defRPr sz="4400" b="1">
          <a:solidFill>
            <a:schemeClr val="tx2"/>
          </a:solidFill>
          <a:latin typeface="Arial" charset="0"/>
        </a:defRPr>
      </a:lvl8pPr>
      <a:lvl9pPr marL="1828800" algn="l" rtl="0" eaLnBrk="1" fontAlgn="base" hangingPunct="1">
        <a:lnSpc>
          <a:spcPct val="85000"/>
        </a:lnSpc>
        <a:spcBef>
          <a:spcPct val="0"/>
        </a:spcBef>
        <a:spcAft>
          <a:spcPct val="0"/>
        </a:spcAft>
        <a:defRPr sz="4400" b="1">
          <a:solidFill>
            <a:schemeClr val="tx2"/>
          </a:solidFill>
          <a:latin typeface="Arial" charset="0"/>
        </a:defRPr>
      </a:lvl9pPr>
    </p:titleStyle>
    <p:bodyStyle>
      <a:lvl1pPr marL="266700" indent="-266700" algn="l" rtl="0" eaLnBrk="1" fontAlgn="base" hangingPunct="1">
        <a:lnSpc>
          <a:spcPct val="90000"/>
        </a:lnSpc>
        <a:spcBef>
          <a:spcPts val="600"/>
        </a:spcBef>
        <a:spcAft>
          <a:spcPts val="600"/>
        </a:spcAft>
        <a:buClr>
          <a:schemeClr val="tx2"/>
        </a:buClr>
        <a:defRPr sz="2400">
          <a:solidFill>
            <a:schemeClr val="tx1"/>
          </a:solidFill>
          <a:latin typeface="+mn-lt"/>
          <a:ea typeface="ＭＳ Ｐゴシック" charset="-128"/>
          <a:cs typeface="ＭＳ Ｐゴシック" charset="-128"/>
        </a:defRPr>
      </a:lvl1pPr>
      <a:lvl2pPr marL="808038" indent="-352425" algn="l" rtl="0" eaLnBrk="1" fontAlgn="base" hangingPunct="1">
        <a:lnSpc>
          <a:spcPct val="90000"/>
        </a:lnSpc>
        <a:spcBef>
          <a:spcPct val="0"/>
        </a:spcBef>
        <a:spcAft>
          <a:spcPts val="300"/>
        </a:spcAft>
        <a:buClr>
          <a:schemeClr val="tx2"/>
        </a:buClr>
        <a:buFont typeface="Arial" charset="0"/>
        <a:buChar char="&gt;"/>
        <a:defRPr sz="2400">
          <a:solidFill>
            <a:schemeClr val="tx1"/>
          </a:solidFill>
          <a:latin typeface="+mn-lt"/>
          <a:ea typeface="ＭＳ Ｐゴシック" charset="-128"/>
          <a:cs typeface="ＭＳ Ｐゴシック"/>
        </a:defRPr>
      </a:lvl2pPr>
      <a:lvl3pPr marL="1233488" indent="-228600" algn="l" rtl="0" eaLnBrk="1" fontAlgn="base" hangingPunct="1">
        <a:lnSpc>
          <a:spcPct val="90000"/>
        </a:lnSpc>
        <a:spcBef>
          <a:spcPct val="20000"/>
        </a:spcBef>
        <a:spcAft>
          <a:spcPct val="0"/>
        </a:spcAft>
        <a:buClr>
          <a:schemeClr val="tx2"/>
        </a:buClr>
        <a:buFont typeface="Arial" charset="0"/>
        <a:buChar char="–"/>
        <a:defRPr sz="2400">
          <a:solidFill>
            <a:schemeClr val="tx1"/>
          </a:solidFill>
          <a:latin typeface="+mn-lt"/>
          <a:ea typeface="ＭＳ Ｐゴシック" charset="-128"/>
          <a:cs typeface="ＭＳ Ｐゴシック"/>
        </a:defRPr>
      </a:lvl3pPr>
      <a:lvl4pPr marL="1641475" indent="-228600" algn="l" rtl="0" eaLnBrk="1" fontAlgn="base" hangingPunct="1">
        <a:lnSpc>
          <a:spcPct val="90000"/>
        </a:lnSpc>
        <a:spcBef>
          <a:spcPct val="20000"/>
        </a:spcBef>
        <a:spcAft>
          <a:spcPct val="0"/>
        </a:spcAft>
        <a:buClr>
          <a:schemeClr val="tx2"/>
        </a:buClr>
        <a:buFont typeface="Arial" charset="0"/>
        <a:buChar char="–"/>
        <a:defRPr sz="2400">
          <a:solidFill>
            <a:schemeClr val="tx1"/>
          </a:solidFill>
          <a:latin typeface="+mn-lt"/>
          <a:ea typeface="ＭＳ Ｐゴシック" charset="-128"/>
          <a:cs typeface="ＭＳ Ｐゴシック"/>
        </a:defRPr>
      </a:lvl4pPr>
      <a:lvl5pPr marL="2057400" indent="-228600" algn="l" rtl="0" eaLnBrk="1" fontAlgn="base" hangingPunct="1">
        <a:lnSpc>
          <a:spcPct val="90000"/>
        </a:lnSpc>
        <a:spcBef>
          <a:spcPct val="20000"/>
        </a:spcBef>
        <a:spcAft>
          <a:spcPct val="0"/>
        </a:spcAft>
        <a:buClr>
          <a:schemeClr val="tx2"/>
        </a:buClr>
        <a:buFont typeface="Arial" charset="0"/>
        <a:buChar char="–"/>
        <a:defRPr sz="2400">
          <a:solidFill>
            <a:schemeClr val="tx1"/>
          </a:solidFill>
          <a:latin typeface="+mn-lt"/>
          <a:ea typeface="ＭＳ Ｐゴシック" charset="-128"/>
          <a:cs typeface="ＭＳ Ｐゴシック"/>
        </a:defRPr>
      </a:lvl5pPr>
      <a:lvl6pPr marL="2514600" indent="-228600" algn="l" rtl="0" eaLnBrk="1" fontAlgn="base" hangingPunct="1">
        <a:lnSpc>
          <a:spcPct val="90000"/>
        </a:lnSpc>
        <a:spcBef>
          <a:spcPct val="20000"/>
        </a:spcBef>
        <a:spcAft>
          <a:spcPct val="0"/>
        </a:spcAft>
        <a:buClr>
          <a:schemeClr val="tx2"/>
        </a:buClr>
        <a:buFont typeface="Arial" charset="0"/>
        <a:buChar char="–"/>
        <a:defRPr sz="2400">
          <a:solidFill>
            <a:schemeClr val="accent2"/>
          </a:solidFill>
          <a:latin typeface="+mn-lt"/>
          <a:ea typeface="ＭＳ Ｐゴシック" charset="-128"/>
        </a:defRPr>
      </a:lvl6pPr>
      <a:lvl7pPr marL="2971800" indent="-228600" algn="l" rtl="0" eaLnBrk="1" fontAlgn="base" hangingPunct="1">
        <a:lnSpc>
          <a:spcPct val="90000"/>
        </a:lnSpc>
        <a:spcBef>
          <a:spcPct val="20000"/>
        </a:spcBef>
        <a:spcAft>
          <a:spcPct val="0"/>
        </a:spcAft>
        <a:buClr>
          <a:schemeClr val="tx2"/>
        </a:buClr>
        <a:buFont typeface="Arial" charset="0"/>
        <a:buChar char="–"/>
        <a:defRPr sz="2400">
          <a:solidFill>
            <a:schemeClr val="accent2"/>
          </a:solidFill>
          <a:latin typeface="+mn-lt"/>
          <a:ea typeface="ＭＳ Ｐゴシック" charset="-128"/>
        </a:defRPr>
      </a:lvl7pPr>
      <a:lvl8pPr marL="3429000" indent="-228600" algn="l" rtl="0" eaLnBrk="1" fontAlgn="base" hangingPunct="1">
        <a:lnSpc>
          <a:spcPct val="90000"/>
        </a:lnSpc>
        <a:spcBef>
          <a:spcPct val="20000"/>
        </a:spcBef>
        <a:spcAft>
          <a:spcPct val="0"/>
        </a:spcAft>
        <a:buClr>
          <a:schemeClr val="tx2"/>
        </a:buClr>
        <a:buFont typeface="Arial" charset="0"/>
        <a:buChar char="–"/>
        <a:defRPr sz="2400">
          <a:solidFill>
            <a:schemeClr val="accent2"/>
          </a:solidFill>
          <a:latin typeface="+mn-lt"/>
          <a:ea typeface="ＭＳ Ｐゴシック" charset="-128"/>
        </a:defRPr>
      </a:lvl8pPr>
      <a:lvl9pPr marL="3886200" indent="-228600" algn="l" rtl="0" eaLnBrk="1" fontAlgn="base" hangingPunct="1">
        <a:lnSpc>
          <a:spcPct val="90000"/>
        </a:lnSpc>
        <a:spcBef>
          <a:spcPct val="20000"/>
        </a:spcBef>
        <a:spcAft>
          <a:spcPct val="0"/>
        </a:spcAft>
        <a:buClr>
          <a:schemeClr val="tx2"/>
        </a:buClr>
        <a:buFont typeface="Arial" charset="0"/>
        <a:buChar char="–"/>
        <a:defRPr sz="2400">
          <a:solidFill>
            <a:schemeClr val="accent2"/>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Subtitle 2"/>
          <p:cNvSpPr txBox="1">
            <a:spLocks/>
          </p:cNvSpPr>
          <p:nvPr/>
        </p:nvSpPr>
        <p:spPr bwMode="auto">
          <a:xfrm>
            <a:off x="228600" y="990600"/>
            <a:ext cx="8686800" cy="5715000"/>
          </a:xfrm>
          <a:prstGeom prst="rect">
            <a:avLst/>
          </a:prstGeom>
          <a:noFill/>
          <a:ln w="9525">
            <a:noFill/>
            <a:miter lim="800000"/>
            <a:headEnd/>
            <a:tailEnd/>
          </a:ln>
        </p:spPr>
        <p:txBody>
          <a:bodyPr/>
          <a:lstStyle/>
          <a:p>
            <a:pPr marL="266700" indent="-266700">
              <a:lnSpc>
                <a:spcPct val="90000"/>
              </a:lnSpc>
              <a:spcBef>
                <a:spcPts val="600"/>
              </a:spcBef>
              <a:spcAft>
                <a:spcPts val="600"/>
              </a:spcAft>
              <a:buClr>
                <a:srgbClr val="000000"/>
              </a:buClr>
            </a:pPr>
            <a:r>
              <a:rPr lang="en-US" sz="2400" dirty="0">
                <a:solidFill>
                  <a:srgbClr val="FFFFFF"/>
                </a:solidFill>
                <a:ea typeface="ＭＳ Ｐゴシック"/>
              </a:rPr>
              <a:t>Text line</a:t>
            </a:r>
          </a:p>
        </p:txBody>
      </p:sp>
    </p:spTree>
    <p:extLst>
      <p:ext uri="{BB962C8B-B14F-4D97-AF65-F5344CB8AC3E}">
        <p14:creationId xmlns:p14="http://schemas.microsoft.com/office/powerpoint/2010/main" val="3539731807"/>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Lst>
  <p:transition/>
  <p:hf hdr="0" dt="0"/>
  <p:txStyles>
    <p:titleStyle>
      <a:lvl1pPr algn="l" rtl="0" eaLnBrk="1" fontAlgn="base" hangingPunct="1">
        <a:lnSpc>
          <a:spcPct val="85000"/>
        </a:lnSpc>
        <a:spcBef>
          <a:spcPct val="0"/>
        </a:spcBef>
        <a:spcAft>
          <a:spcPct val="0"/>
        </a:spcAft>
        <a:defRPr sz="2400" b="1">
          <a:solidFill>
            <a:schemeClr val="tx2"/>
          </a:solidFill>
          <a:latin typeface="+mj-lt"/>
          <a:ea typeface="ＭＳ Ｐゴシック" charset="-128"/>
          <a:cs typeface="ＭＳ Ｐゴシック" charset="-128"/>
        </a:defRPr>
      </a:lvl1pPr>
      <a:lvl2pPr algn="l" rtl="0" eaLnBrk="1" fontAlgn="base" hangingPunct="1">
        <a:lnSpc>
          <a:spcPct val="85000"/>
        </a:lnSpc>
        <a:spcBef>
          <a:spcPct val="0"/>
        </a:spcBef>
        <a:spcAft>
          <a:spcPct val="0"/>
        </a:spcAft>
        <a:defRPr sz="2400" b="1">
          <a:solidFill>
            <a:schemeClr val="tx2"/>
          </a:solidFill>
          <a:latin typeface="Arial" charset="0"/>
          <a:ea typeface="ＭＳ Ｐゴシック" charset="-128"/>
          <a:cs typeface="ＭＳ Ｐゴシック" charset="-128"/>
        </a:defRPr>
      </a:lvl2pPr>
      <a:lvl3pPr algn="l" rtl="0" eaLnBrk="1" fontAlgn="base" hangingPunct="1">
        <a:lnSpc>
          <a:spcPct val="85000"/>
        </a:lnSpc>
        <a:spcBef>
          <a:spcPct val="0"/>
        </a:spcBef>
        <a:spcAft>
          <a:spcPct val="0"/>
        </a:spcAft>
        <a:defRPr sz="2400" b="1">
          <a:solidFill>
            <a:schemeClr val="tx2"/>
          </a:solidFill>
          <a:latin typeface="Arial" charset="0"/>
          <a:ea typeface="ＭＳ Ｐゴシック" charset="-128"/>
          <a:cs typeface="ＭＳ Ｐゴシック" charset="-128"/>
        </a:defRPr>
      </a:lvl3pPr>
      <a:lvl4pPr algn="l" rtl="0" eaLnBrk="1" fontAlgn="base" hangingPunct="1">
        <a:lnSpc>
          <a:spcPct val="85000"/>
        </a:lnSpc>
        <a:spcBef>
          <a:spcPct val="0"/>
        </a:spcBef>
        <a:spcAft>
          <a:spcPct val="0"/>
        </a:spcAft>
        <a:defRPr sz="2400" b="1">
          <a:solidFill>
            <a:schemeClr val="tx2"/>
          </a:solidFill>
          <a:latin typeface="Arial" charset="0"/>
          <a:ea typeface="ＭＳ Ｐゴシック" charset="-128"/>
          <a:cs typeface="ＭＳ Ｐゴシック" charset="-128"/>
        </a:defRPr>
      </a:lvl4pPr>
      <a:lvl5pPr algn="l" rtl="0" eaLnBrk="1" fontAlgn="base" hangingPunct="1">
        <a:lnSpc>
          <a:spcPct val="85000"/>
        </a:lnSpc>
        <a:spcBef>
          <a:spcPct val="0"/>
        </a:spcBef>
        <a:spcAft>
          <a:spcPct val="0"/>
        </a:spcAft>
        <a:defRPr sz="2400" b="1">
          <a:solidFill>
            <a:schemeClr val="tx2"/>
          </a:solidFill>
          <a:latin typeface="Arial" charset="0"/>
          <a:ea typeface="ＭＳ Ｐゴシック" charset="-128"/>
          <a:cs typeface="ＭＳ Ｐゴシック" charset="-128"/>
        </a:defRPr>
      </a:lvl5pPr>
      <a:lvl6pPr marL="457200" algn="l" rtl="0" eaLnBrk="1" fontAlgn="base" hangingPunct="1">
        <a:lnSpc>
          <a:spcPct val="85000"/>
        </a:lnSpc>
        <a:spcBef>
          <a:spcPct val="0"/>
        </a:spcBef>
        <a:spcAft>
          <a:spcPct val="0"/>
        </a:spcAft>
        <a:defRPr sz="4400" b="1">
          <a:solidFill>
            <a:schemeClr val="tx2"/>
          </a:solidFill>
          <a:latin typeface="Arial" charset="0"/>
        </a:defRPr>
      </a:lvl6pPr>
      <a:lvl7pPr marL="914400" algn="l" rtl="0" eaLnBrk="1" fontAlgn="base" hangingPunct="1">
        <a:lnSpc>
          <a:spcPct val="85000"/>
        </a:lnSpc>
        <a:spcBef>
          <a:spcPct val="0"/>
        </a:spcBef>
        <a:spcAft>
          <a:spcPct val="0"/>
        </a:spcAft>
        <a:defRPr sz="4400" b="1">
          <a:solidFill>
            <a:schemeClr val="tx2"/>
          </a:solidFill>
          <a:latin typeface="Arial" charset="0"/>
        </a:defRPr>
      </a:lvl7pPr>
      <a:lvl8pPr marL="1371600" algn="l" rtl="0" eaLnBrk="1" fontAlgn="base" hangingPunct="1">
        <a:lnSpc>
          <a:spcPct val="85000"/>
        </a:lnSpc>
        <a:spcBef>
          <a:spcPct val="0"/>
        </a:spcBef>
        <a:spcAft>
          <a:spcPct val="0"/>
        </a:spcAft>
        <a:defRPr sz="4400" b="1">
          <a:solidFill>
            <a:schemeClr val="tx2"/>
          </a:solidFill>
          <a:latin typeface="Arial" charset="0"/>
        </a:defRPr>
      </a:lvl8pPr>
      <a:lvl9pPr marL="1828800" algn="l" rtl="0" eaLnBrk="1" fontAlgn="base" hangingPunct="1">
        <a:lnSpc>
          <a:spcPct val="85000"/>
        </a:lnSpc>
        <a:spcBef>
          <a:spcPct val="0"/>
        </a:spcBef>
        <a:spcAft>
          <a:spcPct val="0"/>
        </a:spcAft>
        <a:defRPr sz="4400" b="1">
          <a:solidFill>
            <a:schemeClr val="tx2"/>
          </a:solidFill>
          <a:latin typeface="Arial" charset="0"/>
        </a:defRPr>
      </a:lvl9pPr>
    </p:titleStyle>
    <p:bodyStyle>
      <a:lvl1pPr marL="266700" indent="-266700" algn="l" rtl="0" eaLnBrk="1" fontAlgn="base" hangingPunct="1">
        <a:lnSpc>
          <a:spcPct val="90000"/>
        </a:lnSpc>
        <a:spcBef>
          <a:spcPts val="600"/>
        </a:spcBef>
        <a:spcAft>
          <a:spcPts val="600"/>
        </a:spcAft>
        <a:buClr>
          <a:schemeClr val="tx2"/>
        </a:buClr>
        <a:defRPr sz="2400">
          <a:solidFill>
            <a:schemeClr val="tx1"/>
          </a:solidFill>
          <a:latin typeface="+mn-lt"/>
          <a:ea typeface="ＭＳ Ｐゴシック" charset="-128"/>
          <a:cs typeface="ＭＳ Ｐゴシック" charset="-128"/>
        </a:defRPr>
      </a:lvl1pPr>
      <a:lvl2pPr marL="808038" indent="-352425" algn="l" rtl="0" eaLnBrk="1" fontAlgn="base" hangingPunct="1">
        <a:lnSpc>
          <a:spcPct val="90000"/>
        </a:lnSpc>
        <a:spcBef>
          <a:spcPct val="0"/>
        </a:spcBef>
        <a:spcAft>
          <a:spcPts val="300"/>
        </a:spcAft>
        <a:buClr>
          <a:schemeClr val="tx2"/>
        </a:buClr>
        <a:buFont typeface="Arial" charset="0"/>
        <a:buChar char="&gt;"/>
        <a:defRPr sz="2400">
          <a:solidFill>
            <a:schemeClr val="tx1"/>
          </a:solidFill>
          <a:latin typeface="+mn-lt"/>
          <a:ea typeface="ＭＳ Ｐゴシック" charset="-128"/>
          <a:cs typeface="ＭＳ Ｐゴシック"/>
        </a:defRPr>
      </a:lvl2pPr>
      <a:lvl3pPr marL="1233488" indent="-228600" algn="l" rtl="0" eaLnBrk="1" fontAlgn="base" hangingPunct="1">
        <a:lnSpc>
          <a:spcPct val="90000"/>
        </a:lnSpc>
        <a:spcBef>
          <a:spcPct val="20000"/>
        </a:spcBef>
        <a:spcAft>
          <a:spcPct val="0"/>
        </a:spcAft>
        <a:buClr>
          <a:schemeClr val="tx2"/>
        </a:buClr>
        <a:buFont typeface="Arial" charset="0"/>
        <a:buChar char="–"/>
        <a:defRPr sz="2400">
          <a:solidFill>
            <a:schemeClr val="tx1"/>
          </a:solidFill>
          <a:latin typeface="+mn-lt"/>
          <a:ea typeface="ＭＳ Ｐゴシック" charset="-128"/>
          <a:cs typeface="ＭＳ Ｐゴシック"/>
        </a:defRPr>
      </a:lvl3pPr>
      <a:lvl4pPr marL="1641475" indent="-228600" algn="l" rtl="0" eaLnBrk="1" fontAlgn="base" hangingPunct="1">
        <a:lnSpc>
          <a:spcPct val="90000"/>
        </a:lnSpc>
        <a:spcBef>
          <a:spcPct val="20000"/>
        </a:spcBef>
        <a:spcAft>
          <a:spcPct val="0"/>
        </a:spcAft>
        <a:buClr>
          <a:schemeClr val="tx2"/>
        </a:buClr>
        <a:buFont typeface="Arial" charset="0"/>
        <a:buChar char="–"/>
        <a:defRPr sz="2400">
          <a:solidFill>
            <a:schemeClr val="tx1"/>
          </a:solidFill>
          <a:latin typeface="+mn-lt"/>
          <a:ea typeface="ＭＳ Ｐゴシック" charset="-128"/>
          <a:cs typeface="ＭＳ Ｐゴシック"/>
        </a:defRPr>
      </a:lvl4pPr>
      <a:lvl5pPr marL="2057400" indent="-228600" algn="l" rtl="0" eaLnBrk="1" fontAlgn="base" hangingPunct="1">
        <a:lnSpc>
          <a:spcPct val="90000"/>
        </a:lnSpc>
        <a:spcBef>
          <a:spcPct val="20000"/>
        </a:spcBef>
        <a:spcAft>
          <a:spcPct val="0"/>
        </a:spcAft>
        <a:buClr>
          <a:schemeClr val="tx2"/>
        </a:buClr>
        <a:buFont typeface="Arial" charset="0"/>
        <a:buChar char="–"/>
        <a:defRPr sz="2400">
          <a:solidFill>
            <a:schemeClr val="tx1"/>
          </a:solidFill>
          <a:latin typeface="+mn-lt"/>
          <a:ea typeface="ＭＳ Ｐゴシック" charset="-128"/>
          <a:cs typeface="ＭＳ Ｐゴシック"/>
        </a:defRPr>
      </a:lvl5pPr>
      <a:lvl6pPr marL="2514600" indent="-228600" algn="l" rtl="0" eaLnBrk="1" fontAlgn="base" hangingPunct="1">
        <a:lnSpc>
          <a:spcPct val="90000"/>
        </a:lnSpc>
        <a:spcBef>
          <a:spcPct val="20000"/>
        </a:spcBef>
        <a:spcAft>
          <a:spcPct val="0"/>
        </a:spcAft>
        <a:buClr>
          <a:schemeClr val="tx2"/>
        </a:buClr>
        <a:buFont typeface="Arial" charset="0"/>
        <a:buChar char="–"/>
        <a:defRPr sz="2400">
          <a:solidFill>
            <a:schemeClr val="accent2"/>
          </a:solidFill>
          <a:latin typeface="+mn-lt"/>
          <a:ea typeface="ＭＳ Ｐゴシック" charset="-128"/>
        </a:defRPr>
      </a:lvl6pPr>
      <a:lvl7pPr marL="2971800" indent="-228600" algn="l" rtl="0" eaLnBrk="1" fontAlgn="base" hangingPunct="1">
        <a:lnSpc>
          <a:spcPct val="90000"/>
        </a:lnSpc>
        <a:spcBef>
          <a:spcPct val="20000"/>
        </a:spcBef>
        <a:spcAft>
          <a:spcPct val="0"/>
        </a:spcAft>
        <a:buClr>
          <a:schemeClr val="tx2"/>
        </a:buClr>
        <a:buFont typeface="Arial" charset="0"/>
        <a:buChar char="–"/>
        <a:defRPr sz="2400">
          <a:solidFill>
            <a:schemeClr val="accent2"/>
          </a:solidFill>
          <a:latin typeface="+mn-lt"/>
          <a:ea typeface="ＭＳ Ｐゴシック" charset="-128"/>
        </a:defRPr>
      </a:lvl7pPr>
      <a:lvl8pPr marL="3429000" indent="-228600" algn="l" rtl="0" eaLnBrk="1" fontAlgn="base" hangingPunct="1">
        <a:lnSpc>
          <a:spcPct val="90000"/>
        </a:lnSpc>
        <a:spcBef>
          <a:spcPct val="20000"/>
        </a:spcBef>
        <a:spcAft>
          <a:spcPct val="0"/>
        </a:spcAft>
        <a:buClr>
          <a:schemeClr val="tx2"/>
        </a:buClr>
        <a:buFont typeface="Arial" charset="0"/>
        <a:buChar char="–"/>
        <a:defRPr sz="2400">
          <a:solidFill>
            <a:schemeClr val="accent2"/>
          </a:solidFill>
          <a:latin typeface="+mn-lt"/>
          <a:ea typeface="ＭＳ Ｐゴシック" charset="-128"/>
        </a:defRPr>
      </a:lvl8pPr>
      <a:lvl9pPr marL="3886200" indent="-228600" algn="l" rtl="0" eaLnBrk="1" fontAlgn="base" hangingPunct="1">
        <a:lnSpc>
          <a:spcPct val="90000"/>
        </a:lnSpc>
        <a:spcBef>
          <a:spcPct val="20000"/>
        </a:spcBef>
        <a:spcAft>
          <a:spcPct val="0"/>
        </a:spcAft>
        <a:buClr>
          <a:schemeClr val="tx2"/>
        </a:buClr>
        <a:buFont typeface="Arial" charset="0"/>
        <a:buChar char="–"/>
        <a:defRPr sz="2400">
          <a:solidFill>
            <a:schemeClr val="accent2"/>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90000"/>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AU" dirty="0"/>
              <a:t>Title</a:t>
            </a:r>
            <a:endParaRPr lang="en-US" dirty="0"/>
          </a:p>
        </p:txBody>
      </p:sp>
      <p:sp>
        <p:nvSpPr>
          <p:cNvPr id="3" name="Text Placeholder 2"/>
          <p:cNvSpPr>
            <a:spLocks noGrp="1"/>
          </p:cNvSpPr>
          <p:nvPr>
            <p:ph type="body" idx="1"/>
          </p:nvPr>
        </p:nvSpPr>
        <p:spPr>
          <a:xfrm>
            <a:off x="457200" y="1417648"/>
            <a:ext cx="8229600" cy="3991833"/>
          </a:xfrm>
          <a:prstGeom prst="rect">
            <a:avLst/>
          </a:prstGeom>
          <a:solidFill>
            <a:srgbClr val="F6F6F6"/>
          </a:solidFill>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descr="KNOWING Logo 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cxnSp>
        <p:nvCxnSpPr>
          <p:cNvPr id="6" name="Straight Connector 5"/>
          <p:cNvCxnSpPr/>
          <p:nvPr/>
        </p:nvCxnSpPr>
        <p:spPr>
          <a:xfrm>
            <a:off x="457200" y="6450903"/>
            <a:ext cx="71622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6548586"/>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Lst>
  <p:txStyles>
    <p:titleStyle>
      <a:lvl1pPr algn="l" defTabSz="457200" rtl="0" eaLnBrk="1" latinLnBrk="0" hangingPunct="1">
        <a:spcBef>
          <a:spcPct val="0"/>
        </a:spcBef>
        <a:buNone/>
        <a:defRPr sz="4400" b="0" kern="1200">
          <a:solidFill>
            <a:schemeClr val="tx1"/>
          </a:solidFill>
          <a:latin typeface="Open Sans"/>
          <a:ea typeface="+mj-ea"/>
          <a:cs typeface="Open Sans"/>
        </a:defRPr>
      </a:lvl1pPr>
    </p:titleStyle>
    <p:bodyStyle>
      <a:lvl1pPr marL="342900" indent="-342900" algn="l" defTabSz="457200" rtl="0" eaLnBrk="1" latinLnBrk="0" hangingPunct="1">
        <a:spcBef>
          <a:spcPct val="20000"/>
        </a:spcBef>
        <a:buFont typeface="Arial"/>
        <a:buChar char="•"/>
        <a:defRPr sz="3200" kern="120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000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0000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82000"/>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AU" dirty="0"/>
              <a:t>Title</a:t>
            </a:r>
            <a:endParaRPr lang="en-US" dirty="0"/>
          </a:p>
        </p:txBody>
      </p:sp>
      <p:sp>
        <p:nvSpPr>
          <p:cNvPr id="3" name="Text Placeholder 2"/>
          <p:cNvSpPr>
            <a:spLocks noGrp="1"/>
          </p:cNvSpPr>
          <p:nvPr>
            <p:ph type="body" idx="1"/>
          </p:nvPr>
        </p:nvSpPr>
        <p:spPr>
          <a:xfrm>
            <a:off x="457200" y="1417640"/>
            <a:ext cx="8229600" cy="3991833"/>
          </a:xfrm>
          <a:prstGeom prst="rect">
            <a:avLst/>
          </a:prstGeom>
          <a:solidFill>
            <a:srgbClr val="F6F6F6"/>
          </a:solid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p:cNvCxnSpPr/>
          <p:nvPr/>
        </p:nvCxnSpPr>
        <p:spPr>
          <a:xfrm>
            <a:off x="457200" y="6450903"/>
            <a:ext cx="743320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 name="Slide Number Placeholder 3"/>
          <p:cNvSpPr>
            <a:spLocks noGrp="1"/>
          </p:cNvSpPr>
          <p:nvPr>
            <p:ph type="sldNum" sz="quarter" idx="4"/>
          </p:nvPr>
        </p:nvSpPr>
        <p:spPr>
          <a:xfrm>
            <a:off x="370043" y="6407388"/>
            <a:ext cx="2133600" cy="365125"/>
          </a:xfrm>
          <a:prstGeom prst="rect">
            <a:avLst/>
          </a:prstGeom>
        </p:spPr>
        <p:txBody>
          <a:bodyPr vert="horz" lIns="91440" tIns="45720" rIns="91440" bIns="45720" rtlCol="0" anchor="ctr"/>
          <a:lstStyle>
            <a:lvl1pPr algn="l">
              <a:defRPr sz="1000">
                <a:solidFill>
                  <a:schemeClr val="tx1">
                    <a:tint val="75000"/>
                  </a:schemeClr>
                </a:solidFill>
                <a:latin typeface="Open Sans"/>
                <a:cs typeface="Open Sans"/>
              </a:defRPr>
            </a:lvl1pPr>
          </a:lstStyle>
          <a:p>
            <a:pPr defTabSz="457200" fontAlgn="auto">
              <a:spcBef>
                <a:spcPts val="0"/>
              </a:spcBef>
              <a:spcAft>
                <a:spcPts val="0"/>
              </a:spcAft>
            </a:pPr>
            <a:fld id="{624716D3-179A-4C47-88A0-6F957226DBC7}" type="slidenum">
              <a:rPr lang="en-US" smtClean="0">
                <a:solidFill>
                  <a:srgbClr val="D1161E">
                    <a:tint val="75000"/>
                  </a:srgbClr>
                </a:solidFill>
              </a:rPr>
              <a:pPr defTabSz="457200" fontAlgn="auto">
                <a:spcBef>
                  <a:spcPts val="0"/>
                </a:spcBef>
                <a:spcAft>
                  <a:spcPts val="0"/>
                </a:spcAft>
              </a:pPr>
              <a:t>‹#›</a:t>
            </a:fld>
            <a:endParaRPr lang="en-US" dirty="0">
              <a:solidFill>
                <a:srgbClr val="D1161E">
                  <a:tint val="75000"/>
                </a:srgbClr>
              </a:solidFill>
            </a:endParaRPr>
          </a:p>
        </p:txBody>
      </p:sp>
      <p:pic>
        <p:nvPicPr>
          <p:cNvPr id="8" name="Picture 7" descr="KNOWING Logo 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69363" y="5484845"/>
            <a:ext cx="738602" cy="984803"/>
          </a:xfrm>
          <a:prstGeom prst="rect">
            <a:avLst/>
          </a:prstGeom>
        </p:spPr>
      </p:pic>
    </p:spTree>
    <p:extLst>
      <p:ext uri="{BB962C8B-B14F-4D97-AF65-F5344CB8AC3E}">
        <p14:creationId xmlns:p14="http://schemas.microsoft.com/office/powerpoint/2010/main" val="2492611553"/>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Lst>
  <p:hf hdr="0" ftr="0" dt="0"/>
  <p:txStyles>
    <p:titleStyle>
      <a:lvl1pPr algn="l" defTabSz="457200" rtl="0" eaLnBrk="1" latinLnBrk="0" hangingPunct="1">
        <a:spcBef>
          <a:spcPct val="0"/>
        </a:spcBef>
        <a:buNone/>
        <a:defRPr sz="3600" b="0" kern="1200">
          <a:solidFill>
            <a:schemeClr val="tx1"/>
          </a:solidFill>
          <a:latin typeface="Open Sans"/>
          <a:ea typeface="+mj-ea"/>
          <a:cs typeface="Open Sans"/>
        </a:defRPr>
      </a:lvl1pPr>
    </p:titleStyle>
    <p:bodyStyle>
      <a:lvl1pPr marL="342900" indent="-342900" algn="l" defTabSz="457200" rtl="0" eaLnBrk="1" latinLnBrk="0" hangingPunct="1">
        <a:spcBef>
          <a:spcPct val="20000"/>
        </a:spcBef>
        <a:buFont typeface="Arial"/>
        <a:buChar char="•"/>
        <a:defRPr sz="2800" kern="1200">
          <a:solidFill>
            <a:srgbClr val="000000"/>
          </a:solidFill>
          <a:latin typeface="Open Sans"/>
          <a:ea typeface="+mn-ea"/>
          <a:cs typeface="Open Sans"/>
        </a:defRPr>
      </a:lvl1pPr>
      <a:lvl2pPr marL="742950" indent="-285750" algn="l" defTabSz="457200" rtl="0" eaLnBrk="1" latinLnBrk="0" hangingPunct="1">
        <a:spcBef>
          <a:spcPct val="20000"/>
        </a:spcBef>
        <a:buFont typeface="Arial"/>
        <a:buChar char="–"/>
        <a:defRPr sz="2400" kern="1200">
          <a:solidFill>
            <a:srgbClr val="000000"/>
          </a:solidFill>
          <a:latin typeface="Open Sans"/>
          <a:ea typeface="+mn-ea"/>
          <a:cs typeface="Open Sans"/>
        </a:defRPr>
      </a:lvl2pPr>
      <a:lvl3pPr marL="1143000" indent="-228600" algn="l" defTabSz="457200" rtl="0" eaLnBrk="1" latinLnBrk="0" hangingPunct="1">
        <a:spcBef>
          <a:spcPct val="20000"/>
        </a:spcBef>
        <a:buFont typeface="Arial"/>
        <a:buChar char="•"/>
        <a:defRPr sz="2000" kern="1200">
          <a:solidFill>
            <a:srgbClr val="000000"/>
          </a:solidFill>
          <a:latin typeface="Open Sans"/>
          <a:ea typeface="+mn-ea"/>
          <a:cs typeface="Open Sans"/>
        </a:defRPr>
      </a:lvl3pPr>
      <a:lvl4pPr marL="1600200" indent="-228600" algn="l" defTabSz="457200" rtl="0" eaLnBrk="1" latinLnBrk="0" hangingPunct="1">
        <a:spcBef>
          <a:spcPct val="20000"/>
        </a:spcBef>
        <a:buFont typeface="Arial"/>
        <a:buChar char="–"/>
        <a:defRPr sz="1800" kern="1200">
          <a:solidFill>
            <a:srgbClr val="000000"/>
          </a:solidFill>
          <a:latin typeface="Open Sans"/>
          <a:ea typeface="+mn-ea"/>
          <a:cs typeface="Open Sans"/>
        </a:defRPr>
      </a:lvl4pPr>
      <a:lvl5pPr marL="2057400" indent="-228600" algn="l" defTabSz="457200" rtl="0" eaLnBrk="1" latinLnBrk="0" hangingPunct="1">
        <a:spcBef>
          <a:spcPct val="20000"/>
        </a:spcBef>
        <a:buFont typeface="Arial"/>
        <a:buChar char="»"/>
        <a:defRPr sz="1600" kern="1200">
          <a:solidFill>
            <a:srgbClr val="000000"/>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026" name="Subtitle 2"/>
          <p:cNvSpPr txBox="1">
            <a:spLocks/>
          </p:cNvSpPr>
          <p:nvPr/>
        </p:nvSpPr>
        <p:spPr bwMode="auto">
          <a:xfrm>
            <a:off x="228600" y="990600"/>
            <a:ext cx="8686800" cy="5715000"/>
          </a:xfrm>
          <a:prstGeom prst="rect">
            <a:avLst/>
          </a:prstGeom>
          <a:noFill/>
          <a:ln w="9525">
            <a:noFill/>
            <a:miter lim="800000"/>
            <a:headEnd/>
            <a:tailEnd/>
          </a:ln>
        </p:spPr>
        <p:txBody>
          <a:bodyPr/>
          <a:lstStyle/>
          <a:p>
            <a:pPr marL="266700" indent="-266700">
              <a:lnSpc>
                <a:spcPct val="90000"/>
              </a:lnSpc>
              <a:spcBef>
                <a:spcPts val="600"/>
              </a:spcBef>
              <a:spcAft>
                <a:spcPts val="600"/>
              </a:spcAft>
              <a:buClr>
                <a:schemeClr val="tx2"/>
              </a:buClr>
            </a:pPr>
            <a:r>
              <a:rPr lang="en-US" sz="2400" dirty="0">
                <a:solidFill>
                  <a:schemeClr val="bg1"/>
                </a:solidFill>
              </a:rPr>
              <a:t>Text line</a:t>
            </a:r>
          </a:p>
        </p:txBody>
      </p:sp>
    </p:spTree>
    <p:extLst>
      <p:ext uri="{BB962C8B-B14F-4D97-AF65-F5344CB8AC3E}">
        <p14:creationId xmlns:p14="http://schemas.microsoft.com/office/powerpoint/2010/main" val="3586465355"/>
      </p:ext>
    </p:extLst>
  </p:cSld>
  <p:clrMap bg1="dk2" tx1="lt1" bg2="dk1" tx2="lt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8" r:id="rId6"/>
  </p:sldLayoutIdLst>
  <p:transition/>
  <p:hf hdr="0" dt="0"/>
  <p:txStyles>
    <p:titleStyle>
      <a:lvl1pPr algn="l" rtl="0" eaLnBrk="1" fontAlgn="base" hangingPunct="1">
        <a:lnSpc>
          <a:spcPct val="85000"/>
        </a:lnSpc>
        <a:spcBef>
          <a:spcPct val="0"/>
        </a:spcBef>
        <a:spcAft>
          <a:spcPct val="0"/>
        </a:spcAft>
        <a:defRPr sz="2400" b="1">
          <a:solidFill>
            <a:schemeClr val="tx2"/>
          </a:solidFill>
          <a:latin typeface="+mj-lt"/>
          <a:ea typeface="ＭＳ Ｐゴシック" charset="-128"/>
          <a:cs typeface="ＭＳ Ｐゴシック" charset="-128"/>
        </a:defRPr>
      </a:lvl1pPr>
      <a:lvl2pPr algn="l" rtl="0" eaLnBrk="1" fontAlgn="base" hangingPunct="1">
        <a:lnSpc>
          <a:spcPct val="85000"/>
        </a:lnSpc>
        <a:spcBef>
          <a:spcPct val="0"/>
        </a:spcBef>
        <a:spcAft>
          <a:spcPct val="0"/>
        </a:spcAft>
        <a:defRPr sz="2400" b="1">
          <a:solidFill>
            <a:schemeClr val="tx2"/>
          </a:solidFill>
          <a:latin typeface="Arial" charset="0"/>
          <a:ea typeface="ＭＳ Ｐゴシック" charset="-128"/>
          <a:cs typeface="ＭＳ Ｐゴシック" charset="-128"/>
        </a:defRPr>
      </a:lvl2pPr>
      <a:lvl3pPr algn="l" rtl="0" eaLnBrk="1" fontAlgn="base" hangingPunct="1">
        <a:lnSpc>
          <a:spcPct val="85000"/>
        </a:lnSpc>
        <a:spcBef>
          <a:spcPct val="0"/>
        </a:spcBef>
        <a:spcAft>
          <a:spcPct val="0"/>
        </a:spcAft>
        <a:defRPr sz="2400" b="1">
          <a:solidFill>
            <a:schemeClr val="tx2"/>
          </a:solidFill>
          <a:latin typeface="Arial" charset="0"/>
          <a:ea typeface="ＭＳ Ｐゴシック" charset="-128"/>
          <a:cs typeface="ＭＳ Ｐゴシック" charset="-128"/>
        </a:defRPr>
      </a:lvl3pPr>
      <a:lvl4pPr algn="l" rtl="0" eaLnBrk="1" fontAlgn="base" hangingPunct="1">
        <a:lnSpc>
          <a:spcPct val="85000"/>
        </a:lnSpc>
        <a:spcBef>
          <a:spcPct val="0"/>
        </a:spcBef>
        <a:spcAft>
          <a:spcPct val="0"/>
        </a:spcAft>
        <a:defRPr sz="2400" b="1">
          <a:solidFill>
            <a:schemeClr val="tx2"/>
          </a:solidFill>
          <a:latin typeface="Arial" charset="0"/>
          <a:ea typeface="ＭＳ Ｐゴシック" charset="-128"/>
          <a:cs typeface="ＭＳ Ｐゴシック" charset="-128"/>
        </a:defRPr>
      </a:lvl4pPr>
      <a:lvl5pPr algn="l" rtl="0" eaLnBrk="1" fontAlgn="base" hangingPunct="1">
        <a:lnSpc>
          <a:spcPct val="85000"/>
        </a:lnSpc>
        <a:spcBef>
          <a:spcPct val="0"/>
        </a:spcBef>
        <a:spcAft>
          <a:spcPct val="0"/>
        </a:spcAft>
        <a:defRPr sz="2400" b="1">
          <a:solidFill>
            <a:schemeClr val="tx2"/>
          </a:solidFill>
          <a:latin typeface="Arial" charset="0"/>
          <a:ea typeface="ＭＳ Ｐゴシック" charset="-128"/>
          <a:cs typeface="ＭＳ Ｐゴシック" charset="-128"/>
        </a:defRPr>
      </a:lvl5pPr>
      <a:lvl6pPr marL="457200" algn="l" rtl="0" eaLnBrk="1" fontAlgn="base" hangingPunct="1">
        <a:lnSpc>
          <a:spcPct val="85000"/>
        </a:lnSpc>
        <a:spcBef>
          <a:spcPct val="0"/>
        </a:spcBef>
        <a:spcAft>
          <a:spcPct val="0"/>
        </a:spcAft>
        <a:defRPr sz="4400" b="1">
          <a:solidFill>
            <a:schemeClr val="tx2"/>
          </a:solidFill>
          <a:latin typeface="Arial" charset="0"/>
        </a:defRPr>
      </a:lvl6pPr>
      <a:lvl7pPr marL="914400" algn="l" rtl="0" eaLnBrk="1" fontAlgn="base" hangingPunct="1">
        <a:lnSpc>
          <a:spcPct val="85000"/>
        </a:lnSpc>
        <a:spcBef>
          <a:spcPct val="0"/>
        </a:spcBef>
        <a:spcAft>
          <a:spcPct val="0"/>
        </a:spcAft>
        <a:defRPr sz="4400" b="1">
          <a:solidFill>
            <a:schemeClr val="tx2"/>
          </a:solidFill>
          <a:latin typeface="Arial" charset="0"/>
        </a:defRPr>
      </a:lvl7pPr>
      <a:lvl8pPr marL="1371600" algn="l" rtl="0" eaLnBrk="1" fontAlgn="base" hangingPunct="1">
        <a:lnSpc>
          <a:spcPct val="85000"/>
        </a:lnSpc>
        <a:spcBef>
          <a:spcPct val="0"/>
        </a:spcBef>
        <a:spcAft>
          <a:spcPct val="0"/>
        </a:spcAft>
        <a:defRPr sz="4400" b="1">
          <a:solidFill>
            <a:schemeClr val="tx2"/>
          </a:solidFill>
          <a:latin typeface="Arial" charset="0"/>
        </a:defRPr>
      </a:lvl8pPr>
      <a:lvl9pPr marL="1828800" algn="l" rtl="0" eaLnBrk="1" fontAlgn="base" hangingPunct="1">
        <a:lnSpc>
          <a:spcPct val="85000"/>
        </a:lnSpc>
        <a:spcBef>
          <a:spcPct val="0"/>
        </a:spcBef>
        <a:spcAft>
          <a:spcPct val="0"/>
        </a:spcAft>
        <a:defRPr sz="4400" b="1">
          <a:solidFill>
            <a:schemeClr val="tx2"/>
          </a:solidFill>
          <a:latin typeface="Arial" charset="0"/>
        </a:defRPr>
      </a:lvl9pPr>
    </p:titleStyle>
    <p:bodyStyle>
      <a:lvl1pPr marL="266700" indent="-266700" algn="l" rtl="0" eaLnBrk="1" fontAlgn="base" hangingPunct="1">
        <a:lnSpc>
          <a:spcPct val="90000"/>
        </a:lnSpc>
        <a:spcBef>
          <a:spcPts val="600"/>
        </a:spcBef>
        <a:spcAft>
          <a:spcPts val="600"/>
        </a:spcAft>
        <a:buClr>
          <a:schemeClr val="tx2"/>
        </a:buClr>
        <a:defRPr sz="2400">
          <a:solidFill>
            <a:schemeClr val="tx1"/>
          </a:solidFill>
          <a:latin typeface="+mn-lt"/>
          <a:ea typeface="ＭＳ Ｐゴシック" charset="-128"/>
          <a:cs typeface="ＭＳ Ｐゴシック" charset="-128"/>
        </a:defRPr>
      </a:lvl1pPr>
      <a:lvl2pPr marL="808038" indent="-352425" algn="l" rtl="0" eaLnBrk="1" fontAlgn="base" hangingPunct="1">
        <a:lnSpc>
          <a:spcPct val="90000"/>
        </a:lnSpc>
        <a:spcBef>
          <a:spcPct val="0"/>
        </a:spcBef>
        <a:spcAft>
          <a:spcPts val="300"/>
        </a:spcAft>
        <a:buClr>
          <a:schemeClr val="tx2"/>
        </a:buClr>
        <a:buFont typeface="Arial" charset="0"/>
        <a:buChar char="&gt;"/>
        <a:defRPr sz="2400">
          <a:solidFill>
            <a:schemeClr val="tx1"/>
          </a:solidFill>
          <a:latin typeface="+mn-lt"/>
          <a:ea typeface="ＭＳ Ｐゴシック" charset="-128"/>
          <a:cs typeface="ＭＳ Ｐゴシック"/>
        </a:defRPr>
      </a:lvl2pPr>
      <a:lvl3pPr marL="1233488" indent="-228600" algn="l" rtl="0" eaLnBrk="1" fontAlgn="base" hangingPunct="1">
        <a:lnSpc>
          <a:spcPct val="90000"/>
        </a:lnSpc>
        <a:spcBef>
          <a:spcPct val="20000"/>
        </a:spcBef>
        <a:spcAft>
          <a:spcPct val="0"/>
        </a:spcAft>
        <a:buClr>
          <a:schemeClr val="tx2"/>
        </a:buClr>
        <a:buFont typeface="Arial" charset="0"/>
        <a:buChar char="–"/>
        <a:defRPr sz="2400">
          <a:solidFill>
            <a:schemeClr val="tx1"/>
          </a:solidFill>
          <a:latin typeface="+mn-lt"/>
          <a:ea typeface="ＭＳ Ｐゴシック" charset="-128"/>
          <a:cs typeface="ＭＳ Ｐゴシック"/>
        </a:defRPr>
      </a:lvl3pPr>
      <a:lvl4pPr marL="1641475" indent="-228600" algn="l" rtl="0" eaLnBrk="1" fontAlgn="base" hangingPunct="1">
        <a:lnSpc>
          <a:spcPct val="90000"/>
        </a:lnSpc>
        <a:spcBef>
          <a:spcPct val="20000"/>
        </a:spcBef>
        <a:spcAft>
          <a:spcPct val="0"/>
        </a:spcAft>
        <a:buClr>
          <a:schemeClr val="tx2"/>
        </a:buClr>
        <a:buFont typeface="Arial" charset="0"/>
        <a:buChar char="–"/>
        <a:defRPr sz="2400">
          <a:solidFill>
            <a:schemeClr val="tx1"/>
          </a:solidFill>
          <a:latin typeface="+mn-lt"/>
          <a:ea typeface="ＭＳ Ｐゴシック" charset="-128"/>
          <a:cs typeface="ＭＳ Ｐゴシック"/>
        </a:defRPr>
      </a:lvl4pPr>
      <a:lvl5pPr marL="2057400" indent="-228600" algn="l" rtl="0" eaLnBrk="1" fontAlgn="base" hangingPunct="1">
        <a:lnSpc>
          <a:spcPct val="90000"/>
        </a:lnSpc>
        <a:spcBef>
          <a:spcPct val="20000"/>
        </a:spcBef>
        <a:spcAft>
          <a:spcPct val="0"/>
        </a:spcAft>
        <a:buClr>
          <a:schemeClr val="tx2"/>
        </a:buClr>
        <a:buFont typeface="Arial" charset="0"/>
        <a:buChar char="–"/>
        <a:defRPr sz="2400">
          <a:solidFill>
            <a:schemeClr val="tx1"/>
          </a:solidFill>
          <a:latin typeface="+mn-lt"/>
          <a:ea typeface="ＭＳ Ｐゴシック" charset="-128"/>
          <a:cs typeface="ＭＳ Ｐゴシック"/>
        </a:defRPr>
      </a:lvl5pPr>
      <a:lvl6pPr marL="2514600" indent="-228600" algn="l" rtl="0" eaLnBrk="1" fontAlgn="base" hangingPunct="1">
        <a:lnSpc>
          <a:spcPct val="90000"/>
        </a:lnSpc>
        <a:spcBef>
          <a:spcPct val="20000"/>
        </a:spcBef>
        <a:spcAft>
          <a:spcPct val="0"/>
        </a:spcAft>
        <a:buClr>
          <a:schemeClr val="tx2"/>
        </a:buClr>
        <a:buFont typeface="Arial" charset="0"/>
        <a:buChar char="–"/>
        <a:defRPr sz="2400">
          <a:solidFill>
            <a:schemeClr val="accent2"/>
          </a:solidFill>
          <a:latin typeface="+mn-lt"/>
          <a:ea typeface="ＭＳ Ｐゴシック" charset="-128"/>
        </a:defRPr>
      </a:lvl6pPr>
      <a:lvl7pPr marL="2971800" indent="-228600" algn="l" rtl="0" eaLnBrk="1" fontAlgn="base" hangingPunct="1">
        <a:lnSpc>
          <a:spcPct val="90000"/>
        </a:lnSpc>
        <a:spcBef>
          <a:spcPct val="20000"/>
        </a:spcBef>
        <a:spcAft>
          <a:spcPct val="0"/>
        </a:spcAft>
        <a:buClr>
          <a:schemeClr val="tx2"/>
        </a:buClr>
        <a:buFont typeface="Arial" charset="0"/>
        <a:buChar char="–"/>
        <a:defRPr sz="2400">
          <a:solidFill>
            <a:schemeClr val="accent2"/>
          </a:solidFill>
          <a:latin typeface="+mn-lt"/>
          <a:ea typeface="ＭＳ Ｐゴシック" charset="-128"/>
        </a:defRPr>
      </a:lvl7pPr>
      <a:lvl8pPr marL="3429000" indent="-228600" algn="l" rtl="0" eaLnBrk="1" fontAlgn="base" hangingPunct="1">
        <a:lnSpc>
          <a:spcPct val="90000"/>
        </a:lnSpc>
        <a:spcBef>
          <a:spcPct val="20000"/>
        </a:spcBef>
        <a:spcAft>
          <a:spcPct val="0"/>
        </a:spcAft>
        <a:buClr>
          <a:schemeClr val="tx2"/>
        </a:buClr>
        <a:buFont typeface="Arial" charset="0"/>
        <a:buChar char="–"/>
        <a:defRPr sz="2400">
          <a:solidFill>
            <a:schemeClr val="accent2"/>
          </a:solidFill>
          <a:latin typeface="+mn-lt"/>
          <a:ea typeface="ＭＳ Ｐゴシック" charset="-128"/>
        </a:defRPr>
      </a:lvl8pPr>
      <a:lvl9pPr marL="3886200" indent="-228600" algn="l" rtl="0" eaLnBrk="1" fontAlgn="base" hangingPunct="1">
        <a:lnSpc>
          <a:spcPct val="90000"/>
        </a:lnSpc>
        <a:spcBef>
          <a:spcPct val="20000"/>
        </a:spcBef>
        <a:spcAft>
          <a:spcPct val="0"/>
        </a:spcAft>
        <a:buClr>
          <a:schemeClr val="tx2"/>
        </a:buClr>
        <a:buFont typeface="Arial" charset="0"/>
        <a:buChar char="–"/>
        <a:defRPr sz="2400">
          <a:solidFill>
            <a:schemeClr val="accent2"/>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028306"/>
      </p:ext>
    </p:extLst>
  </p:cSld>
  <p:clrMap bg1="dk2" tx1="lt1" bg2="dk1"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7" r:id="rId5"/>
    <p:sldLayoutId id="2147483748" r:id="rId6"/>
    <p:sldLayoutId id="2147483749" r:id="rId7"/>
  </p:sldLayoutIdLst>
  <p:transition/>
  <p:hf hdr="0" dt="0"/>
  <p:txStyles>
    <p:titleStyle>
      <a:lvl1pPr algn="l" rtl="0" eaLnBrk="0" fontAlgn="base" hangingPunct="0">
        <a:lnSpc>
          <a:spcPct val="85000"/>
        </a:lnSpc>
        <a:spcBef>
          <a:spcPct val="0"/>
        </a:spcBef>
        <a:spcAft>
          <a:spcPct val="0"/>
        </a:spcAft>
        <a:defRPr sz="2400" b="1">
          <a:solidFill>
            <a:schemeClr val="tx2"/>
          </a:solidFill>
          <a:latin typeface="+mj-lt"/>
          <a:ea typeface="ＭＳ Ｐゴシック" charset="-128"/>
          <a:cs typeface="ＭＳ Ｐゴシック" charset="-128"/>
        </a:defRPr>
      </a:lvl1pPr>
      <a:lvl2pPr algn="l" rtl="0" eaLnBrk="0" fontAlgn="base" hangingPunct="0">
        <a:lnSpc>
          <a:spcPct val="85000"/>
        </a:lnSpc>
        <a:spcBef>
          <a:spcPct val="0"/>
        </a:spcBef>
        <a:spcAft>
          <a:spcPct val="0"/>
        </a:spcAft>
        <a:defRPr sz="2400" b="1">
          <a:solidFill>
            <a:schemeClr val="tx2"/>
          </a:solidFill>
          <a:latin typeface="Arial" charset="0"/>
          <a:ea typeface="ＭＳ Ｐゴシック" charset="-128"/>
          <a:cs typeface="ＭＳ Ｐゴシック" charset="-128"/>
        </a:defRPr>
      </a:lvl2pPr>
      <a:lvl3pPr algn="l" rtl="0" eaLnBrk="0" fontAlgn="base" hangingPunct="0">
        <a:lnSpc>
          <a:spcPct val="85000"/>
        </a:lnSpc>
        <a:spcBef>
          <a:spcPct val="0"/>
        </a:spcBef>
        <a:spcAft>
          <a:spcPct val="0"/>
        </a:spcAft>
        <a:defRPr sz="2400" b="1">
          <a:solidFill>
            <a:schemeClr val="tx2"/>
          </a:solidFill>
          <a:latin typeface="Arial" charset="0"/>
          <a:ea typeface="ＭＳ Ｐゴシック" charset="-128"/>
          <a:cs typeface="ＭＳ Ｐゴシック" charset="-128"/>
        </a:defRPr>
      </a:lvl3pPr>
      <a:lvl4pPr algn="l" rtl="0" eaLnBrk="0" fontAlgn="base" hangingPunct="0">
        <a:lnSpc>
          <a:spcPct val="85000"/>
        </a:lnSpc>
        <a:spcBef>
          <a:spcPct val="0"/>
        </a:spcBef>
        <a:spcAft>
          <a:spcPct val="0"/>
        </a:spcAft>
        <a:defRPr sz="2400" b="1">
          <a:solidFill>
            <a:schemeClr val="tx2"/>
          </a:solidFill>
          <a:latin typeface="Arial" charset="0"/>
          <a:ea typeface="ＭＳ Ｐゴシック" charset="-128"/>
          <a:cs typeface="ＭＳ Ｐゴシック" charset="-128"/>
        </a:defRPr>
      </a:lvl4pPr>
      <a:lvl5pPr algn="l" rtl="0" eaLnBrk="0" fontAlgn="base" hangingPunct="0">
        <a:lnSpc>
          <a:spcPct val="85000"/>
        </a:lnSpc>
        <a:spcBef>
          <a:spcPct val="0"/>
        </a:spcBef>
        <a:spcAft>
          <a:spcPct val="0"/>
        </a:spcAft>
        <a:defRPr sz="2400" b="1">
          <a:solidFill>
            <a:schemeClr val="tx2"/>
          </a:solidFill>
          <a:latin typeface="Arial" charset="0"/>
          <a:ea typeface="ＭＳ Ｐゴシック" charset="-128"/>
          <a:cs typeface="ＭＳ Ｐゴシック" charset="-128"/>
        </a:defRPr>
      </a:lvl5pPr>
      <a:lvl6pPr marL="457200" algn="l" rtl="0" fontAlgn="base">
        <a:lnSpc>
          <a:spcPct val="85000"/>
        </a:lnSpc>
        <a:spcBef>
          <a:spcPct val="0"/>
        </a:spcBef>
        <a:spcAft>
          <a:spcPct val="0"/>
        </a:spcAft>
        <a:defRPr sz="4400" b="1">
          <a:solidFill>
            <a:schemeClr val="tx2"/>
          </a:solidFill>
          <a:latin typeface="Arial" charset="0"/>
        </a:defRPr>
      </a:lvl6pPr>
      <a:lvl7pPr marL="914400" algn="l" rtl="0" fontAlgn="base">
        <a:lnSpc>
          <a:spcPct val="85000"/>
        </a:lnSpc>
        <a:spcBef>
          <a:spcPct val="0"/>
        </a:spcBef>
        <a:spcAft>
          <a:spcPct val="0"/>
        </a:spcAft>
        <a:defRPr sz="4400" b="1">
          <a:solidFill>
            <a:schemeClr val="tx2"/>
          </a:solidFill>
          <a:latin typeface="Arial" charset="0"/>
        </a:defRPr>
      </a:lvl7pPr>
      <a:lvl8pPr marL="1371600" algn="l" rtl="0" fontAlgn="base">
        <a:lnSpc>
          <a:spcPct val="85000"/>
        </a:lnSpc>
        <a:spcBef>
          <a:spcPct val="0"/>
        </a:spcBef>
        <a:spcAft>
          <a:spcPct val="0"/>
        </a:spcAft>
        <a:defRPr sz="4400" b="1">
          <a:solidFill>
            <a:schemeClr val="tx2"/>
          </a:solidFill>
          <a:latin typeface="Arial" charset="0"/>
        </a:defRPr>
      </a:lvl8pPr>
      <a:lvl9pPr marL="1828800" algn="l" rtl="0" fontAlgn="base">
        <a:lnSpc>
          <a:spcPct val="85000"/>
        </a:lnSpc>
        <a:spcBef>
          <a:spcPct val="0"/>
        </a:spcBef>
        <a:spcAft>
          <a:spcPct val="0"/>
        </a:spcAft>
        <a:defRPr sz="4400" b="1">
          <a:solidFill>
            <a:schemeClr val="tx2"/>
          </a:solidFill>
          <a:latin typeface="Arial" charset="0"/>
        </a:defRPr>
      </a:lvl9pPr>
    </p:titleStyle>
    <p:bodyStyle>
      <a:lvl1pPr marL="266700" indent="-266700" algn="l" rtl="0" eaLnBrk="0" fontAlgn="base" hangingPunct="0">
        <a:lnSpc>
          <a:spcPct val="90000"/>
        </a:lnSpc>
        <a:spcBef>
          <a:spcPts val="600"/>
        </a:spcBef>
        <a:spcAft>
          <a:spcPts val="600"/>
        </a:spcAft>
        <a:buClr>
          <a:schemeClr val="tx2"/>
        </a:buClr>
        <a:defRPr sz="2400">
          <a:solidFill>
            <a:schemeClr val="tx1"/>
          </a:solidFill>
          <a:latin typeface="+mn-lt"/>
          <a:ea typeface="ＭＳ Ｐゴシック" charset="-128"/>
          <a:cs typeface="ＭＳ Ｐゴシック" charset="-128"/>
        </a:defRPr>
      </a:lvl1pPr>
      <a:lvl2pPr marL="808038" indent="-352425" algn="l" rtl="0" eaLnBrk="0" fontAlgn="base" hangingPunct="0">
        <a:lnSpc>
          <a:spcPct val="90000"/>
        </a:lnSpc>
        <a:spcBef>
          <a:spcPct val="0"/>
        </a:spcBef>
        <a:spcAft>
          <a:spcPts val="300"/>
        </a:spcAft>
        <a:buClr>
          <a:schemeClr val="tx2"/>
        </a:buClr>
        <a:buFont typeface="Arial" charset="0"/>
        <a:buChar char="&gt;"/>
        <a:defRPr sz="2400">
          <a:solidFill>
            <a:schemeClr val="tx1"/>
          </a:solidFill>
          <a:latin typeface="+mn-lt"/>
          <a:ea typeface="ＭＳ Ｐゴシック" charset="-128"/>
          <a:cs typeface="ＭＳ Ｐゴシック"/>
        </a:defRPr>
      </a:lvl2pPr>
      <a:lvl3pPr marL="1233488" indent="-228600" algn="l" rtl="0" eaLnBrk="0" fontAlgn="base" hangingPunct="0">
        <a:lnSpc>
          <a:spcPct val="90000"/>
        </a:lnSpc>
        <a:spcBef>
          <a:spcPct val="20000"/>
        </a:spcBef>
        <a:spcAft>
          <a:spcPct val="0"/>
        </a:spcAft>
        <a:buClr>
          <a:schemeClr val="tx2"/>
        </a:buClr>
        <a:buFont typeface="Arial" charset="0"/>
        <a:buChar char="–"/>
        <a:defRPr sz="2400">
          <a:solidFill>
            <a:schemeClr val="tx1"/>
          </a:solidFill>
          <a:latin typeface="+mn-lt"/>
          <a:ea typeface="ＭＳ Ｐゴシック" charset="-128"/>
          <a:cs typeface="ＭＳ Ｐゴシック"/>
        </a:defRPr>
      </a:lvl3pPr>
      <a:lvl4pPr marL="1641475" indent="-228600" algn="l" rtl="0" eaLnBrk="0" fontAlgn="base" hangingPunct="0">
        <a:lnSpc>
          <a:spcPct val="90000"/>
        </a:lnSpc>
        <a:spcBef>
          <a:spcPct val="20000"/>
        </a:spcBef>
        <a:spcAft>
          <a:spcPct val="0"/>
        </a:spcAft>
        <a:buClr>
          <a:schemeClr val="tx2"/>
        </a:buClr>
        <a:buFont typeface="Arial" charset="0"/>
        <a:buChar char="–"/>
        <a:defRPr sz="2400">
          <a:solidFill>
            <a:schemeClr val="tx1"/>
          </a:solidFill>
          <a:latin typeface="+mn-lt"/>
          <a:ea typeface="ＭＳ Ｐゴシック" charset="-128"/>
          <a:cs typeface="ＭＳ Ｐゴシック"/>
        </a:defRPr>
      </a:lvl4pPr>
      <a:lvl5pPr marL="2057400" indent="-228600" algn="l" rtl="0" eaLnBrk="0" fontAlgn="base" hangingPunct="0">
        <a:lnSpc>
          <a:spcPct val="90000"/>
        </a:lnSpc>
        <a:spcBef>
          <a:spcPct val="20000"/>
        </a:spcBef>
        <a:spcAft>
          <a:spcPct val="0"/>
        </a:spcAft>
        <a:buClr>
          <a:schemeClr val="tx2"/>
        </a:buClr>
        <a:buFont typeface="Arial" charset="0"/>
        <a:buChar char="–"/>
        <a:defRPr sz="2400">
          <a:solidFill>
            <a:schemeClr val="tx1"/>
          </a:solidFill>
          <a:latin typeface="+mn-lt"/>
          <a:ea typeface="ＭＳ Ｐゴシック" charset="-128"/>
          <a:cs typeface="ＭＳ Ｐゴシック"/>
        </a:defRPr>
      </a:lvl5pPr>
      <a:lvl6pPr marL="2514600" indent="-228600" algn="l" rtl="0" fontAlgn="base">
        <a:lnSpc>
          <a:spcPct val="90000"/>
        </a:lnSpc>
        <a:spcBef>
          <a:spcPct val="20000"/>
        </a:spcBef>
        <a:spcAft>
          <a:spcPct val="0"/>
        </a:spcAft>
        <a:buClr>
          <a:schemeClr val="tx2"/>
        </a:buClr>
        <a:buFont typeface="Arial" charset="0"/>
        <a:buChar char="–"/>
        <a:defRPr sz="2400">
          <a:solidFill>
            <a:schemeClr val="accent2"/>
          </a:solidFill>
          <a:latin typeface="+mn-lt"/>
          <a:ea typeface="ＭＳ Ｐゴシック" charset="-128"/>
        </a:defRPr>
      </a:lvl6pPr>
      <a:lvl7pPr marL="2971800" indent="-228600" algn="l" rtl="0" fontAlgn="base">
        <a:lnSpc>
          <a:spcPct val="90000"/>
        </a:lnSpc>
        <a:spcBef>
          <a:spcPct val="20000"/>
        </a:spcBef>
        <a:spcAft>
          <a:spcPct val="0"/>
        </a:spcAft>
        <a:buClr>
          <a:schemeClr val="tx2"/>
        </a:buClr>
        <a:buFont typeface="Arial" charset="0"/>
        <a:buChar char="–"/>
        <a:defRPr sz="2400">
          <a:solidFill>
            <a:schemeClr val="accent2"/>
          </a:solidFill>
          <a:latin typeface="+mn-lt"/>
          <a:ea typeface="ＭＳ Ｐゴシック" charset="-128"/>
        </a:defRPr>
      </a:lvl7pPr>
      <a:lvl8pPr marL="3429000" indent="-228600" algn="l" rtl="0" fontAlgn="base">
        <a:lnSpc>
          <a:spcPct val="90000"/>
        </a:lnSpc>
        <a:spcBef>
          <a:spcPct val="20000"/>
        </a:spcBef>
        <a:spcAft>
          <a:spcPct val="0"/>
        </a:spcAft>
        <a:buClr>
          <a:schemeClr val="tx2"/>
        </a:buClr>
        <a:buFont typeface="Arial" charset="0"/>
        <a:buChar char="–"/>
        <a:defRPr sz="2400">
          <a:solidFill>
            <a:schemeClr val="accent2"/>
          </a:solidFill>
          <a:latin typeface="+mn-lt"/>
          <a:ea typeface="ＭＳ Ｐゴシック" charset="-128"/>
        </a:defRPr>
      </a:lvl8pPr>
      <a:lvl9pPr marL="3886200" indent="-228600" algn="l" rtl="0" fontAlgn="base">
        <a:lnSpc>
          <a:spcPct val="90000"/>
        </a:lnSpc>
        <a:spcBef>
          <a:spcPct val="20000"/>
        </a:spcBef>
        <a:spcAft>
          <a:spcPct val="0"/>
        </a:spcAft>
        <a:buClr>
          <a:schemeClr val="tx2"/>
        </a:buClr>
        <a:buFont typeface="Arial" charset="0"/>
        <a:buChar char="–"/>
        <a:defRPr sz="2400">
          <a:solidFill>
            <a:schemeClr val="accent2"/>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90000"/>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AU" dirty="0"/>
              <a:t>Title</a:t>
            </a:r>
            <a:endParaRPr lang="en-US" dirty="0"/>
          </a:p>
        </p:txBody>
      </p:sp>
      <p:sp>
        <p:nvSpPr>
          <p:cNvPr id="3" name="Text Placeholder 2"/>
          <p:cNvSpPr>
            <a:spLocks noGrp="1"/>
          </p:cNvSpPr>
          <p:nvPr>
            <p:ph type="body" idx="1"/>
          </p:nvPr>
        </p:nvSpPr>
        <p:spPr>
          <a:xfrm>
            <a:off x="457200" y="1417648"/>
            <a:ext cx="8229600" cy="3991833"/>
          </a:xfrm>
          <a:prstGeom prst="rect">
            <a:avLst/>
          </a:prstGeom>
          <a:solidFill>
            <a:srgbClr val="F6F6F6"/>
          </a:solidFill>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descr="KNOWING Logo 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cxnSp>
        <p:nvCxnSpPr>
          <p:cNvPr id="6" name="Straight Connector 5"/>
          <p:cNvCxnSpPr/>
          <p:nvPr/>
        </p:nvCxnSpPr>
        <p:spPr>
          <a:xfrm>
            <a:off x="457200" y="6450903"/>
            <a:ext cx="71622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6020920"/>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Lst>
  <p:hf hdr="0" ftr="0" dt="0"/>
  <p:txStyles>
    <p:titleStyle>
      <a:lvl1pPr algn="l" defTabSz="457200" rtl="0" eaLnBrk="1" latinLnBrk="0" hangingPunct="1">
        <a:spcBef>
          <a:spcPct val="0"/>
        </a:spcBef>
        <a:buNone/>
        <a:defRPr sz="4400" b="0" kern="1200">
          <a:solidFill>
            <a:schemeClr val="tx1"/>
          </a:solidFill>
          <a:latin typeface="Open Sans"/>
          <a:ea typeface="+mj-ea"/>
          <a:cs typeface="Open Sans"/>
        </a:defRPr>
      </a:lvl1pPr>
    </p:titleStyle>
    <p:bodyStyle>
      <a:lvl1pPr marL="342900" indent="-342900" algn="l" defTabSz="457200" rtl="0" eaLnBrk="1" latinLnBrk="0" hangingPunct="1">
        <a:spcBef>
          <a:spcPct val="20000"/>
        </a:spcBef>
        <a:buFont typeface="Arial"/>
        <a:buChar char="•"/>
        <a:defRPr sz="3200" kern="120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000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0000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82000"/>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AU" dirty="0"/>
              <a:t>Title</a:t>
            </a:r>
            <a:endParaRPr lang="en-US" dirty="0"/>
          </a:p>
        </p:txBody>
      </p:sp>
      <p:sp>
        <p:nvSpPr>
          <p:cNvPr id="3" name="Text Placeholder 2"/>
          <p:cNvSpPr>
            <a:spLocks noGrp="1"/>
          </p:cNvSpPr>
          <p:nvPr>
            <p:ph type="body" idx="1"/>
          </p:nvPr>
        </p:nvSpPr>
        <p:spPr>
          <a:xfrm>
            <a:off x="457200" y="1417648"/>
            <a:ext cx="8229600" cy="3991833"/>
          </a:xfrm>
          <a:prstGeom prst="rect">
            <a:avLst/>
          </a:prstGeom>
          <a:solidFill>
            <a:srgbClr val="F6F6F6"/>
          </a:solidFill>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descr="KNOWING Logo 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cxnSp>
        <p:nvCxnSpPr>
          <p:cNvPr id="6" name="Straight Connector 5"/>
          <p:cNvCxnSpPr/>
          <p:nvPr/>
        </p:nvCxnSpPr>
        <p:spPr>
          <a:xfrm>
            <a:off x="457200" y="6450903"/>
            <a:ext cx="71622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0722742"/>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Lst>
  <p:txStyles>
    <p:titleStyle>
      <a:lvl1pPr algn="l" defTabSz="457200" rtl="0" eaLnBrk="1" latinLnBrk="0" hangingPunct="1">
        <a:spcBef>
          <a:spcPct val="0"/>
        </a:spcBef>
        <a:buNone/>
        <a:defRPr sz="4400" b="0" kern="1200">
          <a:solidFill>
            <a:schemeClr val="tx1"/>
          </a:solidFill>
          <a:latin typeface="Open Sans"/>
          <a:ea typeface="+mj-ea"/>
          <a:cs typeface="Open Sans"/>
        </a:defRPr>
      </a:lvl1pPr>
    </p:titleStyle>
    <p:bodyStyle>
      <a:lvl1pPr marL="342900" indent="-342900" algn="l" defTabSz="457200" rtl="0" eaLnBrk="1" latinLnBrk="0" hangingPunct="1">
        <a:spcBef>
          <a:spcPct val="20000"/>
        </a:spcBef>
        <a:buFont typeface="Arial"/>
        <a:buChar char="•"/>
        <a:defRPr sz="3200" kern="120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000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0000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82000"/>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AU" dirty="0"/>
              <a:t>Title</a:t>
            </a:r>
            <a:endParaRPr lang="en-US" dirty="0"/>
          </a:p>
        </p:txBody>
      </p:sp>
      <p:sp>
        <p:nvSpPr>
          <p:cNvPr id="3" name="Text Placeholder 2"/>
          <p:cNvSpPr>
            <a:spLocks noGrp="1"/>
          </p:cNvSpPr>
          <p:nvPr>
            <p:ph type="body" idx="1"/>
          </p:nvPr>
        </p:nvSpPr>
        <p:spPr>
          <a:xfrm>
            <a:off x="457200" y="1417648"/>
            <a:ext cx="8229600" cy="3991833"/>
          </a:xfrm>
          <a:prstGeom prst="rect">
            <a:avLst/>
          </a:prstGeom>
          <a:solidFill>
            <a:srgbClr val="F6F6F6"/>
          </a:solidFill>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descr="KNOWING Logo 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cxnSp>
        <p:nvCxnSpPr>
          <p:cNvPr id="6" name="Straight Connector 5"/>
          <p:cNvCxnSpPr/>
          <p:nvPr/>
        </p:nvCxnSpPr>
        <p:spPr>
          <a:xfrm>
            <a:off x="457200" y="6450903"/>
            <a:ext cx="71622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0722742"/>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Lst>
  <p:hf hdr="0" ftr="0" dt="0"/>
  <p:txStyles>
    <p:titleStyle>
      <a:lvl1pPr algn="l" defTabSz="457200" rtl="0" eaLnBrk="1" latinLnBrk="0" hangingPunct="1">
        <a:spcBef>
          <a:spcPct val="0"/>
        </a:spcBef>
        <a:buNone/>
        <a:defRPr sz="4400" b="0" kern="1200">
          <a:solidFill>
            <a:schemeClr val="tx1"/>
          </a:solidFill>
          <a:latin typeface="Open Sans"/>
          <a:ea typeface="+mj-ea"/>
          <a:cs typeface="Open Sans"/>
        </a:defRPr>
      </a:lvl1pPr>
    </p:titleStyle>
    <p:bodyStyle>
      <a:lvl1pPr marL="342900" indent="-342900" algn="l" defTabSz="457200" rtl="0" eaLnBrk="1" latinLnBrk="0" hangingPunct="1">
        <a:spcBef>
          <a:spcPct val="20000"/>
        </a:spcBef>
        <a:buFont typeface="Arial"/>
        <a:buChar char="•"/>
        <a:defRPr sz="3200" kern="120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000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0000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19145" y="655637"/>
            <a:ext cx="7932737" cy="7921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a:t>Title</a:t>
            </a:r>
          </a:p>
        </p:txBody>
      </p:sp>
      <p:sp>
        <p:nvSpPr>
          <p:cNvPr id="1027" name="Rectangle 3"/>
          <p:cNvSpPr>
            <a:spLocks noGrp="1" noChangeArrowheads="1"/>
          </p:cNvSpPr>
          <p:nvPr>
            <p:ph type="body" idx="1"/>
          </p:nvPr>
        </p:nvSpPr>
        <p:spPr bwMode="auto">
          <a:xfrm>
            <a:off x="722313" y="1663709"/>
            <a:ext cx="7986712" cy="43148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029" name="Rectangle 5"/>
          <p:cNvSpPr>
            <a:spLocks noGrp="1" noChangeArrowheads="1"/>
          </p:cNvSpPr>
          <p:nvPr>
            <p:ph type="ftr" sz="quarter" idx="3"/>
          </p:nvPr>
        </p:nvSpPr>
        <p:spPr bwMode="auto">
          <a:xfrm>
            <a:off x="715966" y="6173797"/>
            <a:ext cx="5394325" cy="336551"/>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sz="1600"/>
            </a:lvl1pPr>
          </a:lstStyle>
          <a:p>
            <a:pPr fontAlgn="base">
              <a:spcBef>
                <a:spcPct val="0"/>
              </a:spcBef>
              <a:spcAft>
                <a:spcPct val="0"/>
              </a:spcAft>
              <a:defRPr/>
            </a:pPr>
            <a:endParaRPr lang="en-AU" dirty="0">
              <a:solidFill>
                <a:srgbClr val="000000"/>
              </a:solidFill>
            </a:endParaRPr>
          </a:p>
        </p:txBody>
      </p:sp>
      <p:sp>
        <p:nvSpPr>
          <p:cNvPr id="1030" name="Rectangle 6"/>
          <p:cNvSpPr>
            <a:spLocks noGrp="1" noChangeArrowheads="1"/>
          </p:cNvSpPr>
          <p:nvPr>
            <p:ph type="sldNum" sz="quarter" idx="4"/>
          </p:nvPr>
        </p:nvSpPr>
        <p:spPr bwMode="auto">
          <a:xfrm>
            <a:off x="6643701" y="6154740"/>
            <a:ext cx="1812925" cy="3651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1600"/>
            </a:lvl1pPr>
          </a:lstStyle>
          <a:p>
            <a:pPr fontAlgn="base">
              <a:spcBef>
                <a:spcPct val="0"/>
              </a:spcBef>
              <a:spcAft>
                <a:spcPct val="0"/>
              </a:spcAft>
              <a:defRPr/>
            </a:pPr>
            <a:fld id="{9C4C2615-2596-4B7F-8323-A49806F44CA8}" type="slidenum">
              <a:rPr lang="en-AU">
                <a:solidFill>
                  <a:srgbClr val="000000"/>
                </a:solidFill>
              </a:rPr>
              <a:pPr fontAlgn="base">
                <a:spcBef>
                  <a:spcPct val="0"/>
                </a:spcBef>
                <a:spcAft>
                  <a:spcPct val="0"/>
                </a:spcAft>
                <a:defRPr/>
              </a:pPr>
              <a:t>‹#›</a:t>
            </a:fld>
            <a:endParaRPr lang="en-AU" dirty="0">
              <a:solidFill>
                <a:srgbClr val="000000"/>
              </a:solidFill>
            </a:endParaRPr>
          </a:p>
        </p:txBody>
      </p:sp>
      <p:grpSp>
        <p:nvGrpSpPr>
          <p:cNvPr id="2" name="Group 11"/>
          <p:cNvGrpSpPr>
            <a:grpSpLocks noChangeAspect="1"/>
          </p:cNvGrpSpPr>
          <p:nvPr/>
        </p:nvGrpSpPr>
        <p:grpSpPr bwMode="auto">
          <a:xfrm>
            <a:off x="125427" y="5627697"/>
            <a:ext cx="541337" cy="820737"/>
            <a:chOff x="-10395" y="-17929"/>
            <a:chExt cx="26618" cy="40273"/>
          </a:xfrm>
        </p:grpSpPr>
        <p:sp>
          <p:nvSpPr>
            <p:cNvPr id="1036" name="Freeform 12"/>
            <p:cNvSpPr>
              <a:spLocks noChangeAspect="1" noEditPoints="1"/>
            </p:cNvSpPr>
            <p:nvPr/>
          </p:nvSpPr>
          <p:spPr bwMode="gray">
            <a:xfrm>
              <a:off x="-4306" y="1000"/>
              <a:ext cx="14441" cy="18306"/>
            </a:xfrm>
            <a:custGeom>
              <a:avLst/>
              <a:gdLst>
                <a:gd name="T0" fmla="*/ 2552 w 6120"/>
                <a:gd name="T1" fmla="*/ 3545 h 7720"/>
                <a:gd name="T2" fmla="*/ 2180 w 6120"/>
                <a:gd name="T3" fmla="*/ 3601 h 7720"/>
                <a:gd name="T4" fmla="*/ 2518 w 6120"/>
                <a:gd name="T5" fmla="*/ 4134 h 7720"/>
                <a:gd name="T6" fmla="*/ 2326 w 6120"/>
                <a:gd name="T7" fmla="*/ 4216 h 7720"/>
                <a:gd name="T8" fmla="*/ 1991 w 6120"/>
                <a:gd name="T9" fmla="*/ 3722 h 7720"/>
                <a:gd name="T10" fmla="*/ 1910 w 6120"/>
                <a:gd name="T11" fmla="*/ 3591 h 7720"/>
                <a:gd name="T12" fmla="*/ 1783 w 6120"/>
                <a:gd name="T13" fmla="*/ 4102 h 7720"/>
                <a:gd name="T14" fmla="*/ 1334 w 6120"/>
                <a:gd name="T15" fmla="*/ 4249 h 7720"/>
                <a:gd name="T16" fmla="*/ 1318 w 6120"/>
                <a:gd name="T17" fmla="*/ 3750 h 7720"/>
                <a:gd name="T18" fmla="*/ 1615 w 6120"/>
                <a:gd name="T19" fmla="*/ 3479 h 7720"/>
                <a:gd name="T20" fmla="*/ 1068 w 6120"/>
                <a:gd name="T21" fmla="*/ 3237 h 7720"/>
                <a:gd name="T22" fmla="*/ 1141 w 6120"/>
                <a:gd name="T23" fmla="*/ 3041 h 7720"/>
                <a:gd name="T24" fmla="*/ 1674 w 6120"/>
                <a:gd name="T25" fmla="*/ 3190 h 7720"/>
                <a:gd name="T26" fmla="*/ 1594 w 6120"/>
                <a:gd name="T27" fmla="*/ 2776 h 7720"/>
                <a:gd name="T28" fmla="*/ 1908 w 6120"/>
                <a:gd name="T29" fmla="*/ 2348 h 7720"/>
                <a:gd name="T30" fmla="*/ 1912 w 6120"/>
                <a:gd name="T31" fmla="*/ 2348 h 7720"/>
                <a:gd name="T32" fmla="*/ 1916 w 6120"/>
                <a:gd name="T33" fmla="*/ 2348 h 7720"/>
                <a:gd name="T34" fmla="*/ 2230 w 6120"/>
                <a:gd name="T35" fmla="*/ 2776 h 7720"/>
                <a:gd name="T36" fmla="*/ 2150 w 6120"/>
                <a:gd name="T37" fmla="*/ 3190 h 7720"/>
                <a:gd name="T38" fmla="*/ 2684 w 6120"/>
                <a:gd name="T39" fmla="*/ 3041 h 7720"/>
                <a:gd name="T40" fmla="*/ 2756 w 6120"/>
                <a:gd name="T41" fmla="*/ 3237 h 7720"/>
                <a:gd name="T42" fmla="*/ 2999 w 6120"/>
                <a:gd name="T43" fmla="*/ 6678 h 7720"/>
                <a:gd name="T44" fmla="*/ 2999 w 6120"/>
                <a:gd name="T45" fmla="*/ 6677 h 7720"/>
                <a:gd name="T46" fmla="*/ 3000 w 6120"/>
                <a:gd name="T47" fmla="*/ 6677 h 7720"/>
                <a:gd name="T48" fmla="*/ 5151 w 6120"/>
                <a:gd name="T49" fmla="*/ 972 h 7720"/>
                <a:gd name="T50" fmla="*/ 5995 w 6120"/>
                <a:gd name="T51" fmla="*/ 2567 h 7720"/>
                <a:gd name="T52" fmla="*/ 2998 w 6120"/>
                <a:gd name="T53" fmla="*/ 128 h 7720"/>
                <a:gd name="T54" fmla="*/ 848 w 6120"/>
                <a:gd name="T55" fmla="*/ 972 h 7720"/>
                <a:gd name="T56" fmla="*/ 2998 w 6120"/>
                <a:gd name="T57" fmla="*/ 6677 h 7720"/>
                <a:gd name="T58" fmla="*/ 2874 w 6120"/>
                <a:gd name="T59" fmla="*/ 7508 h 7720"/>
                <a:gd name="T60" fmla="*/ 126 w 6120"/>
                <a:gd name="T61" fmla="*/ 124 h 7720"/>
                <a:gd name="T62" fmla="*/ 2002 w 6120"/>
                <a:gd name="T63" fmla="*/ 0 h 7720"/>
                <a:gd name="T64" fmla="*/ 2 w 6120"/>
                <a:gd name="T65" fmla="*/ 2562 h 7720"/>
                <a:gd name="T66" fmla="*/ 2998 w 6120"/>
                <a:gd name="T67" fmla="*/ 7720 h 7720"/>
                <a:gd name="T68" fmla="*/ 3466 w 6120"/>
                <a:gd name="T69" fmla="*/ 3545 h 7720"/>
                <a:gd name="T70" fmla="*/ 3837 w 6120"/>
                <a:gd name="T71" fmla="*/ 3601 h 7720"/>
                <a:gd name="T72" fmla="*/ 3500 w 6120"/>
                <a:gd name="T73" fmla="*/ 4134 h 7720"/>
                <a:gd name="T74" fmla="*/ 3692 w 6120"/>
                <a:gd name="T75" fmla="*/ 4216 h 7720"/>
                <a:gd name="T76" fmla="*/ 4027 w 6120"/>
                <a:gd name="T77" fmla="*/ 3722 h 7720"/>
                <a:gd name="T78" fmla="*/ 4108 w 6120"/>
                <a:gd name="T79" fmla="*/ 3591 h 7720"/>
                <a:gd name="T80" fmla="*/ 4235 w 6120"/>
                <a:gd name="T81" fmla="*/ 4102 h 7720"/>
                <a:gd name="T82" fmla="*/ 4684 w 6120"/>
                <a:gd name="T83" fmla="*/ 4249 h 7720"/>
                <a:gd name="T84" fmla="*/ 4700 w 6120"/>
                <a:gd name="T85" fmla="*/ 3750 h 7720"/>
                <a:gd name="T86" fmla="*/ 4403 w 6120"/>
                <a:gd name="T87" fmla="*/ 3479 h 7720"/>
                <a:gd name="T88" fmla="*/ 4949 w 6120"/>
                <a:gd name="T89" fmla="*/ 3237 h 7720"/>
                <a:gd name="T90" fmla="*/ 4877 w 6120"/>
                <a:gd name="T91" fmla="*/ 3041 h 7720"/>
                <a:gd name="T92" fmla="*/ 4344 w 6120"/>
                <a:gd name="T93" fmla="*/ 3190 h 7720"/>
                <a:gd name="T94" fmla="*/ 4424 w 6120"/>
                <a:gd name="T95" fmla="*/ 2776 h 7720"/>
                <a:gd name="T96" fmla="*/ 4110 w 6120"/>
                <a:gd name="T97" fmla="*/ 2348 h 7720"/>
                <a:gd name="T98" fmla="*/ 4106 w 6120"/>
                <a:gd name="T99" fmla="*/ 2348 h 7720"/>
                <a:gd name="T100" fmla="*/ 4101 w 6120"/>
                <a:gd name="T101" fmla="*/ 2348 h 7720"/>
                <a:gd name="T102" fmla="*/ 3787 w 6120"/>
                <a:gd name="T103" fmla="*/ 2776 h 7720"/>
                <a:gd name="T104" fmla="*/ 3867 w 6120"/>
                <a:gd name="T105" fmla="*/ 3190 h 7720"/>
                <a:gd name="T106" fmla="*/ 3334 w 6120"/>
                <a:gd name="T107" fmla="*/ 3041 h 7720"/>
                <a:gd name="T108" fmla="*/ 3262 w 6120"/>
                <a:gd name="T109" fmla="*/ 3237 h 772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120"/>
                <a:gd name="T166" fmla="*/ 0 h 7720"/>
                <a:gd name="T167" fmla="*/ 6120 w 6120"/>
                <a:gd name="T168" fmla="*/ 7720 h 772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120" h="7720">
                  <a:moveTo>
                    <a:pt x="2756" y="3237"/>
                  </a:moveTo>
                  <a:cubicBezTo>
                    <a:pt x="2727" y="3358"/>
                    <a:pt x="2704" y="3479"/>
                    <a:pt x="2552" y="3545"/>
                  </a:cubicBezTo>
                  <a:cubicBezTo>
                    <a:pt x="2394" y="3613"/>
                    <a:pt x="2333" y="3499"/>
                    <a:pt x="2209" y="3479"/>
                  </a:cubicBezTo>
                  <a:cubicBezTo>
                    <a:pt x="2094" y="3461"/>
                    <a:pt x="2070" y="3599"/>
                    <a:pt x="2180" y="3601"/>
                  </a:cubicBezTo>
                  <a:cubicBezTo>
                    <a:pt x="2290" y="3603"/>
                    <a:pt x="2425" y="3599"/>
                    <a:pt x="2507" y="3750"/>
                  </a:cubicBezTo>
                  <a:cubicBezTo>
                    <a:pt x="2600" y="3923"/>
                    <a:pt x="2488" y="3998"/>
                    <a:pt x="2518" y="4134"/>
                  </a:cubicBezTo>
                  <a:cubicBezTo>
                    <a:pt x="2531" y="4194"/>
                    <a:pt x="2517" y="4229"/>
                    <a:pt x="2490" y="4249"/>
                  </a:cubicBezTo>
                  <a:cubicBezTo>
                    <a:pt x="2442" y="4284"/>
                    <a:pt x="2371" y="4248"/>
                    <a:pt x="2326" y="4216"/>
                  </a:cubicBezTo>
                  <a:cubicBezTo>
                    <a:pt x="2223" y="4144"/>
                    <a:pt x="2150" y="4224"/>
                    <a:pt x="2042" y="4102"/>
                  </a:cubicBezTo>
                  <a:cubicBezTo>
                    <a:pt x="1953" y="4002"/>
                    <a:pt x="1892" y="3881"/>
                    <a:pt x="1991" y="3722"/>
                  </a:cubicBezTo>
                  <a:cubicBezTo>
                    <a:pt x="2043" y="3639"/>
                    <a:pt x="1975" y="3596"/>
                    <a:pt x="1914" y="3591"/>
                  </a:cubicBezTo>
                  <a:cubicBezTo>
                    <a:pt x="1910" y="3591"/>
                    <a:pt x="1910" y="3591"/>
                    <a:pt x="1910" y="3591"/>
                  </a:cubicBezTo>
                  <a:cubicBezTo>
                    <a:pt x="1850" y="3596"/>
                    <a:pt x="1781" y="3639"/>
                    <a:pt x="1833" y="3722"/>
                  </a:cubicBezTo>
                  <a:cubicBezTo>
                    <a:pt x="1932" y="3881"/>
                    <a:pt x="1872" y="4002"/>
                    <a:pt x="1783" y="4102"/>
                  </a:cubicBezTo>
                  <a:cubicBezTo>
                    <a:pt x="1674" y="4224"/>
                    <a:pt x="1601" y="4144"/>
                    <a:pt x="1499" y="4216"/>
                  </a:cubicBezTo>
                  <a:cubicBezTo>
                    <a:pt x="1453" y="4248"/>
                    <a:pt x="1382" y="4284"/>
                    <a:pt x="1334" y="4249"/>
                  </a:cubicBezTo>
                  <a:cubicBezTo>
                    <a:pt x="1307" y="4229"/>
                    <a:pt x="1294" y="4194"/>
                    <a:pt x="1307" y="4134"/>
                  </a:cubicBezTo>
                  <a:cubicBezTo>
                    <a:pt x="1336" y="3998"/>
                    <a:pt x="1224" y="3923"/>
                    <a:pt x="1318" y="3750"/>
                  </a:cubicBezTo>
                  <a:cubicBezTo>
                    <a:pt x="1399" y="3599"/>
                    <a:pt x="1534" y="3603"/>
                    <a:pt x="1644" y="3601"/>
                  </a:cubicBezTo>
                  <a:cubicBezTo>
                    <a:pt x="1753" y="3599"/>
                    <a:pt x="1731" y="3461"/>
                    <a:pt x="1615" y="3479"/>
                  </a:cubicBezTo>
                  <a:cubicBezTo>
                    <a:pt x="1491" y="3499"/>
                    <a:pt x="1430" y="3613"/>
                    <a:pt x="1272" y="3545"/>
                  </a:cubicBezTo>
                  <a:cubicBezTo>
                    <a:pt x="1121" y="3479"/>
                    <a:pt x="1098" y="3358"/>
                    <a:pt x="1068" y="3237"/>
                  </a:cubicBezTo>
                  <a:cubicBezTo>
                    <a:pt x="1050" y="3161"/>
                    <a:pt x="1005" y="3163"/>
                    <a:pt x="1018" y="3103"/>
                  </a:cubicBezTo>
                  <a:cubicBezTo>
                    <a:pt x="1031" y="3040"/>
                    <a:pt x="1068" y="3077"/>
                    <a:pt x="1141" y="3041"/>
                  </a:cubicBezTo>
                  <a:cubicBezTo>
                    <a:pt x="1268" y="2977"/>
                    <a:pt x="1321" y="2895"/>
                    <a:pt x="1483" y="2965"/>
                  </a:cubicBezTo>
                  <a:cubicBezTo>
                    <a:pt x="1581" y="3006"/>
                    <a:pt x="1621" y="3112"/>
                    <a:pt x="1674" y="3190"/>
                  </a:cubicBezTo>
                  <a:cubicBezTo>
                    <a:pt x="1725" y="3268"/>
                    <a:pt x="1844" y="3179"/>
                    <a:pt x="1780" y="3117"/>
                  </a:cubicBezTo>
                  <a:cubicBezTo>
                    <a:pt x="1716" y="3055"/>
                    <a:pt x="1578" y="2913"/>
                    <a:pt x="1594" y="2776"/>
                  </a:cubicBezTo>
                  <a:cubicBezTo>
                    <a:pt x="1609" y="2639"/>
                    <a:pt x="1733" y="2539"/>
                    <a:pt x="1807" y="2481"/>
                  </a:cubicBezTo>
                  <a:cubicBezTo>
                    <a:pt x="1878" y="2425"/>
                    <a:pt x="1816" y="2359"/>
                    <a:pt x="1908" y="2348"/>
                  </a:cubicBezTo>
                  <a:cubicBezTo>
                    <a:pt x="1908" y="2347"/>
                    <a:pt x="1908" y="2347"/>
                    <a:pt x="1908" y="2347"/>
                  </a:cubicBezTo>
                  <a:cubicBezTo>
                    <a:pt x="1909" y="2348"/>
                    <a:pt x="1911" y="2348"/>
                    <a:pt x="1912" y="2348"/>
                  </a:cubicBezTo>
                  <a:cubicBezTo>
                    <a:pt x="1913" y="2348"/>
                    <a:pt x="1915" y="2348"/>
                    <a:pt x="1916" y="2347"/>
                  </a:cubicBezTo>
                  <a:cubicBezTo>
                    <a:pt x="1916" y="2348"/>
                    <a:pt x="1916" y="2348"/>
                    <a:pt x="1916" y="2348"/>
                  </a:cubicBezTo>
                  <a:cubicBezTo>
                    <a:pt x="2008" y="2359"/>
                    <a:pt x="1946" y="2425"/>
                    <a:pt x="2018" y="2481"/>
                  </a:cubicBezTo>
                  <a:cubicBezTo>
                    <a:pt x="2091" y="2539"/>
                    <a:pt x="2215" y="2639"/>
                    <a:pt x="2230" y="2776"/>
                  </a:cubicBezTo>
                  <a:cubicBezTo>
                    <a:pt x="2246" y="2913"/>
                    <a:pt x="2108" y="3055"/>
                    <a:pt x="2044" y="3117"/>
                  </a:cubicBezTo>
                  <a:cubicBezTo>
                    <a:pt x="1980" y="3179"/>
                    <a:pt x="2099" y="3268"/>
                    <a:pt x="2150" y="3190"/>
                  </a:cubicBezTo>
                  <a:cubicBezTo>
                    <a:pt x="2203" y="3112"/>
                    <a:pt x="2243" y="3006"/>
                    <a:pt x="2341" y="2965"/>
                  </a:cubicBezTo>
                  <a:cubicBezTo>
                    <a:pt x="2504" y="2895"/>
                    <a:pt x="2556" y="2977"/>
                    <a:pt x="2684" y="3041"/>
                  </a:cubicBezTo>
                  <a:cubicBezTo>
                    <a:pt x="2756" y="3077"/>
                    <a:pt x="2793" y="3040"/>
                    <a:pt x="2806" y="3103"/>
                  </a:cubicBezTo>
                  <a:cubicBezTo>
                    <a:pt x="2819" y="3163"/>
                    <a:pt x="2774" y="3161"/>
                    <a:pt x="2756" y="3237"/>
                  </a:cubicBezTo>
                  <a:close/>
                  <a:moveTo>
                    <a:pt x="2999" y="6677"/>
                  </a:moveTo>
                  <a:cubicBezTo>
                    <a:pt x="2999" y="6678"/>
                    <a:pt x="2999" y="6678"/>
                    <a:pt x="2999" y="6678"/>
                  </a:cubicBezTo>
                  <a:cubicBezTo>
                    <a:pt x="2999" y="6678"/>
                    <a:pt x="2999" y="6678"/>
                    <a:pt x="2999" y="6678"/>
                  </a:cubicBezTo>
                  <a:lnTo>
                    <a:pt x="2999" y="6677"/>
                  </a:lnTo>
                  <a:close/>
                  <a:moveTo>
                    <a:pt x="5151" y="3210"/>
                  </a:moveTo>
                  <a:cubicBezTo>
                    <a:pt x="5048" y="5666"/>
                    <a:pt x="3351" y="6459"/>
                    <a:pt x="3000" y="6677"/>
                  </a:cubicBezTo>
                  <a:cubicBezTo>
                    <a:pt x="3000" y="972"/>
                    <a:pt x="3000" y="972"/>
                    <a:pt x="3000" y="972"/>
                  </a:cubicBezTo>
                  <a:cubicBezTo>
                    <a:pt x="5151" y="972"/>
                    <a:pt x="5151" y="972"/>
                    <a:pt x="5151" y="972"/>
                  </a:cubicBezTo>
                  <a:lnTo>
                    <a:pt x="5151" y="3210"/>
                  </a:lnTo>
                  <a:close/>
                  <a:moveTo>
                    <a:pt x="5995" y="2567"/>
                  </a:moveTo>
                  <a:cubicBezTo>
                    <a:pt x="5995" y="128"/>
                    <a:pt x="5995" y="128"/>
                    <a:pt x="5995" y="128"/>
                  </a:cubicBezTo>
                  <a:cubicBezTo>
                    <a:pt x="2998" y="128"/>
                    <a:pt x="2998" y="128"/>
                    <a:pt x="2998" y="128"/>
                  </a:cubicBezTo>
                  <a:cubicBezTo>
                    <a:pt x="2998" y="972"/>
                    <a:pt x="2998" y="972"/>
                    <a:pt x="2998" y="972"/>
                  </a:cubicBezTo>
                  <a:cubicBezTo>
                    <a:pt x="848" y="972"/>
                    <a:pt x="848" y="972"/>
                    <a:pt x="848" y="972"/>
                  </a:cubicBezTo>
                  <a:cubicBezTo>
                    <a:pt x="848" y="3210"/>
                    <a:pt x="848" y="3210"/>
                    <a:pt x="848" y="3210"/>
                  </a:cubicBezTo>
                  <a:cubicBezTo>
                    <a:pt x="950" y="5665"/>
                    <a:pt x="2647" y="6458"/>
                    <a:pt x="2998" y="6677"/>
                  </a:cubicBezTo>
                  <a:cubicBezTo>
                    <a:pt x="2998" y="7575"/>
                    <a:pt x="2998" y="7575"/>
                    <a:pt x="2998" y="7575"/>
                  </a:cubicBezTo>
                  <a:cubicBezTo>
                    <a:pt x="2957" y="7553"/>
                    <a:pt x="2915" y="7530"/>
                    <a:pt x="2874" y="7508"/>
                  </a:cubicBezTo>
                  <a:cubicBezTo>
                    <a:pt x="1037" y="6491"/>
                    <a:pt x="138" y="4871"/>
                    <a:pt x="126" y="2562"/>
                  </a:cubicBezTo>
                  <a:cubicBezTo>
                    <a:pt x="125" y="2325"/>
                    <a:pt x="126" y="604"/>
                    <a:pt x="126" y="124"/>
                  </a:cubicBezTo>
                  <a:cubicBezTo>
                    <a:pt x="2002" y="124"/>
                    <a:pt x="2002" y="124"/>
                    <a:pt x="2002" y="124"/>
                  </a:cubicBezTo>
                  <a:cubicBezTo>
                    <a:pt x="2002" y="0"/>
                    <a:pt x="2002" y="0"/>
                    <a:pt x="2002" y="0"/>
                  </a:cubicBezTo>
                  <a:cubicBezTo>
                    <a:pt x="2" y="0"/>
                    <a:pt x="2" y="0"/>
                    <a:pt x="2" y="0"/>
                  </a:cubicBezTo>
                  <a:cubicBezTo>
                    <a:pt x="2" y="0"/>
                    <a:pt x="0" y="2285"/>
                    <a:pt x="2" y="2562"/>
                  </a:cubicBezTo>
                  <a:cubicBezTo>
                    <a:pt x="13" y="4797"/>
                    <a:pt x="841" y="6603"/>
                    <a:pt x="2998" y="7715"/>
                  </a:cubicBezTo>
                  <a:cubicBezTo>
                    <a:pt x="2998" y="7720"/>
                    <a:pt x="2998" y="7720"/>
                    <a:pt x="2998" y="7720"/>
                  </a:cubicBezTo>
                  <a:cubicBezTo>
                    <a:pt x="5483" y="6542"/>
                    <a:pt x="6120" y="4501"/>
                    <a:pt x="5995" y="2567"/>
                  </a:cubicBezTo>
                  <a:close/>
                  <a:moveTo>
                    <a:pt x="3466" y="3545"/>
                  </a:moveTo>
                  <a:cubicBezTo>
                    <a:pt x="3624" y="3613"/>
                    <a:pt x="3685" y="3499"/>
                    <a:pt x="3808" y="3479"/>
                  </a:cubicBezTo>
                  <a:cubicBezTo>
                    <a:pt x="3924" y="3461"/>
                    <a:pt x="3947" y="3599"/>
                    <a:pt x="3837" y="3601"/>
                  </a:cubicBezTo>
                  <a:cubicBezTo>
                    <a:pt x="3728" y="3603"/>
                    <a:pt x="3593" y="3599"/>
                    <a:pt x="3511" y="3750"/>
                  </a:cubicBezTo>
                  <a:cubicBezTo>
                    <a:pt x="3418" y="3923"/>
                    <a:pt x="3530" y="3998"/>
                    <a:pt x="3500" y="4134"/>
                  </a:cubicBezTo>
                  <a:cubicBezTo>
                    <a:pt x="3487" y="4194"/>
                    <a:pt x="3501" y="4229"/>
                    <a:pt x="3528" y="4249"/>
                  </a:cubicBezTo>
                  <a:cubicBezTo>
                    <a:pt x="3576" y="4284"/>
                    <a:pt x="3647" y="4248"/>
                    <a:pt x="3692" y="4216"/>
                  </a:cubicBezTo>
                  <a:cubicBezTo>
                    <a:pt x="3795" y="4144"/>
                    <a:pt x="3868" y="4224"/>
                    <a:pt x="3976" y="4102"/>
                  </a:cubicBezTo>
                  <a:cubicBezTo>
                    <a:pt x="4065" y="4002"/>
                    <a:pt x="4126" y="3881"/>
                    <a:pt x="4027" y="3722"/>
                  </a:cubicBezTo>
                  <a:cubicBezTo>
                    <a:pt x="3975" y="3639"/>
                    <a:pt x="4043" y="3596"/>
                    <a:pt x="4104" y="3591"/>
                  </a:cubicBezTo>
                  <a:cubicBezTo>
                    <a:pt x="4108" y="3591"/>
                    <a:pt x="4108" y="3591"/>
                    <a:pt x="4108" y="3591"/>
                  </a:cubicBezTo>
                  <a:cubicBezTo>
                    <a:pt x="4168" y="3596"/>
                    <a:pt x="4236" y="3639"/>
                    <a:pt x="4185" y="3722"/>
                  </a:cubicBezTo>
                  <a:cubicBezTo>
                    <a:pt x="4086" y="3881"/>
                    <a:pt x="4146" y="4002"/>
                    <a:pt x="4235" y="4102"/>
                  </a:cubicBezTo>
                  <a:cubicBezTo>
                    <a:pt x="4344" y="4224"/>
                    <a:pt x="4417" y="4144"/>
                    <a:pt x="4519" y="4216"/>
                  </a:cubicBezTo>
                  <a:cubicBezTo>
                    <a:pt x="4564" y="4248"/>
                    <a:pt x="4636" y="4284"/>
                    <a:pt x="4684" y="4249"/>
                  </a:cubicBezTo>
                  <a:cubicBezTo>
                    <a:pt x="4711" y="4229"/>
                    <a:pt x="4724" y="4194"/>
                    <a:pt x="4711" y="4134"/>
                  </a:cubicBezTo>
                  <a:cubicBezTo>
                    <a:pt x="4682" y="3998"/>
                    <a:pt x="4794" y="3923"/>
                    <a:pt x="4700" y="3750"/>
                  </a:cubicBezTo>
                  <a:cubicBezTo>
                    <a:pt x="4618" y="3599"/>
                    <a:pt x="4484" y="3603"/>
                    <a:pt x="4374" y="3601"/>
                  </a:cubicBezTo>
                  <a:cubicBezTo>
                    <a:pt x="4264" y="3599"/>
                    <a:pt x="4287" y="3461"/>
                    <a:pt x="4403" y="3479"/>
                  </a:cubicBezTo>
                  <a:cubicBezTo>
                    <a:pt x="4527" y="3499"/>
                    <a:pt x="4588" y="3613"/>
                    <a:pt x="4745" y="3545"/>
                  </a:cubicBezTo>
                  <a:cubicBezTo>
                    <a:pt x="4897" y="3479"/>
                    <a:pt x="4921" y="3358"/>
                    <a:pt x="4949" y="3237"/>
                  </a:cubicBezTo>
                  <a:cubicBezTo>
                    <a:pt x="4967" y="3161"/>
                    <a:pt x="5013" y="3163"/>
                    <a:pt x="5000" y="3103"/>
                  </a:cubicBezTo>
                  <a:cubicBezTo>
                    <a:pt x="4986" y="3040"/>
                    <a:pt x="4950" y="3077"/>
                    <a:pt x="4877" y="3041"/>
                  </a:cubicBezTo>
                  <a:cubicBezTo>
                    <a:pt x="4749" y="2977"/>
                    <a:pt x="4697" y="2895"/>
                    <a:pt x="4534" y="2965"/>
                  </a:cubicBezTo>
                  <a:cubicBezTo>
                    <a:pt x="4437" y="3006"/>
                    <a:pt x="4397" y="3112"/>
                    <a:pt x="4344" y="3190"/>
                  </a:cubicBezTo>
                  <a:cubicBezTo>
                    <a:pt x="4293" y="3268"/>
                    <a:pt x="4174" y="3179"/>
                    <a:pt x="4238" y="3117"/>
                  </a:cubicBezTo>
                  <a:cubicBezTo>
                    <a:pt x="4301" y="3055"/>
                    <a:pt x="4440" y="2913"/>
                    <a:pt x="4424" y="2776"/>
                  </a:cubicBezTo>
                  <a:cubicBezTo>
                    <a:pt x="4408" y="2639"/>
                    <a:pt x="4285" y="2539"/>
                    <a:pt x="4211" y="2481"/>
                  </a:cubicBezTo>
                  <a:cubicBezTo>
                    <a:pt x="4140" y="2425"/>
                    <a:pt x="4202" y="2359"/>
                    <a:pt x="4110" y="2348"/>
                  </a:cubicBezTo>
                  <a:cubicBezTo>
                    <a:pt x="4110" y="2347"/>
                    <a:pt x="4110" y="2347"/>
                    <a:pt x="4110" y="2347"/>
                  </a:cubicBezTo>
                  <a:cubicBezTo>
                    <a:pt x="4108" y="2348"/>
                    <a:pt x="4107" y="2348"/>
                    <a:pt x="4106" y="2348"/>
                  </a:cubicBezTo>
                  <a:cubicBezTo>
                    <a:pt x="4104" y="2348"/>
                    <a:pt x="4103" y="2348"/>
                    <a:pt x="4101" y="2347"/>
                  </a:cubicBezTo>
                  <a:cubicBezTo>
                    <a:pt x="4101" y="2348"/>
                    <a:pt x="4101" y="2348"/>
                    <a:pt x="4101" y="2348"/>
                  </a:cubicBezTo>
                  <a:cubicBezTo>
                    <a:pt x="4010" y="2359"/>
                    <a:pt x="4071" y="2425"/>
                    <a:pt x="4000" y="2481"/>
                  </a:cubicBezTo>
                  <a:cubicBezTo>
                    <a:pt x="3927" y="2539"/>
                    <a:pt x="3803" y="2639"/>
                    <a:pt x="3787" y="2776"/>
                  </a:cubicBezTo>
                  <a:cubicBezTo>
                    <a:pt x="3772" y="2913"/>
                    <a:pt x="3910" y="3055"/>
                    <a:pt x="3974" y="3117"/>
                  </a:cubicBezTo>
                  <a:cubicBezTo>
                    <a:pt x="4038" y="3179"/>
                    <a:pt x="3919" y="3268"/>
                    <a:pt x="3867" y="3190"/>
                  </a:cubicBezTo>
                  <a:cubicBezTo>
                    <a:pt x="3815" y="3112"/>
                    <a:pt x="3775" y="3006"/>
                    <a:pt x="3677" y="2965"/>
                  </a:cubicBezTo>
                  <a:cubicBezTo>
                    <a:pt x="3514" y="2895"/>
                    <a:pt x="3462" y="2977"/>
                    <a:pt x="3334" y="3041"/>
                  </a:cubicBezTo>
                  <a:cubicBezTo>
                    <a:pt x="3262" y="3077"/>
                    <a:pt x="3225" y="3040"/>
                    <a:pt x="3212" y="3103"/>
                  </a:cubicBezTo>
                  <a:cubicBezTo>
                    <a:pt x="3199" y="3163"/>
                    <a:pt x="3244" y="3161"/>
                    <a:pt x="3262" y="3237"/>
                  </a:cubicBezTo>
                  <a:cubicBezTo>
                    <a:pt x="3291" y="3358"/>
                    <a:pt x="3314" y="3479"/>
                    <a:pt x="3466" y="3545"/>
                  </a:cubicBezTo>
                  <a:close/>
                </a:path>
              </a:pathLst>
            </a:custGeom>
            <a:solidFill>
              <a:srgbClr val="808080"/>
            </a:solidFill>
            <a:ln w="9525">
              <a:noFill/>
              <a:round/>
              <a:headEnd/>
              <a:tailEnd/>
            </a:ln>
          </p:spPr>
          <p:txBody>
            <a:bodyPr/>
            <a:lstStyle/>
            <a:p>
              <a:pPr fontAlgn="base">
                <a:spcBef>
                  <a:spcPct val="0"/>
                </a:spcBef>
                <a:spcAft>
                  <a:spcPct val="0"/>
                </a:spcAft>
                <a:defRPr/>
              </a:pPr>
              <a:endParaRPr lang="en-AU" dirty="0">
                <a:solidFill>
                  <a:srgbClr val="000000"/>
                </a:solidFill>
              </a:endParaRPr>
            </a:p>
          </p:txBody>
        </p:sp>
        <p:sp>
          <p:nvSpPr>
            <p:cNvPr id="1037" name="Freeform 13"/>
            <p:cNvSpPr>
              <a:spLocks noChangeAspect="1" noEditPoints="1"/>
            </p:cNvSpPr>
            <p:nvPr/>
          </p:nvSpPr>
          <p:spPr bwMode="gray">
            <a:xfrm>
              <a:off x="-10395" y="-17929"/>
              <a:ext cx="26618" cy="28355"/>
            </a:xfrm>
            <a:custGeom>
              <a:avLst/>
              <a:gdLst>
                <a:gd name="T0" fmla="*/ 2202 w 11268"/>
                <a:gd name="T1" fmla="*/ 8732 h 11991"/>
                <a:gd name="T2" fmla="*/ 1882 w 11268"/>
                <a:gd name="T3" fmla="*/ 10213 h 11991"/>
                <a:gd name="T4" fmla="*/ 1898 w 11268"/>
                <a:gd name="T5" fmla="*/ 10795 h 11991"/>
                <a:gd name="T6" fmla="*/ 9595 w 11268"/>
                <a:gd name="T7" fmla="*/ 9934 h 11991"/>
                <a:gd name="T8" fmla="*/ 9535 w 11268"/>
                <a:gd name="T9" fmla="*/ 10067 h 11991"/>
                <a:gd name="T10" fmla="*/ 10193 w 11268"/>
                <a:gd name="T11" fmla="*/ 8162 h 11991"/>
                <a:gd name="T12" fmla="*/ 8344 w 11268"/>
                <a:gd name="T13" fmla="*/ 7520 h 11991"/>
                <a:gd name="T14" fmla="*/ 9452 w 11268"/>
                <a:gd name="T15" fmla="*/ 9067 h 11991"/>
                <a:gd name="T16" fmla="*/ 8042 w 11268"/>
                <a:gd name="T17" fmla="*/ 7322 h 11991"/>
                <a:gd name="T18" fmla="*/ 8980 w 11268"/>
                <a:gd name="T19" fmla="*/ 5934 h 11991"/>
                <a:gd name="T20" fmla="*/ 5921 w 11268"/>
                <a:gd name="T21" fmla="*/ 6033 h 11991"/>
                <a:gd name="T22" fmla="*/ 6089 w 11268"/>
                <a:gd name="T23" fmla="*/ 4652 h 11991"/>
                <a:gd name="T24" fmla="*/ 5029 w 11268"/>
                <a:gd name="T25" fmla="*/ 5086 h 11991"/>
                <a:gd name="T26" fmla="*/ 4704 w 11268"/>
                <a:gd name="T27" fmla="*/ 4818 h 11991"/>
                <a:gd name="T28" fmla="*/ 4674 w 11268"/>
                <a:gd name="T29" fmla="*/ 4267 h 11991"/>
                <a:gd name="T30" fmla="*/ 5376 w 11268"/>
                <a:gd name="T31" fmla="*/ 4064 h 11991"/>
                <a:gd name="T32" fmla="*/ 5903 w 11268"/>
                <a:gd name="T33" fmla="*/ 3168 h 11991"/>
                <a:gd name="T34" fmla="*/ 6664 w 11268"/>
                <a:gd name="T35" fmla="*/ 2879 h 11991"/>
                <a:gd name="T36" fmla="*/ 6898 w 11268"/>
                <a:gd name="T37" fmla="*/ 2727 h 11991"/>
                <a:gd name="T38" fmla="*/ 6964 w 11268"/>
                <a:gd name="T39" fmla="*/ 3586 h 11991"/>
                <a:gd name="T40" fmla="*/ 6947 w 11268"/>
                <a:gd name="T41" fmla="*/ 4559 h 11991"/>
                <a:gd name="T42" fmla="*/ 7084 w 11268"/>
                <a:gd name="T43" fmla="*/ 4613 h 11991"/>
                <a:gd name="T44" fmla="*/ 7247 w 11268"/>
                <a:gd name="T45" fmla="*/ 3314 h 11991"/>
                <a:gd name="T46" fmla="*/ 7344 w 11268"/>
                <a:gd name="T47" fmla="*/ 2517 h 11991"/>
                <a:gd name="T48" fmla="*/ 7282 w 11268"/>
                <a:gd name="T49" fmla="*/ 1201 h 11991"/>
                <a:gd name="T50" fmla="*/ 6104 w 11268"/>
                <a:gd name="T51" fmla="*/ 928 h 11991"/>
                <a:gd name="T52" fmla="*/ 5203 w 11268"/>
                <a:gd name="T53" fmla="*/ 257 h 11991"/>
                <a:gd name="T54" fmla="*/ 5210 w 11268"/>
                <a:gd name="T55" fmla="*/ 1823 h 11991"/>
                <a:gd name="T56" fmla="*/ 5857 w 11268"/>
                <a:gd name="T57" fmla="*/ 1835 h 11991"/>
                <a:gd name="T58" fmla="*/ 3950 w 11268"/>
                <a:gd name="T59" fmla="*/ 2433 h 11991"/>
                <a:gd name="T60" fmla="*/ 3509 w 11268"/>
                <a:gd name="T61" fmla="*/ 5991 h 11991"/>
                <a:gd name="T62" fmla="*/ 1396 w 11268"/>
                <a:gd name="T63" fmla="*/ 4467 h 11991"/>
                <a:gd name="T64" fmla="*/ 1306 w 11268"/>
                <a:gd name="T65" fmla="*/ 9166 h 11991"/>
                <a:gd name="T66" fmla="*/ 5533 w 11268"/>
                <a:gd name="T67" fmla="*/ 8195 h 11991"/>
                <a:gd name="T68" fmla="*/ 5560 w 11268"/>
                <a:gd name="T69" fmla="*/ 7040 h 11991"/>
                <a:gd name="T70" fmla="*/ 7299 w 11268"/>
                <a:gd name="T71" fmla="*/ 7246 h 11991"/>
                <a:gd name="T72" fmla="*/ 7156 w 11268"/>
                <a:gd name="T73" fmla="*/ 1122 h 11991"/>
                <a:gd name="T74" fmla="*/ 6853 w 11268"/>
                <a:gd name="T75" fmla="*/ 1982 h 11991"/>
                <a:gd name="T76" fmla="*/ 6730 w 11268"/>
                <a:gd name="T77" fmla="*/ 1175 h 11991"/>
                <a:gd name="T78" fmla="*/ 6401 w 11268"/>
                <a:gd name="T79" fmla="*/ 1152 h 11991"/>
                <a:gd name="T80" fmla="*/ 4551 w 11268"/>
                <a:gd name="T81" fmla="*/ 1196 h 11991"/>
                <a:gd name="T82" fmla="*/ 5342 w 11268"/>
                <a:gd name="T83" fmla="*/ 253 h 11991"/>
                <a:gd name="T84" fmla="*/ 5499 w 11268"/>
                <a:gd name="T85" fmla="*/ 1168 h 11991"/>
                <a:gd name="T86" fmla="*/ 5718 w 11268"/>
                <a:gd name="T87" fmla="*/ 930 h 11991"/>
                <a:gd name="T88" fmla="*/ 3914 w 11268"/>
                <a:gd name="T89" fmla="*/ 4594 h 11991"/>
                <a:gd name="T90" fmla="*/ 5173 w 11268"/>
                <a:gd name="T91" fmla="*/ 2753 h 11991"/>
                <a:gd name="T92" fmla="*/ 4778 w 11268"/>
                <a:gd name="T93" fmla="*/ 4004 h 11991"/>
                <a:gd name="T94" fmla="*/ 3963 w 11268"/>
                <a:gd name="T95" fmla="*/ 4296 h 11991"/>
                <a:gd name="T96" fmla="*/ 7113 w 11268"/>
                <a:gd name="T97" fmla="*/ 7873 h 11991"/>
                <a:gd name="T98" fmla="*/ 6521 w 11268"/>
                <a:gd name="T99" fmla="*/ 8107 h 11991"/>
                <a:gd name="T100" fmla="*/ 1913 w 11268"/>
                <a:gd name="T101" fmla="*/ 5693 h 11991"/>
                <a:gd name="T102" fmla="*/ 1119 w 11268"/>
                <a:gd name="T103" fmla="*/ 8025 h 11991"/>
                <a:gd name="T104" fmla="*/ 4224 w 11268"/>
                <a:gd name="T105" fmla="*/ 6966 h 11991"/>
                <a:gd name="T106" fmla="*/ 6709 w 11268"/>
                <a:gd name="T107" fmla="*/ 6069 h 11991"/>
                <a:gd name="T108" fmla="*/ 6481 w 11268"/>
                <a:gd name="T109" fmla="*/ 5240 h 11991"/>
                <a:gd name="T110" fmla="*/ 9373 w 11268"/>
                <a:gd name="T111" fmla="*/ 5269 h 11991"/>
                <a:gd name="T112" fmla="*/ 7340 w 11268"/>
                <a:gd name="T113" fmla="*/ 4064 h 11991"/>
                <a:gd name="T114" fmla="*/ 4616 w 11268"/>
                <a:gd name="T115" fmla="*/ 3516 h 11991"/>
                <a:gd name="T116" fmla="*/ 4956 w 11268"/>
                <a:gd name="T117" fmla="*/ 3188 h 11991"/>
                <a:gd name="T118" fmla="*/ 4397 w 11268"/>
                <a:gd name="T119" fmla="*/ 3136 h 1199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268"/>
                <a:gd name="T181" fmla="*/ 0 h 11991"/>
                <a:gd name="T182" fmla="*/ 11268 w 11268"/>
                <a:gd name="T183" fmla="*/ 11991 h 1199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268" h="11991">
                  <a:moveTo>
                    <a:pt x="2191" y="8553"/>
                  </a:moveTo>
                  <a:cubicBezTo>
                    <a:pt x="2256" y="8641"/>
                    <a:pt x="2443" y="8820"/>
                    <a:pt x="2593" y="8666"/>
                  </a:cubicBezTo>
                  <a:cubicBezTo>
                    <a:pt x="2586" y="9211"/>
                    <a:pt x="2586" y="9211"/>
                    <a:pt x="2586" y="9211"/>
                  </a:cubicBezTo>
                  <a:cubicBezTo>
                    <a:pt x="2545" y="9259"/>
                    <a:pt x="2330" y="9350"/>
                    <a:pt x="2162" y="9178"/>
                  </a:cubicBezTo>
                  <a:cubicBezTo>
                    <a:pt x="2033" y="9047"/>
                    <a:pt x="2015" y="8871"/>
                    <a:pt x="2052" y="8765"/>
                  </a:cubicBezTo>
                  <a:cubicBezTo>
                    <a:pt x="2088" y="8659"/>
                    <a:pt x="2191" y="8553"/>
                    <a:pt x="2191" y="8553"/>
                  </a:cubicBezTo>
                  <a:close/>
                  <a:moveTo>
                    <a:pt x="2202" y="8732"/>
                  </a:moveTo>
                  <a:cubicBezTo>
                    <a:pt x="2202" y="8732"/>
                    <a:pt x="2088" y="8941"/>
                    <a:pt x="2256" y="9120"/>
                  </a:cubicBezTo>
                  <a:cubicBezTo>
                    <a:pt x="2319" y="9186"/>
                    <a:pt x="2476" y="9186"/>
                    <a:pt x="2549" y="9135"/>
                  </a:cubicBezTo>
                  <a:cubicBezTo>
                    <a:pt x="2545" y="8864"/>
                    <a:pt x="2545" y="8864"/>
                    <a:pt x="2545" y="8864"/>
                  </a:cubicBezTo>
                  <a:cubicBezTo>
                    <a:pt x="2545" y="8864"/>
                    <a:pt x="2451" y="8904"/>
                    <a:pt x="2381" y="8879"/>
                  </a:cubicBezTo>
                  <a:cubicBezTo>
                    <a:pt x="2263" y="8835"/>
                    <a:pt x="2202" y="8732"/>
                    <a:pt x="2202" y="8732"/>
                  </a:cubicBezTo>
                  <a:close/>
                  <a:moveTo>
                    <a:pt x="2578" y="10532"/>
                  </a:moveTo>
                  <a:cubicBezTo>
                    <a:pt x="2545" y="10537"/>
                    <a:pt x="2545" y="10537"/>
                    <a:pt x="2545" y="10537"/>
                  </a:cubicBezTo>
                  <a:cubicBezTo>
                    <a:pt x="2507" y="11085"/>
                    <a:pt x="2348" y="11272"/>
                    <a:pt x="2277" y="11327"/>
                  </a:cubicBezTo>
                  <a:cubicBezTo>
                    <a:pt x="1967" y="11565"/>
                    <a:pt x="1975" y="11991"/>
                    <a:pt x="1865" y="11865"/>
                  </a:cubicBezTo>
                  <a:cubicBezTo>
                    <a:pt x="1100" y="10985"/>
                    <a:pt x="2129" y="10444"/>
                    <a:pt x="2211" y="10367"/>
                  </a:cubicBezTo>
                  <a:cubicBezTo>
                    <a:pt x="2229" y="10350"/>
                    <a:pt x="2150" y="10205"/>
                    <a:pt x="2096" y="10252"/>
                  </a:cubicBezTo>
                  <a:cubicBezTo>
                    <a:pt x="1912" y="10408"/>
                    <a:pt x="1715" y="10304"/>
                    <a:pt x="1682" y="10265"/>
                  </a:cubicBezTo>
                  <a:cubicBezTo>
                    <a:pt x="1429" y="9975"/>
                    <a:pt x="1756" y="9720"/>
                    <a:pt x="1756" y="9720"/>
                  </a:cubicBezTo>
                  <a:cubicBezTo>
                    <a:pt x="1939" y="10086"/>
                    <a:pt x="2529" y="9555"/>
                    <a:pt x="2584" y="9467"/>
                  </a:cubicBezTo>
                  <a:cubicBezTo>
                    <a:pt x="2584" y="9467"/>
                    <a:pt x="2584" y="9467"/>
                    <a:pt x="2584" y="9467"/>
                  </a:cubicBezTo>
                  <a:lnTo>
                    <a:pt x="2578" y="10532"/>
                  </a:lnTo>
                  <a:close/>
                  <a:moveTo>
                    <a:pt x="1882" y="10213"/>
                  </a:moveTo>
                  <a:cubicBezTo>
                    <a:pt x="2074" y="10235"/>
                    <a:pt x="2538" y="9884"/>
                    <a:pt x="2540" y="9775"/>
                  </a:cubicBezTo>
                  <a:cubicBezTo>
                    <a:pt x="2541" y="9696"/>
                    <a:pt x="2479" y="9722"/>
                    <a:pt x="2470" y="9729"/>
                  </a:cubicBezTo>
                  <a:cubicBezTo>
                    <a:pt x="2068" y="10056"/>
                    <a:pt x="1882" y="9975"/>
                    <a:pt x="1835" y="9947"/>
                  </a:cubicBezTo>
                  <a:cubicBezTo>
                    <a:pt x="1760" y="9903"/>
                    <a:pt x="1744" y="9860"/>
                    <a:pt x="1744" y="9860"/>
                  </a:cubicBezTo>
                  <a:cubicBezTo>
                    <a:pt x="1646" y="9986"/>
                    <a:pt x="1650" y="10187"/>
                    <a:pt x="1882" y="10213"/>
                  </a:cubicBezTo>
                  <a:close/>
                  <a:moveTo>
                    <a:pt x="2249" y="10150"/>
                  </a:moveTo>
                  <a:cubicBezTo>
                    <a:pt x="2263" y="10178"/>
                    <a:pt x="2299" y="10286"/>
                    <a:pt x="2337" y="10293"/>
                  </a:cubicBezTo>
                  <a:cubicBezTo>
                    <a:pt x="2400" y="10304"/>
                    <a:pt x="2555" y="10125"/>
                    <a:pt x="2565" y="10071"/>
                  </a:cubicBezTo>
                  <a:cubicBezTo>
                    <a:pt x="2578" y="9991"/>
                    <a:pt x="2537" y="9940"/>
                    <a:pt x="2513" y="9964"/>
                  </a:cubicBezTo>
                  <a:cubicBezTo>
                    <a:pt x="2384" y="10087"/>
                    <a:pt x="2249" y="10150"/>
                    <a:pt x="2249" y="10150"/>
                  </a:cubicBezTo>
                  <a:close/>
                  <a:moveTo>
                    <a:pt x="2441" y="10400"/>
                  </a:moveTo>
                  <a:cubicBezTo>
                    <a:pt x="2337" y="10561"/>
                    <a:pt x="2118" y="10521"/>
                    <a:pt x="1898" y="10795"/>
                  </a:cubicBezTo>
                  <a:cubicBezTo>
                    <a:pt x="1800" y="10917"/>
                    <a:pt x="1619" y="11357"/>
                    <a:pt x="1821" y="11618"/>
                  </a:cubicBezTo>
                  <a:cubicBezTo>
                    <a:pt x="1860" y="11667"/>
                    <a:pt x="1958" y="11448"/>
                    <a:pt x="1985" y="11409"/>
                  </a:cubicBezTo>
                  <a:cubicBezTo>
                    <a:pt x="2012" y="11371"/>
                    <a:pt x="2280" y="11178"/>
                    <a:pt x="2359" y="10970"/>
                  </a:cubicBezTo>
                  <a:cubicBezTo>
                    <a:pt x="2436" y="10767"/>
                    <a:pt x="2422" y="10596"/>
                    <a:pt x="2474" y="10521"/>
                  </a:cubicBezTo>
                  <a:cubicBezTo>
                    <a:pt x="2535" y="10433"/>
                    <a:pt x="2513" y="10290"/>
                    <a:pt x="2441" y="10400"/>
                  </a:cubicBezTo>
                  <a:close/>
                  <a:moveTo>
                    <a:pt x="8459" y="11824"/>
                  </a:moveTo>
                  <a:cubicBezTo>
                    <a:pt x="8613" y="11810"/>
                    <a:pt x="8750" y="11631"/>
                    <a:pt x="8871" y="11393"/>
                  </a:cubicBezTo>
                  <a:cubicBezTo>
                    <a:pt x="8871" y="11393"/>
                    <a:pt x="9219" y="11755"/>
                    <a:pt x="9526" y="11925"/>
                  </a:cubicBezTo>
                  <a:cubicBezTo>
                    <a:pt x="9535" y="11930"/>
                    <a:pt x="9555" y="11950"/>
                    <a:pt x="9562" y="11931"/>
                  </a:cubicBezTo>
                  <a:cubicBezTo>
                    <a:pt x="9825" y="11206"/>
                    <a:pt x="9408" y="10680"/>
                    <a:pt x="9408" y="10680"/>
                  </a:cubicBezTo>
                  <a:cubicBezTo>
                    <a:pt x="9408" y="10680"/>
                    <a:pt x="9672" y="10584"/>
                    <a:pt x="9710" y="10391"/>
                  </a:cubicBezTo>
                  <a:cubicBezTo>
                    <a:pt x="9765" y="10115"/>
                    <a:pt x="9595" y="9934"/>
                    <a:pt x="9595" y="9934"/>
                  </a:cubicBezTo>
                  <a:cubicBezTo>
                    <a:pt x="9530" y="9912"/>
                    <a:pt x="9342" y="10139"/>
                    <a:pt x="9115" y="9884"/>
                  </a:cubicBezTo>
                  <a:cubicBezTo>
                    <a:pt x="8790" y="9521"/>
                    <a:pt x="8805" y="9272"/>
                    <a:pt x="8810" y="9231"/>
                  </a:cubicBezTo>
                  <a:cubicBezTo>
                    <a:pt x="8810" y="9231"/>
                    <a:pt x="9038" y="9229"/>
                    <a:pt x="9151" y="9017"/>
                  </a:cubicBezTo>
                  <a:cubicBezTo>
                    <a:pt x="9384" y="8578"/>
                    <a:pt x="9004" y="8324"/>
                    <a:pt x="9002" y="8389"/>
                  </a:cubicBezTo>
                  <a:cubicBezTo>
                    <a:pt x="9000" y="8524"/>
                    <a:pt x="8756" y="8864"/>
                    <a:pt x="8196" y="8019"/>
                  </a:cubicBezTo>
                  <a:cubicBezTo>
                    <a:pt x="8097" y="8162"/>
                    <a:pt x="8097" y="8162"/>
                    <a:pt x="8097" y="8162"/>
                  </a:cubicBezTo>
                  <a:cubicBezTo>
                    <a:pt x="8511" y="8531"/>
                    <a:pt x="8511" y="8531"/>
                    <a:pt x="8511" y="8531"/>
                  </a:cubicBezTo>
                  <a:cubicBezTo>
                    <a:pt x="8511" y="8531"/>
                    <a:pt x="8809" y="8862"/>
                    <a:pt x="9051" y="8579"/>
                  </a:cubicBezTo>
                  <a:cubicBezTo>
                    <a:pt x="9067" y="8561"/>
                    <a:pt x="9140" y="8691"/>
                    <a:pt x="9131" y="8836"/>
                  </a:cubicBezTo>
                  <a:cubicBezTo>
                    <a:pt x="9123" y="8968"/>
                    <a:pt x="8945" y="9205"/>
                    <a:pt x="8766" y="9097"/>
                  </a:cubicBezTo>
                  <a:cubicBezTo>
                    <a:pt x="8594" y="8993"/>
                    <a:pt x="8761" y="9629"/>
                    <a:pt x="8942" y="9826"/>
                  </a:cubicBezTo>
                  <a:cubicBezTo>
                    <a:pt x="9008" y="9898"/>
                    <a:pt x="9230" y="10227"/>
                    <a:pt x="9535" y="10067"/>
                  </a:cubicBezTo>
                  <a:cubicBezTo>
                    <a:pt x="9612" y="10026"/>
                    <a:pt x="9858" y="10510"/>
                    <a:pt x="9194" y="10595"/>
                  </a:cubicBezTo>
                  <a:cubicBezTo>
                    <a:pt x="9036" y="10615"/>
                    <a:pt x="9724" y="10876"/>
                    <a:pt x="9529" y="11741"/>
                  </a:cubicBezTo>
                  <a:cubicBezTo>
                    <a:pt x="9510" y="11826"/>
                    <a:pt x="9285" y="11603"/>
                    <a:pt x="9189" y="11541"/>
                  </a:cubicBezTo>
                  <a:cubicBezTo>
                    <a:pt x="8725" y="11242"/>
                    <a:pt x="8871" y="10933"/>
                    <a:pt x="8802" y="10935"/>
                  </a:cubicBezTo>
                  <a:cubicBezTo>
                    <a:pt x="8712" y="10938"/>
                    <a:pt x="8873" y="11606"/>
                    <a:pt x="8503" y="11560"/>
                  </a:cubicBezTo>
                  <a:lnTo>
                    <a:pt x="8459" y="11824"/>
                  </a:lnTo>
                  <a:close/>
                  <a:moveTo>
                    <a:pt x="8053" y="7235"/>
                  </a:moveTo>
                  <a:cubicBezTo>
                    <a:pt x="8103" y="7257"/>
                    <a:pt x="8530" y="7163"/>
                    <a:pt x="8761" y="7328"/>
                  </a:cubicBezTo>
                  <a:cubicBezTo>
                    <a:pt x="9142" y="7600"/>
                    <a:pt x="9430" y="7849"/>
                    <a:pt x="9803" y="7745"/>
                  </a:cubicBezTo>
                  <a:cubicBezTo>
                    <a:pt x="10221" y="7628"/>
                    <a:pt x="10143" y="7333"/>
                    <a:pt x="10077" y="7235"/>
                  </a:cubicBezTo>
                  <a:cubicBezTo>
                    <a:pt x="10062" y="7211"/>
                    <a:pt x="10571" y="7229"/>
                    <a:pt x="10434" y="7750"/>
                  </a:cubicBezTo>
                  <a:cubicBezTo>
                    <a:pt x="10392" y="7909"/>
                    <a:pt x="10236" y="8003"/>
                    <a:pt x="10193" y="8162"/>
                  </a:cubicBezTo>
                  <a:cubicBezTo>
                    <a:pt x="10193" y="8162"/>
                    <a:pt x="10451" y="8116"/>
                    <a:pt x="10725" y="8217"/>
                  </a:cubicBezTo>
                  <a:cubicBezTo>
                    <a:pt x="10977" y="8310"/>
                    <a:pt x="11098" y="8606"/>
                    <a:pt x="11235" y="8743"/>
                  </a:cubicBezTo>
                  <a:cubicBezTo>
                    <a:pt x="11268" y="8776"/>
                    <a:pt x="11128" y="8712"/>
                    <a:pt x="10972" y="8760"/>
                  </a:cubicBezTo>
                  <a:cubicBezTo>
                    <a:pt x="10845" y="8798"/>
                    <a:pt x="10736" y="8930"/>
                    <a:pt x="10467" y="8875"/>
                  </a:cubicBezTo>
                  <a:cubicBezTo>
                    <a:pt x="10094" y="8798"/>
                    <a:pt x="10155" y="8709"/>
                    <a:pt x="9940" y="8584"/>
                  </a:cubicBezTo>
                  <a:cubicBezTo>
                    <a:pt x="9809" y="8507"/>
                    <a:pt x="9781" y="8666"/>
                    <a:pt x="9798" y="8699"/>
                  </a:cubicBezTo>
                  <a:cubicBezTo>
                    <a:pt x="9836" y="8777"/>
                    <a:pt x="9968" y="8890"/>
                    <a:pt x="9968" y="9039"/>
                  </a:cubicBezTo>
                  <a:cubicBezTo>
                    <a:pt x="9968" y="9303"/>
                    <a:pt x="9792" y="9489"/>
                    <a:pt x="9726" y="9528"/>
                  </a:cubicBezTo>
                  <a:cubicBezTo>
                    <a:pt x="9726" y="9528"/>
                    <a:pt x="9300" y="9340"/>
                    <a:pt x="9364" y="8683"/>
                  </a:cubicBezTo>
                  <a:cubicBezTo>
                    <a:pt x="9378" y="8547"/>
                    <a:pt x="9199" y="8336"/>
                    <a:pt x="9051" y="8184"/>
                  </a:cubicBezTo>
                  <a:cubicBezTo>
                    <a:pt x="8892" y="8019"/>
                    <a:pt x="8732" y="7949"/>
                    <a:pt x="8694" y="7899"/>
                  </a:cubicBezTo>
                  <a:cubicBezTo>
                    <a:pt x="8472" y="7615"/>
                    <a:pt x="8344" y="7520"/>
                    <a:pt x="8344" y="7520"/>
                  </a:cubicBezTo>
                  <a:cubicBezTo>
                    <a:pt x="8273" y="7959"/>
                    <a:pt x="7970" y="8063"/>
                    <a:pt x="7796" y="7970"/>
                  </a:cubicBezTo>
                  <a:cubicBezTo>
                    <a:pt x="7631" y="7882"/>
                    <a:pt x="7653" y="7630"/>
                    <a:pt x="7653" y="7630"/>
                  </a:cubicBezTo>
                  <a:cubicBezTo>
                    <a:pt x="7993" y="7717"/>
                    <a:pt x="8031" y="7295"/>
                    <a:pt x="7933" y="7207"/>
                  </a:cubicBezTo>
                  <a:cubicBezTo>
                    <a:pt x="7933" y="7207"/>
                    <a:pt x="7963" y="7195"/>
                    <a:pt x="8053" y="7235"/>
                  </a:cubicBezTo>
                  <a:close/>
                  <a:moveTo>
                    <a:pt x="8042" y="7322"/>
                  </a:moveTo>
                  <a:cubicBezTo>
                    <a:pt x="8097" y="7613"/>
                    <a:pt x="7905" y="7701"/>
                    <a:pt x="7762" y="7734"/>
                  </a:cubicBezTo>
                  <a:cubicBezTo>
                    <a:pt x="7762" y="7734"/>
                    <a:pt x="7764" y="7933"/>
                    <a:pt x="7960" y="7904"/>
                  </a:cubicBezTo>
                  <a:cubicBezTo>
                    <a:pt x="8108" y="7882"/>
                    <a:pt x="8218" y="7876"/>
                    <a:pt x="8218" y="7438"/>
                  </a:cubicBezTo>
                  <a:cubicBezTo>
                    <a:pt x="8333" y="7427"/>
                    <a:pt x="8333" y="7427"/>
                    <a:pt x="8333" y="7427"/>
                  </a:cubicBezTo>
                  <a:cubicBezTo>
                    <a:pt x="8382" y="7394"/>
                    <a:pt x="8629" y="7715"/>
                    <a:pt x="8742" y="7789"/>
                  </a:cubicBezTo>
                  <a:cubicBezTo>
                    <a:pt x="8854" y="7863"/>
                    <a:pt x="9256" y="8222"/>
                    <a:pt x="9359" y="8387"/>
                  </a:cubicBezTo>
                  <a:cubicBezTo>
                    <a:pt x="9545" y="8683"/>
                    <a:pt x="9396" y="8858"/>
                    <a:pt x="9452" y="9067"/>
                  </a:cubicBezTo>
                  <a:cubicBezTo>
                    <a:pt x="9490" y="9210"/>
                    <a:pt x="9634" y="9409"/>
                    <a:pt x="9699" y="9396"/>
                  </a:cubicBezTo>
                  <a:cubicBezTo>
                    <a:pt x="9781" y="9379"/>
                    <a:pt x="9924" y="9072"/>
                    <a:pt x="9792" y="8913"/>
                  </a:cubicBezTo>
                  <a:cubicBezTo>
                    <a:pt x="9696" y="8797"/>
                    <a:pt x="9556" y="8562"/>
                    <a:pt x="9792" y="8480"/>
                  </a:cubicBezTo>
                  <a:cubicBezTo>
                    <a:pt x="9992" y="8410"/>
                    <a:pt x="10224" y="8661"/>
                    <a:pt x="10368" y="8738"/>
                  </a:cubicBezTo>
                  <a:cubicBezTo>
                    <a:pt x="10648" y="8886"/>
                    <a:pt x="10917" y="8716"/>
                    <a:pt x="11005" y="8639"/>
                  </a:cubicBezTo>
                  <a:cubicBezTo>
                    <a:pt x="11005" y="8639"/>
                    <a:pt x="10906" y="8392"/>
                    <a:pt x="10593" y="8260"/>
                  </a:cubicBezTo>
                  <a:cubicBezTo>
                    <a:pt x="10435" y="8194"/>
                    <a:pt x="10143" y="8228"/>
                    <a:pt x="10143" y="8228"/>
                  </a:cubicBezTo>
                  <a:cubicBezTo>
                    <a:pt x="9929" y="8189"/>
                    <a:pt x="10272" y="7903"/>
                    <a:pt x="10330" y="7777"/>
                  </a:cubicBezTo>
                  <a:cubicBezTo>
                    <a:pt x="10456" y="7503"/>
                    <a:pt x="10248" y="7366"/>
                    <a:pt x="10248" y="7366"/>
                  </a:cubicBezTo>
                  <a:cubicBezTo>
                    <a:pt x="10248" y="7509"/>
                    <a:pt x="10155" y="7899"/>
                    <a:pt x="9567" y="7844"/>
                  </a:cubicBezTo>
                  <a:cubicBezTo>
                    <a:pt x="9101" y="7800"/>
                    <a:pt x="8838" y="7399"/>
                    <a:pt x="8602" y="7339"/>
                  </a:cubicBezTo>
                  <a:cubicBezTo>
                    <a:pt x="8465" y="7304"/>
                    <a:pt x="8042" y="7322"/>
                    <a:pt x="8042" y="7322"/>
                  </a:cubicBezTo>
                  <a:close/>
                  <a:moveTo>
                    <a:pt x="10217" y="5450"/>
                  </a:moveTo>
                  <a:cubicBezTo>
                    <a:pt x="10634" y="5043"/>
                    <a:pt x="10547" y="4667"/>
                    <a:pt x="10434" y="4479"/>
                  </a:cubicBezTo>
                  <a:cubicBezTo>
                    <a:pt x="10296" y="4248"/>
                    <a:pt x="10302" y="4038"/>
                    <a:pt x="10301" y="4038"/>
                  </a:cubicBezTo>
                  <a:cubicBezTo>
                    <a:pt x="10193" y="4183"/>
                    <a:pt x="10039" y="4238"/>
                    <a:pt x="9926" y="4338"/>
                  </a:cubicBezTo>
                  <a:cubicBezTo>
                    <a:pt x="9802" y="4450"/>
                    <a:pt x="9791" y="4519"/>
                    <a:pt x="9785" y="4512"/>
                  </a:cubicBezTo>
                  <a:cubicBezTo>
                    <a:pt x="9694" y="4414"/>
                    <a:pt x="9669" y="4336"/>
                    <a:pt x="9495" y="4166"/>
                  </a:cubicBezTo>
                  <a:cubicBezTo>
                    <a:pt x="9400" y="4073"/>
                    <a:pt x="9201" y="3972"/>
                    <a:pt x="8874" y="4032"/>
                  </a:cubicBezTo>
                  <a:cubicBezTo>
                    <a:pt x="8667" y="4071"/>
                    <a:pt x="8505" y="3956"/>
                    <a:pt x="8505" y="3956"/>
                  </a:cubicBezTo>
                  <a:cubicBezTo>
                    <a:pt x="8571" y="4352"/>
                    <a:pt x="8478" y="4657"/>
                    <a:pt x="8612" y="4887"/>
                  </a:cubicBezTo>
                  <a:cubicBezTo>
                    <a:pt x="8752" y="5127"/>
                    <a:pt x="8952" y="5185"/>
                    <a:pt x="8950" y="5189"/>
                  </a:cubicBezTo>
                  <a:cubicBezTo>
                    <a:pt x="8767" y="5460"/>
                    <a:pt x="8492" y="5637"/>
                    <a:pt x="8492" y="5637"/>
                  </a:cubicBezTo>
                  <a:cubicBezTo>
                    <a:pt x="8586" y="5721"/>
                    <a:pt x="8752" y="5873"/>
                    <a:pt x="8980" y="5934"/>
                  </a:cubicBezTo>
                  <a:cubicBezTo>
                    <a:pt x="9120" y="5971"/>
                    <a:pt x="9300" y="5951"/>
                    <a:pt x="9443" y="5948"/>
                  </a:cubicBezTo>
                  <a:cubicBezTo>
                    <a:pt x="9442" y="5949"/>
                    <a:pt x="9442" y="5950"/>
                    <a:pt x="9441" y="5951"/>
                  </a:cubicBezTo>
                  <a:cubicBezTo>
                    <a:pt x="9112" y="6587"/>
                    <a:pt x="7790" y="6828"/>
                    <a:pt x="7274" y="6000"/>
                  </a:cubicBezTo>
                  <a:cubicBezTo>
                    <a:pt x="7274" y="6000"/>
                    <a:pt x="7278" y="5906"/>
                    <a:pt x="7348" y="5942"/>
                  </a:cubicBezTo>
                  <a:cubicBezTo>
                    <a:pt x="7459" y="6000"/>
                    <a:pt x="7654" y="6164"/>
                    <a:pt x="7794" y="6264"/>
                  </a:cubicBezTo>
                  <a:cubicBezTo>
                    <a:pt x="7971" y="6389"/>
                    <a:pt x="7294" y="5426"/>
                    <a:pt x="7223" y="5298"/>
                  </a:cubicBezTo>
                  <a:cubicBezTo>
                    <a:pt x="7223" y="5298"/>
                    <a:pt x="7115" y="5186"/>
                    <a:pt x="6953" y="5176"/>
                  </a:cubicBezTo>
                  <a:cubicBezTo>
                    <a:pt x="6867" y="5171"/>
                    <a:pt x="6861" y="5107"/>
                    <a:pt x="6837" y="5106"/>
                  </a:cubicBezTo>
                  <a:cubicBezTo>
                    <a:pt x="6792" y="5105"/>
                    <a:pt x="6665" y="5148"/>
                    <a:pt x="6613" y="5097"/>
                  </a:cubicBezTo>
                  <a:cubicBezTo>
                    <a:pt x="6514" y="4997"/>
                    <a:pt x="6509" y="5056"/>
                    <a:pt x="6432" y="5102"/>
                  </a:cubicBezTo>
                  <a:cubicBezTo>
                    <a:pt x="6404" y="5119"/>
                    <a:pt x="6320" y="5125"/>
                    <a:pt x="6327" y="5137"/>
                  </a:cubicBezTo>
                  <a:cubicBezTo>
                    <a:pt x="6376" y="5228"/>
                    <a:pt x="6506" y="6004"/>
                    <a:pt x="5921" y="6033"/>
                  </a:cubicBezTo>
                  <a:cubicBezTo>
                    <a:pt x="5760" y="6041"/>
                    <a:pt x="5728" y="5895"/>
                    <a:pt x="5833" y="5887"/>
                  </a:cubicBezTo>
                  <a:cubicBezTo>
                    <a:pt x="5930" y="5880"/>
                    <a:pt x="6170" y="5808"/>
                    <a:pt x="6133" y="5814"/>
                  </a:cubicBezTo>
                  <a:cubicBezTo>
                    <a:pt x="5991" y="5836"/>
                    <a:pt x="3807" y="6154"/>
                    <a:pt x="3615" y="6132"/>
                  </a:cubicBezTo>
                  <a:cubicBezTo>
                    <a:pt x="3541" y="6123"/>
                    <a:pt x="3517" y="6000"/>
                    <a:pt x="3626" y="5984"/>
                  </a:cubicBezTo>
                  <a:cubicBezTo>
                    <a:pt x="3816" y="5955"/>
                    <a:pt x="4863" y="5840"/>
                    <a:pt x="5073" y="5774"/>
                  </a:cubicBezTo>
                  <a:cubicBezTo>
                    <a:pt x="5376" y="5677"/>
                    <a:pt x="5338" y="5518"/>
                    <a:pt x="5349" y="5408"/>
                  </a:cubicBezTo>
                  <a:cubicBezTo>
                    <a:pt x="5360" y="5298"/>
                    <a:pt x="6069" y="5289"/>
                    <a:pt x="6184" y="5247"/>
                  </a:cubicBezTo>
                  <a:cubicBezTo>
                    <a:pt x="6202" y="5240"/>
                    <a:pt x="6156" y="5094"/>
                    <a:pt x="6155" y="5113"/>
                  </a:cubicBezTo>
                  <a:cubicBezTo>
                    <a:pt x="6155" y="5113"/>
                    <a:pt x="6056" y="5081"/>
                    <a:pt x="6025" y="5046"/>
                  </a:cubicBezTo>
                  <a:cubicBezTo>
                    <a:pt x="6025" y="5046"/>
                    <a:pt x="6094" y="4966"/>
                    <a:pt x="6111" y="4851"/>
                  </a:cubicBezTo>
                  <a:cubicBezTo>
                    <a:pt x="6114" y="4833"/>
                    <a:pt x="5985" y="4838"/>
                    <a:pt x="5974" y="4671"/>
                  </a:cubicBezTo>
                  <a:cubicBezTo>
                    <a:pt x="5973" y="4651"/>
                    <a:pt x="6051" y="4637"/>
                    <a:pt x="6089" y="4652"/>
                  </a:cubicBezTo>
                  <a:cubicBezTo>
                    <a:pt x="6121" y="4665"/>
                    <a:pt x="6169" y="4682"/>
                    <a:pt x="6257" y="4770"/>
                  </a:cubicBezTo>
                  <a:cubicBezTo>
                    <a:pt x="6265" y="4778"/>
                    <a:pt x="6186" y="4909"/>
                    <a:pt x="6303" y="4968"/>
                  </a:cubicBezTo>
                  <a:cubicBezTo>
                    <a:pt x="6302" y="4967"/>
                    <a:pt x="6406" y="4999"/>
                    <a:pt x="6413" y="4976"/>
                  </a:cubicBezTo>
                  <a:cubicBezTo>
                    <a:pt x="6442" y="4884"/>
                    <a:pt x="6291" y="4692"/>
                    <a:pt x="6276" y="4639"/>
                  </a:cubicBezTo>
                  <a:cubicBezTo>
                    <a:pt x="6261" y="4585"/>
                    <a:pt x="6159" y="4457"/>
                    <a:pt x="6052" y="4459"/>
                  </a:cubicBezTo>
                  <a:cubicBezTo>
                    <a:pt x="5938" y="4460"/>
                    <a:pt x="5725" y="4480"/>
                    <a:pt x="5602" y="4548"/>
                  </a:cubicBezTo>
                  <a:cubicBezTo>
                    <a:pt x="5578" y="4562"/>
                    <a:pt x="5910" y="4981"/>
                    <a:pt x="5919" y="5014"/>
                  </a:cubicBezTo>
                  <a:cubicBezTo>
                    <a:pt x="5924" y="5032"/>
                    <a:pt x="5914" y="5068"/>
                    <a:pt x="5914" y="5068"/>
                  </a:cubicBezTo>
                  <a:cubicBezTo>
                    <a:pt x="5829" y="4999"/>
                    <a:pt x="5630" y="4959"/>
                    <a:pt x="5570" y="4970"/>
                  </a:cubicBezTo>
                  <a:cubicBezTo>
                    <a:pt x="5526" y="4978"/>
                    <a:pt x="5519" y="5001"/>
                    <a:pt x="5493" y="5002"/>
                  </a:cubicBezTo>
                  <a:cubicBezTo>
                    <a:pt x="5426" y="5004"/>
                    <a:pt x="5361" y="4967"/>
                    <a:pt x="5293" y="4974"/>
                  </a:cubicBezTo>
                  <a:cubicBezTo>
                    <a:pt x="5234" y="4981"/>
                    <a:pt x="5188" y="5058"/>
                    <a:pt x="5029" y="5086"/>
                  </a:cubicBezTo>
                  <a:cubicBezTo>
                    <a:pt x="4851" y="5117"/>
                    <a:pt x="4364" y="5199"/>
                    <a:pt x="4146" y="5145"/>
                  </a:cubicBezTo>
                  <a:cubicBezTo>
                    <a:pt x="4113" y="5136"/>
                    <a:pt x="3955" y="5070"/>
                    <a:pt x="3978" y="4806"/>
                  </a:cubicBezTo>
                  <a:cubicBezTo>
                    <a:pt x="3982" y="4764"/>
                    <a:pt x="4021" y="4720"/>
                    <a:pt x="4076" y="4692"/>
                  </a:cubicBezTo>
                  <a:cubicBezTo>
                    <a:pt x="4151" y="4655"/>
                    <a:pt x="4227" y="4673"/>
                    <a:pt x="4260" y="4629"/>
                  </a:cubicBezTo>
                  <a:cubicBezTo>
                    <a:pt x="4293" y="4585"/>
                    <a:pt x="4263" y="4525"/>
                    <a:pt x="4339" y="4478"/>
                  </a:cubicBezTo>
                  <a:cubicBezTo>
                    <a:pt x="4384" y="4451"/>
                    <a:pt x="4450" y="4439"/>
                    <a:pt x="4479" y="4442"/>
                  </a:cubicBezTo>
                  <a:cubicBezTo>
                    <a:pt x="4501" y="4445"/>
                    <a:pt x="4482" y="4509"/>
                    <a:pt x="4482" y="4509"/>
                  </a:cubicBezTo>
                  <a:cubicBezTo>
                    <a:pt x="4463" y="4546"/>
                    <a:pt x="4340" y="4493"/>
                    <a:pt x="4349" y="4618"/>
                  </a:cubicBezTo>
                  <a:cubicBezTo>
                    <a:pt x="4356" y="4722"/>
                    <a:pt x="4509" y="4882"/>
                    <a:pt x="4597" y="4961"/>
                  </a:cubicBezTo>
                  <a:cubicBezTo>
                    <a:pt x="4680" y="5035"/>
                    <a:pt x="4744" y="5017"/>
                    <a:pt x="4787" y="5029"/>
                  </a:cubicBezTo>
                  <a:cubicBezTo>
                    <a:pt x="4871" y="5054"/>
                    <a:pt x="4852" y="4983"/>
                    <a:pt x="4831" y="4918"/>
                  </a:cubicBezTo>
                  <a:cubicBezTo>
                    <a:pt x="4812" y="4859"/>
                    <a:pt x="4728" y="4867"/>
                    <a:pt x="4704" y="4818"/>
                  </a:cubicBezTo>
                  <a:cubicBezTo>
                    <a:pt x="4696" y="4802"/>
                    <a:pt x="4691" y="4729"/>
                    <a:pt x="4699" y="4700"/>
                  </a:cubicBezTo>
                  <a:cubicBezTo>
                    <a:pt x="4706" y="4671"/>
                    <a:pt x="4787" y="4667"/>
                    <a:pt x="4839" y="4711"/>
                  </a:cubicBezTo>
                  <a:cubicBezTo>
                    <a:pt x="4890" y="4755"/>
                    <a:pt x="4936" y="4759"/>
                    <a:pt x="4973" y="4821"/>
                  </a:cubicBezTo>
                  <a:cubicBezTo>
                    <a:pt x="4981" y="4835"/>
                    <a:pt x="4989" y="4962"/>
                    <a:pt x="4989" y="4991"/>
                  </a:cubicBezTo>
                  <a:cubicBezTo>
                    <a:pt x="4989" y="5020"/>
                    <a:pt x="5147" y="4955"/>
                    <a:pt x="5175" y="4899"/>
                  </a:cubicBezTo>
                  <a:cubicBezTo>
                    <a:pt x="5186" y="4877"/>
                    <a:pt x="4967" y="4612"/>
                    <a:pt x="4937" y="4592"/>
                  </a:cubicBezTo>
                  <a:cubicBezTo>
                    <a:pt x="4918" y="4579"/>
                    <a:pt x="4912" y="4545"/>
                    <a:pt x="4919" y="4501"/>
                  </a:cubicBezTo>
                  <a:cubicBezTo>
                    <a:pt x="4919" y="4501"/>
                    <a:pt x="4827" y="4559"/>
                    <a:pt x="4800" y="4557"/>
                  </a:cubicBezTo>
                  <a:cubicBezTo>
                    <a:pt x="4769" y="4555"/>
                    <a:pt x="4770" y="4551"/>
                    <a:pt x="4766" y="4529"/>
                  </a:cubicBezTo>
                  <a:cubicBezTo>
                    <a:pt x="4758" y="4485"/>
                    <a:pt x="4795" y="4401"/>
                    <a:pt x="4795" y="4401"/>
                  </a:cubicBezTo>
                  <a:cubicBezTo>
                    <a:pt x="4795" y="4401"/>
                    <a:pt x="4663" y="4519"/>
                    <a:pt x="4545" y="4534"/>
                  </a:cubicBezTo>
                  <a:cubicBezTo>
                    <a:pt x="4479" y="4543"/>
                    <a:pt x="4628" y="4296"/>
                    <a:pt x="4674" y="4267"/>
                  </a:cubicBezTo>
                  <a:cubicBezTo>
                    <a:pt x="4737" y="4227"/>
                    <a:pt x="4793" y="4289"/>
                    <a:pt x="4780" y="4362"/>
                  </a:cubicBezTo>
                  <a:cubicBezTo>
                    <a:pt x="4780" y="4362"/>
                    <a:pt x="4841" y="4275"/>
                    <a:pt x="4871" y="4274"/>
                  </a:cubicBezTo>
                  <a:cubicBezTo>
                    <a:pt x="4937" y="4271"/>
                    <a:pt x="4978" y="4284"/>
                    <a:pt x="4994" y="4293"/>
                  </a:cubicBezTo>
                  <a:cubicBezTo>
                    <a:pt x="5014" y="4304"/>
                    <a:pt x="4985" y="4420"/>
                    <a:pt x="4985" y="4420"/>
                  </a:cubicBezTo>
                  <a:cubicBezTo>
                    <a:pt x="5054" y="4405"/>
                    <a:pt x="5482" y="4396"/>
                    <a:pt x="5533" y="4398"/>
                  </a:cubicBezTo>
                  <a:cubicBezTo>
                    <a:pt x="5585" y="4401"/>
                    <a:pt x="5657" y="4336"/>
                    <a:pt x="5667" y="4331"/>
                  </a:cubicBezTo>
                  <a:cubicBezTo>
                    <a:pt x="5684" y="4323"/>
                    <a:pt x="5540" y="3714"/>
                    <a:pt x="5511" y="3682"/>
                  </a:cubicBezTo>
                  <a:cubicBezTo>
                    <a:pt x="5502" y="3671"/>
                    <a:pt x="5484" y="3695"/>
                    <a:pt x="5494" y="3733"/>
                  </a:cubicBezTo>
                  <a:cubicBezTo>
                    <a:pt x="5537" y="3901"/>
                    <a:pt x="5568" y="4210"/>
                    <a:pt x="5574" y="4232"/>
                  </a:cubicBezTo>
                  <a:cubicBezTo>
                    <a:pt x="5581" y="4262"/>
                    <a:pt x="5460" y="4099"/>
                    <a:pt x="5452" y="4068"/>
                  </a:cubicBezTo>
                  <a:cubicBezTo>
                    <a:pt x="5439" y="4023"/>
                    <a:pt x="5358" y="3843"/>
                    <a:pt x="5358" y="3872"/>
                  </a:cubicBezTo>
                  <a:cubicBezTo>
                    <a:pt x="5358" y="3901"/>
                    <a:pt x="5391" y="4042"/>
                    <a:pt x="5376" y="4064"/>
                  </a:cubicBezTo>
                  <a:cubicBezTo>
                    <a:pt x="5362" y="4086"/>
                    <a:pt x="5318" y="4105"/>
                    <a:pt x="5291" y="4123"/>
                  </a:cubicBezTo>
                  <a:cubicBezTo>
                    <a:pt x="5283" y="4129"/>
                    <a:pt x="5398" y="4145"/>
                    <a:pt x="5398" y="4145"/>
                  </a:cubicBezTo>
                  <a:cubicBezTo>
                    <a:pt x="5398" y="4145"/>
                    <a:pt x="5477" y="4258"/>
                    <a:pt x="5490" y="4289"/>
                  </a:cubicBezTo>
                  <a:cubicBezTo>
                    <a:pt x="5497" y="4305"/>
                    <a:pt x="5255" y="4303"/>
                    <a:pt x="5212" y="4296"/>
                  </a:cubicBezTo>
                  <a:cubicBezTo>
                    <a:pt x="5168" y="4289"/>
                    <a:pt x="5245" y="4183"/>
                    <a:pt x="5245" y="4183"/>
                  </a:cubicBezTo>
                  <a:cubicBezTo>
                    <a:pt x="5245" y="4183"/>
                    <a:pt x="5195" y="4013"/>
                    <a:pt x="5201" y="3952"/>
                  </a:cubicBezTo>
                  <a:cubicBezTo>
                    <a:pt x="5206" y="3892"/>
                    <a:pt x="5201" y="3881"/>
                    <a:pt x="5234" y="3843"/>
                  </a:cubicBezTo>
                  <a:cubicBezTo>
                    <a:pt x="5267" y="3804"/>
                    <a:pt x="5431" y="3620"/>
                    <a:pt x="5469" y="3581"/>
                  </a:cubicBezTo>
                  <a:cubicBezTo>
                    <a:pt x="5508" y="3543"/>
                    <a:pt x="5513" y="3536"/>
                    <a:pt x="5519" y="3503"/>
                  </a:cubicBezTo>
                  <a:cubicBezTo>
                    <a:pt x="5524" y="3470"/>
                    <a:pt x="5528" y="3455"/>
                    <a:pt x="5550" y="3428"/>
                  </a:cubicBezTo>
                  <a:cubicBezTo>
                    <a:pt x="5572" y="3400"/>
                    <a:pt x="5726" y="3217"/>
                    <a:pt x="5726" y="3217"/>
                  </a:cubicBezTo>
                  <a:cubicBezTo>
                    <a:pt x="5903" y="3168"/>
                    <a:pt x="5903" y="3168"/>
                    <a:pt x="5903" y="3168"/>
                  </a:cubicBezTo>
                  <a:cubicBezTo>
                    <a:pt x="5903" y="3168"/>
                    <a:pt x="5980" y="3068"/>
                    <a:pt x="6007" y="3022"/>
                  </a:cubicBezTo>
                  <a:cubicBezTo>
                    <a:pt x="6046" y="2955"/>
                    <a:pt x="6124" y="2994"/>
                    <a:pt x="6084" y="3058"/>
                  </a:cubicBezTo>
                  <a:cubicBezTo>
                    <a:pt x="6034" y="3137"/>
                    <a:pt x="5925" y="3281"/>
                    <a:pt x="5925" y="3281"/>
                  </a:cubicBezTo>
                  <a:cubicBezTo>
                    <a:pt x="5799" y="3266"/>
                    <a:pt x="5799" y="3266"/>
                    <a:pt x="5799" y="3266"/>
                  </a:cubicBezTo>
                  <a:cubicBezTo>
                    <a:pt x="5596" y="3519"/>
                    <a:pt x="5596" y="3519"/>
                    <a:pt x="5596" y="3519"/>
                  </a:cubicBezTo>
                  <a:cubicBezTo>
                    <a:pt x="5777" y="4377"/>
                    <a:pt x="5777" y="4377"/>
                    <a:pt x="5777" y="4377"/>
                  </a:cubicBezTo>
                  <a:cubicBezTo>
                    <a:pt x="6139" y="4381"/>
                    <a:pt x="6139" y="4381"/>
                    <a:pt x="6139" y="4381"/>
                  </a:cubicBezTo>
                  <a:cubicBezTo>
                    <a:pt x="6249" y="4444"/>
                    <a:pt x="6249" y="4444"/>
                    <a:pt x="6249" y="4444"/>
                  </a:cubicBezTo>
                  <a:cubicBezTo>
                    <a:pt x="6249" y="4444"/>
                    <a:pt x="6373" y="4415"/>
                    <a:pt x="6505" y="4424"/>
                  </a:cubicBezTo>
                  <a:cubicBezTo>
                    <a:pt x="6680" y="4437"/>
                    <a:pt x="6810" y="4478"/>
                    <a:pt x="6810" y="4478"/>
                  </a:cubicBezTo>
                  <a:cubicBezTo>
                    <a:pt x="6788" y="3848"/>
                    <a:pt x="6708" y="3461"/>
                    <a:pt x="6602" y="3095"/>
                  </a:cubicBezTo>
                  <a:cubicBezTo>
                    <a:pt x="6559" y="2950"/>
                    <a:pt x="6625" y="2961"/>
                    <a:pt x="6664" y="2879"/>
                  </a:cubicBezTo>
                  <a:cubicBezTo>
                    <a:pt x="6716" y="2768"/>
                    <a:pt x="6755" y="2520"/>
                    <a:pt x="6786" y="2402"/>
                  </a:cubicBezTo>
                  <a:cubicBezTo>
                    <a:pt x="6816" y="2290"/>
                    <a:pt x="6865" y="2312"/>
                    <a:pt x="6883" y="2265"/>
                  </a:cubicBezTo>
                  <a:cubicBezTo>
                    <a:pt x="6896" y="2232"/>
                    <a:pt x="6892" y="2210"/>
                    <a:pt x="6909" y="2155"/>
                  </a:cubicBezTo>
                  <a:cubicBezTo>
                    <a:pt x="6918" y="2123"/>
                    <a:pt x="6970" y="2129"/>
                    <a:pt x="6971" y="2131"/>
                  </a:cubicBezTo>
                  <a:cubicBezTo>
                    <a:pt x="6991" y="2186"/>
                    <a:pt x="6989" y="2272"/>
                    <a:pt x="6989" y="2272"/>
                  </a:cubicBezTo>
                  <a:cubicBezTo>
                    <a:pt x="7049" y="2292"/>
                    <a:pt x="7049" y="2292"/>
                    <a:pt x="7049" y="2292"/>
                  </a:cubicBezTo>
                  <a:cubicBezTo>
                    <a:pt x="7032" y="2356"/>
                    <a:pt x="6986" y="2389"/>
                    <a:pt x="6986" y="2389"/>
                  </a:cubicBezTo>
                  <a:cubicBezTo>
                    <a:pt x="7044" y="2398"/>
                    <a:pt x="7098" y="2436"/>
                    <a:pt x="7083" y="2450"/>
                  </a:cubicBezTo>
                  <a:cubicBezTo>
                    <a:pt x="7001" y="2526"/>
                    <a:pt x="6928" y="2559"/>
                    <a:pt x="6928" y="2560"/>
                  </a:cubicBezTo>
                  <a:cubicBezTo>
                    <a:pt x="6964" y="2584"/>
                    <a:pt x="7025" y="2622"/>
                    <a:pt x="7077" y="2666"/>
                  </a:cubicBezTo>
                  <a:cubicBezTo>
                    <a:pt x="7079" y="2667"/>
                    <a:pt x="7066" y="2677"/>
                    <a:pt x="7018" y="2694"/>
                  </a:cubicBezTo>
                  <a:cubicBezTo>
                    <a:pt x="6966" y="2712"/>
                    <a:pt x="6896" y="2726"/>
                    <a:pt x="6898" y="2727"/>
                  </a:cubicBezTo>
                  <a:cubicBezTo>
                    <a:pt x="6934" y="2757"/>
                    <a:pt x="6996" y="2811"/>
                    <a:pt x="7032" y="2857"/>
                  </a:cubicBezTo>
                  <a:cubicBezTo>
                    <a:pt x="7032" y="2858"/>
                    <a:pt x="6981" y="2865"/>
                    <a:pt x="6944" y="2868"/>
                  </a:cubicBezTo>
                  <a:cubicBezTo>
                    <a:pt x="6908" y="2872"/>
                    <a:pt x="6812" y="2867"/>
                    <a:pt x="6812" y="2867"/>
                  </a:cubicBezTo>
                  <a:cubicBezTo>
                    <a:pt x="6812" y="2867"/>
                    <a:pt x="6844" y="2925"/>
                    <a:pt x="6936" y="2996"/>
                  </a:cubicBezTo>
                  <a:cubicBezTo>
                    <a:pt x="6936" y="2996"/>
                    <a:pt x="6859" y="3028"/>
                    <a:pt x="6766" y="3021"/>
                  </a:cubicBezTo>
                  <a:cubicBezTo>
                    <a:pt x="6763" y="3021"/>
                    <a:pt x="6889" y="3222"/>
                    <a:pt x="6888" y="3221"/>
                  </a:cubicBezTo>
                  <a:cubicBezTo>
                    <a:pt x="6818" y="3217"/>
                    <a:pt x="6697" y="3216"/>
                    <a:pt x="6699" y="3216"/>
                  </a:cubicBezTo>
                  <a:cubicBezTo>
                    <a:pt x="6780" y="3255"/>
                    <a:pt x="6969" y="3298"/>
                    <a:pt x="6968" y="3300"/>
                  </a:cubicBezTo>
                  <a:cubicBezTo>
                    <a:pt x="6948" y="3366"/>
                    <a:pt x="6930" y="3415"/>
                    <a:pt x="6930" y="3415"/>
                  </a:cubicBezTo>
                  <a:cubicBezTo>
                    <a:pt x="6930" y="3415"/>
                    <a:pt x="7025" y="3434"/>
                    <a:pt x="7115" y="3552"/>
                  </a:cubicBezTo>
                  <a:cubicBezTo>
                    <a:pt x="7116" y="3553"/>
                    <a:pt x="7002" y="3544"/>
                    <a:pt x="6973" y="3547"/>
                  </a:cubicBezTo>
                  <a:cubicBezTo>
                    <a:pt x="6943" y="3551"/>
                    <a:pt x="6948" y="3571"/>
                    <a:pt x="6964" y="3586"/>
                  </a:cubicBezTo>
                  <a:cubicBezTo>
                    <a:pt x="7037" y="3655"/>
                    <a:pt x="7143" y="3822"/>
                    <a:pt x="7141" y="3821"/>
                  </a:cubicBezTo>
                  <a:cubicBezTo>
                    <a:pt x="7071" y="3796"/>
                    <a:pt x="7015" y="3762"/>
                    <a:pt x="6958" y="3741"/>
                  </a:cubicBezTo>
                  <a:cubicBezTo>
                    <a:pt x="6956" y="3741"/>
                    <a:pt x="7008" y="3818"/>
                    <a:pt x="7031" y="3907"/>
                  </a:cubicBezTo>
                  <a:cubicBezTo>
                    <a:pt x="7052" y="3989"/>
                    <a:pt x="6957" y="3931"/>
                    <a:pt x="6900" y="3897"/>
                  </a:cubicBezTo>
                  <a:cubicBezTo>
                    <a:pt x="6899" y="3896"/>
                    <a:pt x="6965" y="3971"/>
                    <a:pt x="7035" y="4062"/>
                  </a:cubicBezTo>
                  <a:cubicBezTo>
                    <a:pt x="7035" y="4062"/>
                    <a:pt x="7011" y="4089"/>
                    <a:pt x="6964" y="4116"/>
                  </a:cubicBezTo>
                  <a:cubicBezTo>
                    <a:pt x="6963" y="4116"/>
                    <a:pt x="7082" y="4159"/>
                    <a:pt x="7111" y="4170"/>
                  </a:cubicBezTo>
                  <a:cubicBezTo>
                    <a:pt x="7140" y="4180"/>
                    <a:pt x="7158" y="4187"/>
                    <a:pt x="7146" y="4218"/>
                  </a:cubicBezTo>
                  <a:cubicBezTo>
                    <a:pt x="7134" y="4249"/>
                    <a:pt x="7013" y="4275"/>
                    <a:pt x="6960" y="4277"/>
                  </a:cubicBezTo>
                  <a:cubicBezTo>
                    <a:pt x="6955" y="4277"/>
                    <a:pt x="7078" y="4412"/>
                    <a:pt x="7074" y="4441"/>
                  </a:cubicBezTo>
                  <a:cubicBezTo>
                    <a:pt x="7067" y="4488"/>
                    <a:pt x="7000" y="4448"/>
                    <a:pt x="6980" y="4433"/>
                  </a:cubicBezTo>
                  <a:cubicBezTo>
                    <a:pt x="6967" y="4422"/>
                    <a:pt x="6968" y="4495"/>
                    <a:pt x="6947" y="4559"/>
                  </a:cubicBezTo>
                  <a:cubicBezTo>
                    <a:pt x="6946" y="4561"/>
                    <a:pt x="6838" y="4576"/>
                    <a:pt x="6790" y="4594"/>
                  </a:cubicBezTo>
                  <a:cubicBezTo>
                    <a:pt x="6780" y="4598"/>
                    <a:pt x="6830" y="4713"/>
                    <a:pt x="6876" y="4868"/>
                  </a:cubicBezTo>
                  <a:cubicBezTo>
                    <a:pt x="6919" y="5016"/>
                    <a:pt x="6949" y="5103"/>
                    <a:pt x="6973" y="5110"/>
                  </a:cubicBezTo>
                  <a:cubicBezTo>
                    <a:pt x="7005" y="5120"/>
                    <a:pt x="7085" y="5061"/>
                    <a:pt x="7108" y="5015"/>
                  </a:cubicBezTo>
                  <a:cubicBezTo>
                    <a:pt x="7113" y="5006"/>
                    <a:pt x="7066" y="4939"/>
                    <a:pt x="7003" y="4852"/>
                  </a:cubicBezTo>
                  <a:cubicBezTo>
                    <a:pt x="6983" y="4824"/>
                    <a:pt x="6965" y="4789"/>
                    <a:pt x="6994" y="4763"/>
                  </a:cubicBezTo>
                  <a:cubicBezTo>
                    <a:pt x="7015" y="4743"/>
                    <a:pt x="7088" y="4758"/>
                    <a:pt x="7181" y="4816"/>
                  </a:cubicBezTo>
                  <a:cubicBezTo>
                    <a:pt x="7221" y="4841"/>
                    <a:pt x="7197" y="5027"/>
                    <a:pt x="7200" y="5155"/>
                  </a:cubicBezTo>
                  <a:cubicBezTo>
                    <a:pt x="7200" y="5167"/>
                    <a:pt x="7277" y="5130"/>
                    <a:pt x="7331" y="5110"/>
                  </a:cubicBezTo>
                  <a:cubicBezTo>
                    <a:pt x="7345" y="5104"/>
                    <a:pt x="7378" y="4993"/>
                    <a:pt x="7355" y="4893"/>
                  </a:cubicBezTo>
                  <a:cubicBezTo>
                    <a:pt x="7314" y="4715"/>
                    <a:pt x="7220" y="4671"/>
                    <a:pt x="7162" y="4650"/>
                  </a:cubicBezTo>
                  <a:cubicBezTo>
                    <a:pt x="7124" y="4636"/>
                    <a:pt x="7082" y="4614"/>
                    <a:pt x="7084" y="4613"/>
                  </a:cubicBezTo>
                  <a:cubicBezTo>
                    <a:pt x="7109" y="4602"/>
                    <a:pt x="7272" y="4580"/>
                    <a:pt x="7272" y="4580"/>
                  </a:cubicBezTo>
                  <a:cubicBezTo>
                    <a:pt x="7260" y="4538"/>
                    <a:pt x="7221" y="4430"/>
                    <a:pt x="7195" y="4356"/>
                  </a:cubicBezTo>
                  <a:cubicBezTo>
                    <a:pt x="7195" y="4356"/>
                    <a:pt x="7369" y="4412"/>
                    <a:pt x="7369" y="4411"/>
                  </a:cubicBezTo>
                  <a:cubicBezTo>
                    <a:pt x="7275" y="4276"/>
                    <a:pt x="7236" y="4242"/>
                    <a:pt x="7199" y="4140"/>
                  </a:cubicBezTo>
                  <a:cubicBezTo>
                    <a:pt x="7157" y="4028"/>
                    <a:pt x="7126" y="3913"/>
                    <a:pt x="7127" y="3914"/>
                  </a:cubicBezTo>
                  <a:cubicBezTo>
                    <a:pt x="7210" y="3997"/>
                    <a:pt x="7333" y="4059"/>
                    <a:pt x="7339" y="4064"/>
                  </a:cubicBezTo>
                  <a:cubicBezTo>
                    <a:pt x="7332" y="4050"/>
                    <a:pt x="7251" y="3813"/>
                    <a:pt x="7221" y="3749"/>
                  </a:cubicBezTo>
                  <a:cubicBezTo>
                    <a:pt x="7203" y="3713"/>
                    <a:pt x="7223" y="3709"/>
                    <a:pt x="7238" y="3709"/>
                  </a:cubicBezTo>
                  <a:cubicBezTo>
                    <a:pt x="7264" y="3711"/>
                    <a:pt x="7332" y="3735"/>
                    <a:pt x="7332" y="3735"/>
                  </a:cubicBezTo>
                  <a:cubicBezTo>
                    <a:pt x="7332" y="3735"/>
                    <a:pt x="7170" y="3493"/>
                    <a:pt x="7052" y="3372"/>
                  </a:cubicBezTo>
                  <a:cubicBezTo>
                    <a:pt x="7031" y="3351"/>
                    <a:pt x="7047" y="3317"/>
                    <a:pt x="7095" y="3317"/>
                  </a:cubicBezTo>
                  <a:cubicBezTo>
                    <a:pt x="7139" y="3317"/>
                    <a:pt x="7247" y="3314"/>
                    <a:pt x="7247" y="3314"/>
                  </a:cubicBezTo>
                  <a:cubicBezTo>
                    <a:pt x="7247" y="3314"/>
                    <a:pt x="7049" y="3180"/>
                    <a:pt x="7001" y="3140"/>
                  </a:cubicBezTo>
                  <a:cubicBezTo>
                    <a:pt x="6986" y="3127"/>
                    <a:pt x="6991" y="3110"/>
                    <a:pt x="7027" y="3107"/>
                  </a:cubicBezTo>
                  <a:cubicBezTo>
                    <a:pt x="7077" y="3102"/>
                    <a:pt x="7249" y="3143"/>
                    <a:pt x="7249" y="3142"/>
                  </a:cubicBezTo>
                  <a:cubicBezTo>
                    <a:pt x="7171" y="3074"/>
                    <a:pt x="7145" y="3044"/>
                    <a:pt x="7074" y="2984"/>
                  </a:cubicBezTo>
                  <a:cubicBezTo>
                    <a:pt x="7055" y="2968"/>
                    <a:pt x="7060" y="2930"/>
                    <a:pt x="7095" y="2928"/>
                  </a:cubicBezTo>
                  <a:cubicBezTo>
                    <a:pt x="7133" y="2925"/>
                    <a:pt x="7203" y="2947"/>
                    <a:pt x="7203" y="2947"/>
                  </a:cubicBezTo>
                  <a:cubicBezTo>
                    <a:pt x="7203" y="2947"/>
                    <a:pt x="7161" y="2886"/>
                    <a:pt x="7126" y="2835"/>
                  </a:cubicBezTo>
                  <a:cubicBezTo>
                    <a:pt x="7110" y="2811"/>
                    <a:pt x="7136" y="2811"/>
                    <a:pt x="7166" y="2821"/>
                  </a:cubicBezTo>
                  <a:cubicBezTo>
                    <a:pt x="7238" y="2844"/>
                    <a:pt x="7372" y="2910"/>
                    <a:pt x="7368" y="2903"/>
                  </a:cubicBezTo>
                  <a:cubicBezTo>
                    <a:pt x="7311" y="2817"/>
                    <a:pt x="7191" y="2695"/>
                    <a:pt x="7124" y="2612"/>
                  </a:cubicBezTo>
                  <a:cubicBezTo>
                    <a:pt x="7110" y="2594"/>
                    <a:pt x="7113" y="2540"/>
                    <a:pt x="7161" y="2530"/>
                  </a:cubicBezTo>
                  <a:cubicBezTo>
                    <a:pt x="7220" y="2518"/>
                    <a:pt x="7346" y="2517"/>
                    <a:pt x="7344" y="2517"/>
                  </a:cubicBezTo>
                  <a:cubicBezTo>
                    <a:pt x="7335" y="2517"/>
                    <a:pt x="7295" y="2474"/>
                    <a:pt x="7252" y="2386"/>
                  </a:cubicBezTo>
                  <a:cubicBezTo>
                    <a:pt x="7205" y="2287"/>
                    <a:pt x="7208" y="2195"/>
                    <a:pt x="7205" y="2120"/>
                  </a:cubicBezTo>
                  <a:cubicBezTo>
                    <a:pt x="7203" y="2076"/>
                    <a:pt x="7223" y="2061"/>
                    <a:pt x="7256" y="2086"/>
                  </a:cubicBezTo>
                  <a:cubicBezTo>
                    <a:pt x="7283" y="2106"/>
                    <a:pt x="7381" y="2230"/>
                    <a:pt x="7381" y="2230"/>
                  </a:cubicBezTo>
                  <a:cubicBezTo>
                    <a:pt x="7381" y="2230"/>
                    <a:pt x="7352" y="1994"/>
                    <a:pt x="7340" y="1888"/>
                  </a:cubicBezTo>
                  <a:cubicBezTo>
                    <a:pt x="7337" y="1855"/>
                    <a:pt x="7345" y="1847"/>
                    <a:pt x="7359" y="1851"/>
                  </a:cubicBezTo>
                  <a:cubicBezTo>
                    <a:pt x="7402" y="1865"/>
                    <a:pt x="7461" y="1917"/>
                    <a:pt x="7461" y="1917"/>
                  </a:cubicBezTo>
                  <a:cubicBezTo>
                    <a:pt x="7461" y="1917"/>
                    <a:pt x="7473" y="1786"/>
                    <a:pt x="7349" y="1546"/>
                  </a:cubicBezTo>
                  <a:cubicBezTo>
                    <a:pt x="7331" y="1511"/>
                    <a:pt x="7356" y="1502"/>
                    <a:pt x="7377" y="1504"/>
                  </a:cubicBezTo>
                  <a:cubicBezTo>
                    <a:pt x="7432" y="1509"/>
                    <a:pt x="7518" y="1554"/>
                    <a:pt x="7518" y="1554"/>
                  </a:cubicBezTo>
                  <a:cubicBezTo>
                    <a:pt x="7518" y="1554"/>
                    <a:pt x="7407" y="1397"/>
                    <a:pt x="7273" y="1264"/>
                  </a:cubicBezTo>
                  <a:cubicBezTo>
                    <a:pt x="7252" y="1243"/>
                    <a:pt x="7248" y="1220"/>
                    <a:pt x="7282" y="1201"/>
                  </a:cubicBezTo>
                  <a:cubicBezTo>
                    <a:pt x="7321" y="1178"/>
                    <a:pt x="7440" y="1174"/>
                    <a:pt x="7439" y="1173"/>
                  </a:cubicBezTo>
                  <a:cubicBezTo>
                    <a:pt x="7397" y="1142"/>
                    <a:pt x="7267" y="1075"/>
                    <a:pt x="7198" y="1027"/>
                  </a:cubicBezTo>
                  <a:cubicBezTo>
                    <a:pt x="7176" y="1012"/>
                    <a:pt x="7179" y="973"/>
                    <a:pt x="7210" y="930"/>
                  </a:cubicBezTo>
                  <a:cubicBezTo>
                    <a:pt x="7282" y="833"/>
                    <a:pt x="7256" y="765"/>
                    <a:pt x="7256" y="765"/>
                  </a:cubicBezTo>
                  <a:cubicBezTo>
                    <a:pt x="7256" y="765"/>
                    <a:pt x="7196" y="768"/>
                    <a:pt x="7150" y="774"/>
                  </a:cubicBezTo>
                  <a:cubicBezTo>
                    <a:pt x="7115" y="778"/>
                    <a:pt x="7084" y="786"/>
                    <a:pt x="7061" y="747"/>
                  </a:cubicBezTo>
                  <a:cubicBezTo>
                    <a:pt x="7016" y="673"/>
                    <a:pt x="6977" y="583"/>
                    <a:pt x="6976" y="583"/>
                  </a:cubicBezTo>
                  <a:cubicBezTo>
                    <a:pt x="6949" y="583"/>
                    <a:pt x="6918" y="594"/>
                    <a:pt x="6896" y="566"/>
                  </a:cubicBezTo>
                  <a:cubicBezTo>
                    <a:pt x="6863" y="524"/>
                    <a:pt x="6931" y="299"/>
                    <a:pt x="6931" y="299"/>
                  </a:cubicBezTo>
                  <a:cubicBezTo>
                    <a:pt x="6864" y="322"/>
                    <a:pt x="6671" y="385"/>
                    <a:pt x="6547" y="507"/>
                  </a:cubicBezTo>
                  <a:cubicBezTo>
                    <a:pt x="6422" y="630"/>
                    <a:pt x="6396" y="860"/>
                    <a:pt x="6240" y="923"/>
                  </a:cubicBezTo>
                  <a:cubicBezTo>
                    <a:pt x="6169" y="953"/>
                    <a:pt x="6140" y="932"/>
                    <a:pt x="6104" y="928"/>
                  </a:cubicBezTo>
                  <a:cubicBezTo>
                    <a:pt x="6074" y="925"/>
                    <a:pt x="6084" y="910"/>
                    <a:pt x="6080" y="895"/>
                  </a:cubicBezTo>
                  <a:cubicBezTo>
                    <a:pt x="6077" y="881"/>
                    <a:pt x="6078" y="879"/>
                    <a:pt x="6095" y="873"/>
                  </a:cubicBezTo>
                  <a:cubicBezTo>
                    <a:pt x="6111" y="868"/>
                    <a:pt x="6198" y="837"/>
                    <a:pt x="6240" y="802"/>
                  </a:cubicBezTo>
                  <a:cubicBezTo>
                    <a:pt x="6305" y="748"/>
                    <a:pt x="6342" y="752"/>
                    <a:pt x="6294" y="668"/>
                  </a:cubicBezTo>
                  <a:cubicBezTo>
                    <a:pt x="6246" y="584"/>
                    <a:pt x="5906" y="458"/>
                    <a:pt x="5655" y="459"/>
                  </a:cubicBezTo>
                  <a:cubicBezTo>
                    <a:pt x="5609" y="460"/>
                    <a:pt x="5609" y="486"/>
                    <a:pt x="5620" y="507"/>
                  </a:cubicBezTo>
                  <a:cubicBezTo>
                    <a:pt x="5635" y="539"/>
                    <a:pt x="5640" y="547"/>
                    <a:pt x="5646" y="561"/>
                  </a:cubicBezTo>
                  <a:cubicBezTo>
                    <a:pt x="5656" y="584"/>
                    <a:pt x="5644" y="600"/>
                    <a:pt x="5616" y="603"/>
                  </a:cubicBezTo>
                  <a:cubicBezTo>
                    <a:pt x="5513" y="613"/>
                    <a:pt x="5405" y="582"/>
                    <a:pt x="5343" y="582"/>
                  </a:cubicBezTo>
                  <a:cubicBezTo>
                    <a:pt x="5326" y="582"/>
                    <a:pt x="5330" y="550"/>
                    <a:pt x="5330" y="550"/>
                  </a:cubicBezTo>
                  <a:cubicBezTo>
                    <a:pt x="5366" y="302"/>
                    <a:pt x="5448" y="139"/>
                    <a:pt x="5475" y="10"/>
                  </a:cubicBezTo>
                  <a:cubicBezTo>
                    <a:pt x="5475" y="10"/>
                    <a:pt x="5307" y="175"/>
                    <a:pt x="5203" y="257"/>
                  </a:cubicBezTo>
                  <a:cubicBezTo>
                    <a:pt x="5203" y="257"/>
                    <a:pt x="5183" y="142"/>
                    <a:pt x="5179" y="1"/>
                  </a:cubicBezTo>
                  <a:cubicBezTo>
                    <a:pt x="5179" y="0"/>
                    <a:pt x="4983" y="169"/>
                    <a:pt x="4861" y="670"/>
                  </a:cubicBezTo>
                  <a:cubicBezTo>
                    <a:pt x="4861" y="670"/>
                    <a:pt x="4794" y="603"/>
                    <a:pt x="4751" y="557"/>
                  </a:cubicBezTo>
                  <a:cubicBezTo>
                    <a:pt x="4751" y="557"/>
                    <a:pt x="4695" y="720"/>
                    <a:pt x="4695" y="871"/>
                  </a:cubicBezTo>
                  <a:cubicBezTo>
                    <a:pt x="4695" y="1066"/>
                    <a:pt x="4923" y="1130"/>
                    <a:pt x="4923" y="1130"/>
                  </a:cubicBezTo>
                  <a:cubicBezTo>
                    <a:pt x="4845" y="1232"/>
                    <a:pt x="4641" y="1214"/>
                    <a:pt x="4590" y="1120"/>
                  </a:cubicBezTo>
                  <a:cubicBezTo>
                    <a:pt x="4564" y="1072"/>
                    <a:pt x="4570" y="1027"/>
                    <a:pt x="4582" y="967"/>
                  </a:cubicBezTo>
                  <a:cubicBezTo>
                    <a:pt x="4583" y="965"/>
                    <a:pt x="4306" y="1141"/>
                    <a:pt x="4403" y="1339"/>
                  </a:cubicBezTo>
                  <a:cubicBezTo>
                    <a:pt x="4513" y="1564"/>
                    <a:pt x="4839" y="1561"/>
                    <a:pt x="4984" y="1548"/>
                  </a:cubicBezTo>
                  <a:cubicBezTo>
                    <a:pt x="5057" y="1541"/>
                    <a:pt x="5094" y="1532"/>
                    <a:pt x="5114" y="1609"/>
                  </a:cubicBezTo>
                  <a:cubicBezTo>
                    <a:pt x="5131" y="1676"/>
                    <a:pt x="5141" y="1776"/>
                    <a:pt x="5148" y="1802"/>
                  </a:cubicBezTo>
                  <a:cubicBezTo>
                    <a:pt x="5156" y="1828"/>
                    <a:pt x="5186" y="1846"/>
                    <a:pt x="5210" y="1823"/>
                  </a:cubicBezTo>
                  <a:cubicBezTo>
                    <a:pt x="5254" y="1781"/>
                    <a:pt x="5296" y="1720"/>
                    <a:pt x="5336" y="1714"/>
                  </a:cubicBezTo>
                  <a:cubicBezTo>
                    <a:pt x="5351" y="1712"/>
                    <a:pt x="5375" y="1740"/>
                    <a:pt x="5396" y="1758"/>
                  </a:cubicBezTo>
                  <a:cubicBezTo>
                    <a:pt x="5414" y="1773"/>
                    <a:pt x="5431" y="1761"/>
                    <a:pt x="5435" y="1755"/>
                  </a:cubicBezTo>
                  <a:cubicBezTo>
                    <a:pt x="5460" y="1708"/>
                    <a:pt x="5725" y="1520"/>
                    <a:pt x="5931" y="1550"/>
                  </a:cubicBezTo>
                  <a:cubicBezTo>
                    <a:pt x="5997" y="1560"/>
                    <a:pt x="6082" y="1590"/>
                    <a:pt x="6157" y="1672"/>
                  </a:cubicBezTo>
                  <a:cubicBezTo>
                    <a:pt x="6191" y="1710"/>
                    <a:pt x="6211" y="1893"/>
                    <a:pt x="6115" y="1875"/>
                  </a:cubicBezTo>
                  <a:cubicBezTo>
                    <a:pt x="6115" y="1875"/>
                    <a:pt x="6100" y="1730"/>
                    <a:pt x="6064" y="1687"/>
                  </a:cubicBezTo>
                  <a:cubicBezTo>
                    <a:pt x="6022" y="1638"/>
                    <a:pt x="5989" y="1635"/>
                    <a:pt x="5943" y="1624"/>
                  </a:cubicBezTo>
                  <a:cubicBezTo>
                    <a:pt x="5942" y="1623"/>
                    <a:pt x="5928" y="1699"/>
                    <a:pt x="5910" y="1725"/>
                  </a:cubicBezTo>
                  <a:cubicBezTo>
                    <a:pt x="5909" y="1725"/>
                    <a:pt x="5864" y="1726"/>
                    <a:pt x="5842" y="1735"/>
                  </a:cubicBezTo>
                  <a:cubicBezTo>
                    <a:pt x="5820" y="1743"/>
                    <a:pt x="5821" y="1765"/>
                    <a:pt x="5826" y="1778"/>
                  </a:cubicBezTo>
                  <a:cubicBezTo>
                    <a:pt x="5834" y="1800"/>
                    <a:pt x="5841" y="1815"/>
                    <a:pt x="5857" y="1835"/>
                  </a:cubicBezTo>
                  <a:cubicBezTo>
                    <a:pt x="5857" y="1836"/>
                    <a:pt x="5670" y="1827"/>
                    <a:pt x="5604" y="1876"/>
                  </a:cubicBezTo>
                  <a:cubicBezTo>
                    <a:pt x="5541" y="1922"/>
                    <a:pt x="5457" y="2042"/>
                    <a:pt x="5456" y="2057"/>
                  </a:cubicBezTo>
                  <a:cubicBezTo>
                    <a:pt x="5454" y="2081"/>
                    <a:pt x="5525" y="2101"/>
                    <a:pt x="5549" y="2109"/>
                  </a:cubicBezTo>
                  <a:cubicBezTo>
                    <a:pt x="5549" y="2109"/>
                    <a:pt x="5184" y="2421"/>
                    <a:pt x="5153" y="2628"/>
                  </a:cubicBezTo>
                  <a:cubicBezTo>
                    <a:pt x="5153" y="2629"/>
                    <a:pt x="5091" y="2612"/>
                    <a:pt x="5091" y="2610"/>
                  </a:cubicBezTo>
                  <a:cubicBezTo>
                    <a:pt x="5096" y="2536"/>
                    <a:pt x="5209" y="2331"/>
                    <a:pt x="5209" y="2331"/>
                  </a:cubicBezTo>
                  <a:cubicBezTo>
                    <a:pt x="5209" y="2331"/>
                    <a:pt x="5109" y="2270"/>
                    <a:pt x="5040" y="2259"/>
                  </a:cubicBezTo>
                  <a:cubicBezTo>
                    <a:pt x="4909" y="2238"/>
                    <a:pt x="4763" y="2032"/>
                    <a:pt x="4561" y="2073"/>
                  </a:cubicBezTo>
                  <a:cubicBezTo>
                    <a:pt x="4542" y="2076"/>
                    <a:pt x="4524" y="2101"/>
                    <a:pt x="4421" y="2152"/>
                  </a:cubicBezTo>
                  <a:cubicBezTo>
                    <a:pt x="4319" y="2204"/>
                    <a:pt x="4209" y="2307"/>
                    <a:pt x="4173" y="2312"/>
                  </a:cubicBezTo>
                  <a:cubicBezTo>
                    <a:pt x="4086" y="2326"/>
                    <a:pt x="4060" y="2325"/>
                    <a:pt x="4034" y="2345"/>
                  </a:cubicBezTo>
                  <a:cubicBezTo>
                    <a:pt x="3973" y="2394"/>
                    <a:pt x="3990" y="2415"/>
                    <a:pt x="3950" y="2433"/>
                  </a:cubicBezTo>
                  <a:cubicBezTo>
                    <a:pt x="3910" y="2451"/>
                    <a:pt x="3814" y="2467"/>
                    <a:pt x="3749" y="2524"/>
                  </a:cubicBezTo>
                  <a:cubicBezTo>
                    <a:pt x="3688" y="2577"/>
                    <a:pt x="3606" y="2694"/>
                    <a:pt x="3559" y="2729"/>
                  </a:cubicBezTo>
                  <a:cubicBezTo>
                    <a:pt x="3514" y="2763"/>
                    <a:pt x="3518" y="2813"/>
                    <a:pt x="3555" y="2828"/>
                  </a:cubicBezTo>
                  <a:cubicBezTo>
                    <a:pt x="3592" y="2843"/>
                    <a:pt x="3630" y="2849"/>
                    <a:pt x="3672" y="2876"/>
                  </a:cubicBezTo>
                  <a:cubicBezTo>
                    <a:pt x="3727" y="2910"/>
                    <a:pt x="3698" y="2939"/>
                    <a:pt x="3668" y="2969"/>
                  </a:cubicBezTo>
                  <a:cubicBezTo>
                    <a:pt x="3639" y="2998"/>
                    <a:pt x="3610" y="3062"/>
                    <a:pt x="3551" y="3087"/>
                  </a:cubicBezTo>
                  <a:cubicBezTo>
                    <a:pt x="3493" y="3113"/>
                    <a:pt x="3475" y="3099"/>
                    <a:pt x="3453" y="3106"/>
                  </a:cubicBezTo>
                  <a:cubicBezTo>
                    <a:pt x="3431" y="3113"/>
                    <a:pt x="3413" y="3128"/>
                    <a:pt x="3423" y="3175"/>
                  </a:cubicBezTo>
                  <a:cubicBezTo>
                    <a:pt x="3707" y="4806"/>
                    <a:pt x="3707" y="4806"/>
                    <a:pt x="3707" y="4806"/>
                  </a:cubicBezTo>
                  <a:cubicBezTo>
                    <a:pt x="3707" y="4806"/>
                    <a:pt x="3762" y="4791"/>
                    <a:pt x="3831" y="4786"/>
                  </a:cubicBezTo>
                  <a:cubicBezTo>
                    <a:pt x="3743" y="5161"/>
                    <a:pt x="3848" y="5192"/>
                    <a:pt x="4016" y="5349"/>
                  </a:cubicBezTo>
                  <a:cubicBezTo>
                    <a:pt x="4021" y="5355"/>
                    <a:pt x="3674" y="5887"/>
                    <a:pt x="3509" y="5991"/>
                  </a:cubicBezTo>
                  <a:cubicBezTo>
                    <a:pt x="3487" y="6005"/>
                    <a:pt x="3504" y="6193"/>
                    <a:pt x="3504" y="6193"/>
                  </a:cubicBezTo>
                  <a:cubicBezTo>
                    <a:pt x="3508" y="6194"/>
                    <a:pt x="3512" y="6195"/>
                    <a:pt x="3516" y="6196"/>
                  </a:cubicBezTo>
                  <a:cubicBezTo>
                    <a:pt x="3179" y="6619"/>
                    <a:pt x="2120" y="6648"/>
                    <a:pt x="1891" y="5839"/>
                  </a:cubicBezTo>
                  <a:cubicBezTo>
                    <a:pt x="1891" y="5839"/>
                    <a:pt x="1865" y="5803"/>
                    <a:pt x="1926" y="5797"/>
                  </a:cubicBezTo>
                  <a:cubicBezTo>
                    <a:pt x="2677" y="5858"/>
                    <a:pt x="2710" y="5539"/>
                    <a:pt x="2710" y="5539"/>
                  </a:cubicBezTo>
                  <a:cubicBezTo>
                    <a:pt x="2578" y="5386"/>
                    <a:pt x="2386" y="5271"/>
                    <a:pt x="2222" y="5260"/>
                  </a:cubicBezTo>
                  <a:cubicBezTo>
                    <a:pt x="1934" y="5240"/>
                    <a:pt x="1824" y="5399"/>
                    <a:pt x="1752" y="5335"/>
                  </a:cubicBezTo>
                  <a:cubicBezTo>
                    <a:pt x="1627" y="5222"/>
                    <a:pt x="2181" y="5010"/>
                    <a:pt x="2375" y="4878"/>
                  </a:cubicBezTo>
                  <a:cubicBezTo>
                    <a:pt x="2658" y="4687"/>
                    <a:pt x="2653" y="4039"/>
                    <a:pt x="2653" y="4039"/>
                  </a:cubicBezTo>
                  <a:cubicBezTo>
                    <a:pt x="2348" y="4138"/>
                    <a:pt x="2139" y="4069"/>
                    <a:pt x="1906" y="4264"/>
                  </a:cubicBezTo>
                  <a:cubicBezTo>
                    <a:pt x="1607" y="4514"/>
                    <a:pt x="1558" y="5013"/>
                    <a:pt x="1473" y="4958"/>
                  </a:cubicBezTo>
                  <a:cubicBezTo>
                    <a:pt x="1406" y="4915"/>
                    <a:pt x="1518" y="4567"/>
                    <a:pt x="1396" y="4467"/>
                  </a:cubicBezTo>
                  <a:cubicBezTo>
                    <a:pt x="1173" y="4284"/>
                    <a:pt x="1108" y="4172"/>
                    <a:pt x="1108" y="4172"/>
                  </a:cubicBezTo>
                  <a:cubicBezTo>
                    <a:pt x="1014" y="4328"/>
                    <a:pt x="509" y="5037"/>
                    <a:pt x="1156" y="5587"/>
                  </a:cubicBezTo>
                  <a:cubicBezTo>
                    <a:pt x="1229" y="5649"/>
                    <a:pt x="1046" y="5967"/>
                    <a:pt x="1101" y="6242"/>
                  </a:cubicBezTo>
                  <a:cubicBezTo>
                    <a:pt x="1101" y="6242"/>
                    <a:pt x="1300" y="7080"/>
                    <a:pt x="2219" y="7266"/>
                  </a:cubicBezTo>
                  <a:cubicBezTo>
                    <a:pt x="1972" y="7555"/>
                    <a:pt x="1411" y="7599"/>
                    <a:pt x="1267" y="7399"/>
                  </a:cubicBezTo>
                  <a:cubicBezTo>
                    <a:pt x="1199" y="7304"/>
                    <a:pt x="1344" y="7246"/>
                    <a:pt x="1344" y="7246"/>
                  </a:cubicBezTo>
                  <a:cubicBezTo>
                    <a:pt x="1295" y="7196"/>
                    <a:pt x="1056" y="7107"/>
                    <a:pt x="872" y="7213"/>
                  </a:cubicBezTo>
                  <a:cubicBezTo>
                    <a:pt x="549" y="7399"/>
                    <a:pt x="719" y="7844"/>
                    <a:pt x="823" y="7915"/>
                  </a:cubicBezTo>
                  <a:cubicBezTo>
                    <a:pt x="823" y="7915"/>
                    <a:pt x="531" y="8010"/>
                    <a:pt x="373" y="8244"/>
                  </a:cubicBezTo>
                  <a:cubicBezTo>
                    <a:pt x="170" y="8546"/>
                    <a:pt x="0" y="8738"/>
                    <a:pt x="0" y="8738"/>
                  </a:cubicBezTo>
                  <a:cubicBezTo>
                    <a:pt x="477" y="9045"/>
                    <a:pt x="1256" y="8814"/>
                    <a:pt x="1278" y="8782"/>
                  </a:cubicBezTo>
                  <a:cubicBezTo>
                    <a:pt x="1278" y="8782"/>
                    <a:pt x="1251" y="9039"/>
                    <a:pt x="1306" y="9166"/>
                  </a:cubicBezTo>
                  <a:cubicBezTo>
                    <a:pt x="1350" y="9268"/>
                    <a:pt x="1405" y="9533"/>
                    <a:pt x="1405" y="9533"/>
                  </a:cubicBezTo>
                  <a:cubicBezTo>
                    <a:pt x="1564" y="9423"/>
                    <a:pt x="1524" y="9480"/>
                    <a:pt x="1772" y="9303"/>
                  </a:cubicBezTo>
                  <a:cubicBezTo>
                    <a:pt x="1906" y="9207"/>
                    <a:pt x="1971" y="8556"/>
                    <a:pt x="2156" y="8414"/>
                  </a:cubicBezTo>
                  <a:cubicBezTo>
                    <a:pt x="2370" y="8249"/>
                    <a:pt x="2738" y="7816"/>
                    <a:pt x="2853" y="7833"/>
                  </a:cubicBezTo>
                  <a:cubicBezTo>
                    <a:pt x="2853" y="7833"/>
                    <a:pt x="2943" y="8146"/>
                    <a:pt x="3374" y="8102"/>
                  </a:cubicBezTo>
                  <a:cubicBezTo>
                    <a:pt x="3586" y="8079"/>
                    <a:pt x="3836" y="8032"/>
                    <a:pt x="3836" y="8032"/>
                  </a:cubicBezTo>
                  <a:cubicBezTo>
                    <a:pt x="3813" y="7972"/>
                    <a:pt x="3875" y="7701"/>
                    <a:pt x="3875" y="7701"/>
                  </a:cubicBezTo>
                  <a:cubicBezTo>
                    <a:pt x="3955" y="7635"/>
                    <a:pt x="3955" y="7635"/>
                    <a:pt x="3955" y="7635"/>
                  </a:cubicBezTo>
                  <a:cubicBezTo>
                    <a:pt x="4056" y="7759"/>
                    <a:pt x="4220" y="7841"/>
                    <a:pt x="4485" y="7905"/>
                  </a:cubicBezTo>
                  <a:cubicBezTo>
                    <a:pt x="4494" y="7958"/>
                    <a:pt x="4527" y="8153"/>
                    <a:pt x="4524" y="8304"/>
                  </a:cubicBezTo>
                  <a:cubicBezTo>
                    <a:pt x="4522" y="8473"/>
                    <a:pt x="4580" y="8540"/>
                    <a:pt x="4641" y="8546"/>
                  </a:cubicBezTo>
                  <a:cubicBezTo>
                    <a:pt x="4892" y="8569"/>
                    <a:pt x="5482" y="8195"/>
                    <a:pt x="5533" y="8195"/>
                  </a:cubicBezTo>
                  <a:cubicBezTo>
                    <a:pt x="5585" y="8194"/>
                    <a:pt x="7282" y="8202"/>
                    <a:pt x="7348" y="8195"/>
                  </a:cubicBezTo>
                  <a:cubicBezTo>
                    <a:pt x="7398" y="8189"/>
                    <a:pt x="7285" y="7814"/>
                    <a:pt x="7157" y="7675"/>
                  </a:cubicBezTo>
                  <a:cubicBezTo>
                    <a:pt x="6994" y="7499"/>
                    <a:pt x="6715" y="7429"/>
                    <a:pt x="6254" y="7616"/>
                  </a:cubicBezTo>
                  <a:cubicBezTo>
                    <a:pt x="5908" y="7756"/>
                    <a:pt x="5351" y="8109"/>
                    <a:pt x="5132" y="8226"/>
                  </a:cubicBezTo>
                  <a:cubicBezTo>
                    <a:pt x="4913" y="8343"/>
                    <a:pt x="4703" y="8432"/>
                    <a:pt x="4670" y="8392"/>
                  </a:cubicBezTo>
                  <a:cubicBezTo>
                    <a:pt x="4600" y="8307"/>
                    <a:pt x="4605" y="7931"/>
                    <a:pt x="4605" y="7931"/>
                  </a:cubicBezTo>
                  <a:cubicBezTo>
                    <a:pt x="4605" y="7931"/>
                    <a:pt x="4516" y="6823"/>
                    <a:pt x="3884" y="6254"/>
                  </a:cubicBezTo>
                  <a:cubicBezTo>
                    <a:pt x="4012" y="6243"/>
                    <a:pt x="5515" y="6028"/>
                    <a:pt x="5629" y="6011"/>
                  </a:cubicBezTo>
                  <a:cubicBezTo>
                    <a:pt x="5722" y="5998"/>
                    <a:pt x="5642" y="6077"/>
                    <a:pt x="6015" y="6363"/>
                  </a:cubicBezTo>
                  <a:cubicBezTo>
                    <a:pt x="6062" y="6398"/>
                    <a:pt x="5996" y="6431"/>
                    <a:pt x="5996" y="6431"/>
                  </a:cubicBezTo>
                  <a:cubicBezTo>
                    <a:pt x="5903" y="6494"/>
                    <a:pt x="5742" y="6439"/>
                    <a:pt x="5598" y="6757"/>
                  </a:cubicBezTo>
                  <a:cubicBezTo>
                    <a:pt x="5535" y="6897"/>
                    <a:pt x="5504" y="6978"/>
                    <a:pt x="5560" y="7040"/>
                  </a:cubicBezTo>
                  <a:cubicBezTo>
                    <a:pt x="5585" y="7067"/>
                    <a:pt x="5969" y="7183"/>
                    <a:pt x="6206" y="6966"/>
                  </a:cubicBezTo>
                  <a:cubicBezTo>
                    <a:pt x="6341" y="6844"/>
                    <a:pt x="6286" y="6720"/>
                    <a:pt x="6350" y="6645"/>
                  </a:cubicBezTo>
                  <a:cubicBezTo>
                    <a:pt x="6402" y="6585"/>
                    <a:pt x="6438" y="6653"/>
                    <a:pt x="6438" y="6653"/>
                  </a:cubicBezTo>
                  <a:cubicBezTo>
                    <a:pt x="6515" y="6808"/>
                    <a:pt x="6553" y="6990"/>
                    <a:pt x="6610" y="7001"/>
                  </a:cubicBezTo>
                  <a:cubicBezTo>
                    <a:pt x="6610" y="7001"/>
                    <a:pt x="6762" y="6985"/>
                    <a:pt x="6825" y="6812"/>
                  </a:cubicBezTo>
                  <a:cubicBezTo>
                    <a:pt x="6866" y="6697"/>
                    <a:pt x="6896" y="6566"/>
                    <a:pt x="6863" y="6467"/>
                  </a:cubicBezTo>
                  <a:cubicBezTo>
                    <a:pt x="6830" y="6367"/>
                    <a:pt x="6732" y="6277"/>
                    <a:pt x="6726" y="6227"/>
                  </a:cubicBezTo>
                  <a:cubicBezTo>
                    <a:pt x="6715" y="6137"/>
                    <a:pt x="6811" y="6075"/>
                    <a:pt x="6865" y="6132"/>
                  </a:cubicBezTo>
                  <a:cubicBezTo>
                    <a:pt x="7038" y="6313"/>
                    <a:pt x="7040" y="6566"/>
                    <a:pt x="7047" y="6710"/>
                  </a:cubicBezTo>
                  <a:cubicBezTo>
                    <a:pt x="7074" y="7210"/>
                    <a:pt x="7376" y="7539"/>
                    <a:pt x="7376" y="8203"/>
                  </a:cubicBezTo>
                  <a:cubicBezTo>
                    <a:pt x="7376" y="8260"/>
                    <a:pt x="7451" y="8233"/>
                    <a:pt x="7510" y="8225"/>
                  </a:cubicBezTo>
                  <a:cubicBezTo>
                    <a:pt x="7529" y="8222"/>
                    <a:pt x="7531" y="7732"/>
                    <a:pt x="7299" y="7246"/>
                  </a:cubicBezTo>
                  <a:cubicBezTo>
                    <a:pt x="7178" y="6993"/>
                    <a:pt x="7155" y="6784"/>
                    <a:pt x="7176" y="6651"/>
                  </a:cubicBezTo>
                  <a:cubicBezTo>
                    <a:pt x="7178" y="6635"/>
                    <a:pt x="7277" y="6766"/>
                    <a:pt x="7387" y="6938"/>
                  </a:cubicBezTo>
                  <a:cubicBezTo>
                    <a:pt x="7533" y="7168"/>
                    <a:pt x="7709" y="7464"/>
                    <a:pt x="7806" y="7514"/>
                  </a:cubicBezTo>
                  <a:cubicBezTo>
                    <a:pt x="7854" y="7539"/>
                    <a:pt x="7505" y="7012"/>
                    <a:pt x="7505" y="6917"/>
                  </a:cubicBezTo>
                  <a:cubicBezTo>
                    <a:pt x="7505" y="6917"/>
                    <a:pt x="8803" y="7635"/>
                    <a:pt x="9871" y="6673"/>
                  </a:cubicBezTo>
                  <a:cubicBezTo>
                    <a:pt x="9929" y="6621"/>
                    <a:pt x="9970" y="6568"/>
                    <a:pt x="9996" y="6516"/>
                  </a:cubicBezTo>
                  <a:cubicBezTo>
                    <a:pt x="10323" y="6065"/>
                    <a:pt x="10213" y="5454"/>
                    <a:pt x="10217" y="5450"/>
                  </a:cubicBezTo>
                  <a:close/>
                  <a:moveTo>
                    <a:pt x="6920" y="615"/>
                  </a:moveTo>
                  <a:cubicBezTo>
                    <a:pt x="7040" y="744"/>
                    <a:pt x="6897" y="925"/>
                    <a:pt x="6897" y="925"/>
                  </a:cubicBezTo>
                  <a:cubicBezTo>
                    <a:pt x="7007" y="896"/>
                    <a:pt x="7120" y="891"/>
                    <a:pt x="7120" y="891"/>
                  </a:cubicBezTo>
                  <a:cubicBezTo>
                    <a:pt x="7080" y="956"/>
                    <a:pt x="6998" y="1039"/>
                    <a:pt x="6999" y="1039"/>
                  </a:cubicBezTo>
                  <a:cubicBezTo>
                    <a:pt x="7130" y="1082"/>
                    <a:pt x="7157" y="1122"/>
                    <a:pt x="7156" y="1122"/>
                  </a:cubicBezTo>
                  <a:cubicBezTo>
                    <a:pt x="7098" y="1151"/>
                    <a:pt x="7029" y="1187"/>
                    <a:pt x="7030" y="1188"/>
                  </a:cubicBezTo>
                  <a:cubicBezTo>
                    <a:pt x="7214" y="1245"/>
                    <a:pt x="7246" y="1404"/>
                    <a:pt x="7246" y="1404"/>
                  </a:cubicBezTo>
                  <a:cubicBezTo>
                    <a:pt x="7246" y="1404"/>
                    <a:pt x="7053" y="1372"/>
                    <a:pt x="7054" y="1372"/>
                  </a:cubicBezTo>
                  <a:cubicBezTo>
                    <a:pt x="7228" y="1525"/>
                    <a:pt x="7298" y="1720"/>
                    <a:pt x="7298" y="1720"/>
                  </a:cubicBezTo>
                  <a:cubicBezTo>
                    <a:pt x="7298" y="1720"/>
                    <a:pt x="7117" y="1656"/>
                    <a:pt x="7118" y="1656"/>
                  </a:cubicBezTo>
                  <a:cubicBezTo>
                    <a:pt x="7239" y="1843"/>
                    <a:pt x="7247" y="1967"/>
                    <a:pt x="7247" y="1967"/>
                  </a:cubicBezTo>
                  <a:cubicBezTo>
                    <a:pt x="7084" y="1841"/>
                    <a:pt x="7084" y="1841"/>
                    <a:pt x="7084" y="1841"/>
                  </a:cubicBezTo>
                  <a:cubicBezTo>
                    <a:pt x="7142" y="2112"/>
                    <a:pt x="7110" y="2212"/>
                    <a:pt x="7110" y="2212"/>
                  </a:cubicBezTo>
                  <a:cubicBezTo>
                    <a:pt x="7110" y="2212"/>
                    <a:pt x="7012" y="2140"/>
                    <a:pt x="6974" y="2044"/>
                  </a:cubicBezTo>
                  <a:cubicBezTo>
                    <a:pt x="6974" y="2044"/>
                    <a:pt x="6931" y="2081"/>
                    <a:pt x="6870" y="2188"/>
                  </a:cubicBezTo>
                  <a:cubicBezTo>
                    <a:pt x="6837" y="2246"/>
                    <a:pt x="6796" y="2192"/>
                    <a:pt x="6806" y="2128"/>
                  </a:cubicBezTo>
                  <a:cubicBezTo>
                    <a:pt x="6818" y="2049"/>
                    <a:pt x="6853" y="1982"/>
                    <a:pt x="6853" y="1982"/>
                  </a:cubicBezTo>
                  <a:cubicBezTo>
                    <a:pt x="6853" y="1982"/>
                    <a:pt x="6751" y="2082"/>
                    <a:pt x="6701" y="2089"/>
                  </a:cubicBezTo>
                  <a:cubicBezTo>
                    <a:pt x="6641" y="2098"/>
                    <a:pt x="6601" y="2044"/>
                    <a:pt x="6661" y="1978"/>
                  </a:cubicBezTo>
                  <a:cubicBezTo>
                    <a:pt x="6742" y="1887"/>
                    <a:pt x="6806" y="1821"/>
                    <a:pt x="6796" y="1807"/>
                  </a:cubicBezTo>
                  <a:cubicBezTo>
                    <a:pt x="6792" y="1800"/>
                    <a:pt x="6717" y="1872"/>
                    <a:pt x="6612" y="1898"/>
                  </a:cubicBezTo>
                  <a:cubicBezTo>
                    <a:pt x="6549" y="1914"/>
                    <a:pt x="6494" y="1915"/>
                    <a:pt x="6508" y="1885"/>
                  </a:cubicBezTo>
                  <a:cubicBezTo>
                    <a:pt x="6523" y="1856"/>
                    <a:pt x="6560" y="1782"/>
                    <a:pt x="6652" y="1722"/>
                  </a:cubicBezTo>
                  <a:cubicBezTo>
                    <a:pt x="6750" y="1658"/>
                    <a:pt x="6820" y="1640"/>
                    <a:pt x="6820" y="1640"/>
                  </a:cubicBezTo>
                  <a:cubicBezTo>
                    <a:pt x="6820" y="1640"/>
                    <a:pt x="6735" y="1628"/>
                    <a:pt x="6691" y="1622"/>
                  </a:cubicBezTo>
                  <a:cubicBezTo>
                    <a:pt x="6644" y="1615"/>
                    <a:pt x="6615" y="1585"/>
                    <a:pt x="6682" y="1559"/>
                  </a:cubicBezTo>
                  <a:cubicBezTo>
                    <a:pt x="6706" y="1549"/>
                    <a:pt x="6754" y="1548"/>
                    <a:pt x="6786" y="1486"/>
                  </a:cubicBezTo>
                  <a:cubicBezTo>
                    <a:pt x="6811" y="1437"/>
                    <a:pt x="6857" y="1258"/>
                    <a:pt x="6835" y="1207"/>
                  </a:cubicBezTo>
                  <a:cubicBezTo>
                    <a:pt x="6813" y="1156"/>
                    <a:pt x="6768" y="1145"/>
                    <a:pt x="6730" y="1175"/>
                  </a:cubicBezTo>
                  <a:cubicBezTo>
                    <a:pt x="6645" y="1243"/>
                    <a:pt x="6510" y="1253"/>
                    <a:pt x="6510" y="1253"/>
                  </a:cubicBezTo>
                  <a:cubicBezTo>
                    <a:pt x="6806" y="930"/>
                    <a:pt x="6806" y="930"/>
                    <a:pt x="6806" y="930"/>
                  </a:cubicBezTo>
                  <a:cubicBezTo>
                    <a:pt x="6806" y="930"/>
                    <a:pt x="6819" y="862"/>
                    <a:pt x="6841" y="791"/>
                  </a:cubicBezTo>
                  <a:cubicBezTo>
                    <a:pt x="6874" y="683"/>
                    <a:pt x="6917" y="613"/>
                    <a:pt x="6920" y="615"/>
                  </a:cubicBezTo>
                  <a:close/>
                  <a:moveTo>
                    <a:pt x="6355" y="1097"/>
                  </a:moveTo>
                  <a:cubicBezTo>
                    <a:pt x="6372" y="1050"/>
                    <a:pt x="6560" y="578"/>
                    <a:pt x="6560" y="579"/>
                  </a:cubicBezTo>
                  <a:cubicBezTo>
                    <a:pt x="6576" y="684"/>
                    <a:pt x="6542" y="966"/>
                    <a:pt x="6542" y="966"/>
                  </a:cubicBezTo>
                  <a:cubicBezTo>
                    <a:pt x="6542" y="966"/>
                    <a:pt x="6604" y="949"/>
                    <a:pt x="6672" y="894"/>
                  </a:cubicBezTo>
                  <a:cubicBezTo>
                    <a:pt x="6744" y="837"/>
                    <a:pt x="6793" y="782"/>
                    <a:pt x="6793" y="782"/>
                  </a:cubicBezTo>
                  <a:cubicBezTo>
                    <a:pt x="6811" y="853"/>
                    <a:pt x="6811" y="853"/>
                    <a:pt x="6811" y="853"/>
                  </a:cubicBezTo>
                  <a:cubicBezTo>
                    <a:pt x="6811" y="853"/>
                    <a:pt x="6718" y="974"/>
                    <a:pt x="6633" y="1037"/>
                  </a:cubicBezTo>
                  <a:cubicBezTo>
                    <a:pt x="6550" y="1098"/>
                    <a:pt x="6462" y="1131"/>
                    <a:pt x="6401" y="1152"/>
                  </a:cubicBezTo>
                  <a:cubicBezTo>
                    <a:pt x="6336" y="1174"/>
                    <a:pt x="6340" y="1141"/>
                    <a:pt x="6355" y="1097"/>
                  </a:cubicBezTo>
                  <a:close/>
                  <a:moveTo>
                    <a:pt x="5094" y="258"/>
                  </a:moveTo>
                  <a:cubicBezTo>
                    <a:pt x="5094" y="258"/>
                    <a:pt x="5135" y="275"/>
                    <a:pt x="5135" y="275"/>
                  </a:cubicBezTo>
                  <a:cubicBezTo>
                    <a:pt x="5103" y="355"/>
                    <a:pt x="5062" y="540"/>
                    <a:pt x="5050" y="656"/>
                  </a:cubicBezTo>
                  <a:cubicBezTo>
                    <a:pt x="5050" y="657"/>
                    <a:pt x="4997" y="658"/>
                    <a:pt x="4949" y="671"/>
                  </a:cubicBezTo>
                  <a:cubicBezTo>
                    <a:pt x="4949" y="671"/>
                    <a:pt x="4987" y="389"/>
                    <a:pt x="5094" y="258"/>
                  </a:cubicBezTo>
                  <a:close/>
                  <a:moveTo>
                    <a:pt x="5124" y="1443"/>
                  </a:moveTo>
                  <a:cubicBezTo>
                    <a:pt x="5097" y="1458"/>
                    <a:pt x="5092" y="1439"/>
                    <a:pt x="5010" y="1439"/>
                  </a:cubicBezTo>
                  <a:cubicBezTo>
                    <a:pt x="4935" y="1439"/>
                    <a:pt x="4869" y="1473"/>
                    <a:pt x="4718" y="1457"/>
                  </a:cubicBezTo>
                  <a:cubicBezTo>
                    <a:pt x="4658" y="1450"/>
                    <a:pt x="4554" y="1430"/>
                    <a:pt x="4496" y="1352"/>
                  </a:cubicBezTo>
                  <a:cubicBezTo>
                    <a:pt x="4449" y="1289"/>
                    <a:pt x="4438" y="1226"/>
                    <a:pt x="4460" y="1177"/>
                  </a:cubicBezTo>
                  <a:cubicBezTo>
                    <a:pt x="4493" y="1103"/>
                    <a:pt x="4538" y="1183"/>
                    <a:pt x="4551" y="1196"/>
                  </a:cubicBezTo>
                  <a:cubicBezTo>
                    <a:pt x="4663" y="1303"/>
                    <a:pt x="4819" y="1272"/>
                    <a:pt x="4934" y="1258"/>
                  </a:cubicBezTo>
                  <a:cubicBezTo>
                    <a:pt x="5049" y="1244"/>
                    <a:pt x="5012" y="1236"/>
                    <a:pt x="5053" y="1241"/>
                  </a:cubicBezTo>
                  <a:cubicBezTo>
                    <a:pt x="5123" y="1249"/>
                    <a:pt x="5161" y="1421"/>
                    <a:pt x="5124" y="1443"/>
                  </a:cubicBezTo>
                  <a:close/>
                  <a:moveTo>
                    <a:pt x="5266" y="1494"/>
                  </a:moveTo>
                  <a:cubicBezTo>
                    <a:pt x="5266" y="1494"/>
                    <a:pt x="5167" y="1371"/>
                    <a:pt x="5114" y="1163"/>
                  </a:cubicBezTo>
                  <a:cubicBezTo>
                    <a:pt x="5099" y="1172"/>
                    <a:pt x="5078" y="1177"/>
                    <a:pt x="5054" y="1177"/>
                  </a:cubicBezTo>
                  <a:cubicBezTo>
                    <a:pt x="5011" y="1177"/>
                    <a:pt x="4975" y="1160"/>
                    <a:pt x="4975" y="1138"/>
                  </a:cubicBezTo>
                  <a:cubicBezTo>
                    <a:pt x="4975" y="1117"/>
                    <a:pt x="5011" y="1100"/>
                    <a:pt x="5054" y="1100"/>
                  </a:cubicBezTo>
                  <a:cubicBezTo>
                    <a:pt x="5072" y="1100"/>
                    <a:pt x="5088" y="1102"/>
                    <a:pt x="5101" y="1107"/>
                  </a:cubicBezTo>
                  <a:cubicBezTo>
                    <a:pt x="5085" y="1027"/>
                    <a:pt x="5077" y="937"/>
                    <a:pt x="5084" y="838"/>
                  </a:cubicBezTo>
                  <a:cubicBezTo>
                    <a:pt x="5108" y="471"/>
                    <a:pt x="5185" y="327"/>
                    <a:pt x="5306" y="226"/>
                  </a:cubicBezTo>
                  <a:cubicBezTo>
                    <a:pt x="5342" y="253"/>
                    <a:pt x="5342" y="253"/>
                    <a:pt x="5342" y="253"/>
                  </a:cubicBezTo>
                  <a:cubicBezTo>
                    <a:pt x="5201" y="509"/>
                    <a:pt x="5153" y="1002"/>
                    <a:pt x="5424" y="1430"/>
                  </a:cubicBezTo>
                  <a:cubicBezTo>
                    <a:pt x="5424" y="1431"/>
                    <a:pt x="5390" y="1459"/>
                    <a:pt x="5266" y="1494"/>
                  </a:cubicBezTo>
                  <a:close/>
                  <a:moveTo>
                    <a:pt x="5376" y="1111"/>
                  </a:moveTo>
                  <a:cubicBezTo>
                    <a:pt x="5358" y="1073"/>
                    <a:pt x="5371" y="1038"/>
                    <a:pt x="5393" y="1023"/>
                  </a:cubicBezTo>
                  <a:cubicBezTo>
                    <a:pt x="5415" y="1009"/>
                    <a:pt x="5450" y="1002"/>
                    <a:pt x="5479" y="963"/>
                  </a:cubicBezTo>
                  <a:cubicBezTo>
                    <a:pt x="5504" y="928"/>
                    <a:pt x="5515" y="879"/>
                    <a:pt x="5483" y="842"/>
                  </a:cubicBezTo>
                  <a:cubicBezTo>
                    <a:pt x="5449" y="806"/>
                    <a:pt x="5409" y="807"/>
                    <a:pt x="5404" y="771"/>
                  </a:cubicBezTo>
                  <a:cubicBezTo>
                    <a:pt x="5397" y="728"/>
                    <a:pt x="5423" y="706"/>
                    <a:pt x="5449" y="692"/>
                  </a:cubicBezTo>
                  <a:cubicBezTo>
                    <a:pt x="5478" y="677"/>
                    <a:pt x="5564" y="696"/>
                    <a:pt x="5598" y="736"/>
                  </a:cubicBezTo>
                  <a:cubicBezTo>
                    <a:pt x="5633" y="777"/>
                    <a:pt x="5662" y="860"/>
                    <a:pt x="5658" y="934"/>
                  </a:cubicBezTo>
                  <a:cubicBezTo>
                    <a:pt x="5654" y="1007"/>
                    <a:pt x="5632" y="1065"/>
                    <a:pt x="5614" y="1087"/>
                  </a:cubicBezTo>
                  <a:cubicBezTo>
                    <a:pt x="5596" y="1109"/>
                    <a:pt x="5564" y="1162"/>
                    <a:pt x="5499" y="1168"/>
                  </a:cubicBezTo>
                  <a:cubicBezTo>
                    <a:pt x="5444" y="1173"/>
                    <a:pt x="5396" y="1152"/>
                    <a:pt x="5376" y="1111"/>
                  </a:cubicBezTo>
                  <a:close/>
                  <a:moveTo>
                    <a:pt x="5811" y="1429"/>
                  </a:moveTo>
                  <a:cubicBezTo>
                    <a:pt x="5759" y="1422"/>
                    <a:pt x="5671" y="1399"/>
                    <a:pt x="5625" y="1411"/>
                  </a:cubicBezTo>
                  <a:cubicBezTo>
                    <a:pt x="5585" y="1421"/>
                    <a:pt x="5535" y="1431"/>
                    <a:pt x="5497" y="1398"/>
                  </a:cubicBezTo>
                  <a:cubicBezTo>
                    <a:pt x="5466" y="1370"/>
                    <a:pt x="5454" y="1336"/>
                    <a:pt x="5440" y="1275"/>
                  </a:cubicBezTo>
                  <a:cubicBezTo>
                    <a:pt x="5415" y="1160"/>
                    <a:pt x="5552" y="1195"/>
                    <a:pt x="5600" y="1208"/>
                  </a:cubicBezTo>
                  <a:cubicBezTo>
                    <a:pt x="5600" y="1208"/>
                    <a:pt x="5727" y="1242"/>
                    <a:pt x="5766" y="1255"/>
                  </a:cubicBezTo>
                  <a:cubicBezTo>
                    <a:pt x="5826" y="1275"/>
                    <a:pt x="5868" y="1287"/>
                    <a:pt x="5908" y="1336"/>
                  </a:cubicBezTo>
                  <a:cubicBezTo>
                    <a:pt x="5932" y="1364"/>
                    <a:pt x="5878" y="1438"/>
                    <a:pt x="5811" y="1429"/>
                  </a:cubicBezTo>
                  <a:close/>
                  <a:moveTo>
                    <a:pt x="6016" y="901"/>
                  </a:moveTo>
                  <a:cubicBezTo>
                    <a:pt x="5994" y="961"/>
                    <a:pt x="5970" y="980"/>
                    <a:pt x="5914" y="992"/>
                  </a:cubicBezTo>
                  <a:cubicBezTo>
                    <a:pt x="5843" y="1007"/>
                    <a:pt x="5775" y="998"/>
                    <a:pt x="5718" y="930"/>
                  </a:cubicBezTo>
                  <a:cubicBezTo>
                    <a:pt x="5682" y="887"/>
                    <a:pt x="5693" y="784"/>
                    <a:pt x="5705" y="732"/>
                  </a:cubicBezTo>
                  <a:cubicBezTo>
                    <a:pt x="5716" y="687"/>
                    <a:pt x="5765" y="645"/>
                    <a:pt x="5810" y="707"/>
                  </a:cubicBezTo>
                  <a:cubicBezTo>
                    <a:pt x="5834" y="739"/>
                    <a:pt x="5841" y="773"/>
                    <a:pt x="5832" y="804"/>
                  </a:cubicBezTo>
                  <a:cubicBezTo>
                    <a:pt x="5821" y="838"/>
                    <a:pt x="5818" y="856"/>
                    <a:pt x="5802" y="866"/>
                  </a:cubicBezTo>
                  <a:cubicBezTo>
                    <a:pt x="5797" y="870"/>
                    <a:pt x="5822" y="891"/>
                    <a:pt x="5852" y="899"/>
                  </a:cubicBezTo>
                  <a:cubicBezTo>
                    <a:pt x="5882" y="906"/>
                    <a:pt x="5897" y="890"/>
                    <a:pt x="5903" y="884"/>
                  </a:cubicBezTo>
                  <a:cubicBezTo>
                    <a:pt x="5929" y="858"/>
                    <a:pt x="5949" y="820"/>
                    <a:pt x="5987" y="828"/>
                  </a:cubicBezTo>
                  <a:cubicBezTo>
                    <a:pt x="6027" y="835"/>
                    <a:pt x="6029" y="866"/>
                    <a:pt x="6016" y="901"/>
                  </a:cubicBezTo>
                  <a:close/>
                  <a:moveTo>
                    <a:pt x="4668" y="4184"/>
                  </a:moveTo>
                  <a:cubicBezTo>
                    <a:pt x="4663" y="4201"/>
                    <a:pt x="4559" y="4355"/>
                    <a:pt x="4526" y="4371"/>
                  </a:cubicBezTo>
                  <a:cubicBezTo>
                    <a:pt x="4493" y="4388"/>
                    <a:pt x="4271" y="4462"/>
                    <a:pt x="4235" y="4481"/>
                  </a:cubicBezTo>
                  <a:cubicBezTo>
                    <a:pt x="4165" y="4519"/>
                    <a:pt x="3918" y="4611"/>
                    <a:pt x="3914" y="4594"/>
                  </a:cubicBezTo>
                  <a:cubicBezTo>
                    <a:pt x="3902" y="4544"/>
                    <a:pt x="3976" y="4354"/>
                    <a:pt x="3997" y="4345"/>
                  </a:cubicBezTo>
                  <a:cubicBezTo>
                    <a:pt x="4006" y="4341"/>
                    <a:pt x="4213" y="4370"/>
                    <a:pt x="4334" y="4222"/>
                  </a:cubicBezTo>
                  <a:cubicBezTo>
                    <a:pt x="4359" y="4191"/>
                    <a:pt x="4492" y="4091"/>
                    <a:pt x="4536" y="4091"/>
                  </a:cubicBezTo>
                  <a:cubicBezTo>
                    <a:pt x="4580" y="4091"/>
                    <a:pt x="4607" y="4098"/>
                    <a:pt x="4649" y="4115"/>
                  </a:cubicBezTo>
                  <a:cubicBezTo>
                    <a:pt x="4656" y="4117"/>
                    <a:pt x="4674" y="4168"/>
                    <a:pt x="4668" y="4184"/>
                  </a:cubicBezTo>
                  <a:close/>
                  <a:moveTo>
                    <a:pt x="4090" y="2856"/>
                  </a:moveTo>
                  <a:cubicBezTo>
                    <a:pt x="4286" y="2666"/>
                    <a:pt x="4493" y="2775"/>
                    <a:pt x="4493" y="2775"/>
                  </a:cubicBezTo>
                  <a:cubicBezTo>
                    <a:pt x="4623" y="2598"/>
                    <a:pt x="4895" y="2667"/>
                    <a:pt x="4959" y="2681"/>
                  </a:cubicBezTo>
                  <a:cubicBezTo>
                    <a:pt x="5010" y="2693"/>
                    <a:pt x="5057" y="2675"/>
                    <a:pt x="5091" y="2742"/>
                  </a:cubicBezTo>
                  <a:cubicBezTo>
                    <a:pt x="5142" y="2840"/>
                    <a:pt x="5140" y="3131"/>
                    <a:pt x="5157" y="3192"/>
                  </a:cubicBezTo>
                  <a:cubicBezTo>
                    <a:pt x="5223" y="3214"/>
                    <a:pt x="5223" y="3214"/>
                    <a:pt x="5223" y="3214"/>
                  </a:cubicBezTo>
                  <a:cubicBezTo>
                    <a:pt x="5239" y="3180"/>
                    <a:pt x="5173" y="2753"/>
                    <a:pt x="5173" y="2753"/>
                  </a:cubicBezTo>
                  <a:cubicBezTo>
                    <a:pt x="5173" y="2753"/>
                    <a:pt x="5223" y="2735"/>
                    <a:pt x="5245" y="2760"/>
                  </a:cubicBezTo>
                  <a:cubicBezTo>
                    <a:pt x="5280" y="2801"/>
                    <a:pt x="5312" y="2945"/>
                    <a:pt x="5316" y="2901"/>
                  </a:cubicBezTo>
                  <a:cubicBezTo>
                    <a:pt x="5323" y="2828"/>
                    <a:pt x="5293" y="2718"/>
                    <a:pt x="5255" y="2663"/>
                  </a:cubicBezTo>
                  <a:cubicBezTo>
                    <a:pt x="5252" y="2658"/>
                    <a:pt x="5250" y="2630"/>
                    <a:pt x="5272" y="2608"/>
                  </a:cubicBezTo>
                  <a:cubicBezTo>
                    <a:pt x="5287" y="2594"/>
                    <a:pt x="5322" y="2626"/>
                    <a:pt x="5374" y="2639"/>
                  </a:cubicBezTo>
                  <a:cubicBezTo>
                    <a:pt x="5409" y="2649"/>
                    <a:pt x="5426" y="2791"/>
                    <a:pt x="5426" y="2829"/>
                  </a:cubicBezTo>
                  <a:cubicBezTo>
                    <a:pt x="5426" y="2868"/>
                    <a:pt x="5321" y="3093"/>
                    <a:pt x="5327" y="3159"/>
                  </a:cubicBezTo>
                  <a:cubicBezTo>
                    <a:pt x="5329" y="3180"/>
                    <a:pt x="5330" y="3206"/>
                    <a:pt x="5305" y="3257"/>
                  </a:cubicBezTo>
                  <a:cubicBezTo>
                    <a:pt x="5266" y="3334"/>
                    <a:pt x="5183" y="3460"/>
                    <a:pt x="5170" y="3559"/>
                  </a:cubicBezTo>
                  <a:cubicBezTo>
                    <a:pt x="5148" y="3720"/>
                    <a:pt x="5113" y="3773"/>
                    <a:pt x="5075" y="3801"/>
                  </a:cubicBezTo>
                  <a:cubicBezTo>
                    <a:pt x="5036" y="3828"/>
                    <a:pt x="4962" y="3860"/>
                    <a:pt x="4926" y="3932"/>
                  </a:cubicBezTo>
                  <a:cubicBezTo>
                    <a:pt x="4923" y="3940"/>
                    <a:pt x="4901" y="3991"/>
                    <a:pt x="4778" y="4004"/>
                  </a:cubicBezTo>
                  <a:cubicBezTo>
                    <a:pt x="4674" y="4015"/>
                    <a:pt x="4667" y="3894"/>
                    <a:pt x="4654" y="3894"/>
                  </a:cubicBezTo>
                  <a:cubicBezTo>
                    <a:pt x="4647" y="3894"/>
                    <a:pt x="4630" y="4013"/>
                    <a:pt x="4614" y="4015"/>
                  </a:cubicBezTo>
                  <a:cubicBezTo>
                    <a:pt x="4495" y="4029"/>
                    <a:pt x="4405" y="4102"/>
                    <a:pt x="4306" y="4190"/>
                  </a:cubicBezTo>
                  <a:cubicBezTo>
                    <a:pt x="4198" y="4286"/>
                    <a:pt x="4092" y="4294"/>
                    <a:pt x="4043" y="4294"/>
                  </a:cubicBezTo>
                  <a:cubicBezTo>
                    <a:pt x="3994" y="4294"/>
                    <a:pt x="4010" y="4294"/>
                    <a:pt x="4005" y="4256"/>
                  </a:cubicBezTo>
                  <a:cubicBezTo>
                    <a:pt x="3999" y="4217"/>
                    <a:pt x="3840" y="3016"/>
                    <a:pt x="3840" y="3016"/>
                  </a:cubicBezTo>
                  <a:cubicBezTo>
                    <a:pt x="3853" y="2994"/>
                    <a:pt x="3956" y="2984"/>
                    <a:pt x="4090" y="2856"/>
                  </a:cubicBezTo>
                  <a:close/>
                  <a:moveTo>
                    <a:pt x="3774" y="4455"/>
                  </a:moveTo>
                  <a:cubicBezTo>
                    <a:pt x="3751" y="4424"/>
                    <a:pt x="3594" y="3219"/>
                    <a:pt x="3599" y="3159"/>
                  </a:cubicBezTo>
                  <a:cubicBezTo>
                    <a:pt x="3601" y="3135"/>
                    <a:pt x="3725" y="3027"/>
                    <a:pt x="3725" y="3027"/>
                  </a:cubicBezTo>
                  <a:cubicBezTo>
                    <a:pt x="3725" y="3027"/>
                    <a:pt x="3773" y="3029"/>
                    <a:pt x="3784" y="3062"/>
                  </a:cubicBezTo>
                  <a:cubicBezTo>
                    <a:pt x="3795" y="3095"/>
                    <a:pt x="3982" y="4291"/>
                    <a:pt x="3963" y="4296"/>
                  </a:cubicBezTo>
                  <a:cubicBezTo>
                    <a:pt x="3937" y="4303"/>
                    <a:pt x="3884" y="4447"/>
                    <a:pt x="3840" y="4497"/>
                  </a:cubicBezTo>
                  <a:cubicBezTo>
                    <a:pt x="3814" y="4526"/>
                    <a:pt x="3785" y="4470"/>
                    <a:pt x="3774" y="4455"/>
                  </a:cubicBezTo>
                  <a:close/>
                  <a:moveTo>
                    <a:pt x="4286" y="5306"/>
                  </a:moveTo>
                  <a:cubicBezTo>
                    <a:pt x="4400" y="5269"/>
                    <a:pt x="4740" y="5309"/>
                    <a:pt x="5007" y="5192"/>
                  </a:cubicBezTo>
                  <a:cubicBezTo>
                    <a:pt x="5164" y="5123"/>
                    <a:pt x="5508" y="5087"/>
                    <a:pt x="5577" y="5101"/>
                  </a:cubicBezTo>
                  <a:cubicBezTo>
                    <a:pt x="5614" y="5108"/>
                    <a:pt x="5585" y="5158"/>
                    <a:pt x="5585" y="5158"/>
                  </a:cubicBezTo>
                  <a:cubicBezTo>
                    <a:pt x="5537" y="5177"/>
                    <a:pt x="5270" y="5188"/>
                    <a:pt x="5263" y="5236"/>
                  </a:cubicBezTo>
                  <a:cubicBezTo>
                    <a:pt x="5227" y="5473"/>
                    <a:pt x="5201" y="5704"/>
                    <a:pt x="4614" y="5758"/>
                  </a:cubicBezTo>
                  <a:cubicBezTo>
                    <a:pt x="4540" y="5765"/>
                    <a:pt x="4030" y="5792"/>
                    <a:pt x="4008" y="5744"/>
                  </a:cubicBezTo>
                  <a:cubicBezTo>
                    <a:pt x="3975" y="5672"/>
                    <a:pt x="4232" y="5323"/>
                    <a:pt x="4286" y="5306"/>
                  </a:cubicBezTo>
                  <a:close/>
                  <a:moveTo>
                    <a:pt x="6877" y="7734"/>
                  </a:moveTo>
                  <a:cubicBezTo>
                    <a:pt x="6944" y="7730"/>
                    <a:pt x="7040" y="7791"/>
                    <a:pt x="7113" y="7873"/>
                  </a:cubicBezTo>
                  <a:cubicBezTo>
                    <a:pt x="7195" y="7964"/>
                    <a:pt x="7200" y="8132"/>
                    <a:pt x="7176" y="8134"/>
                  </a:cubicBezTo>
                  <a:cubicBezTo>
                    <a:pt x="7131" y="8139"/>
                    <a:pt x="6978" y="8156"/>
                    <a:pt x="6967" y="8122"/>
                  </a:cubicBezTo>
                  <a:cubicBezTo>
                    <a:pt x="6898" y="7902"/>
                    <a:pt x="6840" y="7911"/>
                    <a:pt x="6799" y="7821"/>
                  </a:cubicBezTo>
                  <a:cubicBezTo>
                    <a:pt x="6756" y="7728"/>
                    <a:pt x="6825" y="7737"/>
                    <a:pt x="6877" y="7734"/>
                  </a:cubicBezTo>
                  <a:close/>
                  <a:moveTo>
                    <a:pt x="6609" y="7777"/>
                  </a:moveTo>
                  <a:cubicBezTo>
                    <a:pt x="6693" y="7928"/>
                    <a:pt x="6748" y="7983"/>
                    <a:pt x="6770" y="8056"/>
                  </a:cubicBezTo>
                  <a:cubicBezTo>
                    <a:pt x="6798" y="8149"/>
                    <a:pt x="6671" y="8167"/>
                    <a:pt x="6645" y="8122"/>
                  </a:cubicBezTo>
                  <a:cubicBezTo>
                    <a:pt x="6516" y="7891"/>
                    <a:pt x="6501" y="7940"/>
                    <a:pt x="6462" y="7833"/>
                  </a:cubicBezTo>
                  <a:cubicBezTo>
                    <a:pt x="6433" y="7752"/>
                    <a:pt x="6558" y="7687"/>
                    <a:pt x="6609" y="7777"/>
                  </a:cubicBezTo>
                  <a:close/>
                  <a:moveTo>
                    <a:pt x="5738" y="8066"/>
                  </a:moveTo>
                  <a:cubicBezTo>
                    <a:pt x="5930" y="7885"/>
                    <a:pt x="6108" y="7887"/>
                    <a:pt x="6251" y="7805"/>
                  </a:cubicBezTo>
                  <a:cubicBezTo>
                    <a:pt x="6343" y="7753"/>
                    <a:pt x="6522" y="8003"/>
                    <a:pt x="6521" y="8107"/>
                  </a:cubicBezTo>
                  <a:cubicBezTo>
                    <a:pt x="6520" y="8175"/>
                    <a:pt x="5797" y="8134"/>
                    <a:pt x="5731" y="8136"/>
                  </a:cubicBezTo>
                  <a:cubicBezTo>
                    <a:pt x="5703" y="8137"/>
                    <a:pt x="5697" y="8105"/>
                    <a:pt x="5738" y="8066"/>
                  </a:cubicBezTo>
                  <a:close/>
                  <a:moveTo>
                    <a:pt x="1251" y="5523"/>
                  </a:moveTo>
                  <a:cubicBezTo>
                    <a:pt x="722" y="4928"/>
                    <a:pt x="1043" y="4589"/>
                    <a:pt x="1116" y="4398"/>
                  </a:cubicBezTo>
                  <a:cubicBezTo>
                    <a:pt x="1116" y="4398"/>
                    <a:pt x="1298" y="4501"/>
                    <a:pt x="1328" y="4647"/>
                  </a:cubicBezTo>
                  <a:cubicBezTo>
                    <a:pt x="1357" y="4793"/>
                    <a:pt x="1335" y="5115"/>
                    <a:pt x="1489" y="5064"/>
                  </a:cubicBezTo>
                  <a:cubicBezTo>
                    <a:pt x="1642" y="5013"/>
                    <a:pt x="1712" y="4522"/>
                    <a:pt x="1928" y="4369"/>
                  </a:cubicBezTo>
                  <a:cubicBezTo>
                    <a:pt x="2279" y="4120"/>
                    <a:pt x="2527" y="4245"/>
                    <a:pt x="2527" y="4245"/>
                  </a:cubicBezTo>
                  <a:cubicBezTo>
                    <a:pt x="2483" y="4786"/>
                    <a:pt x="2243" y="4765"/>
                    <a:pt x="1723" y="5159"/>
                  </a:cubicBezTo>
                  <a:cubicBezTo>
                    <a:pt x="1510" y="5320"/>
                    <a:pt x="1701" y="5507"/>
                    <a:pt x="1833" y="5441"/>
                  </a:cubicBezTo>
                  <a:cubicBezTo>
                    <a:pt x="2390" y="5162"/>
                    <a:pt x="2571" y="5561"/>
                    <a:pt x="2571" y="5561"/>
                  </a:cubicBezTo>
                  <a:cubicBezTo>
                    <a:pt x="2454" y="5700"/>
                    <a:pt x="2279" y="5693"/>
                    <a:pt x="1913" y="5693"/>
                  </a:cubicBezTo>
                  <a:cubicBezTo>
                    <a:pt x="1805" y="5693"/>
                    <a:pt x="1416" y="5863"/>
                    <a:pt x="1218" y="6088"/>
                  </a:cubicBezTo>
                  <a:cubicBezTo>
                    <a:pt x="1159" y="6156"/>
                    <a:pt x="1383" y="5671"/>
                    <a:pt x="1251" y="5523"/>
                  </a:cubicBezTo>
                  <a:close/>
                  <a:moveTo>
                    <a:pt x="3283" y="8013"/>
                  </a:moveTo>
                  <a:cubicBezTo>
                    <a:pt x="2757" y="7990"/>
                    <a:pt x="2980" y="7433"/>
                    <a:pt x="2878" y="7566"/>
                  </a:cubicBezTo>
                  <a:cubicBezTo>
                    <a:pt x="2606" y="7923"/>
                    <a:pt x="2093" y="8280"/>
                    <a:pt x="2022" y="8389"/>
                  </a:cubicBezTo>
                  <a:cubicBezTo>
                    <a:pt x="1826" y="8691"/>
                    <a:pt x="1747" y="9125"/>
                    <a:pt x="1673" y="9251"/>
                  </a:cubicBezTo>
                  <a:cubicBezTo>
                    <a:pt x="1609" y="9360"/>
                    <a:pt x="1487" y="9360"/>
                    <a:pt x="1474" y="9336"/>
                  </a:cubicBezTo>
                  <a:cubicBezTo>
                    <a:pt x="1320" y="9038"/>
                    <a:pt x="1363" y="8694"/>
                    <a:pt x="1462" y="8529"/>
                  </a:cubicBezTo>
                  <a:cubicBezTo>
                    <a:pt x="1508" y="8453"/>
                    <a:pt x="1407" y="8491"/>
                    <a:pt x="1407" y="8491"/>
                  </a:cubicBezTo>
                  <a:cubicBezTo>
                    <a:pt x="876" y="8975"/>
                    <a:pt x="214" y="8694"/>
                    <a:pt x="214" y="8694"/>
                  </a:cubicBezTo>
                  <a:cubicBezTo>
                    <a:pt x="222" y="8587"/>
                    <a:pt x="287" y="8485"/>
                    <a:pt x="479" y="8282"/>
                  </a:cubicBezTo>
                  <a:cubicBezTo>
                    <a:pt x="565" y="8192"/>
                    <a:pt x="870" y="8036"/>
                    <a:pt x="1119" y="8025"/>
                  </a:cubicBezTo>
                  <a:cubicBezTo>
                    <a:pt x="1216" y="8020"/>
                    <a:pt x="1190" y="7921"/>
                    <a:pt x="1128" y="7923"/>
                  </a:cubicBezTo>
                  <a:cubicBezTo>
                    <a:pt x="963" y="7928"/>
                    <a:pt x="807" y="7789"/>
                    <a:pt x="801" y="7599"/>
                  </a:cubicBezTo>
                  <a:cubicBezTo>
                    <a:pt x="790" y="7221"/>
                    <a:pt x="1123" y="7288"/>
                    <a:pt x="1123" y="7288"/>
                  </a:cubicBezTo>
                  <a:cubicBezTo>
                    <a:pt x="1108" y="7501"/>
                    <a:pt x="1257" y="7587"/>
                    <a:pt x="1347" y="7602"/>
                  </a:cubicBezTo>
                  <a:cubicBezTo>
                    <a:pt x="1918" y="7700"/>
                    <a:pt x="2103" y="7449"/>
                    <a:pt x="2308" y="7331"/>
                  </a:cubicBezTo>
                  <a:cubicBezTo>
                    <a:pt x="2350" y="7307"/>
                    <a:pt x="2394" y="7298"/>
                    <a:pt x="2442" y="7296"/>
                  </a:cubicBezTo>
                  <a:cubicBezTo>
                    <a:pt x="2485" y="7299"/>
                    <a:pt x="2529" y="7301"/>
                    <a:pt x="2574" y="7301"/>
                  </a:cubicBezTo>
                  <a:cubicBezTo>
                    <a:pt x="2748" y="7317"/>
                    <a:pt x="2979" y="7347"/>
                    <a:pt x="3336" y="7199"/>
                  </a:cubicBezTo>
                  <a:cubicBezTo>
                    <a:pt x="3489" y="7135"/>
                    <a:pt x="3374" y="7344"/>
                    <a:pt x="3440" y="7451"/>
                  </a:cubicBezTo>
                  <a:cubicBezTo>
                    <a:pt x="3540" y="7614"/>
                    <a:pt x="3722" y="7602"/>
                    <a:pt x="3755" y="7652"/>
                  </a:cubicBezTo>
                  <a:cubicBezTo>
                    <a:pt x="3814" y="7739"/>
                    <a:pt x="3621" y="8029"/>
                    <a:pt x="3283" y="8013"/>
                  </a:cubicBezTo>
                  <a:close/>
                  <a:moveTo>
                    <a:pt x="4224" y="6966"/>
                  </a:moveTo>
                  <a:cubicBezTo>
                    <a:pt x="4449" y="7381"/>
                    <a:pt x="4444" y="7785"/>
                    <a:pt x="4444" y="7785"/>
                  </a:cubicBezTo>
                  <a:cubicBezTo>
                    <a:pt x="3800" y="7507"/>
                    <a:pt x="3932" y="6878"/>
                    <a:pt x="3932" y="6878"/>
                  </a:cubicBezTo>
                  <a:cubicBezTo>
                    <a:pt x="2235" y="7712"/>
                    <a:pt x="1444" y="6756"/>
                    <a:pt x="1372" y="6615"/>
                  </a:cubicBezTo>
                  <a:cubicBezTo>
                    <a:pt x="1284" y="6443"/>
                    <a:pt x="1192" y="6315"/>
                    <a:pt x="1470" y="6110"/>
                  </a:cubicBezTo>
                  <a:cubicBezTo>
                    <a:pt x="1775" y="5886"/>
                    <a:pt x="1957" y="6161"/>
                    <a:pt x="1957" y="6161"/>
                  </a:cubicBezTo>
                  <a:cubicBezTo>
                    <a:pt x="2389" y="6781"/>
                    <a:pt x="3233" y="6662"/>
                    <a:pt x="3635" y="6225"/>
                  </a:cubicBezTo>
                  <a:cubicBezTo>
                    <a:pt x="3652" y="6228"/>
                    <a:pt x="3668" y="6231"/>
                    <a:pt x="3685" y="6233"/>
                  </a:cubicBezTo>
                  <a:cubicBezTo>
                    <a:pt x="3767" y="6312"/>
                    <a:pt x="4000" y="6553"/>
                    <a:pt x="4224" y="6966"/>
                  </a:cubicBezTo>
                  <a:close/>
                  <a:moveTo>
                    <a:pt x="9864" y="6439"/>
                  </a:moveTo>
                  <a:cubicBezTo>
                    <a:pt x="9326" y="7280"/>
                    <a:pt x="7960" y="7229"/>
                    <a:pt x="7318" y="6662"/>
                  </a:cubicBezTo>
                  <a:cubicBezTo>
                    <a:pt x="7147" y="6511"/>
                    <a:pt x="6953" y="6052"/>
                    <a:pt x="6877" y="6041"/>
                  </a:cubicBezTo>
                  <a:cubicBezTo>
                    <a:pt x="6800" y="6031"/>
                    <a:pt x="6781" y="6047"/>
                    <a:pt x="6709" y="6069"/>
                  </a:cubicBezTo>
                  <a:cubicBezTo>
                    <a:pt x="6645" y="6089"/>
                    <a:pt x="6673" y="5534"/>
                    <a:pt x="6630" y="5625"/>
                  </a:cubicBezTo>
                  <a:cubicBezTo>
                    <a:pt x="6600" y="5685"/>
                    <a:pt x="6611" y="6005"/>
                    <a:pt x="6545" y="6171"/>
                  </a:cubicBezTo>
                  <a:cubicBezTo>
                    <a:pt x="6539" y="6184"/>
                    <a:pt x="6649" y="6247"/>
                    <a:pt x="6703" y="6340"/>
                  </a:cubicBezTo>
                  <a:cubicBezTo>
                    <a:pt x="6917" y="6703"/>
                    <a:pt x="6641" y="6933"/>
                    <a:pt x="6635" y="6903"/>
                  </a:cubicBezTo>
                  <a:cubicBezTo>
                    <a:pt x="6621" y="6826"/>
                    <a:pt x="6543" y="6548"/>
                    <a:pt x="6435" y="6500"/>
                  </a:cubicBezTo>
                  <a:cubicBezTo>
                    <a:pt x="6386" y="6478"/>
                    <a:pt x="6353" y="6560"/>
                    <a:pt x="6287" y="6615"/>
                  </a:cubicBezTo>
                  <a:cubicBezTo>
                    <a:pt x="6221" y="6669"/>
                    <a:pt x="6224" y="6867"/>
                    <a:pt x="5993" y="6969"/>
                  </a:cubicBezTo>
                  <a:cubicBezTo>
                    <a:pt x="5872" y="7022"/>
                    <a:pt x="5656" y="7004"/>
                    <a:pt x="5656" y="6955"/>
                  </a:cubicBezTo>
                  <a:cubicBezTo>
                    <a:pt x="5656" y="6853"/>
                    <a:pt x="5711" y="6702"/>
                    <a:pt x="5799" y="6626"/>
                  </a:cubicBezTo>
                  <a:cubicBezTo>
                    <a:pt x="5886" y="6549"/>
                    <a:pt x="6200" y="6458"/>
                    <a:pt x="6152" y="6360"/>
                  </a:cubicBezTo>
                  <a:cubicBezTo>
                    <a:pt x="6104" y="6260"/>
                    <a:pt x="5848" y="6154"/>
                    <a:pt x="5859" y="6143"/>
                  </a:cubicBezTo>
                  <a:cubicBezTo>
                    <a:pt x="5881" y="6121"/>
                    <a:pt x="6521" y="6231"/>
                    <a:pt x="6481" y="5240"/>
                  </a:cubicBezTo>
                  <a:cubicBezTo>
                    <a:pt x="6846" y="5232"/>
                    <a:pt x="6846" y="5232"/>
                    <a:pt x="6846" y="5232"/>
                  </a:cubicBezTo>
                  <a:cubicBezTo>
                    <a:pt x="7055" y="5437"/>
                    <a:pt x="7087" y="5334"/>
                    <a:pt x="7121" y="5349"/>
                  </a:cubicBezTo>
                  <a:cubicBezTo>
                    <a:pt x="7168" y="5371"/>
                    <a:pt x="7472" y="5851"/>
                    <a:pt x="7325" y="5843"/>
                  </a:cubicBezTo>
                  <a:cubicBezTo>
                    <a:pt x="7157" y="5835"/>
                    <a:pt x="7183" y="5997"/>
                    <a:pt x="7143" y="5967"/>
                  </a:cubicBezTo>
                  <a:cubicBezTo>
                    <a:pt x="7054" y="5903"/>
                    <a:pt x="6843" y="5386"/>
                    <a:pt x="6843" y="5386"/>
                  </a:cubicBezTo>
                  <a:cubicBezTo>
                    <a:pt x="6792" y="5441"/>
                    <a:pt x="6792" y="5441"/>
                    <a:pt x="6792" y="5441"/>
                  </a:cubicBezTo>
                  <a:cubicBezTo>
                    <a:pt x="7022" y="6421"/>
                    <a:pt x="8525" y="7218"/>
                    <a:pt x="9531" y="6030"/>
                  </a:cubicBezTo>
                  <a:cubicBezTo>
                    <a:pt x="9728" y="5797"/>
                    <a:pt x="10032" y="6176"/>
                    <a:pt x="9864" y="6439"/>
                  </a:cubicBezTo>
                  <a:close/>
                  <a:moveTo>
                    <a:pt x="10028" y="6081"/>
                  </a:moveTo>
                  <a:cubicBezTo>
                    <a:pt x="9974" y="6067"/>
                    <a:pt x="9977" y="5718"/>
                    <a:pt x="9502" y="5825"/>
                  </a:cubicBezTo>
                  <a:cubicBezTo>
                    <a:pt x="8883" y="5964"/>
                    <a:pt x="8697" y="5649"/>
                    <a:pt x="8697" y="5649"/>
                  </a:cubicBezTo>
                  <a:cubicBezTo>
                    <a:pt x="8883" y="5251"/>
                    <a:pt x="9373" y="5269"/>
                    <a:pt x="9373" y="5269"/>
                  </a:cubicBezTo>
                  <a:cubicBezTo>
                    <a:pt x="9044" y="5137"/>
                    <a:pt x="8924" y="4973"/>
                    <a:pt x="8847" y="4910"/>
                  </a:cubicBezTo>
                  <a:cubicBezTo>
                    <a:pt x="8585" y="4698"/>
                    <a:pt x="8661" y="4204"/>
                    <a:pt x="8661" y="4161"/>
                  </a:cubicBezTo>
                  <a:cubicBezTo>
                    <a:pt x="8661" y="4131"/>
                    <a:pt x="9121" y="4040"/>
                    <a:pt x="9414" y="4237"/>
                  </a:cubicBezTo>
                  <a:cubicBezTo>
                    <a:pt x="9667" y="4409"/>
                    <a:pt x="9801" y="4859"/>
                    <a:pt x="9831" y="4921"/>
                  </a:cubicBezTo>
                  <a:cubicBezTo>
                    <a:pt x="9889" y="4925"/>
                    <a:pt x="9889" y="4925"/>
                    <a:pt x="9889" y="4925"/>
                  </a:cubicBezTo>
                  <a:cubicBezTo>
                    <a:pt x="9809" y="4731"/>
                    <a:pt x="10130" y="4325"/>
                    <a:pt x="10211" y="4263"/>
                  </a:cubicBezTo>
                  <a:cubicBezTo>
                    <a:pt x="10257" y="4227"/>
                    <a:pt x="10309" y="4466"/>
                    <a:pt x="10350" y="4585"/>
                  </a:cubicBezTo>
                  <a:cubicBezTo>
                    <a:pt x="10558" y="5192"/>
                    <a:pt x="10083" y="5393"/>
                    <a:pt x="10083" y="5393"/>
                  </a:cubicBezTo>
                  <a:cubicBezTo>
                    <a:pt x="10193" y="5766"/>
                    <a:pt x="10057" y="6088"/>
                    <a:pt x="10028" y="6081"/>
                  </a:cubicBezTo>
                  <a:close/>
                  <a:moveTo>
                    <a:pt x="7340" y="4064"/>
                  </a:moveTo>
                  <a:cubicBezTo>
                    <a:pt x="7340" y="4064"/>
                    <a:pt x="7340" y="4064"/>
                    <a:pt x="7339" y="4064"/>
                  </a:cubicBezTo>
                  <a:cubicBezTo>
                    <a:pt x="7340" y="4064"/>
                    <a:pt x="7340" y="4064"/>
                    <a:pt x="7340" y="4064"/>
                  </a:cubicBezTo>
                  <a:close/>
                  <a:moveTo>
                    <a:pt x="4171" y="3403"/>
                  </a:moveTo>
                  <a:cubicBezTo>
                    <a:pt x="4194" y="3461"/>
                    <a:pt x="4215" y="3519"/>
                    <a:pt x="4295" y="3540"/>
                  </a:cubicBezTo>
                  <a:cubicBezTo>
                    <a:pt x="4378" y="3563"/>
                    <a:pt x="4400" y="3501"/>
                    <a:pt x="4459" y="3483"/>
                  </a:cubicBezTo>
                  <a:cubicBezTo>
                    <a:pt x="4515" y="3465"/>
                    <a:pt x="4537" y="3532"/>
                    <a:pt x="4483" y="3541"/>
                  </a:cubicBezTo>
                  <a:cubicBezTo>
                    <a:pt x="4428" y="3550"/>
                    <a:pt x="4362" y="3558"/>
                    <a:pt x="4332" y="3639"/>
                  </a:cubicBezTo>
                  <a:cubicBezTo>
                    <a:pt x="4298" y="3731"/>
                    <a:pt x="4359" y="3760"/>
                    <a:pt x="4355" y="3830"/>
                  </a:cubicBezTo>
                  <a:cubicBezTo>
                    <a:pt x="4353" y="3860"/>
                    <a:pt x="4362" y="3877"/>
                    <a:pt x="4377" y="3885"/>
                  </a:cubicBezTo>
                  <a:cubicBezTo>
                    <a:pt x="4403" y="3898"/>
                    <a:pt x="4436" y="3875"/>
                    <a:pt x="4456" y="3856"/>
                  </a:cubicBezTo>
                  <a:cubicBezTo>
                    <a:pt x="4502" y="3813"/>
                    <a:pt x="4543" y="3848"/>
                    <a:pt x="4588" y="3779"/>
                  </a:cubicBezTo>
                  <a:cubicBezTo>
                    <a:pt x="4625" y="3723"/>
                    <a:pt x="4646" y="3659"/>
                    <a:pt x="4585" y="3587"/>
                  </a:cubicBezTo>
                  <a:cubicBezTo>
                    <a:pt x="4554" y="3550"/>
                    <a:pt x="4584" y="3524"/>
                    <a:pt x="4614" y="3517"/>
                  </a:cubicBezTo>
                  <a:cubicBezTo>
                    <a:pt x="4616" y="3516"/>
                    <a:pt x="4616" y="3516"/>
                    <a:pt x="4616" y="3516"/>
                  </a:cubicBezTo>
                  <a:cubicBezTo>
                    <a:pt x="4646" y="3514"/>
                    <a:pt x="4683" y="3531"/>
                    <a:pt x="4663" y="3576"/>
                  </a:cubicBezTo>
                  <a:cubicBezTo>
                    <a:pt x="4626" y="3662"/>
                    <a:pt x="4665" y="3717"/>
                    <a:pt x="4716" y="3760"/>
                  </a:cubicBezTo>
                  <a:cubicBezTo>
                    <a:pt x="4779" y="3812"/>
                    <a:pt x="4809" y="3768"/>
                    <a:pt x="4865" y="3796"/>
                  </a:cubicBezTo>
                  <a:cubicBezTo>
                    <a:pt x="4890" y="3808"/>
                    <a:pt x="4928" y="3821"/>
                    <a:pt x="4949" y="3800"/>
                  </a:cubicBezTo>
                  <a:cubicBezTo>
                    <a:pt x="4961" y="3788"/>
                    <a:pt x="4965" y="3769"/>
                    <a:pt x="4954" y="3741"/>
                  </a:cubicBezTo>
                  <a:cubicBezTo>
                    <a:pt x="4930" y="3676"/>
                    <a:pt x="4980" y="3630"/>
                    <a:pt x="4921" y="3551"/>
                  </a:cubicBezTo>
                  <a:cubicBezTo>
                    <a:pt x="4869" y="3483"/>
                    <a:pt x="4803" y="3495"/>
                    <a:pt x="4748" y="3502"/>
                  </a:cubicBezTo>
                  <a:cubicBezTo>
                    <a:pt x="4694" y="3509"/>
                    <a:pt x="4695" y="3439"/>
                    <a:pt x="4754" y="3439"/>
                  </a:cubicBezTo>
                  <a:cubicBezTo>
                    <a:pt x="4816" y="3440"/>
                    <a:pt x="4855" y="3492"/>
                    <a:pt x="4928" y="3447"/>
                  </a:cubicBezTo>
                  <a:cubicBezTo>
                    <a:pt x="4998" y="3403"/>
                    <a:pt x="5001" y="3341"/>
                    <a:pt x="5006" y="3279"/>
                  </a:cubicBezTo>
                  <a:cubicBezTo>
                    <a:pt x="5010" y="3240"/>
                    <a:pt x="5032" y="3238"/>
                    <a:pt x="5022" y="3209"/>
                  </a:cubicBezTo>
                  <a:cubicBezTo>
                    <a:pt x="5010" y="3179"/>
                    <a:pt x="4995" y="3200"/>
                    <a:pt x="4956" y="3188"/>
                  </a:cubicBezTo>
                  <a:cubicBezTo>
                    <a:pt x="4888" y="3166"/>
                    <a:pt x="4856" y="3129"/>
                    <a:pt x="4781" y="3175"/>
                  </a:cubicBezTo>
                  <a:cubicBezTo>
                    <a:pt x="4736" y="3203"/>
                    <a:pt x="4724" y="3258"/>
                    <a:pt x="4703" y="3301"/>
                  </a:cubicBezTo>
                  <a:cubicBezTo>
                    <a:pt x="4684" y="3343"/>
                    <a:pt x="4618" y="3308"/>
                    <a:pt x="4645" y="3272"/>
                  </a:cubicBezTo>
                  <a:cubicBezTo>
                    <a:pt x="4672" y="3236"/>
                    <a:pt x="4730" y="3156"/>
                    <a:pt x="4713" y="3090"/>
                  </a:cubicBezTo>
                  <a:cubicBezTo>
                    <a:pt x="4695" y="3023"/>
                    <a:pt x="4626" y="2983"/>
                    <a:pt x="4586" y="2959"/>
                  </a:cubicBezTo>
                  <a:cubicBezTo>
                    <a:pt x="4546" y="2937"/>
                    <a:pt x="4572" y="2900"/>
                    <a:pt x="4525" y="2901"/>
                  </a:cubicBezTo>
                  <a:cubicBezTo>
                    <a:pt x="4525" y="2900"/>
                    <a:pt x="4525" y="2900"/>
                    <a:pt x="4525" y="2900"/>
                  </a:cubicBezTo>
                  <a:cubicBezTo>
                    <a:pt x="4525" y="2901"/>
                    <a:pt x="4524" y="2901"/>
                    <a:pt x="4524" y="2901"/>
                  </a:cubicBezTo>
                  <a:cubicBezTo>
                    <a:pt x="4523" y="2901"/>
                    <a:pt x="4522" y="2901"/>
                    <a:pt x="4521" y="2901"/>
                  </a:cubicBezTo>
                  <a:cubicBezTo>
                    <a:pt x="4521" y="2902"/>
                    <a:pt x="4521" y="2902"/>
                    <a:pt x="4521" y="2902"/>
                  </a:cubicBezTo>
                  <a:cubicBezTo>
                    <a:pt x="4477" y="2914"/>
                    <a:pt x="4512" y="2942"/>
                    <a:pt x="4481" y="2975"/>
                  </a:cubicBezTo>
                  <a:cubicBezTo>
                    <a:pt x="4449" y="3009"/>
                    <a:pt x="4395" y="3067"/>
                    <a:pt x="4397" y="3136"/>
                  </a:cubicBezTo>
                  <a:cubicBezTo>
                    <a:pt x="4400" y="3205"/>
                    <a:pt x="4479" y="3265"/>
                    <a:pt x="4515" y="3291"/>
                  </a:cubicBezTo>
                  <a:cubicBezTo>
                    <a:pt x="4551" y="3318"/>
                    <a:pt x="4498" y="3370"/>
                    <a:pt x="4467" y="3335"/>
                  </a:cubicBezTo>
                  <a:cubicBezTo>
                    <a:pt x="4435" y="3300"/>
                    <a:pt x="4408" y="3251"/>
                    <a:pt x="4357" y="3238"/>
                  </a:cubicBezTo>
                  <a:cubicBezTo>
                    <a:pt x="4271" y="3215"/>
                    <a:pt x="4251" y="3260"/>
                    <a:pt x="4193" y="3301"/>
                  </a:cubicBezTo>
                  <a:cubicBezTo>
                    <a:pt x="4159" y="3324"/>
                    <a:pt x="4138" y="3308"/>
                    <a:pt x="4136" y="3340"/>
                  </a:cubicBezTo>
                  <a:cubicBezTo>
                    <a:pt x="4134" y="3371"/>
                    <a:pt x="4157" y="3367"/>
                    <a:pt x="4171" y="3403"/>
                  </a:cubicBezTo>
                  <a:close/>
                </a:path>
              </a:pathLst>
            </a:custGeom>
            <a:solidFill>
              <a:srgbClr val="808080"/>
            </a:solidFill>
            <a:ln w="9525">
              <a:noFill/>
              <a:round/>
              <a:headEnd/>
              <a:tailEnd/>
            </a:ln>
          </p:spPr>
          <p:txBody>
            <a:bodyPr/>
            <a:lstStyle/>
            <a:p>
              <a:pPr fontAlgn="base">
                <a:spcBef>
                  <a:spcPct val="0"/>
                </a:spcBef>
                <a:spcAft>
                  <a:spcPct val="0"/>
                </a:spcAft>
                <a:defRPr/>
              </a:pPr>
              <a:endParaRPr lang="en-AU" dirty="0">
                <a:solidFill>
                  <a:srgbClr val="000000"/>
                </a:solidFill>
              </a:endParaRPr>
            </a:p>
          </p:txBody>
        </p:sp>
        <p:sp>
          <p:nvSpPr>
            <p:cNvPr id="1038" name="Freeform 14"/>
            <p:cNvSpPr>
              <a:spLocks noChangeAspect="1" noEditPoints="1"/>
            </p:cNvSpPr>
            <p:nvPr/>
          </p:nvSpPr>
          <p:spPr bwMode="gray">
            <a:xfrm>
              <a:off x="-6336" y="14632"/>
              <a:ext cx="18188" cy="7712"/>
            </a:xfrm>
            <a:custGeom>
              <a:avLst/>
              <a:gdLst>
                <a:gd name="T0" fmla="*/ 7127 w 7719"/>
                <a:gd name="T1" fmla="*/ 2525 h 3260"/>
                <a:gd name="T2" fmla="*/ 1506 w 7719"/>
                <a:gd name="T3" fmla="*/ 2459 h 3260"/>
                <a:gd name="T4" fmla="*/ 1784 w 7719"/>
                <a:gd name="T5" fmla="*/ 4 h 3260"/>
                <a:gd name="T6" fmla="*/ 6037 w 7719"/>
                <a:gd name="T7" fmla="*/ 1135 h 3260"/>
                <a:gd name="T8" fmla="*/ 6834 w 7719"/>
                <a:gd name="T9" fmla="*/ 411 h 3260"/>
                <a:gd name="T10" fmla="*/ 1107 w 7719"/>
                <a:gd name="T11" fmla="*/ 663 h 3260"/>
                <a:gd name="T12" fmla="*/ 1839 w 7719"/>
                <a:gd name="T13" fmla="*/ 866 h 3260"/>
                <a:gd name="T14" fmla="*/ 5247 w 7719"/>
                <a:gd name="T15" fmla="*/ 1625 h 3260"/>
                <a:gd name="T16" fmla="*/ 1111 w 7719"/>
                <a:gd name="T17" fmla="*/ 2190 h 3260"/>
                <a:gd name="T18" fmla="*/ 6282 w 7719"/>
                <a:gd name="T19" fmla="*/ 2247 h 3260"/>
                <a:gd name="T20" fmla="*/ 7174 w 7719"/>
                <a:gd name="T21" fmla="*/ 2208 h 3260"/>
                <a:gd name="T22" fmla="*/ 6934 w 7719"/>
                <a:gd name="T23" fmla="*/ 340 h 3260"/>
                <a:gd name="T24" fmla="*/ 601 w 7719"/>
                <a:gd name="T25" fmla="*/ 273 h 3260"/>
                <a:gd name="T26" fmla="*/ 715 w 7719"/>
                <a:gd name="T27" fmla="*/ 1043 h 3260"/>
                <a:gd name="T28" fmla="*/ 1065 w 7719"/>
                <a:gd name="T29" fmla="*/ 1298 h 3260"/>
                <a:gd name="T30" fmla="*/ 1167 w 7719"/>
                <a:gd name="T31" fmla="*/ 1148 h 3260"/>
                <a:gd name="T32" fmla="*/ 1052 w 7719"/>
                <a:gd name="T33" fmla="*/ 1023 h 3260"/>
                <a:gd name="T34" fmla="*/ 901 w 7719"/>
                <a:gd name="T35" fmla="*/ 1331 h 3260"/>
                <a:gd name="T36" fmla="*/ 1415 w 7719"/>
                <a:gd name="T37" fmla="*/ 1313 h 3260"/>
                <a:gd name="T38" fmla="*/ 1133 w 7719"/>
                <a:gd name="T39" fmla="*/ 1502 h 3260"/>
                <a:gd name="T40" fmla="*/ 1691 w 7719"/>
                <a:gd name="T41" fmla="*/ 1921 h 3260"/>
                <a:gd name="T42" fmla="*/ 1884 w 7719"/>
                <a:gd name="T43" fmla="*/ 1629 h 3260"/>
                <a:gd name="T44" fmla="*/ 1923 w 7719"/>
                <a:gd name="T45" fmla="*/ 2063 h 3260"/>
                <a:gd name="T46" fmla="*/ 2242 w 7719"/>
                <a:gd name="T47" fmla="*/ 1796 h 3260"/>
                <a:gd name="T48" fmla="*/ 2234 w 7719"/>
                <a:gd name="T49" fmla="*/ 2180 h 3260"/>
                <a:gd name="T50" fmla="*/ 2545 w 7719"/>
                <a:gd name="T51" fmla="*/ 1935 h 3260"/>
                <a:gd name="T52" fmla="*/ 2354 w 7719"/>
                <a:gd name="T53" fmla="*/ 1849 h 3260"/>
                <a:gd name="T54" fmla="*/ 2695 w 7719"/>
                <a:gd name="T55" fmla="*/ 2378 h 3260"/>
                <a:gd name="T56" fmla="*/ 2981 w 7719"/>
                <a:gd name="T57" fmla="*/ 2418 h 3260"/>
                <a:gd name="T58" fmla="*/ 2787 w 7719"/>
                <a:gd name="T59" fmla="*/ 1997 h 3260"/>
                <a:gd name="T60" fmla="*/ 3483 w 7719"/>
                <a:gd name="T61" fmla="*/ 2501 h 3260"/>
                <a:gd name="T62" fmla="*/ 3488 w 7719"/>
                <a:gd name="T63" fmla="*/ 2158 h 3260"/>
                <a:gd name="T64" fmla="*/ 3825 w 7719"/>
                <a:gd name="T65" fmla="*/ 2563 h 3260"/>
                <a:gd name="T66" fmla="*/ 3966 w 7719"/>
                <a:gd name="T67" fmla="*/ 2416 h 3260"/>
                <a:gd name="T68" fmla="*/ 3977 w 7719"/>
                <a:gd name="T69" fmla="*/ 2252 h 3260"/>
                <a:gd name="T70" fmla="*/ 3800 w 7719"/>
                <a:gd name="T71" fmla="*/ 2329 h 3260"/>
                <a:gd name="T72" fmla="*/ 4215 w 7719"/>
                <a:gd name="T73" fmla="*/ 2411 h 3260"/>
                <a:gd name="T74" fmla="*/ 4370 w 7719"/>
                <a:gd name="T75" fmla="*/ 2254 h 3260"/>
                <a:gd name="T76" fmla="*/ 4313 w 7719"/>
                <a:gd name="T77" fmla="*/ 2284 h 3260"/>
                <a:gd name="T78" fmla="*/ 4607 w 7719"/>
                <a:gd name="T79" fmla="*/ 2270 h 3260"/>
                <a:gd name="T80" fmla="*/ 4724 w 7719"/>
                <a:gd name="T81" fmla="*/ 2108 h 3260"/>
                <a:gd name="T82" fmla="*/ 5041 w 7719"/>
                <a:gd name="T83" fmla="*/ 2328 h 3260"/>
                <a:gd name="T84" fmla="*/ 5296 w 7719"/>
                <a:gd name="T85" fmla="*/ 2324 h 3260"/>
                <a:gd name="T86" fmla="*/ 5029 w 7719"/>
                <a:gd name="T87" fmla="*/ 2018 h 3260"/>
                <a:gd name="T88" fmla="*/ 5621 w 7719"/>
                <a:gd name="T89" fmla="*/ 2187 h 3260"/>
                <a:gd name="T90" fmla="*/ 5315 w 7719"/>
                <a:gd name="T91" fmla="*/ 1911 h 3260"/>
                <a:gd name="T92" fmla="*/ 5846 w 7719"/>
                <a:gd name="T93" fmla="*/ 2073 h 3260"/>
                <a:gd name="T94" fmla="*/ 5907 w 7719"/>
                <a:gd name="T95" fmla="*/ 1703 h 3260"/>
                <a:gd name="T96" fmla="*/ 5716 w 7719"/>
                <a:gd name="T97" fmla="*/ 1752 h 3260"/>
                <a:gd name="T98" fmla="*/ 6303 w 7719"/>
                <a:gd name="T99" fmla="*/ 1780 h 3260"/>
                <a:gd name="T100" fmla="*/ 6201 w 7719"/>
                <a:gd name="T101" fmla="*/ 1617 h 3260"/>
                <a:gd name="T102" fmla="*/ 6124 w 7719"/>
                <a:gd name="T103" fmla="*/ 1478 h 3260"/>
                <a:gd name="T104" fmla="*/ 6442 w 7719"/>
                <a:gd name="T105" fmla="*/ 1720 h 3260"/>
                <a:gd name="T106" fmla="*/ 6665 w 7719"/>
                <a:gd name="T107" fmla="*/ 1553 h 3260"/>
                <a:gd name="T108" fmla="*/ 6228 w 7719"/>
                <a:gd name="T109" fmla="*/ 1423 h 3260"/>
                <a:gd name="T110" fmla="*/ 6836 w 7719"/>
                <a:gd name="T111" fmla="*/ 1256 h 3260"/>
                <a:gd name="T112" fmla="*/ 6745 w 7719"/>
                <a:gd name="T113" fmla="*/ 1432 h 3260"/>
                <a:gd name="T114" fmla="*/ 6836 w 7719"/>
                <a:gd name="T115" fmla="*/ 1256 h 3260"/>
                <a:gd name="T116" fmla="*/ 6917 w 7719"/>
                <a:gd name="T117" fmla="*/ 940 h 3260"/>
                <a:gd name="T118" fmla="*/ 7056 w 7719"/>
                <a:gd name="T119" fmla="*/ 1147 h 3260"/>
                <a:gd name="T120" fmla="*/ 7251 w 7719"/>
                <a:gd name="T121" fmla="*/ 842 h 32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719"/>
                <a:gd name="T184" fmla="*/ 0 h 3260"/>
                <a:gd name="T185" fmla="*/ 7719 w 7719"/>
                <a:gd name="T186" fmla="*/ 3260 h 32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719" h="3260">
                  <a:moveTo>
                    <a:pt x="5554" y="1145"/>
                  </a:moveTo>
                  <a:cubicBezTo>
                    <a:pt x="5604" y="1145"/>
                    <a:pt x="5645" y="1183"/>
                    <a:pt x="5645" y="1230"/>
                  </a:cubicBezTo>
                  <a:cubicBezTo>
                    <a:pt x="5645" y="1277"/>
                    <a:pt x="5604" y="1315"/>
                    <a:pt x="5554" y="1315"/>
                  </a:cubicBezTo>
                  <a:cubicBezTo>
                    <a:pt x="5504" y="1315"/>
                    <a:pt x="5464" y="1277"/>
                    <a:pt x="5464" y="1230"/>
                  </a:cubicBezTo>
                  <a:cubicBezTo>
                    <a:pt x="5464" y="1183"/>
                    <a:pt x="5504" y="1145"/>
                    <a:pt x="5554" y="1145"/>
                  </a:cubicBezTo>
                  <a:close/>
                  <a:moveTo>
                    <a:pt x="2226" y="1312"/>
                  </a:moveTo>
                  <a:cubicBezTo>
                    <a:pt x="2276" y="1312"/>
                    <a:pt x="2317" y="1273"/>
                    <a:pt x="2317" y="1226"/>
                  </a:cubicBezTo>
                  <a:cubicBezTo>
                    <a:pt x="2317" y="1179"/>
                    <a:pt x="2276" y="1141"/>
                    <a:pt x="2226" y="1141"/>
                  </a:cubicBezTo>
                  <a:cubicBezTo>
                    <a:pt x="2176" y="1141"/>
                    <a:pt x="2136" y="1179"/>
                    <a:pt x="2136" y="1226"/>
                  </a:cubicBezTo>
                  <a:cubicBezTo>
                    <a:pt x="2136" y="1273"/>
                    <a:pt x="2176" y="1312"/>
                    <a:pt x="2226" y="1312"/>
                  </a:cubicBezTo>
                  <a:close/>
                  <a:moveTo>
                    <a:pt x="7517" y="1157"/>
                  </a:moveTo>
                  <a:cubicBezTo>
                    <a:pt x="7308" y="1381"/>
                    <a:pt x="7087" y="1582"/>
                    <a:pt x="6859" y="1761"/>
                  </a:cubicBezTo>
                  <a:cubicBezTo>
                    <a:pt x="6934" y="1822"/>
                    <a:pt x="7060" y="1963"/>
                    <a:pt x="7171" y="2075"/>
                  </a:cubicBezTo>
                  <a:cubicBezTo>
                    <a:pt x="7377" y="2283"/>
                    <a:pt x="7127" y="2525"/>
                    <a:pt x="7127" y="2525"/>
                  </a:cubicBezTo>
                  <a:cubicBezTo>
                    <a:pt x="7050" y="2583"/>
                    <a:pt x="6648" y="3018"/>
                    <a:pt x="6556" y="3139"/>
                  </a:cubicBezTo>
                  <a:cubicBezTo>
                    <a:pt x="6465" y="3260"/>
                    <a:pt x="6344" y="3216"/>
                    <a:pt x="6297" y="3194"/>
                  </a:cubicBezTo>
                  <a:cubicBezTo>
                    <a:pt x="6249" y="3172"/>
                    <a:pt x="6132" y="3080"/>
                    <a:pt x="6085" y="3033"/>
                  </a:cubicBezTo>
                  <a:cubicBezTo>
                    <a:pt x="6037" y="2985"/>
                    <a:pt x="6052" y="2887"/>
                    <a:pt x="6074" y="2828"/>
                  </a:cubicBezTo>
                  <a:cubicBezTo>
                    <a:pt x="6095" y="2769"/>
                    <a:pt x="6260" y="2466"/>
                    <a:pt x="6271" y="2436"/>
                  </a:cubicBezTo>
                  <a:cubicBezTo>
                    <a:pt x="6282" y="2408"/>
                    <a:pt x="6282" y="2393"/>
                    <a:pt x="6256" y="2360"/>
                  </a:cubicBezTo>
                  <a:cubicBezTo>
                    <a:pt x="6239" y="2337"/>
                    <a:pt x="6168" y="2285"/>
                    <a:pt x="6114" y="2250"/>
                  </a:cubicBezTo>
                  <a:cubicBezTo>
                    <a:pt x="5358" y="2662"/>
                    <a:pt x="4566" y="2856"/>
                    <a:pt x="3860" y="2855"/>
                  </a:cubicBezTo>
                  <a:cubicBezTo>
                    <a:pt x="3860" y="2855"/>
                    <a:pt x="3860" y="2855"/>
                    <a:pt x="3860" y="2855"/>
                  </a:cubicBezTo>
                  <a:cubicBezTo>
                    <a:pt x="3860" y="2855"/>
                    <a:pt x="3860" y="2855"/>
                    <a:pt x="3860" y="2855"/>
                  </a:cubicBezTo>
                  <a:cubicBezTo>
                    <a:pt x="3859" y="2855"/>
                    <a:pt x="3859" y="2855"/>
                    <a:pt x="3859" y="2855"/>
                  </a:cubicBezTo>
                  <a:cubicBezTo>
                    <a:pt x="3859" y="2855"/>
                    <a:pt x="3859" y="2855"/>
                    <a:pt x="3859" y="2855"/>
                  </a:cubicBezTo>
                  <a:cubicBezTo>
                    <a:pt x="3181" y="2856"/>
                    <a:pt x="2422" y="2677"/>
                    <a:pt x="1692" y="2296"/>
                  </a:cubicBezTo>
                  <a:cubicBezTo>
                    <a:pt x="1643" y="2337"/>
                    <a:pt x="1533" y="2423"/>
                    <a:pt x="1506" y="2459"/>
                  </a:cubicBezTo>
                  <a:cubicBezTo>
                    <a:pt x="1506" y="2459"/>
                    <a:pt x="1486" y="2473"/>
                    <a:pt x="1489" y="2508"/>
                  </a:cubicBezTo>
                  <a:cubicBezTo>
                    <a:pt x="1497" y="2601"/>
                    <a:pt x="1561" y="2722"/>
                    <a:pt x="1605" y="2826"/>
                  </a:cubicBezTo>
                  <a:cubicBezTo>
                    <a:pt x="1648" y="2930"/>
                    <a:pt x="1595" y="3047"/>
                    <a:pt x="1454" y="3120"/>
                  </a:cubicBezTo>
                  <a:cubicBezTo>
                    <a:pt x="1288" y="3205"/>
                    <a:pt x="1160" y="3210"/>
                    <a:pt x="1100" y="3150"/>
                  </a:cubicBezTo>
                  <a:cubicBezTo>
                    <a:pt x="1030" y="3080"/>
                    <a:pt x="959" y="2931"/>
                    <a:pt x="865" y="2773"/>
                  </a:cubicBezTo>
                  <a:cubicBezTo>
                    <a:pt x="773" y="2618"/>
                    <a:pt x="613" y="2564"/>
                    <a:pt x="498" y="2444"/>
                  </a:cubicBezTo>
                  <a:cubicBezTo>
                    <a:pt x="382" y="2323"/>
                    <a:pt x="409" y="2261"/>
                    <a:pt x="430" y="2162"/>
                  </a:cubicBezTo>
                  <a:cubicBezTo>
                    <a:pt x="453" y="2064"/>
                    <a:pt x="771" y="1691"/>
                    <a:pt x="771" y="1691"/>
                  </a:cubicBezTo>
                  <a:cubicBezTo>
                    <a:pt x="776" y="1693"/>
                    <a:pt x="776" y="1693"/>
                    <a:pt x="776" y="1693"/>
                  </a:cubicBezTo>
                  <a:cubicBezTo>
                    <a:pt x="578" y="1532"/>
                    <a:pt x="386" y="1354"/>
                    <a:pt x="203" y="1157"/>
                  </a:cubicBezTo>
                  <a:cubicBezTo>
                    <a:pt x="103" y="1048"/>
                    <a:pt x="0" y="897"/>
                    <a:pt x="60" y="760"/>
                  </a:cubicBezTo>
                  <a:cubicBezTo>
                    <a:pt x="112" y="643"/>
                    <a:pt x="246" y="572"/>
                    <a:pt x="353" y="412"/>
                  </a:cubicBezTo>
                  <a:cubicBezTo>
                    <a:pt x="455" y="260"/>
                    <a:pt x="453" y="26"/>
                    <a:pt x="613" y="4"/>
                  </a:cubicBezTo>
                  <a:cubicBezTo>
                    <a:pt x="1784" y="4"/>
                    <a:pt x="1784" y="4"/>
                    <a:pt x="1784" y="4"/>
                  </a:cubicBezTo>
                  <a:cubicBezTo>
                    <a:pt x="2632" y="1303"/>
                    <a:pt x="3860" y="1822"/>
                    <a:pt x="3860" y="1822"/>
                  </a:cubicBezTo>
                  <a:cubicBezTo>
                    <a:pt x="3860" y="1822"/>
                    <a:pt x="4929" y="1503"/>
                    <a:pt x="6069" y="0"/>
                  </a:cubicBezTo>
                  <a:cubicBezTo>
                    <a:pt x="7107" y="0"/>
                    <a:pt x="7107" y="0"/>
                    <a:pt x="7107" y="0"/>
                  </a:cubicBezTo>
                  <a:cubicBezTo>
                    <a:pt x="7266" y="22"/>
                    <a:pt x="7264" y="260"/>
                    <a:pt x="7367" y="412"/>
                  </a:cubicBezTo>
                  <a:cubicBezTo>
                    <a:pt x="7474" y="572"/>
                    <a:pt x="7608" y="643"/>
                    <a:pt x="7659" y="760"/>
                  </a:cubicBezTo>
                  <a:cubicBezTo>
                    <a:pt x="7719" y="897"/>
                    <a:pt x="7617" y="1048"/>
                    <a:pt x="7517" y="1157"/>
                  </a:cubicBezTo>
                  <a:close/>
                  <a:moveTo>
                    <a:pt x="5558" y="750"/>
                  </a:moveTo>
                  <a:cubicBezTo>
                    <a:pt x="5424" y="891"/>
                    <a:pt x="5286" y="1020"/>
                    <a:pt x="5149" y="1136"/>
                  </a:cubicBezTo>
                  <a:cubicBezTo>
                    <a:pt x="5117" y="1167"/>
                    <a:pt x="5093" y="1191"/>
                    <a:pt x="5083" y="1201"/>
                  </a:cubicBezTo>
                  <a:cubicBezTo>
                    <a:pt x="5035" y="1248"/>
                    <a:pt x="5079" y="1281"/>
                    <a:pt x="5101" y="1299"/>
                  </a:cubicBezTo>
                  <a:cubicBezTo>
                    <a:pt x="5123" y="1318"/>
                    <a:pt x="5346" y="1500"/>
                    <a:pt x="5382" y="1515"/>
                  </a:cubicBezTo>
                  <a:cubicBezTo>
                    <a:pt x="5419" y="1530"/>
                    <a:pt x="5419" y="1548"/>
                    <a:pt x="5496" y="1522"/>
                  </a:cubicBezTo>
                  <a:cubicBezTo>
                    <a:pt x="5573" y="1497"/>
                    <a:pt x="5978" y="1256"/>
                    <a:pt x="6022" y="1223"/>
                  </a:cubicBezTo>
                  <a:cubicBezTo>
                    <a:pt x="6066" y="1190"/>
                    <a:pt x="6052" y="1168"/>
                    <a:pt x="6037" y="1135"/>
                  </a:cubicBezTo>
                  <a:cubicBezTo>
                    <a:pt x="6022" y="1102"/>
                    <a:pt x="5632" y="772"/>
                    <a:pt x="5583" y="751"/>
                  </a:cubicBezTo>
                  <a:cubicBezTo>
                    <a:pt x="5574" y="747"/>
                    <a:pt x="5566" y="747"/>
                    <a:pt x="5558" y="750"/>
                  </a:cubicBezTo>
                  <a:close/>
                  <a:moveTo>
                    <a:pt x="5990" y="959"/>
                  </a:moveTo>
                  <a:cubicBezTo>
                    <a:pt x="6008" y="1010"/>
                    <a:pt x="6074" y="1073"/>
                    <a:pt x="6103" y="1095"/>
                  </a:cubicBezTo>
                  <a:cubicBezTo>
                    <a:pt x="6132" y="1116"/>
                    <a:pt x="6154" y="1116"/>
                    <a:pt x="6194" y="1091"/>
                  </a:cubicBezTo>
                  <a:cubicBezTo>
                    <a:pt x="6234" y="1065"/>
                    <a:pt x="6333" y="1003"/>
                    <a:pt x="6351" y="974"/>
                  </a:cubicBezTo>
                  <a:cubicBezTo>
                    <a:pt x="6370" y="945"/>
                    <a:pt x="6381" y="915"/>
                    <a:pt x="6333" y="915"/>
                  </a:cubicBezTo>
                  <a:cubicBezTo>
                    <a:pt x="6289" y="915"/>
                    <a:pt x="6053" y="915"/>
                    <a:pt x="6019" y="915"/>
                  </a:cubicBezTo>
                  <a:cubicBezTo>
                    <a:pt x="6008" y="917"/>
                    <a:pt x="5977" y="925"/>
                    <a:pt x="5990" y="959"/>
                  </a:cubicBezTo>
                  <a:close/>
                  <a:moveTo>
                    <a:pt x="6020" y="915"/>
                  </a:moveTo>
                  <a:cubicBezTo>
                    <a:pt x="6025" y="915"/>
                    <a:pt x="6024" y="915"/>
                    <a:pt x="6020" y="915"/>
                  </a:cubicBezTo>
                  <a:close/>
                  <a:moveTo>
                    <a:pt x="6472" y="806"/>
                  </a:moveTo>
                  <a:cubicBezTo>
                    <a:pt x="6527" y="798"/>
                    <a:pt x="6556" y="806"/>
                    <a:pt x="6600" y="751"/>
                  </a:cubicBezTo>
                  <a:cubicBezTo>
                    <a:pt x="6663" y="672"/>
                    <a:pt x="6843" y="477"/>
                    <a:pt x="6834" y="411"/>
                  </a:cubicBezTo>
                  <a:cubicBezTo>
                    <a:pt x="6834" y="411"/>
                    <a:pt x="6849" y="360"/>
                    <a:pt x="6798" y="352"/>
                  </a:cubicBezTo>
                  <a:cubicBezTo>
                    <a:pt x="6603" y="324"/>
                    <a:pt x="6180" y="356"/>
                    <a:pt x="6180" y="356"/>
                  </a:cubicBezTo>
                  <a:cubicBezTo>
                    <a:pt x="6139" y="381"/>
                    <a:pt x="5889" y="722"/>
                    <a:pt x="5882" y="758"/>
                  </a:cubicBezTo>
                  <a:cubicBezTo>
                    <a:pt x="5871" y="813"/>
                    <a:pt x="5942" y="820"/>
                    <a:pt x="5964" y="820"/>
                  </a:cubicBezTo>
                  <a:cubicBezTo>
                    <a:pt x="6026" y="820"/>
                    <a:pt x="6401" y="815"/>
                    <a:pt x="6472" y="806"/>
                  </a:cubicBezTo>
                  <a:close/>
                  <a:moveTo>
                    <a:pt x="3535" y="1769"/>
                  </a:moveTo>
                  <a:cubicBezTo>
                    <a:pt x="3349" y="1659"/>
                    <a:pt x="3106" y="1501"/>
                    <a:pt x="2847" y="1295"/>
                  </a:cubicBezTo>
                  <a:cubicBezTo>
                    <a:pt x="2830" y="1290"/>
                    <a:pt x="2811" y="1293"/>
                    <a:pt x="2789" y="1310"/>
                  </a:cubicBezTo>
                  <a:cubicBezTo>
                    <a:pt x="2731" y="1358"/>
                    <a:pt x="2556" y="1493"/>
                    <a:pt x="2537" y="1515"/>
                  </a:cubicBezTo>
                  <a:cubicBezTo>
                    <a:pt x="2519" y="1537"/>
                    <a:pt x="2482" y="1588"/>
                    <a:pt x="2534" y="1621"/>
                  </a:cubicBezTo>
                  <a:cubicBezTo>
                    <a:pt x="2584" y="1654"/>
                    <a:pt x="3024" y="1875"/>
                    <a:pt x="3473" y="1841"/>
                  </a:cubicBezTo>
                  <a:cubicBezTo>
                    <a:pt x="3537" y="1836"/>
                    <a:pt x="3540" y="1795"/>
                    <a:pt x="3535" y="1769"/>
                  </a:cubicBezTo>
                  <a:close/>
                  <a:moveTo>
                    <a:pt x="946" y="407"/>
                  </a:moveTo>
                  <a:cubicBezTo>
                    <a:pt x="938" y="473"/>
                    <a:pt x="1044" y="584"/>
                    <a:pt x="1107" y="663"/>
                  </a:cubicBezTo>
                  <a:cubicBezTo>
                    <a:pt x="1151" y="718"/>
                    <a:pt x="1180" y="711"/>
                    <a:pt x="1235" y="718"/>
                  </a:cubicBezTo>
                  <a:cubicBezTo>
                    <a:pt x="1306" y="728"/>
                    <a:pt x="2007" y="718"/>
                    <a:pt x="2070" y="718"/>
                  </a:cubicBezTo>
                  <a:cubicBezTo>
                    <a:pt x="2091" y="718"/>
                    <a:pt x="2162" y="654"/>
                    <a:pt x="2126" y="611"/>
                  </a:cubicBezTo>
                  <a:cubicBezTo>
                    <a:pt x="2119" y="603"/>
                    <a:pt x="2104" y="583"/>
                    <a:pt x="2085" y="557"/>
                  </a:cubicBezTo>
                  <a:cubicBezTo>
                    <a:pt x="2030" y="491"/>
                    <a:pt x="1977" y="424"/>
                    <a:pt x="1925" y="354"/>
                  </a:cubicBezTo>
                  <a:cubicBezTo>
                    <a:pt x="1924" y="353"/>
                    <a:pt x="1923" y="353"/>
                    <a:pt x="1923" y="352"/>
                  </a:cubicBezTo>
                  <a:cubicBezTo>
                    <a:pt x="1923" y="352"/>
                    <a:pt x="1178" y="321"/>
                    <a:pt x="983" y="349"/>
                  </a:cubicBezTo>
                  <a:cubicBezTo>
                    <a:pt x="932" y="356"/>
                    <a:pt x="946" y="407"/>
                    <a:pt x="946" y="407"/>
                  </a:cubicBezTo>
                  <a:close/>
                  <a:moveTo>
                    <a:pt x="1761" y="857"/>
                  </a:moveTo>
                  <a:cubicBezTo>
                    <a:pt x="1756" y="856"/>
                    <a:pt x="1756" y="857"/>
                    <a:pt x="1761" y="857"/>
                  </a:cubicBezTo>
                  <a:close/>
                  <a:moveTo>
                    <a:pt x="1396" y="890"/>
                  </a:moveTo>
                  <a:cubicBezTo>
                    <a:pt x="1414" y="919"/>
                    <a:pt x="1546" y="1007"/>
                    <a:pt x="1587" y="1032"/>
                  </a:cubicBezTo>
                  <a:cubicBezTo>
                    <a:pt x="1627" y="1058"/>
                    <a:pt x="1648" y="1058"/>
                    <a:pt x="1678" y="1036"/>
                  </a:cubicBezTo>
                  <a:cubicBezTo>
                    <a:pt x="1707" y="1014"/>
                    <a:pt x="1820" y="917"/>
                    <a:pt x="1839" y="866"/>
                  </a:cubicBezTo>
                  <a:cubicBezTo>
                    <a:pt x="1851" y="832"/>
                    <a:pt x="1792" y="815"/>
                    <a:pt x="1780" y="813"/>
                  </a:cubicBezTo>
                  <a:cubicBezTo>
                    <a:pt x="1747" y="813"/>
                    <a:pt x="1510" y="813"/>
                    <a:pt x="1466" y="813"/>
                  </a:cubicBezTo>
                  <a:cubicBezTo>
                    <a:pt x="1419" y="813"/>
                    <a:pt x="1378" y="860"/>
                    <a:pt x="1396" y="890"/>
                  </a:cubicBezTo>
                  <a:close/>
                  <a:moveTo>
                    <a:pt x="1758" y="1219"/>
                  </a:moveTo>
                  <a:cubicBezTo>
                    <a:pt x="1802" y="1252"/>
                    <a:pt x="2208" y="1493"/>
                    <a:pt x="2285" y="1519"/>
                  </a:cubicBezTo>
                  <a:cubicBezTo>
                    <a:pt x="2362" y="1544"/>
                    <a:pt x="2362" y="1526"/>
                    <a:pt x="2398" y="1512"/>
                  </a:cubicBezTo>
                  <a:cubicBezTo>
                    <a:pt x="2435" y="1497"/>
                    <a:pt x="2658" y="1314"/>
                    <a:pt x="2680" y="1296"/>
                  </a:cubicBezTo>
                  <a:cubicBezTo>
                    <a:pt x="2702" y="1278"/>
                    <a:pt x="2746" y="1245"/>
                    <a:pt x="2698" y="1197"/>
                  </a:cubicBezTo>
                  <a:cubicBezTo>
                    <a:pt x="2651" y="1149"/>
                    <a:pt x="2281" y="795"/>
                    <a:pt x="2263" y="784"/>
                  </a:cubicBezTo>
                  <a:cubicBezTo>
                    <a:pt x="2245" y="773"/>
                    <a:pt x="2230" y="733"/>
                    <a:pt x="2197" y="747"/>
                  </a:cubicBezTo>
                  <a:cubicBezTo>
                    <a:pt x="2149" y="768"/>
                    <a:pt x="1758" y="1098"/>
                    <a:pt x="1744" y="1131"/>
                  </a:cubicBezTo>
                  <a:cubicBezTo>
                    <a:pt x="1729" y="1164"/>
                    <a:pt x="1714" y="1186"/>
                    <a:pt x="1758" y="1219"/>
                  </a:cubicBezTo>
                  <a:close/>
                  <a:moveTo>
                    <a:pt x="4307" y="1844"/>
                  </a:moveTo>
                  <a:cubicBezTo>
                    <a:pt x="4757" y="1879"/>
                    <a:pt x="5196" y="1658"/>
                    <a:pt x="5247" y="1625"/>
                  </a:cubicBezTo>
                  <a:cubicBezTo>
                    <a:pt x="5299" y="1592"/>
                    <a:pt x="5262" y="1541"/>
                    <a:pt x="5244" y="1519"/>
                  </a:cubicBezTo>
                  <a:cubicBezTo>
                    <a:pt x="5225" y="1497"/>
                    <a:pt x="5050" y="1362"/>
                    <a:pt x="4991" y="1314"/>
                  </a:cubicBezTo>
                  <a:cubicBezTo>
                    <a:pt x="4977" y="1302"/>
                    <a:pt x="4963" y="1298"/>
                    <a:pt x="4951" y="1297"/>
                  </a:cubicBezTo>
                  <a:cubicBezTo>
                    <a:pt x="4687" y="1501"/>
                    <a:pt x="4438" y="1657"/>
                    <a:pt x="4246" y="1767"/>
                  </a:cubicBezTo>
                  <a:cubicBezTo>
                    <a:pt x="4240" y="1793"/>
                    <a:pt x="4239" y="1839"/>
                    <a:pt x="4307" y="1844"/>
                  </a:cubicBezTo>
                  <a:close/>
                  <a:moveTo>
                    <a:pt x="1565" y="2228"/>
                  </a:moveTo>
                  <a:cubicBezTo>
                    <a:pt x="1316" y="2089"/>
                    <a:pt x="1070" y="1927"/>
                    <a:pt x="833" y="1740"/>
                  </a:cubicBezTo>
                  <a:cubicBezTo>
                    <a:pt x="779" y="1801"/>
                    <a:pt x="580" y="2030"/>
                    <a:pt x="518" y="2124"/>
                  </a:cubicBezTo>
                  <a:cubicBezTo>
                    <a:pt x="447" y="2234"/>
                    <a:pt x="491" y="2360"/>
                    <a:pt x="546" y="2393"/>
                  </a:cubicBezTo>
                  <a:cubicBezTo>
                    <a:pt x="601" y="2426"/>
                    <a:pt x="787" y="2559"/>
                    <a:pt x="853" y="2645"/>
                  </a:cubicBezTo>
                  <a:cubicBezTo>
                    <a:pt x="919" y="2732"/>
                    <a:pt x="1062" y="2963"/>
                    <a:pt x="1127" y="3062"/>
                  </a:cubicBezTo>
                  <a:cubicBezTo>
                    <a:pt x="1193" y="3161"/>
                    <a:pt x="1366" y="3103"/>
                    <a:pt x="1422" y="3074"/>
                  </a:cubicBezTo>
                  <a:cubicBezTo>
                    <a:pt x="1534" y="3018"/>
                    <a:pt x="1563" y="2896"/>
                    <a:pt x="1530" y="2806"/>
                  </a:cubicBezTo>
                  <a:cubicBezTo>
                    <a:pt x="1494" y="2706"/>
                    <a:pt x="1160" y="2210"/>
                    <a:pt x="1111" y="2190"/>
                  </a:cubicBezTo>
                  <a:cubicBezTo>
                    <a:pt x="1088" y="2180"/>
                    <a:pt x="1068" y="2170"/>
                    <a:pt x="1056" y="2195"/>
                  </a:cubicBezTo>
                  <a:cubicBezTo>
                    <a:pt x="935" y="2442"/>
                    <a:pt x="742" y="2383"/>
                    <a:pt x="677" y="2267"/>
                  </a:cubicBezTo>
                  <a:cubicBezTo>
                    <a:pt x="593" y="2113"/>
                    <a:pt x="765" y="1987"/>
                    <a:pt x="765" y="1987"/>
                  </a:cubicBezTo>
                  <a:cubicBezTo>
                    <a:pt x="765" y="1987"/>
                    <a:pt x="747" y="1953"/>
                    <a:pt x="777" y="1935"/>
                  </a:cubicBezTo>
                  <a:cubicBezTo>
                    <a:pt x="791" y="1927"/>
                    <a:pt x="831" y="1914"/>
                    <a:pt x="860" y="1961"/>
                  </a:cubicBezTo>
                  <a:cubicBezTo>
                    <a:pt x="895" y="2020"/>
                    <a:pt x="815" y="2051"/>
                    <a:pt x="784" y="2073"/>
                  </a:cubicBezTo>
                  <a:cubicBezTo>
                    <a:pt x="611" y="2198"/>
                    <a:pt x="773" y="2343"/>
                    <a:pt x="869" y="2280"/>
                  </a:cubicBezTo>
                  <a:cubicBezTo>
                    <a:pt x="967" y="2216"/>
                    <a:pt x="990" y="2058"/>
                    <a:pt x="990" y="2058"/>
                  </a:cubicBezTo>
                  <a:cubicBezTo>
                    <a:pt x="1133" y="2014"/>
                    <a:pt x="1292" y="2289"/>
                    <a:pt x="1336" y="2338"/>
                  </a:cubicBezTo>
                  <a:cubicBezTo>
                    <a:pt x="1380" y="2387"/>
                    <a:pt x="1401" y="2387"/>
                    <a:pt x="1451" y="2360"/>
                  </a:cubicBezTo>
                  <a:cubicBezTo>
                    <a:pt x="1483" y="2342"/>
                    <a:pt x="1533" y="2274"/>
                    <a:pt x="1565" y="2228"/>
                  </a:cubicBezTo>
                  <a:close/>
                  <a:moveTo>
                    <a:pt x="6755" y="1840"/>
                  </a:moveTo>
                  <a:cubicBezTo>
                    <a:pt x="6581" y="1969"/>
                    <a:pt x="6403" y="2086"/>
                    <a:pt x="6222" y="2190"/>
                  </a:cubicBezTo>
                  <a:cubicBezTo>
                    <a:pt x="6245" y="2209"/>
                    <a:pt x="6269" y="2231"/>
                    <a:pt x="6282" y="2247"/>
                  </a:cubicBezTo>
                  <a:cubicBezTo>
                    <a:pt x="6292" y="2259"/>
                    <a:pt x="6330" y="2298"/>
                    <a:pt x="6348" y="2312"/>
                  </a:cubicBezTo>
                  <a:cubicBezTo>
                    <a:pt x="6366" y="2327"/>
                    <a:pt x="6370" y="2323"/>
                    <a:pt x="6399" y="2316"/>
                  </a:cubicBezTo>
                  <a:cubicBezTo>
                    <a:pt x="6428" y="2309"/>
                    <a:pt x="6602" y="2179"/>
                    <a:pt x="6622" y="2159"/>
                  </a:cubicBezTo>
                  <a:cubicBezTo>
                    <a:pt x="6655" y="2126"/>
                    <a:pt x="6696" y="2141"/>
                    <a:pt x="6696" y="2141"/>
                  </a:cubicBezTo>
                  <a:cubicBezTo>
                    <a:pt x="6717" y="2492"/>
                    <a:pt x="7015" y="2287"/>
                    <a:pt x="7015" y="2287"/>
                  </a:cubicBezTo>
                  <a:cubicBezTo>
                    <a:pt x="7015" y="2287"/>
                    <a:pt x="7041" y="2322"/>
                    <a:pt x="7013" y="2338"/>
                  </a:cubicBezTo>
                  <a:cubicBezTo>
                    <a:pt x="6692" y="2531"/>
                    <a:pt x="6655" y="2279"/>
                    <a:pt x="6641" y="2269"/>
                  </a:cubicBezTo>
                  <a:cubicBezTo>
                    <a:pt x="6620" y="2253"/>
                    <a:pt x="6580" y="2294"/>
                    <a:pt x="6580" y="2294"/>
                  </a:cubicBezTo>
                  <a:cubicBezTo>
                    <a:pt x="6390" y="2426"/>
                    <a:pt x="6210" y="2730"/>
                    <a:pt x="6184" y="2832"/>
                  </a:cubicBezTo>
                  <a:cubicBezTo>
                    <a:pt x="6168" y="2892"/>
                    <a:pt x="6147" y="2941"/>
                    <a:pt x="6169" y="2987"/>
                  </a:cubicBezTo>
                  <a:cubicBezTo>
                    <a:pt x="6191" y="3031"/>
                    <a:pt x="6300" y="3091"/>
                    <a:pt x="6344" y="3110"/>
                  </a:cubicBezTo>
                  <a:cubicBezTo>
                    <a:pt x="6344" y="3110"/>
                    <a:pt x="6451" y="3147"/>
                    <a:pt x="6527" y="3044"/>
                  </a:cubicBezTo>
                  <a:cubicBezTo>
                    <a:pt x="6632" y="2901"/>
                    <a:pt x="7080" y="2468"/>
                    <a:pt x="7127" y="2405"/>
                  </a:cubicBezTo>
                  <a:cubicBezTo>
                    <a:pt x="7175" y="2343"/>
                    <a:pt x="7204" y="2277"/>
                    <a:pt x="7174" y="2208"/>
                  </a:cubicBezTo>
                  <a:cubicBezTo>
                    <a:pt x="7158" y="2169"/>
                    <a:pt x="6856" y="1910"/>
                    <a:pt x="6820" y="1870"/>
                  </a:cubicBezTo>
                  <a:cubicBezTo>
                    <a:pt x="6800" y="1848"/>
                    <a:pt x="6778" y="1841"/>
                    <a:pt x="6755" y="1840"/>
                  </a:cubicBezTo>
                  <a:close/>
                  <a:moveTo>
                    <a:pt x="7545" y="810"/>
                  </a:moveTo>
                  <a:cubicBezTo>
                    <a:pt x="7528" y="770"/>
                    <a:pt x="7488" y="732"/>
                    <a:pt x="7438" y="683"/>
                  </a:cubicBezTo>
                  <a:cubicBezTo>
                    <a:pt x="7386" y="632"/>
                    <a:pt x="7321" y="568"/>
                    <a:pt x="7263" y="482"/>
                  </a:cubicBezTo>
                  <a:cubicBezTo>
                    <a:pt x="7218" y="414"/>
                    <a:pt x="7191" y="339"/>
                    <a:pt x="7167" y="273"/>
                  </a:cubicBezTo>
                  <a:cubicBezTo>
                    <a:pt x="7144" y="208"/>
                    <a:pt x="7127" y="46"/>
                    <a:pt x="7070" y="61"/>
                  </a:cubicBezTo>
                  <a:cubicBezTo>
                    <a:pt x="6095" y="61"/>
                    <a:pt x="6095" y="61"/>
                    <a:pt x="6095" y="61"/>
                  </a:cubicBezTo>
                  <a:cubicBezTo>
                    <a:pt x="5958" y="282"/>
                    <a:pt x="5802" y="484"/>
                    <a:pt x="5637" y="666"/>
                  </a:cubicBezTo>
                  <a:cubicBezTo>
                    <a:pt x="5637" y="666"/>
                    <a:pt x="5737" y="754"/>
                    <a:pt x="5756" y="744"/>
                  </a:cubicBezTo>
                  <a:cubicBezTo>
                    <a:pt x="5774" y="733"/>
                    <a:pt x="6005" y="419"/>
                    <a:pt x="6030" y="381"/>
                  </a:cubicBezTo>
                  <a:cubicBezTo>
                    <a:pt x="6045" y="359"/>
                    <a:pt x="6102" y="264"/>
                    <a:pt x="6196" y="264"/>
                  </a:cubicBezTo>
                  <a:cubicBezTo>
                    <a:pt x="6790" y="265"/>
                    <a:pt x="6790" y="265"/>
                    <a:pt x="6790" y="265"/>
                  </a:cubicBezTo>
                  <a:cubicBezTo>
                    <a:pt x="6851" y="265"/>
                    <a:pt x="6907" y="293"/>
                    <a:pt x="6934" y="340"/>
                  </a:cubicBezTo>
                  <a:cubicBezTo>
                    <a:pt x="6945" y="360"/>
                    <a:pt x="6968" y="412"/>
                    <a:pt x="6932" y="476"/>
                  </a:cubicBezTo>
                  <a:cubicBezTo>
                    <a:pt x="6815" y="681"/>
                    <a:pt x="6746" y="751"/>
                    <a:pt x="6646" y="843"/>
                  </a:cubicBezTo>
                  <a:cubicBezTo>
                    <a:pt x="5844" y="1580"/>
                    <a:pt x="4839" y="2004"/>
                    <a:pt x="3886" y="2009"/>
                  </a:cubicBezTo>
                  <a:cubicBezTo>
                    <a:pt x="3886" y="2009"/>
                    <a:pt x="3886" y="2009"/>
                    <a:pt x="3886" y="2009"/>
                  </a:cubicBezTo>
                  <a:cubicBezTo>
                    <a:pt x="3883" y="2009"/>
                    <a:pt x="3871" y="2009"/>
                    <a:pt x="3868" y="2009"/>
                  </a:cubicBezTo>
                  <a:cubicBezTo>
                    <a:pt x="3869" y="2009"/>
                    <a:pt x="3869" y="2009"/>
                    <a:pt x="3869" y="2009"/>
                  </a:cubicBezTo>
                  <a:cubicBezTo>
                    <a:pt x="2915" y="2004"/>
                    <a:pt x="1910" y="1580"/>
                    <a:pt x="1108" y="843"/>
                  </a:cubicBezTo>
                  <a:cubicBezTo>
                    <a:pt x="1008" y="751"/>
                    <a:pt x="939" y="681"/>
                    <a:pt x="823" y="476"/>
                  </a:cubicBezTo>
                  <a:cubicBezTo>
                    <a:pt x="787" y="412"/>
                    <a:pt x="809" y="360"/>
                    <a:pt x="821" y="340"/>
                  </a:cubicBezTo>
                  <a:cubicBezTo>
                    <a:pt x="848" y="293"/>
                    <a:pt x="903" y="265"/>
                    <a:pt x="965" y="265"/>
                  </a:cubicBezTo>
                  <a:cubicBezTo>
                    <a:pt x="1860" y="265"/>
                    <a:pt x="1860" y="265"/>
                    <a:pt x="1860" y="265"/>
                  </a:cubicBezTo>
                  <a:cubicBezTo>
                    <a:pt x="1814" y="199"/>
                    <a:pt x="1768" y="131"/>
                    <a:pt x="1725" y="61"/>
                  </a:cubicBezTo>
                  <a:cubicBezTo>
                    <a:pt x="716" y="63"/>
                    <a:pt x="716" y="63"/>
                    <a:pt x="716" y="63"/>
                  </a:cubicBezTo>
                  <a:cubicBezTo>
                    <a:pt x="632" y="48"/>
                    <a:pt x="625" y="208"/>
                    <a:pt x="601" y="273"/>
                  </a:cubicBezTo>
                  <a:cubicBezTo>
                    <a:pt x="577" y="339"/>
                    <a:pt x="550" y="414"/>
                    <a:pt x="505" y="482"/>
                  </a:cubicBezTo>
                  <a:cubicBezTo>
                    <a:pt x="447" y="568"/>
                    <a:pt x="382" y="632"/>
                    <a:pt x="330" y="683"/>
                  </a:cubicBezTo>
                  <a:cubicBezTo>
                    <a:pt x="280" y="732"/>
                    <a:pt x="240" y="770"/>
                    <a:pt x="223" y="810"/>
                  </a:cubicBezTo>
                  <a:cubicBezTo>
                    <a:pt x="188" y="888"/>
                    <a:pt x="283" y="1008"/>
                    <a:pt x="343" y="1072"/>
                  </a:cubicBezTo>
                  <a:cubicBezTo>
                    <a:pt x="1273" y="2073"/>
                    <a:pt x="2651" y="2684"/>
                    <a:pt x="3876" y="2727"/>
                  </a:cubicBezTo>
                  <a:cubicBezTo>
                    <a:pt x="3876" y="2728"/>
                    <a:pt x="3876" y="2728"/>
                    <a:pt x="3876" y="2728"/>
                  </a:cubicBezTo>
                  <a:cubicBezTo>
                    <a:pt x="3879" y="2728"/>
                    <a:pt x="3881" y="2727"/>
                    <a:pt x="3884" y="2727"/>
                  </a:cubicBezTo>
                  <a:cubicBezTo>
                    <a:pt x="3887" y="2727"/>
                    <a:pt x="3890" y="2728"/>
                    <a:pt x="3892" y="2728"/>
                  </a:cubicBezTo>
                  <a:cubicBezTo>
                    <a:pt x="3892" y="2727"/>
                    <a:pt x="3892" y="2727"/>
                    <a:pt x="3892" y="2727"/>
                  </a:cubicBezTo>
                  <a:cubicBezTo>
                    <a:pt x="5117" y="2684"/>
                    <a:pt x="6495" y="2073"/>
                    <a:pt x="7425" y="1072"/>
                  </a:cubicBezTo>
                  <a:cubicBezTo>
                    <a:pt x="7485" y="1008"/>
                    <a:pt x="7580" y="888"/>
                    <a:pt x="7545" y="810"/>
                  </a:cubicBezTo>
                  <a:close/>
                  <a:moveTo>
                    <a:pt x="746" y="995"/>
                  </a:moveTo>
                  <a:cubicBezTo>
                    <a:pt x="738" y="1013"/>
                    <a:pt x="733" y="1023"/>
                    <a:pt x="722" y="1035"/>
                  </a:cubicBezTo>
                  <a:cubicBezTo>
                    <a:pt x="720" y="1037"/>
                    <a:pt x="716" y="1042"/>
                    <a:pt x="715" y="1043"/>
                  </a:cubicBezTo>
                  <a:cubicBezTo>
                    <a:pt x="714" y="1045"/>
                    <a:pt x="715" y="1047"/>
                    <a:pt x="717" y="1048"/>
                  </a:cubicBezTo>
                  <a:cubicBezTo>
                    <a:pt x="719" y="1048"/>
                    <a:pt x="725" y="1046"/>
                    <a:pt x="730" y="1045"/>
                  </a:cubicBezTo>
                  <a:cubicBezTo>
                    <a:pt x="760" y="1034"/>
                    <a:pt x="790" y="1024"/>
                    <a:pt x="814" y="1008"/>
                  </a:cubicBezTo>
                  <a:cubicBezTo>
                    <a:pt x="817" y="1006"/>
                    <a:pt x="821" y="1002"/>
                    <a:pt x="822" y="999"/>
                  </a:cubicBezTo>
                  <a:cubicBezTo>
                    <a:pt x="823" y="997"/>
                    <a:pt x="824" y="995"/>
                    <a:pt x="823" y="992"/>
                  </a:cubicBezTo>
                  <a:cubicBezTo>
                    <a:pt x="822" y="990"/>
                    <a:pt x="819" y="987"/>
                    <a:pt x="808" y="979"/>
                  </a:cubicBezTo>
                  <a:cubicBezTo>
                    <a:pt x="794" y="969"/>
                    <a:pt x="755" y="944"/>
                    <a:pt x="749" y="942"/>
                  </a:cubicBezTo>
                  <a:cubicBezTo>
                    <a:pt x="742" y="939"/>
                    <a:pt x="739" y="939"/>
                    <a:pt x="738" y="943"/>
                  </a:cubicBezTo>
                  <a:cubicBezTo>
                    <a:pt x="736" y="945"/>
                    <a:pt x="739" y="947"/>
                    <a:pt x="743" y="951"/>
                  </a:cubicBezTo>
                  <a:cubicBezTo>
                    <a:pt x="748" y="957"/>
                    <a:pt x="756" y="972"/>
                    <a:pt x="746" y="995"/>
                  </a:cubicBezTo>
                  <a:close/>
                  <a:moveTo>
                    <a:pt x="997" y="1218"/>
                  </a:moveTo>
                  <a:cubicBezTo>
                    <a:pt x="999" y="1215"/>
                    <a:pt x="1000" y="1215"/>
                    <a:pt x="1002" y="1217"/>
                  </a:cubicBezTo>
                  <a:cubicBezTo>
                    <a:pt x="1009" y="1222"/>
                    <a:pt x="1049" y="1257"/>
                    <a:pt x="1057" y="1267"/>
                  </a:cubicBezTo>
                  <a:cubicBezTo>
                    <a:pt x="1068" y="1279"/>
                    <a:pt x="1068" y="1290"/>
                    <a:pt x="1065" y="1298"/>
                  </a:cubicBezTo>
                  <a:cubicBezTo>
                    <a:pt x="1062" y="1303"/>
                    <a:pt x="1059" y="1308"/>
                    <a:pt x="1057" y="1311"/>
                  </a:cubicBezTo>
                  <a:cubicBezTo>
                    <a:pt x="1054" y="1314"/>
                    <a:pt x="1053" y="1317"/>
                    <a:pt x="1055" y="1319"/>
                  </a:cubicBezTo>
                  <a:cubicBezTo>
                    <a:pt x="1059" y="1322"/>
                    <a:pt x="1062" y="1318"/>
                    <a:pt x="1065" y="1315"/>
                  </a:cubicBezTo>
                  <a:cubicBezTo>
                    <a:pt x="1068" y="1313"/>
                    <a:pt x="1083" y="1296"/>
                    <a:pt x="1091" y="1289"/>
                  </a:cubicBezTo>
                  <a:cubicBezTo>
                    <a:pt x="1102" y="1278"/>
                    <a:pt x="1112" y="1270"/>
                    <a:pt x="1115" y="1268"/>
                  </a:cubicBezTo>
                  <a:cubicBezTo>
                    <a:pt x="1116" y="1266"/>
                    <a:pt x="1117" y="1264"/>
                    <a:pt x="1115" y="1263"/>
                  </a:cubicBezTo>
                  <a:cubicBezTo>
                    <a:pt x="1113" y="1261"/>
                    <a:pt x="1111" y="1261"/>
                    <a:pt x="1107" y="1262"/>
                  </a:cubicBezTo>
                  <a:cubicBezTo>
                    <a:pt x="1099" y="1263"/>
                    <a:pt x="1092" y="1261"/>
                    <a:pt x="1085" y="1254"/>
                  </a:cubicBezTo>
                  <a:cubicBezTo>
                    <a:pt x="1079" y="1250"/>
                    <a:pt x="1074" y="1246"/>
                    <a:pt x="1067" y="1240"/>
                  </a:cubicBezTo>
                  <a:cubicBezTo>
                    <a:pt x="1018" y="1198"/>
                    <a:pt x="1018" y="1198"/>
                    <a:pt x="1018" y="1198"/>
                  </a:cubicBezTo>
                  <a:cubicBezTo>
                    <a:pt x="1016" y="1196"/>
                    <a:pt x="1017" y="1194"/>
                    <a:pt x="1019" y="1192"/>
                  </a:cubicBezTo>
                  <a:cubicBezTo>
                    <a:pt x="1102" y="1098"/>
                    <a:pt x="1102" y="1098"/>
                    <a:pt x="1102" y="1098"/>
                  </a:cubicBezTo>
                  <a:cubicBezTo>
                    <a:pt x="1105" y="1093"/>
                    <a:pt x="1107" y="1093"/>
                    <a:pt x="1110" y="1095"/>
                  </a:cubicBezTo>
                  <a:cubicBezTo>
                    <a:pt x="1167" y="1148"/>
                    <a:pt x="1167" y="1148"/>
                    <a:pt x="1167" y="1148"/>
                  </a:cubicBezTo>
                  <a:cubicBezTo>
                    <a:pt x="1181" y="1161"/>
                    <a:pt x="1184" y="1173"/>
                    <a:pt x="1182" y="1181"/>
                  </a:cubicBezTo>
                  <a:cubicBezTo>
                    <a:pt x="1180" y="1188"/>
                    <a:pt x="1175" y="1194"/>
                    <a:pt x="1172" y="1197"/>
                  </a:cubicBezTo>
                  <a:cubicBezTo>
                    <a:pt x="1168" y="1202"/>
                    <a:pt x="1168" y="1204"/>
                    <a:pt x="1170" y="1207"/>
                  </a:cubicBezTo>
                  <a:cubicBezTo>
                    <a:pt x="1173" y="1209"/>
                    <a:pt x="1176" y="1207"/>
                    <a:pt x="1179" y="1205"/>
                  </a:cubicBezTo>
                  <a:cubicBezTo>
                    <a:pt x="1183" y="1201"/>
                    <a:pt x="1204" y="1179"/>
                    <a:pt x="1208" y="1175"/>
                  </a:cubicBezTo>
                  <a:cubicBezTo>
                    <a:pt x="1217" y="1167"/>
                    <a:pt x="1223" y="1164"/>
                    <a:pt x="1226" y="1161"/>
                  </a:cubicBezTo>
                  <a:cubicBezTo>
                    <a:pt x="1227" y="1159"/>
                    <a:pt x="1227" y="1157"/>
                    <a:pt x="1226" y="1155"/>
                  </a:cubicBezTo>
                  <a:cubicBezTo>
                    <a:pt x="1224" y="1154"/>
                    <a:pt x="1221" y="1153"/>
                    <a:pt x="1218" y="1152"/>
                  </a:cubicBezTo>
                  <a:cubicBezTo>
                    <a:pt x="1213" y="1150"/>
                    <a:pt x="1208" y="1146"/>
                    <a:pt x="1201" y="1140"/>
                  </a:cubicBezTo>
                  <a:cubicBezTo>
                    <a:pt x="1192" y="1133"/>
                    <a:pt x="1115" y="1066"/>
                    <a:pt x="1100" y="1053"/>
                  </a:cubicBezTo>
                  <a:cubicBezTo>
                    <a:pt x="1090" y="1043"/>
                    <a:pt x="1066" y="1022"/>
                    <a:pt x="1047" y="1004"/>
                  </a:cubicBezTo>
                  <a:cubicBezTo>
                    <a:pt x="1041" y="999"/>
                    <a:pt x="1037" y="998"/>
                    <a:pt x="1035" y="1000"/>
                  </a:cubicBezTo>
                  <a:cubicBezTo>
                    <a:pt x="1033" y="1003"/>
                    <a:pt x="1035" y="1006"/>
                    <a:pt x="1038" y="1009"/>
                  </a:cubicBezTo>
                  <a:cubicBezTo>
                    <a:pt x="1044" y="1014"/>
                    <a:pt x="1050" y="1020"/>
                    <a:pt x="1052" y="1023"/>
                  </a:cubicBezTo>
                  <a:cubicBezTo>
                    <a:pt x="1062" y="1037"/>
                    <a:pt x="1060" y="1045"/>
                    <a:pt x="1050" y="1059"/>
                  </a:cubicBezTo>
                  <a:cubicBezTo>
                    <a:pt x="1040" y="1072"/>
                    <a:pt x="1030" y="1082"/>
                    <a:pt x="980" y="1140"/>
                  </a:cubicBezTo>
                  <a:cubicBezTo>
                    <a:pt x="922" y="1207"/>
                    <a:pt x="922" y="1207"/>
                    <a:pt x="922" y="1207"/>
                  </a:cubicBezTo>
                  <a:cubicBezTo>
                    <a:pt x="890" y="1243"/>
                    <a:pt x="865" y="1272"/>
                    <a:pt x="850" y="1286"/>
                  </a:cubicBezTo>
                  <a:cubicBezTo>
                    <a:pt x="838" y="1295"/>
                    <a:pt x="829" y="1302"/>
                    <a:pt x="820" y="1297"/>
                  </a:cubicBezTo>
                  <a:cubicBezTo>
                    <a:pt x="816" y="1295"/>
                    <a:pt x="811" y="1292"/>
                    <a:pt x="805" y="1287"/>
                  </a:cubicBezTo>
                  <a:cubicBezTo>
                    <a:pt x="801" y="1283"/>
                    <a:pt x="799" y="1283"/>
                    <a:pt x="797" y="1285"/>
                  </a:cubicBezTo>
                  <a:cubicBezTo>
                    <a:pt x="794" y="1288"/>
                    <a:pt x="796" y="1291"/>
                    <a:pt x="801" y="1295"/>
                  </a:cubicBezTo>
                  <a:cubicBezTo>
                    <a:pt x="816" y="1308"/>
                    <a:pt x="841" y="1328"/>
                    <a:pt x="851" y="1337"/>
                  </a:cubicBezTo>
                  <a:cubicBezTo>
                    <a:pt x="861" y="1345"/>
                    <a:pt x="884" y="1367"/>
                    <a:pt x="907" y="1388"/>
                  </a:cubicBezTo>
                  <a:cubicBezTo>
                    <a:pt x="913" y="1393"/>
                    <a:pt x="917" y="1394"/>
                    <a:pt x="919" y="1391"/>
                  </a:cubicBezTo>
                  <a:cubicBezTo>
                    <a:pt x="921" y="1390"/>
                    <a:pt x="920" y="1387"/>
                    <a:pt x="915" y="1383"/>
                  </a:cubicBezTo>
                  <a:cubicBezTo>
                    <a:pt x="910" y="1378"/>
                    <a:pt x="902" y="1370"/>
                    <a:pt x="898" y="1365"/>
                  </a:cubicBezTo>
                  <a:cubicBezTo>
                    <a:pt x="888" y="1353"/>
                    <a:pt x="893" y="1343"/>
                    <a:pt x="901" y="1331"/>
                  </a:cubicBezTo>
                  <a:cubicBezTo>
                    <a:pt x="913" y="1313"/>
                    <a:pt x="938" y="1285"/>
                    <a:pt x="970" y="1248"/>
                  </a:cubicBezTo>
                  <a:lnTo>
                    <a:pt x="997" y="1218"/>
                  </a:lnTo>
                  <a:close/>
                  <a:moveTo>
                    <a:pt x="1294" y="1527"/>
                  </a:moveTo>
                  <a:cubicBezTo>
                    <a:pt x="1296" y="1528"/>
                    <a:pt x="1296" y="1530"/>
                    <a:pt x="1296" y="1533"/>
                  </a:cubicBezTo>
                  <a:cubicBezTo>
                    <a:pt x="1265" y="1642"/>
                    <a:pt x="1265" y="1642"/>
                    <a:pt x="1265" y="1642"/>
                  </a:cubicBezTo>
                  <a:cubicBezTo>
                    <a:pt x="1263" y="1649"/>
                    <a:pt x="1258" y="1650"/>
                    <a:pt x="1254" y="1649"/>
                  </a:cubicBezTo>
                  <a:cubicBezTo>
                    <a:pt x="1250" y="1646"/>
                    <a:pt x="1248" y="1646"/>
                    <a:pt x="1246" y="1648"/>
                  </a:cubicBezTo>
                  <a:cubicBezTo>
                    <a:pt x="1244" y="1651"/>
                    <a:pt x="1249" y="1655"/>
                    <a:pt x="1256" y="1660"/>
                  </a:cubicBezTo>
                  <a:cubicBezTo>
                    <a:pt x="1288" y="1685"/>
                    <a:pt x="1317" y="1707"/>
                    <a:pt x="1332" y="1718"/>
                  </a:cubicBezTo>
                  <a:cubicBezTo>
                    <a:pt x="1346" y="1729"/>
                    <a:pt x="1351" y="1731"/>
                    <a:pt x="1353" y="1728"/>
                  </a:cubicBezTo>
                  <a:cubicBezTo>
                    <a:pt x="1355" y="1725"/>
                    <a:pt x="1354" y="1723"/>
                    <a:pt x="1350" y="1721"/>
                  </a:cubicBezTo>
                  <a:cubicBezTo>
                    <a:pt x="1346" y="1717"/>
                    <a:pt x="1340" y="1712"/>
                    <a:pt x="1335" y="1706"/>
                  </a:cubicBezTo>
                  <a:cubicBezTo>
                    <a:pt x="1327" y="1698"/>
                    <a:pt x="1320" y="1684"/>
                    <a:pt x="1332" y="1636"/>
                  </a:cubicBezTo>
                  <a:cubicBezTo>
                    <a:pt x="1351" y="1555"/>
                    <a:pt x="1409" y="1342"/>
                    <a:pt x="1415" y="1313"/>
                  </a:cubicBezTo>
                  <a:cubicBezTo>
                    <a:pt x="1418" y="1300"/>
                    <a:pt x="1419" y="1295"/>
                    <a:pt x="1415" y="1292"/>
                  </a:cubicBezTo>
                  <a:cubicBezTo>
                    <a:pt x="1411" y="1289"/>
                    <a:pt x="1405" y="1292"/>
                    <a:pt x="1392" y="1300"/>
                  </a:cubicBezTo>
                  <a:cubicBezTo>
                    <a:pt x="1102" y="1479"/>
                    <a:pt x="1102" y="1479"/>
                    <a:pt x="1102" y="1479"/>
                  </a:cubicBezTo>
                  <a:cubicBezTo>
                    <a:pt x="1079" y="1493"/>
                    <a:pt x="1061" y="1501"/>
                    <a:pt x="1041" y="1490"/>
                  </a:cubicBezTo>
                  <a:cubicBezTo>
                    <a:pt x="1037" y="1488"/>
                    <a:pt x="1031" y="1484"/>
                    <a:pt x="1027" y="1482"/>
                  </a:cubicBezTo>
                  <a:cubicBezTo>
                    <a:pt x="1024" y="1479"/>
                    <a:pt x="1022" y="1479"/>
                    <a:pt x="1020" y="1481"/>
                  </a:cubicBezTo>
                  <a:cubicBezTo>
                    <a:pt x="1018" y="1484"/>
                    <a:pt x="1020" y="1487"/>
                    <a:pt x="1025" y="1491"/>
                  </a:cubicBezTo>
                  <a:cubicBezTo>
                    <a:pt x="1046" y="1506"/>
                    <a:pt x="1069" y="1522"/>
                    <a:pt x="1074" y="1525"/>
                  </a:cubicBezTo>
                  <a:cubicBezTo>
                    <a:pt x="1086" y="1534"/>
                    <a:pt x="1103" y="1548"/>
                    <a:pt x="1116" y="1558"/>
                  </a:cubicBezTo>
                  <a:cubicBezTo>
                    <a:pt x="1120" y="1561"/>
                    <a:pt x="1123" y="1562"/>
                    <a:pt x="1125" y="1559"/>
                  </a:cubicBezTo>
                  <a:cubicBezTo>
                    <a:pt x="1127" y="1557"/>
                    <a:pt x="1127" y="1555"/>
                    <a:pt x="1122" y="1551"/>
                  </a:cubicBezTo>
                  <a:cubicBezTo>
                    <a:pt x="1116" y="1547"/>
                    <a:pt x="1116" y="1547"/>
                    <a:pt x="1116" y="1547"/>
                  </a:cubicBezTo>
                  <a:cubicBezTo>
                    <a:pt x="1103" y="1537"/>
                    <a:pt x="1104" y="1530"/>
                    <a:pt x="1109" y="1522"/>
                  </a:cubicBezTo>
                  <a:cubicBezTo>
                    <a:pt x="1112" y="1518"/>
                    <a:pt x="1122" y="1509"/>
                    <a:pt x="1133" y="1502"/>
                  </a:cubicBezTo>
                  <a:cubicBezTo>
                    <a:pt x="1198" y="1460"/>
                    <a:pt x="1198" y="1460"/>
                    <a:pt x="1198" y="1460"/>
                  </a:cubicBezTo>
                  <a:cubicBezTo>
                    <a:pt x="1200" y="1459"/>
                    <a:pt x="1202" y="1458"/>
                    <a:pt x="1204" y="1460"/>
                  </a:cubicBezTo>
                  <a:lnTo>
                    <a:pt x="1294" y="1527"/>
                  </a:lnTo>
                  <a:close/>
                  <a:moveTo>
                    <a:pt x="1227" y="1446"/>
                  </a:moveTo>
                  <a:cubicBezTo>
                    <a:pt x="1225" y="1444"/>
                    <a:pt x="1226" y="1443"/>
                    <a:pt x="1227" y="1441"/>
                  </a:cubicBezTo>
                  <a:cubicBezTo>
                    <a:pt x="1338" y="1369"/>
                    <a:pt x="1338" y="1369"/>
                    <a:pt x="1338" y="1369"/>
                  </a:cubicBezTo>
                  <a:cubicBezTo>
                    <a:pt x="1340" y="1368"/>
                    <a:pt x="1342" y="1367"/>
                    <a:pt x="1344" y="1368"/>
                  </a:cubicBezTo>
                  <a:cubicBezTo>
                    <a:pt x="1345" y="1369"/>
                    <a:pt x="1344" y="1371"/>
                    <a:pt x="1343" y="1373"/>
                  </a:cubicBezTo>
                  <a:cubicBezTo>
                    <a:pt x="1305" y="1500"/>
                    <a:pt x="1305" y="1500"/>
                    <a:pt x="1305" y="1500"/>
                  </a:cubicBezTo>
                  <a:cubicBezTo>
                    <a:pt x="1305" y="1501"/>
                    <a:pt x="1303" y="1502"/>
                    <a:pt x="1301" y="1500"/>
                  </a:cubicBezTo>
                  <a:lnTo>
                    <a:pt x="1227" y="1446"/>
                  </a:lnTo>
                  <a:close/>
                  <a:moveTo>
                    <a:pt x="1590" y="1889"/>
                  </a:moveTo>
                  <a:cubicBezTo>
                    <a:pt x="1617" y="1906"/>
                    <a:pt x="1651" y="1923"/>
                    <a:pt x="1673" y="1926"/>
                  </a:cubicBezTo>
                  <a:cubicBezTo>
                    <a:pt x="1682" y="1928"/>
                    <a:pt x="1685" y="1927"/>
                    <a:pt x="1691" y="1921"/>
                  </a:cubicBezTo>
                  <a:cubicBezTo>
                    <a:pt x="1705" y="1909"/>
                    <a:pt x="1733" y="1875"/>
                    <a:pt x="1736" y="1869"/>
                  </a:cubicBezTo>
                  <a:cubicBezTo>
                    <a:pt x="1738" y="1866"/>
                    <a:pt x="1739" y="1863"/>
                    <a:pt x="1736" y="1861"/>
                  </a:cubicBezTo>
                  <a:cubicBezTo>
                    <a:pt x="1733" y="1858"/>
                    <a:pt x="1731" y="1860"/>
                    <a:pt x="1725" y="1866"/>
                  </a:cubicBezTo>
                  <a:cubicBezTo>
                    <a:pt x="1719" y="1872"/>
                    <a:pt x="1706" y="1882"/>
                    <a:pt x="1693" y="1885"/>
                  </a:cubicBezTo>
                  <a:cubicBezTo>
                    <a:pt x="1664" y="1894"/>
                    <a:pt x="1638" y="1884"/>
                    <a:pt x="1600" y="1861"/>
                  </a:cubicBezTo>
                  <a:cubicBezTo>
                    <a:pt x="1543" y="1825"/>
                    <a:pt x="1496" y="1727"/>
                    <a:pt x="1560" y="1625"/>
                  </a:cubicBezTo>
                  <a:cubicBezTo>
                    <a:pt x="1585" y="1583"/>
                    <a:pt x="1618" y="1547"/>
                    <a:pt x="1667" y="1538"/>
                  </a:cubicBezTo>
                  <a:cubicBezTo>
                    <a:pt x="1697" y="1533"/>
                    <a:pt x="1727" y="1538"/>
                    <a:pt x="1764" y="1561"/>
                  </a:cubicBezTo>
                  <a:cubicBezTo>
                    <a:pt x="1804" y="1586"/>
                    <a:pt x="1830" y="1618"/>
                    <a:pt x="1835" y="1642"/>
                  </a:cubicBezTo>
                  <a:cubicBezTo>
                    <a:pt x="1839" y="1659"/>
                    <a:pt x="1835" y="1677"/>
                    <a:pt x="1827" y="1691"/>
                  </a:cubicBezTo>
                  <a:cubicBezTo>
                    <a:pt x="1824" y="1697"/>
                    <a:pt x="1822" y="1701"/>
                    <a:pt x="1826" y="1703"/>
                  </a:cubicBezTo>
                  <a:cubicBezTo>
                    <a:pt x="1829" y="1705"/>
                    <a:pt x="1833" y="1703"/>
                    <a:pt x="1837" y="1697"/>
                  </a:cubicBezTo>
                  <a:cubicBezTo>
                    <a:pt x="1843" y="1689"/>
                    <a:pt x="1857" y="1665"/>
                    <a:pt x="1867" y="1651"/>
                  </a:cubicBezTo>
                  <a:cubicBezTo>
                    <a:pt x="1877" y="1637"/>
                    <a:pt x="1881" y="1632"/>
                    <a:pt x="1884" y="1629"/>
                  </a:cubicBezTo>
                  <a:cubicBezTo>
                    <a:pt x="1885" y="1626"/>
                    <a:pt x="1885" y="1623"/>
                    <a:pt x="1880" y="1620"/>
                  </a:cubicBezTo>
                  <a:cubicBezTo>
                    <a:pt x="1868" y="1610"/>
                    <a:pt x="1857" y="1598"/>
                    <a:pt x="1842" y="1586"/>
                  </a:cubicBezTo>
                  <a:cubicBezTo>
                    <a:pt x="1824" y="1571"/>
                    <a:pt x="1809" y="1560"/>
                    <a:pt x="1782" y="1543"/>
                  </a:cubicBezTo>
                  <a:cubicBezTo>
                    <a:pt x="1718" y="1504"/>
                    <a:pt x="1667" y="1496"/>
                    <a:pt x="1619" y="1505"/>
                  </a:cubicBezTo>
                  <a:cubicBezTo>
                    <a:pt x="1554" y="1518"/>
                    <a:pt x="1514" y="1563"/>
                    <a:pt x="1496" y="1592"/>
                  </a:cubicBezTo>
                  <a:cubicBezTo>
                    <a:pt x="1471" y="1633"/>
                    <a:pt x="1452" y="1688"/>
                    <a:pt x="1471" y="1751"/>
                  </a:cubicBezTo>
                  <a:cubicBezTo>
                    <a:pt x="1489" y="1809"/>
                    <a:pt x="1531" y="1852"/>
                    <a:pt x="1590" y="1889"/>
                  </a:cubicBezTo>
                  <a:close/>
                  <a:moveTo>
                    <a:pt x="1962" y="1921"/>
                  </a:moveTo>
                  <a:cubicBezTo>
                    <a:pt x="1941" y="1962"/>
                    <a:pt x="1923" y="1998"/>
                    <a:pt x="1911" y="2015"/>
                  </a:cubicBezTo>
                  <a:cubicBezTo>
                    <a:pt x="1903" y="2027"/>
                    <a:pt x="1896" y="2036"/>
                    <a:pt x="1885" y="2033"/>
                  </a:cubicBezTo>
                  <a:cubicBezTo>
                    <a:pt x="1881" y="2032"/>
                    <a:pt x="1875" y="2030"/>
                    <a:pt x="1868" y="2027"/>
                  </a:cubicBezTo>
                  <a:cubicBezTo>
                    <a:pt x="1863" y="2024"/>
                    <a:pt x="1861" y="2024"/>
                    <a:pt x="1859" y="2027"/>
                  </a:cubicBezTo>
                  <a:cubicBezTo>
                    <a:pt x="1858" y="2030"/>
                    <a:pt x="1860" y="2033"/>
                    <a:pt x="1866" y="2036"/>
                  </a:cubicBezTo>
                  <a:cubicBezTo>
                    <a:pt x="1884" y="2045"/>
                    <a:pt x="1913" y="2058"/>
                    <a:pt x="1923" y="2063"/>
                  </a:cubicBezTo>
                  <a:cubicBezTo>
                    <a:pt x="1936" y="2070"/>
                    <a:pt x="1964" y="2085"/>
                    <a:pt x="1993" y="2100"/>
                  </a:cubicBezTo>
                  <a:cubicBezTo>
                    <a:pt x="1998" y="2103"/>
                    <a:pt x="2003" y="2103"/>
                    <a:pt x="2004" y="2100"/>
                  </a:cubicBezTo>
                  <a:cubicBezTo>
                    <a:pt x="2005" y="2098"/>
                    <a:pt x="2004" y="2095"/>
                    <a:pt x="1999" y="2093"/>
                  </a:cubicBezTo>
                  <a:cubicBezTo>
                    <a:pt x="1992" y="2089"/>
                    <a:pt x="1982" y="2083"/>
                    <a:pt x="1977" y="2079"/>
                  </a:cubicBezTo>
                  <a:cubicBezTo>
                    <a:pt x="1964" y="2071"/>
                    <a:pt x="1967" y="2059"/>
                    <a:pt x="1971" y="2046"/>
                  </a:cubicBezTo>
                  <a:cubicBezTo>
                    <a:pt x="1979" y="2026"/>
                    <a:pt x="1997" y="1990"/>
                    <a:pt x="2018" y="1949"/>
                  </a:cubicBezTo>
                  <a:cubicBezTo>
                    <a:pt x="2111" y="1765"/>
                    <a:pt x="2111" y="1765"/>
                    <a:pt x="2111" y="1765"/>
                  </a:cubicBezTo>
                  <a:cubicBezTo>
                    <a:pt x="2167" y="1795"/>
                    <a:pt x="2167" y="1795"/>
                    <a:pt x="2167" y="1795"/>
                  </a:cubicBezTo>
                  <a:cubicBezTo>
                    <a:pt x="2207" y="1816"/>
                    <a:pt x="2212" y="1834"/>
                    <a:pt x="2207" y="1847"/>
                  </a:cubicBezTo>
                  <a:cubicBezTo>
                    <a:pt x="2205" y="1852"/>
                    <a:pt x="2205" y="1852"/>
                    <a:pt x="2205" y="1852"/>
                  </a:cubicBezTo>
                  <a:cubicBezTo>
                    <a:pt x="2202" y="1859"/>
                    <a:pt x="2202" y="1862"/>
                    <a:pt x="2206" y="1863"/>
                  </a:cubicBezTo>
                  <a:cubicBezTo>
                    <a:pt x="2208" y="1865"/>
                    <a:pt x="2210" y="1863"/>
                    <a:pt x="2213" y="1858"/>
                  </a:cubicBezTo>
                  <a:cubicBezTo>
                    <a:pt x="2219" y="1847"/>
                    <a:pt x="2236" y="1816"/>
                    <a:pt x="2241" y="1807"/>
                  </a:cubicBezTo>
                  <a:cubicBezTo>
                    <a:pt x="2244" y="1800"/>
                    <a:pt x="2245" y="1797"/>
                    <a:pt x="2242" y="1796"/>
                  </a:cubicBezTo>
                  <a:cubicBezTo>
                    <a:pt x="2239" y="1794"/>
                    <a:pt x="2226" y="1793"/>
                    <a:pt x="2197" y="1778"/>
                  </a:cubicBezTo>
                  <a:cubicBezTo>
                    <a:pt x="2019" y="1688"/>
                    <a:pt x="2019" y="1688"/>
                    <a:pt x="2019" y="1688"/>
                  </a:cubicBezTo>
                  <a:cubicBezTo>
                    <a:pt x="2004" y="1681"/>
                    <a:pt x="1987" y="1671"/>
                    <a:pt x="1975" y="1663"/>
                  </a:cubicBezTo>
                  <a:cubicBezTo>
                    <a:pt x="1964" y="1657"/>
                    <a:pt x="1962" y="1650"/>
                    <a:pt x="1959" y="1648"/>
                  </a:cubicBezTo>
                  <a:cubicBezTo>
                    <a:pt x="1956" y="1647"/>
                    <a:pt x="1953" y="1649"/>
                    <a:pt x="1949" y="1654"/>
                  </a:cubicBezTo>
                  <a:cubicBezTo>
                    <a:pt x="1946" y="1657"/>
                    <a:pt x="1917" y="1694"/>
                    <a:pt x="1913" y="1701"/>
                  </a:cubicBezTo>
                  <a:cubicBezTo>
                    <a:pt x="1911" y="1706"/>
                    <a:pt x="1911" y="1708"/>
                    <a:pt x="1913" y="1710"/>
                  </a:cubicBezTo>
                  <a:cubicBezTo>
                    <a:pt x="1916" y="1711"/>
                    <a:pt x="1919" y="1710"/>
                    <a:pt x="1921" y="1707"/>
                  </a:cubicBezTo>
                  <a:cubicBezTo>
                    <a:pt x="1924" y="1704"/>
                    <a:pt x="1929" y="1700"/>
                    <a:pt x="1937" y="1695"/>
                  </a:cubicBezTo>
                  <a:cubicBezTo>
                    <a:pt x="1949" y="1689"/>
                    <a:pt x="1961" y="1692"/>
                    <a:pt x="1987" y="1704"/>
                  </a:cubicBezTo>
                  <a:cubicBezTo>
                    <a:pt x="2055" y="1736"/>
                    <a:pt x="2055" y="1736"/>
                    <a:pt x="2055" y="1736"/>
                  </a:cubicBezTo>
                  <a:lnTo>
                    <a:pt x="1962" y="1921"/>
                  </a:lnTo>
                  <a:close/>
                  <a:moveTo>
                    <a:pt x="2242" y="2040"/>
                  </a:moveTo>
                  <a:cubicBezTo>
                    <a:pt x="2215" y="2107"/>
                    <a:pt x="2219" y="2149"/>
                    <a:pt x="2234" y="2180"/>
                  </a:cubicBezTo>
                  <a:cubicBezTo>
                    <a:pt x="2256" y="2225"/>
                    <a:pt x="2301" y="2244"/>
                    <a:pt x="2325" y="2254"/>
                  </a:cubicBezTo>
                  <a:cubicBezTo>
                    <a:pt x="2356" y="2266"/>
                    <a:pt x="2392" y="2274"/>
                    <a:pt x="2436" y="2259"/>
                  </a:cubicBezTo>
                  <a:cubicBezTo>
                    <a:pt x="2489" y="2241"/>
                    <a:pt x="2516" y="2188"/>
                    <a:pt x="2537" y="2136"/>
                  </a:cubicBezTo>
                  <a:cubicBezTo>
                    <a:pt x="2557" y="2085"/>
                    <a:pt x="2557" y="2085"/>
                    <a:pt x="2557" y="2085"/>
                  </a:cubicBezTo>
                  <a:cubicBezTo>
                    <a:pt x="2585" y="2014"/>
                    <a:pt x="2590" y="2001"/>
                    <a:pt x="2597" y="1987"/>
                  </a:cubicBezTo>
                  <a:cubicBezTo>
                    <a:pt x="2604" y="1971"/>
                    <a:pt x="2611" y="1964"/>
                    <a:pt x="2625" y="1967"/>
                  </a:cubicBezTo>
                  <a:cubicBezTo>
                    <a:pt x="2631" y="1968"/>
                    <a:pt x="2634" y="1969"/>
                    <a:pt x="2639" y="1971"/>
                  </a:cubicBezTo>
                  <a:cubicBezTo>
                    <a:pt x="2645" y="1973"/>
                    <a:pt x="2648" y="1973"/>
                    <a:pt x="2649" y="1970"/>
                  </a:cubicBezTo>
                  <a:cubicBezTo>
                    <a:pt x="2650" y="1967"/>
                    <a:pt x="2647" y="1965"/>
                    <a:pt x="2641" y="1962"/>
                  </a:cubicBezTo>
                  <a:cubicBezTo>
                    <a:pt x="2623" y="1955"/>
                    <a:pt x="2593" y="1944"/>
                    <a:pt x="2587" y="1942"/>
                  </a:cubicBezTo>
                  <a:cubicBezTo>
                    <a:pt x="2586" y="1942"/>
                    <a:pt x="2558" y="1929"/>
                    <a:pt x="2534" y="1919"/>
                  </a:cubicBezTo>
                  <a:cubicBezTo>
                    <a:pt x="2527" y="1917"/>
                    <a:pt x="2524" y="1917"/>
                    <a:pt x="2522" y="1920"/>
                  </a:cubicBezTo>
                  <a:cubicBezTo>
                    <a:pt x="2521" y="1923"/>
                    <a:pt x="2524" y="1925"/>
                    <a:pt x="2529" y="1927"/>
                  </a:cubicBezTo>
                  <a:cubicBezTo>
                    <a:pt x="2534" y="1929"/>
                    <a:pt x="2541" y="1933"/>
                    <a:pt x="2545" y="1935"/>
                  </a:cubicBezTo>
                  <a:cubicBezTo>
                    <a:pt x="2559" y="1944"/>
                    <a:pt x="2560" y="1954"/>
                    <a:pt x="2554" y="1970"/>
                  </a:cubicBezTo>
                  <a:cubicBezTo>
                    <a:pt x="2550" y="1985"/>
                    <a:pt x="2544" y="1998"/>
                    <a:pt x="2516" y="2069"/>
                  </a:cubicBezTo>
                  <a:cubicBezTo>
                    <a:pt x="2492" y="2128"/>
                    <a:pt x="2492" y="2128"/>
                    <a:pt x="2492" y="2128"/>
                  </a:cubicBezTo>
                  <a:cubicBezTo>
                    <a:pt x="2473" y="2176"/>
                    <a:pt x="2455" y="2218"/>
                    <a:pt x="2419" y="2233"/>
                  </a:cubicBezTo>
                  <a:cubicBezTo>
                    <a:pt x="2393" y="2244"/>
                    <a:pt x="2365" y="2241"/>
                    <a:pt x="2345" y="2233"/>
                  </a:cubicBezTo>
                  <a:cubicBezTo>
                    <a:pt x="2329" y="2226"/>
                    <a:pt x="2308" y="2216"/>
                    <a:pt x="2294" y="2190"/>
                  </a:cubicBezTo>
                  <a:cubicBezTo>
                    <a:pt x="2278" y="2162"/>
                    <a:pt x="2276" y="2129"/>
                    <a:pt x="2303" y="2061"/>
                  </a:cubicBezTo>
                  <a:cubicBezTo>
                    <a:pt x="2329" y="1995"/>
                    <a:pt x="2329" y="1995"/>
                    <a:pt x="2329" y="1995"/>
                  </a:cubicBezTo>
                  <a:cubicBezTo>
                    <a:pt x="2357" y="1924"/>
                    <a:pt x="2363" y="1911"/>
                    <a:pt x="2369" y="1896"/>
                  </a:cubicBezTo>
                  <a:cubicBezTo>
                    <a:pt x="2377" y="1880"/>
                    <a:pt x="2384" y="1874"/>
                    <a:pt x="2398" y="1876"/>
                  </a:cubicBezTo>
                  <a:cubicBezTo>
                    <a:pt x="2403" y="1878"/>
                    <a:pt x="2406" y="1878"/>
                    <a:pt x="2411" y="1880"/>
                  </a:cubicBezTo>
                  <a:cubicBezTo>
                    <a:pt x="2416" y="1882"/>
                    <a:pt x="2419" y="1882"/>
                    <a:pt x="2421" y="1879"/>
                  </a:cubicBezTo>
                  <a:cubicBezTo>
                    <a:pt x="2422" y="1876"/>
                    <a:pt x="2419" y="1874"/>
                    <a:pt x="2412" y="1871"/>
                  </a:cubicBezTo>
                  <a:cubicBezTo>
                    <a:pt x="2396" y="1864"/>
                    <a:pt x="2365" y="1854"/>
                    <a:pt x="2354" y="1849"/>
                  </a:cubicBezTo>
                  <a:cubicBezTo>
                    <a:pt x="2340" y="1844"/>
                    <a:pt x="2311" y="1831"/>
                    <a:pt x="2286" y="1821"/>
                  </a:cubicBezTo>
                  <a:cubicBezTo>
                    <a:pt x="2279" y="1818"/>
                    <a:pt x="2276" y="1817"/>
                    <a:pt x="2274" y="1821"/>
                  </a:cubicBezTo>
                  <a:cubicBezTo>
                    <a:pt x="2273" y="1824"/>
                    <a:pt x="2276" y="1826"/>
                    <a:pt x="2281" y="1828"/>
                  </a:cubicBezTo>
                  <a:cubicBezTo>
                    <a:pt x="2287" y="1831"/>
                    <a:pt x="2295" y="1834"/>
                    <a:pt x="2298" y="1837"/>
                  </a:cubicBezTo>
                  <a:cubicBezTo>
                    <a:pt x="2312" y="1846"/>
                    <a:pt x="2313" y="1855"/>
                    <a:pt x="2308" y="1872"/>
                  </a:cubicBezTo>
                  <a:cubicBezTo>
                    <a:pt x="2303" y="1887"/>
                    <a:pt x="2297" y="1900"/>
                    <a:pt x="2269" y="1971"/>
                  </a:cubicBezTo>
                  <a:lnTo>
                    <a:pt x="2242" y="2040"/>
                  </a:lnTo>
                  <a:close/>
                  <a:moveTo>
                    <a:pt x="2642" y="2311"/>
                  </a:moveTo>
                  <a:cubicBezTo>
                    <a:pt x="2635" y="2328"/>
                    <a:pt x="2626" y="2345"/>
                    <a:pt x="2612" y="2344"/>
                  </a:cubicBezTo>
                  <a:cubicBezTo>
                    <a:pt x="2604" y="2344"/>
                    <a:pt x="2601" y="2343"/>
                    <a:pt x="2597" y="2342"/>
                  </a:cubicBezTo>
                  <a:cubicBezTo>
                    <a:pt x="2592" y="2341"/>
                    <a:pt x="2589" y="2341"/>
                    <a:pt x="2588" y="2343"/>
                  </a:cubicBezTo>
                  <a:cubicBezTo>
                    <a:pt x="2587" y="2348"/>
                    <a:pt x="2591" y="2350"/>
                    <a:pt x="2595" y="2351"/>
                  </a:cubicBezTo>
                  <a:cubicBezTo>
                    <a:pt x="2611" y="2355"/>
                    <a:pt x="2635" y="2360"/>
                    <a:pt x="2644" y="2363"/>
                  </a:cubicBezTo>
                  <a:cubicBezTo>
                    <a:pt x="2653" y="2365"/>
                    <a:pt x="2674" y="2372"/>
                    <a:pt x="2695" y="2378"/>
                  </a:cubicBezTo>
                  <a:cubicBezTo>
                    <a:pt x="2702" y="2380"/>
                    <a:pt x="2707" y="2380"/>
                    <a:pt x="2708" y="2376"/>
                  </a:cubicBezTo>
                  <a:cubicBezTo>
                    <a:pt x="2709" y="2373"/>
                    <a:pt x="2706" y="2371"/>
                    <a:pt x="2702" y="2370"/>
                  </a:cubicBezTo>
                  <a:cubicBezTo>
                    <a:pt x="2697" y="2369"/>
                    <a:pt x="2690" y="2367"/>
                    <a:pt x="2682" y="2362"/>
                  </a:cubicBezTo>
                  <a:cubicBezTo>
                    <a:pt x="2674" y="2358"/>
                    <a:pt x="2669" y="2352"/>
                    <a:pt x="2671" y="2343"/>
                  </a:cubicBezTo>
                  <a:cubicBezTo>
                    <a:pt x="2674" y="2335"/>
                    <a:pt x="2676" y="2329"/>
                    <a:pt x="2679" y="2320"/>
                  </a:cubicBezTo>
                  <a:cubicBezTo>
                    <a:pt x="2756" y="2133"/>
                    <a:pt x="2756" y="2133"/>
                    <a:pt x="2756" y="2133"/>
                  </a:cubicBezTo>
                  <a:cubicBezTo>
                    <a:pt x="2758" y="2134"/>
                    <a:pt x="2758" y="2134"/>
                    <a:pt x="2758" y="2134"/>
                  </a:cubicBezTo>
                  <a:cubicBezTo>
                    <a:pt x="2766" y="2175"/>
                    <a:pt x="2778" y="2244"/>
                    <a:pt x="2780" y="2256"/>
                  </a:cubicBezTo>
                  <a:cubicBezTo>
                    <a:pt x="2782" y="2271"/>
                    <a:pt x="2800" y="2355"/>
                    <a:pt x="2806" y="2381"/>
                  </a:cubicBezTo>
                  <a:cubicBezTo>
                    <a:pt x="2810" y="2398"/>
                    <a:pt x="2812" y="2409"/>
                    <a:pt x="2816" y="2410"/>
                  </a:cubicBezTo>
                  <a:cubicBezTo>
                    <a:pt x="2821" y="2411"/>
                    <a:pt x="2825" y="2408"/>
                    <a:pt x="2842" y="2387"/>
                  </a:cubicBezTo>
                  <a:cubicBezTo>
                    <a:pt x="3007" y="2195"/>
                    <a:pt x="3007" y="2195"/>
                    <a:pt x="3007" y="2195"/>
                  </a:cubicBezTo>
                  <a:cubicBezTo>
                    <a:pt x="3009" y="2196"/>
                    <a:pt x="3009" y="2196"/>
                    <a:pt x="3009" y="2196"/>
                  </a:cubicBezTo>
                  <a:cubicBezTo>
                    <a:pt x="2981" y="2418"/>
                    <a:pt x="2981" y="2418"/>
                    <a:pt x="2981" y="2418"/>
                  </a:cubicBezTo>
                  <a:cubicBezTo>
                    <a:pt x="2979" y="2432"/>
                    <a:pt x="2976" y="2438"/>
                    <a:pt x="2973" y="2438"/>
                  </a:cubicBezTo>
                  <a:cubicBezTo>
                    <a:pt x="2969" y="2438"/>
                    <a:pt x="2967" y="2439"/>
                    <a:pt x="2966" y="2442"/>
                  </a:cubicBezTo>
                  <a:cubicBezTo>
                    <a:pt x="2965" y="2445"/>
                    <a:pt x="2968" y="2447"/>
                    <a:pt x="2979" y="2451"/>
                  </a:cubicBezTo>
                  <a:cubicBezTo>
                    <a:pt x="2998" y="2457"/>
                    <a:pt x="3065" y="2477"/>
                    <a:pt x="3077" y="2481"/>
                  </a:cubicBezTo>
                  <a:cubicBezTo>
                    <a:pt x="3084" y="2482"/>
                    <a:pt x="3090" y="2482"/>
                    <a:pt x="3091" y="2478"/>
                  </a:cubicBezTo>
                  <a:cubicBezTo>
                    <a:pt x="3092" y="2475"/>
                    <a:pt x="3088" y="2474"/>
                    <a:pt x="3084" y="2473"/>
                  </a:cubicBezTo>
                  <a:cubicBezTo>
                    <a:pt x="3078" y="2471"/>
                    <a:pt x="3068" y="2468"/>
                    <a:pt x="3055" y="2460"/>
                  </a:cubicBezTo>
                  <a:cubicBezTo>
                    <a:pt x="3042" y="2452"/>
                    <a:pt x="3041" y="2436"/>
                    <a:pt x="3044" y="2404"/>
                  </a:cubicBezTo>
                  <a:cubicBezTo>
                    <a:pt x="3081" y="2091"/>
                    <a:pt x="3081" y="2091"/>
                    <a:pt x="3081" y="2091"/>
                  </a:cubicBezTo>
                  <a:cubicBezTo>
                    <a:pt x="3082" y="2081"/>
                    <a:pt x="3081" y="2075"/>
                    <a:pt x="3076" y="2074"/>
                  </a:cubicBezTo>
                  <a:cubicBezTo>
                    <a:pt x="3072" y="2073"/>
                    <a:pt x="3068" y="2076"/>
                    <a:pt x="3063" y="2083"/>
                  </a:cubicBezTo>
                  <a:cubicBezTo>
                    <a:pt x="2856" y="2325"/>
                    <a:pt x="2856" y="2325"/>
                    <a:pt x="2856" y="2325"/>
                  </a:cubicBezTo>
                  <a:cubicBezTo>
                    <a:pt x="2796" y="2015"/>
                    <a:pt x="2796" y="2015"/>
                    <a:pt x="2796" y="2015"/>
                  </a:cubicBezTo>
                  <a:cubicBezTo>
                    <a:pt x="2793" y="2001"/>
                    <a:pt x="2791" y="1998"/>
                    <a:pt x="2787" y="1997"/>
                  </a:cubicBezTo>
                  <a:cubicBezTo>
                    <a:pt x="2783" y="1996"/>
                    <a:pt x="2779" y="1999"/>
                    <a:pt x="2776" y="2007"/>
                  </a:cubicBezTo>
                  <a:lnTo>
                    <a:pt x="2642" y="2311"/>
                  </a:lnTo>
                  <a:close/>
                  <a:moveTo>
                    <a:pt x="3431" y="2386"/>
                  </a:moveTo>
                  <a:cubicBezTo>
                    <a:pt x="3425" y="2433"/>
                    <a:pt x="3421" y="2472"/>
                    <a:pt x="3416" y="2493"/>
                  </a:cubicBezTo>
                  <a:cubicBezTo>
                    <a:pt x="3413" y="2507"/>
                    <a:pt x="3409" y="2518"/>
                    <a:pt x="3399" y="2519"/>
                  </a:cubicBezTo>
                  <a:cubicBezTo>
                    <a:pt x="3394" y="2519"/>
                    <a:pt x="3388" y="2520"/>
                    <a:pt x="3381" y="2519"/>
                  </a:cubicBezTo>
                  <a:cubicBezTo>
                    <a:pt x="3375" y="2518"/>
                    <a:pt x="3372" y="2519"/>
                    <a:pt x="3372" y="2522"/>
                  </a:cubicBezTo>
                  <a:cubicBezTo>
                    <a:pt x="3372" y="2525"/>
                    <a:pt x="3375" y="2527"/>
                    <a:pt x="3382" y="2528"/>
                  </a:cubicBezTo>
                  <a:cubicBezTo>
                    <a:pt x="3402" y="2530"/>
                    <a:pt x="3433" y="2532"/>
                    <a:pt x="3445" y="2533"/>
                  </a:cubicBezTo>
                  <a:cubicBezTo>
                    <a:pt x="3458" y="2535"/>
                    <a:pt x="3489" y="2540"/>
                    <a:pt x="3522" y="2543"/>
                  </a:cubicBezTo>
                  <a:cubicBezTo>
                    <a:pt x="3528" y="2544"/>
                    <a:pt x="3532" y="2543"/>
                    <a:pt x="3532" y="2540"/>
                  </a:cubicBezTo>
                  <a:cubicBezTo>
                    <a:pt x="3533" y="2537"/>
                    <a:pt x="3530" y="2535"/>
                    <a:pt x="3525" y="2535"/>
                  </a:cubicBezTo>
                  <a:cubicBezTo>
                    <a:pt x="3517" y="2533"/>
                    <a:pt x="3506" y="2531"/>
                    <a:pt x="3500" y="2530"/>
                  </a:cubicBezTo>
                  <a:cubicBezTo>
                    <a:pt x="3485" y="2526"/>
                    <a:pt x="3483" y="2515"/>
                    <a:pt x="3483" y="2501"/>
                  </a:cubicBezTo>
                  <a:cubicBezTo>
                    <a:pt x="3483" y="2479"/>
                    <a:pt x="3487" y="2439"/>
                    <a:pt x="3492" y="2393"/>
                  </a:cubicBezTo>
                  <a:cubicBezTo>
                    <a:pt x="3514" y="2193"/>
                    <a:pt x="3514" y="2193"/>
                    <a:pt x="3514" y="2193"/>
                  </a:cubicBezTo>
                  <a:cubicBezTo>
                    <a:pt x="3515" y="2188"/>
                    <a:pt x="3516" y="2184"/>
                    <a:pt x="3519" y="2184"/>
                  </a:cubicBezTo>
                  <a:cubicBezTo>
                    <a:pt x="3524" y="2183"/>
                    <a:pt x="3531" y="2183"/>
                    <a:pt x="3539" y="2184"/>
                  </a:cubicBezTo>
                  <a:cubicBezTo>
                    <a:pt x="3550" y="2185"/>
                    <a:pt x="3571" y="2191"/>
                    <a:pt x="3587" y="2209"/>
                  </a:cubicBezTo>
                  <a:cubicBezTo>
                    <a:pt x="3612" y="2237"/>
                    <a:pt x="3610" y="2271"/>
                    <a:pt x="3608" y="2287"/>
                  </a:cubicBezTo>
                  <a:cubicBezTo>
                    <a:pt x="3603" y="2338"/>
                    <a:pt x="3560" y="2366"/>
                    <a:pt x="3532" y="2363"/>
                  </a:cubicBezTo>
                  <a:cubicBezTo>
                    <a:pt x="3521" y="2361"/>
                    <a:pt x="3518" y="2363"/>
                    <a:pt x="3517" y="2367"/>
                  </a:cubicBezTo>
                  <a:cubicBezTo>
                    <a:pt x="3517" y="2370"/>
                    <a:pt x="3520" y="2371"/>
                    <a:pt x="3523" y="2372"/>
                  </a:cubicBezTo>
                  <a:cubicBezTo>
                    <a:pt x="3525" y="2373"/>
                    <a:pt x="3531" y="2373"/>
                    <a:pt x="3533" y="2374"/>
                  </a:cubicBezTo>
                  <a:cubicBezTo>
                    <a:pt x="3604" y="2381"/>
                    <a:pt x="3662" y="2337"/>
                    <a:pt x="3670" y="2266"/>
                  </a:cubicBezTo>
                  <a:cubicBezTo>
                    <a:pt x="3673" y="2239"/>
                    <a:pt x="3661" y="2215"/>
                    <a:pt x="3651" y="2203"/>
                  </a:cubicBezTo>
                  <a:cubicBezTo>
                    <a:pt x="3644" y="2195"/>
                    <a:pt x="3624" y="2172"/>
                    <a:pt x="3561" y="2165"/>
                  </a:cubicBezTo>
                  <a:cubicBezTo>
                    <a:pt x="3538" y="2162"/>
                    <a:pt x="3509" y="2160"/>
                    <a:pt x="3488" y="2158"/>
                  </a:cubicBezTo>
                  <a:cubicBezTo>
                    <a:pt x="3474" y="2157"/>
                    <a:pt x="3443" y="2152"/>
                    <a:pt x="3416" y="2149"/>
                  </a:cubicBezTo>
                  <a:cubicBezTo>
                    <a:pt x="3409" y="2148"/>
                    <a:pt x="3405" y="2149"/>
                    <a:pt x="3405" y="2152"/>
                  </a:cubicBezTo>
                  <a:cubicBezTo>
                    <a:pt x="3405" y="2156"/>
                    <a:pt x="3408" y="2157"/>
                    <a:pt x="3413" y="2158"/>
                  </a:cubicBezTo>
                  <a:cubicBezTo>
                    <a:pt x="3420" y="2158"/>
                    <a:pt x="3428" y="2160"/>
                    <a:pt x="3432" y="2161"/>
                  </a:cubicBezTo>
                  <a:cubicBezTo>
                    <a:pt x="3448" y="2167"/>
                    <a:pt x="3452" y="2175"/>
                    <a:pt x="3451" y="2192"/>
                  </a:cubicBezTo>
                  <a:cubicBezTo>
                    <a:pt x="3450" y="2208"/>
                    <a:pt x="3448" y="2223"/>
                    <a:pt x="3440" y="2298"/>
                  </a:cubicBezTo>
                  <a:lnTo>
                    <a:pt x="3431" y="2386"/>
                  </a:lnTo>
                  <a:close/>
                  <a:moveTo>
                    <a:pt x="3798" y="2418"/>
                  </a:moveTo>
                  <a:cubicBezTo>
                    <a:pt x="3797" y="2464"/>
                    <a:pt x="3796" y="2504"/>
                    <a:pt x="3793" y="2525"/>
                  </a:cubicBezTo>
                  <a:cubicBezTo>
                    <a:pt x="3791" y="2540"/>
                    <a:pt x="3788" y="2550"/>
                    <a:pt x="3778" y="2552"/>
                  </a:cubicBezTo>
                  <a:cubicBezTo>
                    <a:pt x="3773" y="2553"/>
                    <a:pt x="3767" y="2554"/>
                    <a:pt x="3759" y="2554"/>
                  </a:cubicBezTo>
                  <a:cubicBezTo>
                    <a:pt x="3753" y="2554"/>
                    <a:pt x="3751" y="2555"/>
                    <a:pt x="3751" y="2558"/>
                  </a:cubicBezTo>
                  <a:cubicBezTo>
                    <a:pt x="3751" y="2561"/>
                    <a:pt x="3755" y="2563"/>
                    <a:pt x="3761" y="2563"/>
                  </a:cubicBezTo>
                  <a:cubicBezTo>
                    <a:pt x="3781" y="2563"/>
                    <a:pt x="3813" y="2563"/>
                    <a:pt x="3825" y="2563"/>
                  </a:cubicBezTo>
                  <a:cubicBezTo>
                    <a:pt x="3854" y="2563"/>
                    <a:pt x="3888" y="2567"/>
                    <a:pt x="3964" y="2569"/>
                  </a:cubicBezTo>
                  <a:cubicBezTo>
                    <a:pt x="3983" y="2570"/>
                    <a:pt x="3988" y="2570"/>
                    <a:pt x="3992" y="2557"/>
                  </a:cubicBezTo>
                  <a:cubicBezTo>
                    <a:pt x="3994" y="2546"/>
                    <a:pt x="3999" y="2512"/>
                    <a:pt x="4000" y="2501"/>
                  </a:cubicBezTo>
                  <a:cubicBezTo>
                    <a:pt x="4000" y="2495"/>
                    <a:pt x="4000" y="2492"/>
                    <a:pt x="3996" y="2492"/>
                  </a:cubicBezTo>
                  <a:cubicBezTo>
                    <a:pt x="3992" y="2492"/>
                    <a:pt x="3991" y="2493"/>
                    <a:pt x="3990" y="2499"/>
                  </a:cubicBezTo>
                  <a:cubicBezTo>
                    <a:pt x="3986" y="2520"/>
                    <a:pt x="3979" y="2530"/>
                    <a:pt x="3966" y="2536"/>
                  </a:cubicBezTo>
                  <a:cubicBezTo>
                    <a:pt x="3953" y="2542"/>
                    <a:pt x="3932" y="2541"/>
                    <a:pt x="3919" y="2541"/>
                  </a:cubicBezTo>
                  <a:cubicBezTo>
                    <a:pt x="3868" y="2540"/>
                    <a:pt x="3860" y="2532"/>
                    <a:pt x="3860" y="2497"/>
                  </a:cubicBezTo>
                  <a:cubicBezTo>
                    <a:pt x="3859" y="2483"/>
                    <a:pt x="3861" y="2436"/>
                    <a:pt x="3861" y="2419"/>
                  </a:cubicBezTo>
                  <a:cubicBezTo>
                    <a:pt x="3862" y="2379"/>
                    <a:pt x="3862" y="2379"/>
                    <a:pt x="3862" y="2379"/>
                  </a:cubicBezTo>
                  <a:cubicBezTo>
                    <a:pt x="3862" y="2376"/>
                    <a:pt x="3863" y="2374"/>
                    <a:pt x="3865" y="2374"/>
                  </a:cubicBezTo>
                  <a:cubicBezTo>
                    <a:pt x="3877" y="2375"/>
                    <a:pt x="3927" y="2376"/>
                    <a:pt x="3937" y="2377"/>
                  </a:cubicBezTo>
                  <a:cubicBezTo>
                    <a:pt x="3955" y="2380"/>
                    <a:pt x="3962" y="2387"/>
                    <a:pt x="3964" y="2398"/>
                  </a:cubicBezTo>
                  <a:cubicBezTo>
                    <a:pt x="3966" y="2404"/>
                    <a:pt x="3966" y="2411"/>
                    <a:pt x="3966" y="2416"/>
                  </a:cubicBezTo>
                  <a:cubicBezTo>
                    <a:pt x="3966" y="2418"/>
                    <a:pt x="3967" y="2420"/>
                    <a:pt x="3971" y="2420"/>
                  </a:cubicBezTo>
                  <a:cubicBezTo>
                    <a:pt x="3975" y="2420"/>
                    <a:pt x="3975" y="2415"/>
                    <a:pt x="3975" y="2411"/>
                  </a:cubicBezTo>
                  <a:cubicBezTo>
                    <a:pt x="3975" y="2408"/>
                    <a:pt x="3977" y="2387"/>
                    <a:pt x="3978" y="2377"/>
                  </a:cubicBezTo>
                  <a:cubicBezTo>
                    <a:pt x="3980" y="2352"/>
                    <a:pt x="3983" y="2343"/>
                    <a:pt x="3983" y="2340"/>
                  </a:cubicBezTo>
                  <a:cubicBezTo>
                    <a:pt x="3983" y="2337"/>
                    <a:pt x="3981" y="2337"/>
                    <a:pt x="3979" y="2337"/>
                  </a:cubicBezTo>
                  <a:cubicBezTo>
                    <a:pt x="3977" y="2337"/>
                    <a:pt x="3975" y="2339"/>
                    <a:pt x="3971" y="2343"/>
                  </a:cubicBezTo>
                  <a:cubicBezTo>
                    <a:pt x="3967" y="2348"/>
                    <a:pt x="3959" y="2349"/>
                    <a:pt x="3947" y="2350"/>
                  </a:cubicBezTo>
                  <a:cubicBezTo>
                    <a:pt x="3935" y="2350"/>
                    <a:pt x="3877" y="2349"/>
                    <a:pt x="3866" y="2349"/>
                  </a:cubicBezTo>
                  <a:cubicBezTo>
                    <a:pt x="3863" y="2349"/>
                    <a:pt x="3863" y="2347"/>
                    <a:pt x="3863" y="2343"/>
                  </a:cubicBezTo>
                  <a:cubicBezTo>
                    <a:pt x="3866" y="2216"/>
                    <a:pt x="3866" y="2216"/>
                    <a:pt x="3866" y="2216"/>
                  </a:cubicBezTo>
                  <a:cubicBezTo>
                    <a:pt x="3866" y="2213"/>
                    <a:pt x="3867" y="2211"/>
                    <a:pt x="3869" y="2211"/>
                  </a:cubicBezTo>
                  <a:cubicBezTo>
                    <a:pt x="3879" y="2211"/>
                    <a:pt x="3932" y="2213"/>
                    <a:pt x="3941" y="2215"/>
                  </a:cubicBezTo>
                  <a:cubicBezTo>
                    <a:pt x="3966" y="2218"/>
                    <a:pt x="3971" y="2224"/>
                    <a:pt x="3974" y="2234"/>
                  </a:cubicBezTo>
                  <a:cubicBezTo>
                    <a:pt x="3977" y="2240"/>
                    <a:pt x="3977" y="2248"/>
                    <a:pt x="3977" y="2252"/>
                  </a:cubicBezTo>
                  <a:cubicBezTo>
                    <a:pt x="3977" y="2256"/>
                    <a:pt x="3977" y="2259"/>
                    <a:pt x="3981" y="2259"/>
                  </a:cubicBezTo>
                  <a:cubicBezTo>
                    <a:pt x="3985" y="2259"/>
                    <a:pt x="3986" y="2256"/>
                    <a:pt x="3986" y="2253"/>
                  </a:cubicBezTo>
                  <a:cubicBezTo>
                    <a:pt x="3987" y="2247"/>
                    <a:pt x="3989" y="2225"/>
                    <a:pt x="3990" y="2220"/>
                  </a:cubicBezTo>
                  <a:cubicBezTo>
                    <a:pt x="3992" y="2197"/>
                    <a:pt x="3994" y="2191"/>
                    <a:pt x="3994" y="2188"/>
                  </a:cubicBezTo>
                  <a:cubicBezTo>
                    <a:pt x="3994" y="2185"/>
                    <a:pt x="3994" y="2183"/>
                    <a:pt x="3992" y="2183"/>
                  </a:cubicBezTo>
                  <a:cubicBezTo>
                    <a:pt x="3989" y="2183"/>
                    <a:pt x="3986" y="2184"/>
                    <a:pt x="3983" y="2185"/>
                  </a:cubicBezTo>
                  <a:cubicBezTo>
                    <a:pt x="3979" y="2186"/>
                    <a:pt x="3971" y="2186"/>
                    <a:pt x="3962" y="2187"/>
                  </a:cubicBezTo>
                  <a:cubicBezTo>
                    <a:pt x="3952" y="2188"/>
                    <a:pt x="3852" y="2185"/>
                    <a:pt x="3836" y="2185"/>
                  </a:cubicBezTo>
                  <a:cubicBezTo>
                    <a:pt x="3822" y="2184"/>
                    <a:pt x="3790" y="2183"/>
                    <a:pt x="3763" y="2182"/>
                  </a:cubicBezTo>
                  <a:cubicBezTo>
                    <a:pt x="3755" y="2182"/>
                    <a:pt x="3752" y="2183"/>
                    <a:pt x="3752" y="2186"/>
                  </a:cubicBezTo>
                  <a:cubicBezTo>
                    <a:pt x="3752" y="2190"/>
                    <a:pt x="3755" y="2191"/>
                    <a:pt x="3760" y="2191"/>
                  </a:cubicBezTo>
                  <a:cubicBezTo>
                    <a:pt x="3768" y="2191"/>
                    <a:pt x="3776" y="2192"/>
                    <a:pt x="3780" y="2193"/>
                  </a:cubicBezTo>
                  <a:cubicBezTo>
                    <a:pt x="3796" y="2197"/>
                    <a:pt x="3800" y="2205"/>
                    <a:pt x="3801" y="2222"/>
                  </a:cubicBezTo>
                  <a:cubicBezTo>
                    <a:pt x="3802" y="2238"/>
                    <a:pt x="3801" y="2252"/>
                    <a:pt x="3800" y="2329"/>
                  </a:cubicBezTo>
                  <a:lnTo>
                    <a:pt x="3798" y="2418"/>
                  </a:lnTo>
                  <a:close/>
                  <a:moveTo>
                    <a:pt x="4156" y="2417"/>
                  </a:moveTo>
                  <a:cubicBezTo>
                    <a:pt x="4160" y="2463"/>
                    <a:pt x="4163" y="2503"/>
                    <a:pt x="4162" y="2524"/>
                  </a:cubicBezTo>
                  <a:cubicBezTo>
                    <a:pt x="4162" y="2539"/>
                    <a:pt x="4160" y="2550"/>
                    <a:pt x="4150" y="2552"/>
                  </a:cubicBezTo>
                  <a:cubicBezTo>
                    <a:pt x="4146" y="2554"/>
                    <a:pt x="4140" y="2556"/>
                    <a:pt x="4132" y="2557"/>
                  </a:cubicBezTo>
                  <a:cubicBezTo>
                    <a:pt x="4126" y="2557"/>
                    <a:pt x="4124" y="2559"/>
                    <a:pt x="4125" y="2561"/>
                  </a:cubicBezTo>
                  <a:cubicBezTo>
                    <a:pt x="4125" y="2564"/>
                    <a:pt x="4128" y="2566"/>
                    <a:pt x="4135" y="2565"/>
                  </a:cubicBezTo>
                  <a:cubicBezTo>
                    <a:pt x="4155" y="2563"/>
                    <a:pt x="4186" y="2559"/>
                    <a:pt x="4196" y="2558"/>
                  </a:cubicBezTo>
                  <a:cubicBezTo>
                    <a:pt x="4204" y="2558"/>
                    <a:pt x="4241" y="2556"/>
                    <a:pt x="4270" y="2554"/>
                  </a:cubicBezTo>
                  <a:cubicBezTo>
                    <a:pt x="4277" y="2553"/>
                    <a:pt x="4280" y="2552"/>
                    <a:pt x="4280" y="2548"/>
                  </a:cubicBezTo>
                  <a:cubicBezTo>
                    <a:pt x="4280" y="2546"/>
                    <a:pt x="4277" y="2544"/>
                    <a:pt x="4273" y="2544"/>
                  </a:cubicBezTo>
                  <a:cubicBezTo>
                    <a:pt x="4267" y="2545"/>
                    <a:pt x="4256" y="2545"/>
                    <a:pt x="4249" y="2544"/>
                  </a:cubicBezTo>
                  <a:cubicBezTo>
                    <a:pt x="4233" y="2544"/>
                    <a:pt x="4229" y="2533"/>
                    <a:pt x="4227" y="2519"/>
                  </a:cubicBezTo>
                  <a:cubicBezTo>
                    <a:pt x="4222" y="2498"/>
                    <a:pt x="4219" y="2458"/>
                    <a:pt x="4215" y="2411"/>
                  </a:cubicBezTo>
                  <a:cubicBezTo>
                    <a:pt x="4214" y="2404"/>
                    <a:pt x="4214" y="2404"/>
                    <a:pt x="4214" y="2404"/>
                  </a:cubicBezTo>
                  <a:cubicBezTo>
                    <a:pt x="4214" y="2401"/>
                    <a:pt x="4216" y="2400"/>
                    <a:pt x="4218" y="2400"/>
                  </a:cubicBezTo>
                  <a:cubicBezTo>
                    <a:pt x="4262" y="2397"/>
                    <a:pt x="4262" y="2397"/>
                    <a:pt x="4262" y="2397"/>
                  </a:cubicBezTo>
                  <a:cubicBezTo>
                    <a:pt x="4265" y="2397"/>
                    <a:pt x="4268" y="2397"/>
                    <a:pt x="4271" y="2400"/>
                  </a:cubicBezTo>
                  <a:cubicBezTo>
                    <a:pt x="4278" y="2407"/>
                    <a:pt x="4305" y="2439"/>
                    <a:pt x="4327" y="2465"/>
                  </a:cubicBezTo>
                  <a:cubicBezTo>
                    <a:pt x="4358" y="2501"/>
                    <a:pt x="4379" y="2523"/>
                    <a:pt x="4402" y="2533"/>
                  </a:cubicBezTo>
                  <a:cubicBezTo>
                    <a:pt x="4415" y="2539"/>
                    <a:pt x="4428" y="2540"/>
                    <a:pt x="4456" y="2538"/>
                  </a:cubicBezTo>
                  <a:cubicBezTo>
                    <a:pt x="4504" y="2534"/>
                    <a:pt x="4504" y="2534"/>
                    <a:pt x="4504" y="2534"/>
                  </a:cubicBezTo>
                  <a:cubicBezTo>
                    <a:pt x="4510" y="2533"/>
                    <a:pt x="4514" y="2532"/>
                    <a:pt x="4513" y="2528"/>
                  </a:cubicBezTo>
                  <a:cubicBezTo>
                    <a:pt x="4513" y="2525"/>
                    <a:pt x="4511" y="2524"/>
                    <a:pt x="4507" y="2525"/>
                  </a:cubicBezTo>
                  <a:cubicBezTo>
                    <a:pt x="4503" y="2525"/>
                    <a:pt x="4498" y="2525"/>
                    <a:pt x="4493" y="2524"/>
                  </a:cubicBezTo>
                  <a:cubicBezTo>
                    <a:pt x="4485" y="2523"/>
                    <a:pt x="4464" y="2522"/>
                    <a:pt x="4433" y="2495"/>
                  </a:cubicBezTo>
                  <a:cubicBezTo>
                    <a:pt x="4401" y="2466"/>
                    <a:pt x="4363" y="2424"/>
                    <a:pt x="4314" y="2372"/>
                  </a:cubicBezTo>
                  <a:cubicBezTo>
                    <a:pt x="4361" y="2326"/>
                    <a:pt x="4373" y="2291"/>
                    <a:pt x="4370" y="2254"/>
                  </a:cubicBezTo>
                  <a:cubicBezTo>
                    <a:pt x="4367" y="2220"/>
                    <a:pt x="4345" y="2197"/>
                    <a:pt x="4330" y="2188"/>
                  </a:cubicBezTo>
                  <a:cubicBezTo>
                    <a:pt x="4301" y="2172"/>
                    <a:pt x="4268" y="2172"/>
                    <a:pt x="4236" y="2174"/>
                  </a:cubicBezTo>
                  <a:cubicBezTo>
                    <a:pt x="4220" y="2176"/>
                    <a:pt x="4182" y="2180"/>
                    <a:pt x="4165" y="2182"/>
                  </a:cubicBezTo>
                  <a:cubicBezTo>
                    <a:pt x="4155" y="2183"/>
                    <a:pt x="4123" y="2184"/>
                    <a:pt x="4096" y="2186"/>
                  </a:cubicBezTo>
                  <a:cubicBezTo>
                    <a:pt x="4089" y="2187"/>
                    <a:pt x="4085" y="2188"/>
                    <a:pt x="4086" y="2192"/>
                  </a:cubicBezTo>
                  <a:cubicBezTo>
                    <a:pt x="4086" y="2195"/>
                    <a:pt x="4089" y="2196"/>
                    <a:pt x="4094" y="2195"/>
                  </a:cubicBezTo>
                  <a:cubicBezTo>
                    <a:pt x="4102" y="2195"/>
                    <a:pt x="4110" y="2195"/>
                    <a:pt x="4114" y="2195"/>
                  </a:cubicBezTo>
                  <a:cubicBezTo>
                    <a:pt x="4131" y="2197"/>
                    <a:pt x="4136" y="2205"/>
                    <a:pt x="4138" y="2222"/>
                  </a:cubicBezTo>
                  <a:cubicBezTo>
                    <a:pt x="4141" y="2238"/>
                    <a:pt x="4142" y="2252"/>
                    <a:pt x="4148" y="2328"/>
                  </a:cubicBezTo>
                  <a:lnTo>
                    <a:pt x="4156" y="2417"/>
                  </a:lnTo>
                  <a:close/>
                  <a:moveTo>
                    <a:pt x="4198" y="2210"/>
                  </a:moveTo>
                  <a:cubicBezTo>
                    <a:pt x="4197" y="2207"/>
                    <a:pt x="4198" y="2204"/>
                    <a:pt x="4202" y="2203"/>
                  </a:cubicBezTo>
                  <a:cubicBezTo>
                    <a:pt x="4207" y="2201"/>
                    <a:pt x="4216" y="2200"/>
                    <a:pt x="4228" y="2199"/>
                  </a:cubicBezTo>
                  <a:cubicBezTo>
                    <a:pt x="4258" y="2196"/>
                    <a:pt x="4307" y="2213"/>
                    <a:pt x="4313" y="2284"/>
                  </a:cubicBezTo>
                  <a:cubicBezTo>
                    <a:pt x="4317" y="2325"/>
                    <a:pt x="4304" y="2350"/>
                    <a:pt x="4290" y="2362"/>
                  </a:cubicBezTo>
                  <a:cubicBezTo>
                    <a:pt x="4281" y="2369"/>
                    <a:pt x="4275" y="2372"/>
                    <a:pt x="4255" y="2374"/>
                  </a:cubicBezTo>
                  <a:cubicBezTo>
                    <a:pt x="4242" y="2375"/>
                    <a:pt x="4227" y="2374"/>
                    <a:pt x="4216" y="2372"/>
                  </a:cubicBezTo>
                  <a:cubicBezTo>
                    <a:pt x="4213" y="2371"/>
                    <a:pt x="4211" y="2369"/>
                    <a:pt x="4211" y="2363"/>
                  </a:cubicBezTo>
                  <a:lnTo>
                    <a:pt x="4198" y="2210"/>
                  </a:lnTo>
                  <a:close/>
                  <a:moveTo>
                    <a:pt x="4563" y="2317"/>
                  </a:moveTo>
                  <a:cubicBezTo>
                    <a:pt x="4567" y="2337"/>
                    <a:pt x="4567" y="2348"/>
                    <a:pt x="4565" y="2363"/>
                  </a:cubicBezTo>
                  <a:cubicBezTo>
                    <a:pt x="4564" y="2367"/>
                    <a:pt x="4563" y="2373"/>
                    <a:pt x="4564" y="2375"/>
                  </a:cubicBezTo>
                  <a:cubicBezTo>
                    <a:pt x="4564" y="2377"/>
                    <a:pt x="4566" y="2377"/>
                    <a:pt x="4567" y="2377"/>
                  </a:cubicBezTo>
                  <a:cubicBezTo>
                    <a:pt x="4570" y="2377"/>
                    <a:pt x="4573" y="2371"/>
                    <a:pt x="4577" y="2367"/>
                  </a:cubicBezTo>
                  <a:cubicBezTo>
                    <a:pt x="4596" y="2342"/>
                    <a:pt x="4615" y="2318"/>
                    <a:pt x="4627" y="2291"/>
                  </a:cubicBezTo>
                  <a:cubicBezTo>
                    <a:pt x="4628" y="2288"/>
                    <a:pt x="4630" y="2281"/>
                    <a:pt x="4629" y="2279"/>
                  </a:cubicBezTo>
                  <a:cubicBezTo>
                    <a:pt x="4629" y="2277"/>
                    <a:pt x="4628" y="2274"/>
                    <a:pt x="4626" y="2273"/>
                  </a:cubicBezTo>
                  <a:cubicBezTo>
                    <a:pt x="4624" y="2272"/>
                    <a:pt x="4619" y="2271"/>
                    <a:pt x="4607" y="2270"/>
                  </a:cubicBezTo>
                  <a:cubicBezTo>
                    <a:pt x="4589" y="2269"/>
                    <a:pt x="4543" y="2270"/>
                    <a:pt x="4536" y="2271"/>
                  </a:cubicBezTo>
                  <a:cubicBezTo>
                    <a:pt x="4529" y="2272"/>
                    <a:pt x="4527" y="2274"/>
                    <a:pt x="4527" y="2278"/>
                  </a:cubicBezTo>
                  <a:cubicBezTo>
                    <a:pt x="4528" y="2280"/>
                    <a:pt x="4531" y="2281"/>
                    <a:pt x="4536" y="2283"/>
                  </a:cubicBezTo>
                  <a:cubicBezTo>
                    <a:pt x="4544" y="2284"/>
                    <a:pt x="4559" y="2293"/>
                    <a:pt x="4563" y="2317"/>
                  </a:cubicBezTo>
                  <a:close/>
                  <a:moveTo>
                    <a:pt x="4857" y="2215"/>
                  </a:moveTo>
                  <a:cubicBezTo>
                    <a:pt x="4838" y="2141"/>
                    <a:pt x="4834" y="2128"/>
                    <a:pt x="4831" y="2111"/>
                  </a:cubicBezTo>
                  <a:cubicBezTo>
                    <a:pt x="4828" y="2094"/>
                    <a:pt x="4830" y="2085"/>
                    <a:pt x="4842" y="2079"/>
                  </a:cubicBezTo>
                  <a:cubicBezTo>
                    <a:pt x="4847" y="2076"/>
                    <a:pt x="4855" y="2074"/>
                    <a:pt x="4861" y="2073"/>
                  </a:cubicBezTo>
                  <a:cubicBezTo>
                    <a:pt x="4866" y="2071"/>
                    <a:pt x="4869" y="2069"/>
                    <a:pt x="4868" y="2066"/>
                  </a:cubicBezTo>
                  <a:cubicBezTo>
                    <a:pt x="4867" y="2063"/>
                    <a:pt x="4864" y="2063"/>
                    <a:pt x="4857" y="2064"/>
                  </a:cubicBezTo>
                  <a:cubicBezTo>
                    <a:pt x="4838" y="2069"/>
                    <a:pt x="4803" y="2080"/>
                    <a:pt x="4791" y="2083"/>
                  </a:cubicBezTo>
                  <a:cubicBezTo>
                    <a:pt x="4778" y="2086"/>
                    <a:pt x="4746" y="2093"/>
                    <a:pt x="4724" y="2099"/>
                  </a:cubicBezTo>
                  <a:cubicBezTo>
                    <a:pt x="4716" y="2101"/>
                    <a:pt x="4713" y="2103"/>
                    <a:pt x="4714" y="2106"/>
                  </a:cubicBezTo>
                  <a:cubicBezTo>
                    <a:pt x="4715" y="2110"/>
                    <a:pt x="4718" y="2110"/>
                    <a:pt x="4724" y="2108"/>
                  </a:cubicBezTo>
                  <a:cubicBezTo>
                    <a:pt x="4730" y="2107"/>
                    <a:pt x="4736" y="2106"/>
                    <a:pt x="4740" y="2106"/>
                  </a:cubicBezTo>
                  <a:cubicBezTo>
                    <a:pt x="4757" y="2105"/>
                    <a:pt x="4763" y="2112"/>
                    <a:pt x="4768" y="2128"/>
                  </a:cubicBezTo>
                  <a:cubicBezTo>
                    <a:pt x="4773" y="2143"/>
                    <a:pt x="4777" y="2157"/>
                    <a:pt x="4796" y="2231"/>
                  </a:cubicBezTo>
                  <a:cubicBezTo>
                    <a:pt x="4818" y="2317"/>
                    <a:pt x="4818" y="2317"/>
                    <a:pt x="4818" y="2317"/>
                  </a:cubicBezTo>
                  <a:cubicBezTo>
                    <a:pt x="4830" y="2362"/>
                    <a:pt x="4840" y="2400"/>
                    <a:pt x="4843" y="2421"/>
                  </a:cubicBezTo>
                  <a:cubicBezTo>
                    <a:pt x="4845" y="2436"/>
                    <a:pt x="4845" y="2447"/>
                    <a:pt x="4836" y="2452"/>
                  </a:cubicBezTo>
                  <a:cubicBezTo>
                    <a:pt x="4832" y="2454"/>
                    <a:pt x="4826" y="2456"/>
                    <a:pt x="4819" y="2458"/>
                  </a:cubicBezTo>
                  <a:cubicBezTo>
                    <a:pt x="4813" y="2460"/>
                    <a:pt x="4811" y="2462"/>
                    <a:pt x="4812" y="2464"/>
                  </a:cubicBezTo>
                  <a:cubicBezTo>
                    <a:pt x="4813" y="2468"/>
                    <a:pt x="4817" y="2468"/>
                    <a:pt x="4823" y="2467"/>
                  </a:cubicBezTo>
                  <a:cubicBezTo>
                    <a:pt x="4843" y="2462"/>
                    <a:pt x="4873" y="2452"/>
                    <a:pt x="4885" y="2449"/>
                  </a:cubicBezTo>
                  <a:cubicBezTo>
                    <a:pt x="4924" y="2439"/>
                    <a:pt x="4957" y="2433"/>
                    <a:pt x="5027" y="2415"/>
                  </a:cubicBezTo>
                  <a:cubicBezTo>
                    <a:pt x="5052" y="2408"/>
                    <a:pt x="5054" y="2406"/>
                    <a:pt x="5054" y="2394"/>
                  </a:cubicBezTo>
                  <a:cubicBezTo>
                    <a:pt x="5054" y="2379"/>
                    <a:pt x="5048" y="2341"/>
                    <a:pt x="5047" y="2336"/>
                  </a:cubicBezTo>
                  <a:cubicBezTo>
                    <a:pt x="5045" y="2330"/>
                    <a:pt x="5044" y="2328"/>
                    <a:pt x="5041" y="2328"/>
                  </a:cubicBezTo>
                  <a:cubicBezTo>
                    <a:pt x="5037" y="2330"/>
                    <a:pt x="5037" y="2333"/>
                    <a:pt x="5037" y="2337"/>
                  </a:cubicBezTo>
                  <a:cubicBezTo>
                    <a:pt x="5039" y="2347"/>
                    <a:pt x="5036" y="2362"/>
                    <a:pt x="5032" y="2370"/>
                  </a:cubicBezTo>
                  <a:cubicBezTo>
                    <a:pt x="5024" y="2386"/>
                    <a:pt x="5005" y="2392"/>
                    <a:pt x="4979" y="2398"/>
                  </a:cubicBezTo>
                  <a:cubicBezTo>
                    <a:pt x="4941" y="2408"/>
                    <a:pt x="4927" y="2408"/>
                    <a:pt x="4917" y="2403"/>
                  </a:cubicBezTo>
                  <a:cubicBezTo>
                    <a:pt x="4904" y="2397"/>
                    <a:pt x="4896" y="2363"/>
                    <a:pt x="4879" y="2301"/>
                  </a:cubicBezTo>
                  <a:lnTo>
                    <a:pt x="4857" y="2215"/>
                  </a:lnTo>
                  <a:close/>
                  <a:moveTo>
                    <a:pt x="5146" y="2221"/>
                  </a:moveTo>
                  <a:cubicBezTo>
                    <a:pt x="5162" y="2268"/>
                    <a:pt x="5175" y="2305"/>
                    <a:pt x="5179" y="2326"/>
                  </a:cubicBezTo>
                  <a:cubicBezTo>
                    <a:pt x="5183" y="2340"/>
                    <a:pt x="5183" y="2350"/>
                    <a:pt x="5174" y="2355"/>
                  </a:cubicBezTo>
                  <a:cubicBezTo>
                    <a:pt x="5170" y="2357"/>
                    <a:pt x="5165" y="2360"/>
                    <a:pt x="5157" y="2363"/>
                  </a:cubicBezTo>
                  <a:cubicBezTo>
                    <a:pt x="5152" y="2364"/>
                    <a:pt x="5150" y="2367"/>
                    <a:pt x="5151" y="2369"/>
                  </a:cubicBezTo>
                  <a:cubicBezTo>
                    <a:pt x="5152" y="2372"/>
                    <a:pt x="5156" y="2373"/>
                    <a:pt x="5162" y="2371"/>
                  </a:cubicBezTo>
                  <a:cubicBezTo>
                    <a:pt x="5181" y="2364"/>
                    <a:pt x="5211" y="2352"/>
                    <a:pt x="5222" y="2348"/>
                  </a:cubicBezTo>
                  <a:cubicBezTo>
                    <a:pt x="5234" y="2344"/>
                    <a:pt x="5265" y="2335"/>
                    <a:pt x="5296" y="2324"/>
                  </a:cubicBezTo>
                  <a:cubicBezTo>
                    <a:pt x="5302" y="2322"/>
                    <a:pt x="5305" y="2320"/>
                    <a:pt x="5304" y="2316"/>
                  </a:cubicBezTo>
                  <a:cubicBezTo>
                    <a:pt x="5303" y="2314"/>
                    <a:pt x="5300" y="2313"/>
                    <a:pt x="5295" y="2315"/>
                  </a:cubicBezTo>
                  <a:cubicBezTo>
                    <a:pt x="5288" y="2318"/>
                    <a:pt x="5277" y="2320"/>
                    <a:pt x="5270" y="2322"/>
                  </a:cubicBezTo>
                  <a:cubicBezTo>
                    <a:pt x="5255" y="2325"/>
                    <a:pt x="5249" y="2317"/>
                    <a:pt x="5243" y="2305"/>
                  </a:cubicBezTo>
                  <a:cubicBezTo>
                    <a:pt x="5234" y="2285"/>
                    <a:pt x="5221" y="2247"/>
                    <a:pt x="5205" y="2201"/>
                  </a:cubicBezTo>
                  <a:cubicBezTo>
                    <a:pt x="5176" y="2117"/>
                    <a:pt x="5176" y="2117"/>
                    <a:pt x="5176" y="2117"/>
                  </a:cubicBezTo>
                  <a:cubicBezTo>
                    <a:pt x="5151" y="2045"/>
                    <a:pt x="5147" y="2032"/>
                    <a:pt x="5142" y="2016"/>
                  </a:cubicBezTo>
                  <a:cubicBezTo>
                    <a:pt x="5138" y="1999"/>
                    <a:pt x="5139" y="1990"/>
                    <a:pt x="5151" y="1983"/>
                  </a:cubicBezTo>
                  <a:cubicBezTo>
                    <a:pt x="5156" y="1980"/>
                    <a:pt x="5160" y="1978"/>
                    <a:pt x="5165" y="1976"/>
                  </a:cubicBezTo>
                  <a:cubicBezTo>
                    <a:pt x="5169" y="1975"/>
                    <a:pt x="5172" y="1973"/>
                    <a:pt x="5171" y="1969"/>
                  </a:cubicBezTo>
                  <a:cubicBezTo>
                    <a:pt x="5169" y="1966"/>
                    <a:pt x="5165" y="1967"/>
                    <a:pt x="5159" y="1968"/>
                  </a:cubicBezTo>
                  <a:cubicBezTo>
                    <a:pt x="5141" y="1975"/>
                    <a:pt x="5113" y="1986"/>
                    <a:pt x="5102" y="1990"/>
                  </a:cubicBezTo>
                  <a:cubicBezTo>
                    <a:pt x="5087" y="1995"/>
                    <a:pt x="5057" y="2004"/>
                    <a:pt x="5039" y="2010"/>
                  </a:cubicBezTo>
                  <a:cubicBezTo>
                    <a:pt x="5031" y="2013"/>
                    <a:pt x="5028" y="2015"/>
                    <a:pt x="5029" y="2018"/>
                  </a:cubicBezTo>
                  <a:cubicBezTo>
                    <a:pt x="5030" y="2022"/>
                    <a:pt x="5033" y="2022"/>
                    <a:pt x="5038" y="2020"/>
                  </a:cubicBezTo>
                  <a:cubicBezTo>
                    <a:pt x="5044" y="2018"/>
                    <a:pt x="5050" y="2016"/>
                    <a:pt x="5056" y="2016"/>
                  </a:cubicBezTo>
                  <a:cubicBezTo>
                    <a:pt x="5067" y="2015"/>
                    <a:pt x="5075" y="2021"/>
                    <a:pt x="5081" y="2037"/>
                  </a:cubicBezTo>
                  <a:cubicBezTo>
                    <a:pt x="5087" y="2052"/>
                    <a:pt x="5092" y="2065"/>
                    <a:pt x="5117" y="2138"/>
                  </a:cubicBezTo>
                  <a:lnTo>
                    <a:pt x="5146" y="2221"/>
                  </a:lnTo>
                  <a:close/>
                  <a:moveTo>
                    <a:pt x="5456" y="2104"/>
                  </a:moveTo>
                  <a:cubicBezTo>
                    <a:pt x="5474" y="2147"/>
                    <a:pt x="5490" y="2183"/>
                    <a:pt x="5496" y="2204"/>
                  </a:cubicBezTo>
                  <a:cubicBezTo>
                    <a:pt x="5501" y="2218"/>
                    <a:pt x="5502" y="2229"/>
                    <a:pt x="5494" y="2235"/>
                  </a:cubicBezTo>
                  <a:cubicBezTo>
                    <a:pt x="5490" y="2238"/>
                    <a:pt x="5485" y="2241"/>
                    <a:pt x="5478" y="2244"/>
                  </a:cubicBezTo>
                  <a:cubicBezTo>
                    <a:pt x="5472" y="2246"/>
                    <a:pt x="5471" y="2248"/>
                    <a:pt x="5472" y="2251"/>
                  </a:cubicBezTo>
                  <a:cubicBezTo>
                    <a:pt x="5473" y="2254"/>
                    <a:pt x="5477" y="2254"/>
                    <a:pt x="5483" y="2251"/>
                  </a:cubicBezTo>
                  <a:cubicBezTo>
                    <a:pt x="5502" y="2243"/>
                    <a:pt x="5530" y="2229"/>
                    <a:pt x="5541" y="2225"/>
                  </a:cubicBezTo>
                  <a:cubicBezTo>
                    <a:pt x="5554" y="2219"/>
                    <a:pt x="5584" y="2208"/>
                    <a:pt x="5614" y="2195"/>
                  </a:cubicBezTo>
                  <a:cubicBezTo>
                    <a:pt x="5619" y="2193"/>
                    <a:pt x="5622" y="2190"/>
                    <a:pt x="5621" y="2187"/>
                  </a:cubicBezTo>
                  <a:cubicBezTo>
                    <a:pt x="5620" y="2184"/>
                    <a:pt x="5617" y="2184"/>
                    <a:pt x="5612" y="2186"/>
                  </a:cubicBezTo>
                  <a:cubicBezTo>
                    <a:pt x="5605" y="2189"/>
                    <a:pt x="5595" y="2193"/>
                    <a:pt x="5587" y="2195"/>
                  </a:cubicBezTo>
                  <a:cubicBezTo>
                    <a:pt x="5573" y="2199"/>
                    <a:pt x="5566" y="2190"/>
                    <a:pt x="5559" y="2177"/>
                  </a:cubicBezTo>
                  <a:cubicBezTo>
                    <a:pt x="5548" y="2158"/>
                    <a:pt x="5532" y="2122"/>
                    <a:pt x="5514" y="2079"/>
                  </a:cubicBezTo>
                  <a:cubicBezTo>
                    <a:pt x="5432" y="1889"/>
                    <a:pt x="5432" y="1889"/>
                    <a:pt x="5432" y="1889"/>
                  </a:cubicBezTo>
                  <a:cubicBezTo>
                    <a:pt x="5491" y="1866"/>
                    <a:pt x="5491" y="1866"/>
                    <a:pt x="5491" y="1866"/>
                  </a:cubicBezTo>
                  <a:cubicBezTo>
                    <a:pt x="5533" y="1849"/>
                    <a:pt x="5551" y="1856"/>
                    <a:pt x="5557" y="1868"/>
                  </a:cubicBezTo>
                  <a:cubicBezTo>
                    <a:pt x="5560" y="1873"/>
                    <a:pt x="5560" y="1873"/>
                    <a:pt x="5560" y="1873"/>
                  </a:cubicBezTo>
                  <a:cubicBezTo>
                    <a:pt x="5563" y="1880"/>
                    <a:pt x="5565" y="1882"/>
                    <a:pt x="5569" y="1880"/>
                  </a:cubicBezTo>
                  <a:cubicBezTo>
                    <a:pt x="5572" y="1879"/>
                    <a:pt x="5571" y="1876"/>
                    <a:pt x="5570" y="1871"/>
                  </a:cubicBezTo>
                  <a:cubicBezTo>
                    <a:pt x="5565" y="1859"/>
                    <a:pt x="5552" y="1827"/>
                    <a:pt x="5548" y="1817"/>
                  </a:cubicBezTo>
                  <a:cubicBezTo>
                    <a:pt x="5545" y="1810"/>
                    <a:pt x="5543" y="1807"/>
                    <a:pt x="5540" y="1809"/>
                  </a:cubicBezTo>
                  <a:cubicBezTo>
                    <a:pt x="5536" y="1810"/>
                    <a:pt x="5527" y="1820"/>
                    <a:pt x="5498" y="1832"/>
                  </a:cubicBezTo>
                  <a:cubicBezTo>
                    <a:pt x="5315" y="1911"/>
                    <a:pt x="5315" y="1911"/>
                    <a:pt x="5315" y="1911"/>
                  </a:cubicBezTo>
                  <a:cubicBezTo>
                    <a:pt x="5299" y="1918"/>
                    <a:pt x="5281" y="1924"/>
                    <a:pt x="5267" y="1929"/>
                  </a:cubicBezTo>
                  <a:cubicBezTo>
                    <a:pt x="5255" y="1933"/>
                    <a:pt x="5248" y="1930"/>
                    <a:pt x="5245" y="1932"/>
                  </a:cubicBezTo>
                  <a:cubicBezTo>
                    <a:pt x="5242" y="1933"/>
                    <a:pt x="5242" y="1936"/>
                    <a:pt x="5243" y="1943"/>
                  </a:cubicBezTo>
                  <a:cubicBezTo>
                    <a:pt x="5244" y="1947"/>
                    <a:pt x="5253" y="1993"/>
                    <a:pt x="5256" y="2000"/>
                  </a:cubicBezTo>
                  <a:cubicBezTo>
                    <a:pt x="5259" y="2005"/>
                    <a:pt x="5261" y="2007"/>
                    <a:pt x="5264" y="2006"/>
                  </a:cubicBezTo>
                  <a:cubicBezTo>
                    <a:pt x="5266" y="2005"/>
                    <a:pt x="5267" y="2002"/>
                    <a:pt x="5266" y="1998"/>
                  </a:cubicBezTo>
                  <a:cubicBezTo>
                    <a:pt x="5266" y="1994"/>
                    <a:pt x="5266" y="1988"/>
                    <a:pt x="5267" y="1978"/>
                  </a:cubicBezTo>
                  <a:cubicBezTo>
                    <a:pt x="5270" y="1966"/>
                    <a:pt x="5280" y="1958"/>
                    <a:pt x="5307" y="1946"/>
                  </a:cubicBezTo>
                  <a:cubicBezTo>
                    <a:pt x="5374" y="1914"/>
                    <a:pt x="5374" y="1914"/>
                    <a:pt x="5374" y="1914"/>
                  </a:cubicBezTo>
                  <a:lnTo>
                    <a:pt x="5456" y="2104"/>
                  </a:lnTo>
                  <a:close/>
                  <a:moveTo>
                    <a:pt x="5813" y="1935"/>
                  </a:moveTo>
                  <a:cubicBezTo>
                    <a:pt x="5835" y="1976"/>
                    <a:pt x="5853" y="2011"/>
                    <a:pt x="5861" y="2031"/>
                  </a:cubicBezTo>
                  <a:cubicBezTo>
                    <a:pt x="5867" y="2045"/>
                    <a:pt x="5869" y="2056"/>
                    <a:pt x="5861" y="2063"/>
                  </a:cubicBezTo>
                  <a:cubicBezTo>
                    <a:pt x="5858" y="2065"/>
                    <a:pt x="5853" y="2069"/>
                    <a:pt x="5846" y="2073"/>
                  </a:cubicBezTo>
                  <a:cubicBezTo>
                    <a:pt x="5841" y="2075"/>
                    <a:pt x="5840" y="2078"/>
                    <a:pt x="5841" y="2080"/>
                  </a:cubicBezTo>
                  <a:cubicBezTo>
                    <a:pt x="5843" y="2083"/>
                    <a:pt x="5846" y="2083"/>
                    <a:pt x="5853" y="2080"/>
                  </a:cubicBezTo>
                  <a:cubicBezTo>
                    <a:pt x="5870" y="2070"/>
                    <a:pt x="5898" y="2054"/>
                    <a:pt x="5908" y="2049"/>
                  </a:cubicBezTo>
                  <a:cubicBezTo>
                    <a:pt x="5920" y="2042"/>
                    <a:pt x="5949" y="2028"/>
                    <a:pt x="5978" y="2013"/>
                  </a:cubicBezTo>
                  <a:cubicBezTo>
                    <a:pt x="5983" y="2010"/>
                    <a:pt x="5986" y="2007"/>
                    <a:pt x="5984" y="2004"/>
                  </a:cubicBezTo>
                  <a:cubicBezTo>
                    <a:pt x="5983" y="2002"/>
                    <a:pt x="5980" y="2001"/>
                    <a:pt x="5976" y="2004"/>
                  </a:cubicBezTo>
                  <a:cubicBezTo>
                    <a:pt x="5969" y="2008"/>
                    <a:pt x="5958" y="2012"/>
                    <a:pt x="5952" y="2014"/>
                  </a:cubicBezTo>
                  <a:cubicBezTo>
                    <a:pt x="5937" y="2020"/>
                    <a:pt x="5930" y="2011"/>
                    <a:pt x="5922" y="2000"/>
                  </a:cubicBezTo>
                  <a:cubicBezTo>
                    <a:pt x="5909" y="1982"/>
                    <a:pt x="5890" y="1947"/>
                    <a:pt x="5869" y="1906"/>
                  </a:cubicBezTo>
                  <a:cubicBezTo>
                    <a:pt x="5772" y="1723"/>
                    <a:pt x="5772" y="1723"/>
                    <a:pt x="5772" y="1723"/>
                  </a:cubicBezTo>
                  <a:cubicBezTo>
                    <a:pt x="5829" y="1695"/>
                    <a:pt x="5829" y="1695"/>
                    <a:pt x="5829" y="1695"/>
                  </a:cubicBezTo>
                  <a:cubicBezTo>
                    <a:pt x="5869" y="1675"/>
                    <a:pt x="5887" y="1681"/>
                    <a:pt x="5894" y="1692"/>
                  </a:cubicBezTo>
                  <a:cubicBezTo>
                    <a:pt x="5897" y="1696"/>
                    <a:pt x="5897" y="1696"/>
                    <a:pt x="5897" y="1696"/>
                  </a:cubicBezTo>
                  <a:cubicBezTo>
                    <a:pt x="5901" y="1703"/>
                    <a:pt x="5903" y="1704"/>
                    <a:pt x="5907" y="1703"/>
                  </a:cubicBezTo>
                  <a:cubicBezTo>
                    <a:pt x="5910" y="1701"/>
                    <a:pt x="5909" y="1698"/>
                    <a:pt x="5907" y="1693"/>
                  </a:cubicBezTo>
                  <a:cubicBezTo>
                    <a:pt x="5901" y="1682"/>
                    <a:pt x="5886" y="1650"/>
                    <a:pt x="5881" y="1641"/>
                  </a:cubicBezTo>
                  <a:cubicBezTo>
                    <a:pt x="5878" y="1634"/>
                    <a:pt x="5876" y="1632"/>
                    <a:pt x="5872" y="1634"/>
                  </a:cubicBezTo>
                  <a:cubicBezTo>
                    <a:pt x="5869" y="1635"/>
                    <a:pt x="5861" y="1646"/>
                    <a:pt x="5832" y="1661"/>
                  </a:cubicBezTo>
                  <a:cubicBezTo>
                    <a:pt x="5656" y="1755"/>
                    <a:pt x="5656" y="1755"/>
                    <a:pt x="5656" y="1755"/>
                  </a:cubicBezTo>
                  <a:cubicBezTo>
                    <a:pt x="5641" y="1762"/>
                    <a:pt x="5624" y="1770"/>
                    <a:pt x="5610" y="1776"/>
                  </a:cubicBezTo>
                  <a:cubicBezTo>
                    <a:pt x="5599" y="1781"/>
                    <a:pt x="5592" y="1779"/>
                    <a:pt x="5588" y="1781"/>
                  </a:cubicBezTo>
                  <a:cubicBezTo>
                    <a:pt x="5585" y="1782"/>
                    <a:pt x="5586" y="1785"/>
                    <a:pt x="5587" y="1792"/>
                  </a:cubicBezTo>
                  <a:cubicBezTo>
                    <a:pt x="5588" y="1796"/>
                    <a:pt x="5602" y="1841"/>
                    <a:pt x="5605" y="1848"/>
                  </a:cubicBezTo>
                  <a:cubicBezTo>
                    <a:pt x="5608" y="1853"/>
                    <a:pt x="5610" y="1855"/>
                    <a:pt x="5613" y="1853"/>
                  </a:cubicBezTo>
                  <a:cubicBezTo>
                    <a:pt x="5616" y="1852"/>
                    <a:pt x="5616" y="1849"/>
                    <a:pt x="5615" y="1845"/>
                  </a:cubicBezTo>
                  <a:cubicBezTo>
                    <a:pt x="5614" y="1841"/>
                    <a:pt x="5614" y="1834"/>
                    <a:pt x="5615" y="1826"/>
                  </a:cubicBezTo>
                  <a:cubicBezTo>
                    <a:pt x="5616" y="1812"/>
                    <a:pt x="5626" y="1804"/>
                    <a:pt x="5651" y="1790"/>
                  </a:cubicBezTo>
                  <a:cubicBezTo>
                    <a:pt x="5716" y="1752"/>
                    <a:pt x="5716" y="1752"/>
                    <a:pt x="5716" y="1752"/>
                  </a:cubicBezTo>
                  <a:lnTo>
                    <a:pt x="5813" y="1935"/>
                  </a:lnTo>
                  <a:close/>
                  <a:moveTo>
                    <a:pt x="6098" y="1774"/>
                  </a:moveTo>
                  <a:cubicBezTo>
                    <a:pt x="6122" y="1813"/>
                    <a:pt x="6144" y="1848"/>
                    <a:pt x="6152" y="1867"/>
                  </a:cubicBezTo>
                  <a:cubicBezTo>
                    <a:pt x="6159" y="1880"/>
                    <a:pt x="6162" y="1891"/>
                    <a:pt x="6155" y="1898"/>
                  </a:cubicBezTo>
                  <a:cubicBezTo>
                    <a:pt x="6152" y="1901"/>
                    <a:pt x="6147" y="1905"/>
                    <a:pt x="6141" y="1909"/>
                  </a:cubicBezTo>
                  <a:cubicBezTo>
                    <a:pt x="6136" y="1912"/>
                    <a:pt x="6135" y="1915"/>
                    <a:pt x="6136" y="1917"/>
                  </a:cubicBezTo>
                  <a:cubicBezTo>
                    <a:pt x="6138" y="1920"/>
                    <a:pt x="6142" y="1919"/>
                    <a:pt x="6147" y="1916"/>
                  </a:cubicBezTo>
                  <a:cubicBezTo>
                    <a:pt x="6164" y="1905"/>
                    <a:pt x="6191" y="1887"/>
                    <a:pt x="6200" y="1881"/>
                  </a:cubicBezTo>
                  <a:cubicBezTo>
                    <a:pt x="6225" y="1865"/>
                    <a:pt x="6256" y="1850"/>
                    <a:pt x="6320" y="1809"/>
                  </a:cubicBezTo>
                  <a:cubicBezTo>
                    <a:pt x="6336" y="1799"/>
                    <a:pt x="6340" y="1796"/>
                    <a:pt x="6336" y="1783"/>
                  </a:cubicBezTo>
                  <a:cubicBezTo>
                    <a:pt x="6333" y="1773"/>
                    <a:pt x="6318" y="1742"/>
                    <a:pt x="6312" y="1733"/>
                  </a:cubicBezTo>
                  <a:cubicBezTo>
                    <a:pt x="6309" y="1728"/>
                    <a:pt x="6307" y="1725"/>
                    <a:pt x="6303" y="1727"/>
                  </a:cubicBezTo>
                  <a:cubicBezTo>
                    <a:pt x="6300" y="1729"/>
                    <a:pt x="6301" y="1731"/>
                    <a:pt x="6303" y="1736"/>
                  </a:cubicBezTo>
                  <a:cubicBezTo>
                    <a:pt x="6311" y="1756"/>
                    <a:pt x="6311" y="1768"/>
                    <a:pt x="6303" y="1780"/>
                  </a:cubicBezTo>
                  <a:cubicBezTo>
                    <a:pt x="6296" y="1792"/>
                    <a:pt x="6277" y="1804"/>
                    <a:pt x="6267" y="1810"/>
                  </a:cubicBezTo>
                  <a:cubicBezTo>
                    <a:pt x="6223" y="1838"/>
                    <a:pt x="6212" y="1836"/>
                    <a:pt x="6193" y="1807"/>
                  </a:cubicBezTo>
                  <a:cubicBezTo>
                    <a:pt x="6185" y="1795"/>
                    <a:pt x="6160" y="1755"/>
                    <a:pt x="6151" y="1741"/>
                  </a:cubicBezTo>
                  <a:cubicBezTo>
                    <a:pt x="6130" y="1707"/>
                    <a:pt x="6130" y="1707"/>
                    <a:pt x="6130" y="1707"/>
                  </a:cubicBezTo>
                  <a:cubicBezTo>
                    <a:pt x="6129" y="1704"/>
                    <a:pt x="6128" y="1703"/>
                    <a:pt x="6130" y="1701"/>
                  </a:cubicBezTo>
                  <a:cubicBezTo>
                    <a:pt x="6140" y="1695"/>
                    <a:pt x="6183" y="1669"/>
                    <a:pt x="6191" y="1664"/>
                  </a:cubicBezTo>
                  <a:cubicBezTo>
                    <a:pt x="6208" y="1656"/>
                    <a:pt x="6218" y="1659"/>
                    <a:pt x="6226" y="1666"/>
                  </a:cubicBezTo>
                  <a:cubicBezTo>
                    <a:pt x="6230" y="1671"/>
                    <a:pt x="6234" y="1676"/>
                    <a:pt x="6237" y="1680"/>
                  </a:cubicBezTo>
                  <a:cubicBezTo>
                    <a:pt x="6239" y="1682"/>
                    <a:pt x="6240" y="1684"/>
                    <a:pt x="6243" y="1682"/>
                  </a:cubicBezTo>
                  <a:cubicBezTo>
                    <a:pt x="6247" y="1679"/>
                    <a:pt x="6244" y="1675"/>
                    <a:pt x="6242" y="1671"/>
                  </a:cubicBezTo>
                  <a:cubicBezTo>
                    <a:pt x="6240" y="1668"/>
                    <a:pt x="6230" y="1651"/>
                    <a:pt x="6226" y="1642"/>
                  </a:cubicBezTo>
                  <a:cubicBezTo>
                    <a:pt x="6213" y="1619"/>
                    <a:pt x="6211" y="1611"/>
                    <a:pt x="6210" y="1608"/>
                  </a:cubicBezTo>
                  <a:cubicBezTo>
                    <a:pt x="6208" y="1606"/>
                    <a:pt x="6206" y="1606"/>
                    <a:pt x="6204" y="1607"/>
                  </a:cubicBezTo>
                  <a:cubicBezTo>
                    <a:pt x="6202" y="1608"/>
                    <a:pt x="6202" y="1611"/>
                    <a:pt x="6201" y="1617"/>
                  </a:cubicBezTo>
                  <a:cubicBezTo>
                    <a:pt x="6200" y="1623"/>
                    <a:pt x="6194" y="1629"/>
                    <a:pt x="6185" y="1636"/>
                  </a:cubicBezTo>
                  <a:cubicBezTo>
                    <a:pt x="6176" y="1643"/>
                    <a:pt x="6127" y="1673"/>
                    <a:pt x="6117" y="1680"/>
                  </a:cubicBezTo>
                  <a:cubicBezTo>
                    <a:pt x="6114" y="1681"/>
                    <a:pt x="6113" y="1680"/>
                    <a:pt x="6112" y="1677"/>
                  </a:cubicBezTo>
                  <a:cubicBezTo>
                    <a:pt x="6043" y="1569"/>
                    <a:pt x="6043" y="1569"/>
                    <a:pt x="6043" y="1569"/>
                  </a:cubicBezTo>
                  <a:cubicBezTo>
                    <a:pt x="6041" y="1566"/>
                    <a:pt x="6041" y="1564"/>
                    <a:pt x="6043" y="1563"/>
                  </a:cubicBezTo>
                  <a:cubicBezTo>
                    <a:pt x="6052" y="1558"/>
                    <a:pt x="6097" y="1530"/>
                    <a:pt x="6105" y="1527"/>
                  </a:cubicBezTo>
                  <a:cubicBezTo>
                    <a:pt x="6128" y="1516"/>
                    <a:pt x="6136" y="1518"/>
                    <a:pt x="6143" y="1524"/>
                  </a:cubicBezTo>
                  <a:cubicBezTo>
                    <a:pt x="6149" y="1528"/>
                    <a:pt x="6154" y="1535"/>
                    <a:pt x="6156" y="1537"/>
                  </a:cubicBezTo>
                  <a:cubicBezTo>
                    <a:pt x="6158" y="1541"/>
                    <a:pt x="6160" y="1543"/>
                    <a:pt x="6163" y="1541"/>
                  </a:cubicBezTo>
                  <a:cubicBezTo>
                    <a:pt x="6166" y="1539"/>
                    <a:pt x="6165" y="1536"/>
                    <a:pt x="6164" y="1534"/>
                  </a:cubicBezTo>
                  <a:cubicBezTo>
                    <a:pt x="6162" y="1528"/>
                    <a:pt x="6151" y="1509"/>
                    <a:pt x="6149" y="1504"/>
                  </a:cubicBezTo>
                  <a:cubicBezTo>
                    <a:pt x="6138" y="1484"/>
                    <a:pt x="6137" y="1478"/>
                    <a:pt x="6135" y="1474"/>
                  </a:cubicBezTo>
                  <a:cubicBezTo>
                    <a:pt x="6133" y="1472"/>
                    <a:pt x="6132" y="1471"/>
                    <a:pt x="6130" y="1472"/>
                  </a:cubicBezTo>
                  <a:cubicBezTo>
                    <a:pt x="6128" y="1474"/>
                    <a:pt x="6126" y="1477"/>
                    <a:pt x="6124" y="1478"/>
                  </a:cubicBezTo>
                  <a:cubicBezTo>
                    <a:pt x="6121" y="1481"/>
                    <a:pt x="6115" y="1487"/>
                    <a:pt x="6107" y="1492"/>
                  </a:cubicBezTo>
                  <a:cubicBezTo>
                    <a:pt x="6100" y="1498"/>
                    <a:pt x="6015" y="1551"/>
                    <a:pt x="6001" y="1560"/>
                  </a:cubicBezTo>
                  <a:cubicBezTo>
                    <a:pt x="5989" y="1567"/>
                    <a:pt x="5962" y="1583"/>
                    <a:pt x="5939" y="1597"/>
                  </a:cubicBezTo>
                  <a:cubicBezTo>
                    <a:pt x="5932" y="1601"/>
                    <a:pt x="5930" y="1604"/>
                    <a:pt x="5932" y="1607"/>
                  </a:cubicBezTo>
                  <a:cubicBezTo>
                    <a:pt x="5934" y="1610"/>
                    <a:pt x="5937" y="1609"/>
                    <a:pt x="5942" y="1606"/>
                  </a:cubicBezTo>
                  <a:cubicBezTo>
                    <a:pt x="5948" y="1602"/>
                    <a:pt x="5955" y="1598"/>
                    <a:pt x="5959" y="1597"/>
                  </a:cubicBezTo>
                  <a:cubicBezTo>
                    <a:pt x="5975" y="1591"/>
                    <a:pt x="5983" y="1596"/>
                    <a:pt x="5993" y="1610"/>
                  </a:cubicBezTo>
                  <a:cubicBezTo>
                    <a:pt x="6002" y="1623"/>
                    <a:pt x="6010" y="1635"/>
                    <a:pt x="6050" y="1699"/>
                  </a:cubicBezTo>
                  <a:lnTo>
                    <a:pt x="6098" y="1774"/>
                  </a:lnTo>
                  <a:close/>
                  <a:moveTo>
                    <a:pt x="6394" y="1581"/>
                  </a:moveTo>
                  <a:cubicBezTo>
                    <a:pt x="6422" y="1618"/>
                    <a:pt x="6445" y="1651"/>
                    <a:pt x="6456" y="1669"/>
                  </a:cubicBezTo>
                  <a:cubicBezTo>
                    <a:pt x="6463" y="1682"/>
                    <a:pt x="6467" y="1693"/>
                    <a:pt x="6460" y="1700"/>
                  </a:cubicBezTo>
                  <a:cubicBezTo>
                    <a:pt x="6457" y="1704"/>
                    <a:pt x="6453" y="1708"/>
                    <a:pt x="6447" y="1712"/>
                  </a:cubicBezTo>
                  <a:cubicBezTo>
                    <a:pt x="6442" y="1716"/>
                    <a:pt x="6441" y="1718"/>
                    <a:pt x="6442" y="1720"/>
                  </a:cubicBezTo>
                  <a:cubicBezTo>
                    <a:pt x="6445" y="1723"/>
                    <a:pt x="6448" y="1722"/>
                    <a:pt x="6454" y="1718"/>
                  </a:cubicBezTo>
                  <a:cubicBezTo>
                    <a:pt x="6470" y="1707"/>
                    <a:pt x="6495" y="1687"/>
                    <a:pt x="6502" y="1681"/>
                  </a:cubicBezTo>
                  <a:cubicBezTo>
                    <a:pt x="6509" y="1677"/>
                    <a:pt x="6540" y="1656"/>
                    <a:pt x="6563" y="1639"/>
                  </a:cubicBezTo>
                  <a:cubicBezTo>
                    <a:pt x="6568" y="1635"/>
                    <a:pt x="6571" y="1632"/>
                    <a:pt x="6568" y="1629"/>
                  </a:cubicBezTo>
                  <a:cubicBezTo>
                    <a:pt x="6567" y="1627"/>
                    <a:pt x="6564" y="1627"/>
                    <a:pt x="6561" y="1629"/>
                  </a:cubicBezTo>
                  <a:cubicBezTo>
                    <a:pt x="6556" y="1633"/>
                    <a:pt x="6547" y="1638"/>
                    <a:pt x="6540" y="1642"/>
                  </a:cubicBezTo>
                  <a:cubicBezTo>
                    <a:pt x="6526" y="1649"/>
                    <a:pt x="6518" y="1642"/>
                    <a:pt x="6508" y="1631"/>
                  </a:cubicBezTo>
                  <a:cubicBezTo>
                    <a:pt x="6493" y="1616"/>
                    <a:pt x="6470" y="1584"/>
                    <a:pt x="6442" y="1546"/>
                  </a:cubicBezTo>
                  <a:cubicBezTo>
                    <a:pt x="6438" y="1540"/>
                    <a:pt x="6438" y="1540"/>
                    <a:pt x="6438" y="1540"/>
                  </a:cubicBezTo>
                  <a:cubicBezTo>
                    <a:pt x="6436" y="1537"/>
                    <a:pt x="6437" y="1536"/>
                    <a:pt x="6439" y="1534"/>
                  </a:cubicBezTo>
                  <a:cubicBezTo>
                    <a:pt x="6475" y="1509"/>
                    <a:pt x="6475" y="1509"/>
                    <a:pt x="6475" y="1509"/>
                  </a:cubicBezTo>
                  <a:cubicBezTo>
                    <a:pt x="6478" y="1507"/>
                    <a:pt x="6481" y="1506"/>
                    <a:pt x="6484" y="1507"/>
                  </a:cubicBezTo>
                  <a:cubicBezTo>
                    <a:pt x="6495" y="1509"/>
                    <a:pt x="6533" y="1523"/>
                    <a:pt x="6566" y="1533"/>
                  </a:cubicBezTo>
                  <a:cubicBezTo>
                    <a:pt x="6612" y="1548"/>
                    <a:pt x="6641" y="1556"/>
                    <a:pt x="6665" y="1553"/>
                  </a:cubicBezTo>
                  <a:cubicBezTo>
                    <a:pt x="6680" y="1551"/>
                    <a:pt x="6691" y="1546"/>
                    <a:pt x="6714" y="1529"/>
                  </a:cubicBezTo>
                  <a:cubicBezTo>
                    <a:pt x="6753" y="1501"/>
                    <a:pt x="6753" y="1501"/>
                    <a:pt x="6753" y="1501"/>
                  </a:cubicBezTo>
                  <a:cubicBezTo>
                    <a:pt x="6758" y="1497"/>
                    <a:pt x="6760" y="1494"/>
                    <a:pt x="6758" y="1491"/>
                  </a:cubicBezTo>
                  <a:cubicBezTo>
                    <a:pt x="6756" y="1489"/>
                    <a:pt x="6754" y="1489"/>
                    <a:pt x="6751" y="1492"/>
                  </a:cubicBezTo>
                  <a:cubicBezTo>
                    <a:pt x="6747" y="1494"/>
                    <a:pt x="6743" y="1496"/>
                    <a:pt x="6738" y="1498"/>
                  </a:cubicBezTo>
                  <a:cubicBezTo>
                    <a:pt x="6731" y="1502"/>
                    <a:pt x="6712" y="1511"/>
                    <a:pt x="6672" y="1504"/>
                  </a:cubicBezTo>
                  <a:cubicBezTo>
                    <a:pt x="6630" y="1496"/>
                    <a:pt x="6576" y="1481"/>
                    <a:pt x="6506" y="1461"/>
                  </a:cubicBezTo>
                  <a:cubicBezTo>
                    <a:pt x="6523" y="1398"/>
                    <a:pt x="6516" y="1361"/>
                    <a:pt x="6493" y="1331"/>
                  </a:cubicBezTo>
                  <a:cubicBezTo>
                    <a:pt x="6474" y="1304"/>
                    <a:pt x="6442" y="1294"/>
                    <a:pt x="6425" y="1295"/>
                  </a:cubicBezTo>
                  <a:cubicBezTo>
                    <a:pt x="6392" y="1296"/>
                    <a:pt x="6363" y="1313"/>
                    <a:pt x="6338" y="1332"/>
                  </a:cubicBezTo>
                  <a:cubicBezTo>
                    <a:pt x="6325" y="1342"/>
                    <a:pt x="6295" y="1365"/>
                    <a:pt x="6281" y="1375"/>
                  </a:cubicBezTo>
                  <a:cubicBezTo>
                    <a:pt x="6273" y="1381"/>
                    <a:pt x="6246" y="1399"/>
                    <a:pt x="6224" y="1414"/>
                  </a:cubicBezTo>
                  <a:cubicBezTo>
                    <a:pt x="6218" y="1419"/>
                    <a:pt x="6216" y="1422"/>
                    <a:pt x="6218" y="1425"/>
                  </a:cubicBezTo>
                  <a:cubicBezTo>
                    <a:pt x="6220" y="1428"/>
                    <a:pt x="6223" y="1426"/>
                    <a:pt x="6228" y="1423"/>
                  </a:cubicBezTo>
                  <a:cubicBezTo>
                    <a:pt x="6233" y="1419"/>
                    <a:pt x="6241" y="1414"/>
                    <a:pt x="6245" y="1413"/>
                  </a:cubicBezTo>
                  <a:cubicBezTo>
                    <a:pt x="6260" y="1406"/>
                    <a:pt x="6268" y="1410"/>
                    <a:pt x="6279" y="1423"/>
                  </a:cubicBezTo>
                  <a:cubicBezTo>
                    <a:pt x="6289" y="1436"/>
                    <a:pt x="6297" y="1447"/>
                    <a:pt x="6342" y="1509"/>
                  </a:cubicBezTo>
                  <a:lnTo>
                    <a:pt x="6394" y="1581"/>
                  </a:lnTo>
                  <a:close/>
                  <a:moveTo>
                    <a:pt x="6324" y="1383"/>
                  </a:moveTo>
                  <a:cubicBezTo>
                    <a:pt x="6321" y="1379"/>
                    <a:pt x="6321" y="1377"/>
                    <a:pt x="6323" y="1374"/>
                  </a:cubicBezTo>
                  <a:cubicBezTo>
                    <a:pt x="6327" y="1370"/>
                    <a:pt x="6334" y="1364"/>
                    <a:pt x="6344" y="1357"/>
                  </a:cubicBezTo>
                  <a:cubicBezTo>
                    <a:pt x="6368" y="1339"/>
                    <a:pt x="6418" y="1328"/>
                    <a:pt x="6460" y="1386"/>
                  </a:cubicBezTo>
                  <a:cubicBezTo>
                    <a:pt x="6485" y="1420"/>
                    <a:pt x="6487" y="1447"/>
                    <a:pt x="6481" y="1465"/>
                  </a:cubicBezTo>
                  <a:cubicBezTo>
                    <a:pt x="6477" y="1475"/>
                    <a:pt x="6473" y="1481"/>
                    <a:pt x="6457" y="1493"/>
                  </a:cubicBezTo>
                  <a:cubicBezTo>
                    <a:pt x="6447" y="1500"/>
                    <a:pt x="6434" y="1508"/>
                    <a:pt x="6423" y="1511"/>
                  </a:cubicBezTo>
                  <a:cubicBezTo>
                    <a:pt x="6419" y="1512"/>
                    <a:pt x="6417" y="1511"/>
                    <a:pt x="6414" y="1507"/>
                  </a:cubicBezTo>
                  <a:lnTo>
                    <a:pt x="6324" y="1383"/>
                  </a:lnTo>
                  <a:close/>
                  <a:moveTo>
                    <a:pt x="6836" y="1256"/>
                  </a:moveTo>
                  <a:cubicBezTo>
                    <a:pt x="6838" y="1254"/>
                    <a:pt x="6840" y="1254"/>
                    <a:pt x="6842" y="1256"/>
                  </a:cubicBezTo>
                  <a:cubicBezTo>
                    <a:pt x="6942" y="1311"/>
                    <a:pt x="6942" y="1311"/>
                    <a:pt x="6942" y="1311"/>
                  </a:cubicBezTo>
                  <a:cubicBezTo>
                    <a:pt x="6948" y="1314"/>
                    <a:pt x="6948" y="1320"/>
                    <a:pt x="6946" y="1323"/>
                  </a:cubicBezTo>
                  <a:cubicBezTo>
                    <a:pt x="6942" y="1327"/>
                    <a:pt x="6941" y="1329"/>
                    <a:pt x="6943" y="1331"/>
                  </a:cubicBezTo>
                  <a:cubicBezTo>
                    <a:pt x="6946" y="1334"/>
                    <a:pt x="6950" y="1330"/>
                    <a:pt x="6958" y="1325"/>
                  </a:cubicBezTo>
                  <a:cubicBezTo>
                    <a:pt x="6989" y="1299"/>
                    <a:pt x="7017" y="1276"/>
                    <a:pt x="7031" y="1264"/>
                  </a:cubicBezTo>
                  <a:cubicBezTo>
                    <a:pt x="7045" y="1252"/>
                    <a:pt x="7048" y="1248"/>
                    <a:pt x="7046" y="1245"/>
                  </a:cubicBezTo>
                  <a:cubicBezTo>
                    <a:pt x="7043" y="1242"/>
                    <a:pt x="7041" y="1244"/>
                    <a:pt x="7038" y="1246"/>
                  </a:cubicBezTo>
                  <a:cubicBezTo>
                    <a:pt x="7033" y="1250"/>
                    <a:pt x="7027" y="1254"/>
                    <a:pt x="7020" y="1258"/>
                  </a:cubicBezTo>
                  <a:cubicBezTo>
                    <a:pt x="7011" y="1263"/>
                    <a:pt x="6995" y="1267"/>
                    <a:pt x="6951" y="1245"/>
                  </a:cubicBezTo>
                  <a:cubicBezTo>
                    <a:pt x="6877" y="1207"/>
                    <a:pt x="6683" y="1102"/>
                    <a:pt x="6656" y="1088"/>
                  </a:cubicBezTo>
                  <a:cubicBezTo>
                    <a:pt x="6645" y="1083"/>
                    <a:pt x="6640" y="1081"/>
                    <a:pt x="6636" y="1084"/>
                  </a:cubicBezTo>
                  <a:cubicBezTo>
                    <a:pt x="6632" y="1088"/>
                    <a:pt x="6633" y="1094"/>
                    <a:pt x="6638" y="1109"/>
                  </a:cubicBezTo>
                  <a:cubicBezTo>
                    <a:pt x="6745" y="1432"/>
                    <a:pt x="6745" y="1432"/>
                    <a:pt x="6745" y="1432"/>
                  </a:cubicBezTo>
                  <a:cubicBezTo>
                    <a:pt x="6754" y="1458"/>
                    <a:pt x="6758" y="1477"/>
                    <a:pt x="6742" y="1494"/>
                  </a:cubicBezTo>
                  <a:cubicBezTo>
                    <a:pt x="6739" y="1497"/>
                    <a:pt x="6734" y="1503"/>
                    <a:pt x="6731" y="1505"/>
                  </a:cubicBezTo>
                  <a:cubicBezTo>
                    <a:pt x="6727" y="1508"/>
                    <a:pt x="6727" y="1510"/>
                    <a:pt x="6729" y="1512"/>
                  </a:cubicBezTo>
                  <a:cubicBezTo>
                    <a:pt x="6731" y="1515"/>
                    <a:pt x="6734" y="1514"/>
                    <a:pt x="6739" y="1510"/>
                  </a:cubicBezTo>
                  <a:cubicBezTo>
                    <a:pt x="6759" y="1493"/>
                    <a:pt x="6780" y="1474"/>
                    <a:pt x="6783" y="1470"/>
                  </a:cubicBezTo>
                  <a:cubicBezTo>
                    <a:pt x="6796" y="1460"/>
                    <a:pt x="6813" y="1447"/>
                    <a:pt x="6825" y="1438"/>
                  </a:cubicBezTo>
                  <a:cubicBezTo>
                    <a:pt x="6829" y="1434"/>
                    <a:pt x="6831" y="1431"/>
                    <a:pt x="6829" y="1428"/>
                  </a:cubicBezTo>
                  <a:cubicBezTo>
                    <a:pt x="6827" y="1425"/>
                    <a:pt x="6825" y="1426"/>
                    <a:pt x="6821" y="1429"/>
                  </a:cubicBezTo>
                  <a:cubicBezTo>
                    <a:pt x="6815" y="1435"/>
                    <a:pt x="6815" y="1435"/>
                    <a:pt x="6815" y="1435"/>
                  </a:cubicBezTo>
                  <a:cubicBezTo>
                    <a:pt x="6802" y="1444"/>
                    <a:pt x="6795" y="1442"/>
                    <a:pt x="6789" y="1436"/>
                  </a:cubicBezTo>
                  <a:cubicBezTo>
                    <a:pt x="6785" y="1431"/>
                    <a:pt x="6779" y="1420"/>
                    <a:pt x="6775" y="1407"/>
                  </a:cubicBezTo>
                  <a:cubicBezTo>
                    <a:pt x="6749" y="1334"/>
                    <a:pt x="6749" y="1334"/>
                    <a:pt x="6749" y="1334"/>
                  </a:cubicBezTo>
                  <a:cubicBezTo>
                    <a:pt x="6748" y="1332"/>
                    <a:pt x="6748" y="1330"/>
                    <a:pt x="6750" y="1328"/>
                  </a:cubicBezTo>
                  <a:lnTo>
                    <a:pt x="6836" y="1256"/>
                  </a:lnTo>
                  <a:close/>
                  <a:moveTo>
                    <a:pt x="6742" y="1303"/>
                  </a:moveTo>
                  <a:cubicBezTo>
                    <a:pt x="6740" y="1304"/>
                    <a:pt x="6739" y="1303"/>
                    <a:pt x="6738" y="1301"/>
                  </a:cubicBezTo>
                  <a:cubicBezTo>
                    <a:pt x="6694" y="1177"/>
                    <a:pt x="6694" y="1177"/>
                    <a:pt x="6694" y="1177"/>
                  </a:cubicBezTo>
                  <a:cubicBezTo>
                    <a:pt x="6693" y="1175"/>
                    <a:pt x="6692" y="1172"/>
                    <a:pt x="6693" y="1171"/>
                  </a:cubicBezTo>
                  <a:cubicBezTo>
                    <a:pt x="6694" y="1170"/>
                    <a:pt x="6696" y="1172"/>
                    <a:pt x="6698" y="1173"/>
                  </a:cubicBezTo>
                  <a:cubicBezTo>
                    <a:pt x="6813" y="1239"/>
                    <a:pt x="6813" y="1239"/>
                    <a:pt x="6813" y="1239"/>
                  </a:cubicBezTo>
                  <a:cubicBezTo>
                    <a:pt x="6814" y="1240"/>
                    <a:pt x="6815" y="1242"/>
                    <a:pt x="6813" y="1243"/>
                  </a:cubicBezTo>
                  <a:lnTo>
                    <a:pt x="6742" y="1303"/>
                  </a:lnTo>
                  <a:close/>
                  <a:moveTo>
                    <a:pt x="7155" y="1156"/>
                  </a:moveTo>
                  <a:cubicBezTo>
                    <a:pt x="7174" y="1137"/>
                    <a:pt x="7192" y="1115"/>
                    <a:pt x="7199" y="1085"/>
                  </a:cubicBezTo>
                  <a:cubicBezTo>
                    <a:pt x="7208" y="1043"/>
                    <a:pt x="7192" y="1010"/>
                    <a:pt x="7172" y="989"/>
                  </a:cubicBezTo>
                  <a:cubicBezTo>
                    <a:pt x="7139" y="955"/>
                    <a:pt x="7100" y="946"/>
                    <a:pt x="7024" y="954"/>
                  </a:cubicBezTo>
                  <a:cubicBezTo>
                    <a:pt x="7006" y="956"/>
                    <a:pt x="7006" y="956"/>
                    <a:pt x="7006" y="956"/>
                  </a:cubicBezTo>
                  <a:cubicBezTo>
                    <a:pt x="6954" y="962"/>
                    <a:pt x="6934" y="957"/>
                    <a:pt x="6917" y="940"/>
                  </a:cubicBezTo>
                  <a:cubicBezTo>
                    <a:pt x="6896" y="918"/>
                    <a:pt x="6898" y="887"/>
                    <a:pt x="6925" y="862"/>
                  </a:cubicBezTo>
                  <a:cubicBezTo>
                    <a:pt x="6948" y="839"/>
                    <a:pt x="6969" y="840"/>
                    <a:pt x="6982" y="841"/>
                  </a:cubicBezTo>
                  <a:cubicBezTo>
                    <a:pt x="6998" y="843"/>
                    <a:pt x="7011" y="853"/>
                    <a:pt x="7014" y="856"/>
                  </a:cubicBezTo>
                  <a:cubicBezTo>
                    <a:pt x="7018" y="861"/>
                    <a:pt x="7021" y="862"/>
                    <a:pt x="7024" y="859"/>
                  </a:cubicBezTo>
                  <a:cubicBezTo>
                    <a:pt x="7027" y="857"/>
                    <a:pt x="7025" y="853"/>
                    <a:pt x="7017" y="845"/>
                  </a:cubicBezTo>
                  <a:cubicBezTo>
                    <a:pt x="6990" y="816"/>
                    <a:pt x="6982" y="804"/>
                    <a:pt x="6977" y="800"/>
                  </a:cubicBezTo>
                  <a:cubicBezTo>
                    <a:pt x="6975" y="797"/>
                    <a:pt x="6972" y="798"/>
                    <a:pt x="6968" y="800"/>
                  </a:cubicBezTo>
                  <a:cubicBezTo>
                    <a:pt x="6956" y="807"/>
                    <a:pt x="6937" y="818"/>
                    <a:pt x="6914" y="840"/>
                  </a:cubicBezTo>
                  <a:cubicBezTo>
                    <a:pt x="6863" y="889"/>
                    <a:pt x="6857" y="949"/>
                    <a:pt x="6896" y="989"/>
                  </a:cubicBezTo>
                  <a:cubicBezTo>
                    <a:pt x="6924" y="1019"/>
                    <a:pt x="6962" y="1031"/>
                    <a:pt x="7032" y="1024"/>
                  </a:cubicBezTo>
                  <a:cubicBezTo>
                    <a:pt x="7061" y="1021"/>
                    <a:pt x="7061" y="1021"/>
                    <a:pt x="7061" y="1021"/>
                  </a:cubicBezTo>
                  <a:cubicBezTo>
                    <a:pt x="7114" y="1016"/>
                    <a:pt x="7135" y="1027"/>
                    <a:pt x="7153" y="1045"/>
                  </a:cubicBezTo>
                  <a:cubicBezTo>
                    <a:pt x="7171" y="1065"/>
                    <a:pt x="7176" y="1102"/>
                    <a:pt x="7143" y="1133"/>
                  </a:cubicBezTo>
                  <a:cubicBezTo>
                    <a:pt x="7121" y="1155"/>
                    <a:pt x="7090" y="1166"/>
                    <a:pt x="7056" y="1147"/>
                  </a:cubicBezTo>
                  <a:cubicBezTo>
                    <a:pt x="7049" y="1142"/>
                    <a:pt x="7040" y="1136"/>
                    <a:pt x="7035" y="1131"/>
                  </a:cubicBezTo>
                  <a:cubicBezTo>
                    <a:pt x="7032" y="1128"/>
                    <a:pt x="7029" y="1125"/>
                    <a:pt x="7026" y="1128"/>
                  </a:cubicBezTo>
                  <a:cubicBezTo>
                    <a:pt x="7023" y="1131"/>
                    <a:pt x="7026" y="1136"/>
                    <a:pt x="7030" y="1142"/>
                  </a:cubicBezTo>
                  <a:cubicBezTo>
                    <a:pt x="7036" y="1148"/>
                    <a:pt x="7055" y="1171"/>
                    <a:pt x="7074" y="1191"/>
                  </a:cubicBezTo>
                  <a:cubicBezTo>
                    <a:pt x="7082" y="1199"/>
                    <a:pt x="7085" y="1200"/>
                    <a:pt x="7093" y="1197"/>
                  </a:cubicBezTo>
                  <a:cubicBezTo>
                    <a:pt x="7115" y="1189"/>
                    <a:pt x="7134" y="1176"/>
                    <a:pt x="7155" y="1156"/>
                  </a:cubicBezTo>
                  <a:close/>
                  <a:moveTo>
                    <a:pt x="7167" y="800"/>
                  </a:moveTo>
                  <a:cubicBezTo>
                    <a:pt x="7162" y="802"/>
                    <a:pt x="7159" y="804"/>
                    <a:pt x="7157" y="802"/>
                  </a:cubicBezTo>
                  <a:cubicBezTo>
                    <a:pt x="7154" y="799"/>
                    <a:pt x="7155" y="797"/>
                    <a:pt x="7160" y="791"/>
                  </a:cubicBezTo>
                  <a:cubicBezTo>
                    <a:pt x="7164" y="786"/>
                    <a:pt x="7200" y="757"/>
                    <a:pt x="7214" y="747"/>
                  </a:cubicBezTo>
                  <a:cubicBezTo>
                    <a:pt x="7225" y="739"/>
                    <a:pt x="7230" y="737"/>
                    <a:pt x="7232" y="737"/>
                  </a:cubicBezTo>
                  <a:cubicBezTo>
                    <a:pt x="7234" y="736"/>
                    <a:pt x="7236" y="738"/>
                    <a:pt x="7238" y="739"/>
                  </a:cubicBezTo>
                  <a:cubicBezTo>
                    <a:pt x="7240" y="741"/>
                    <a:pt x="7243" y="748"/>
                    <a:pt x="7243" y="750"/>
                  </a:cubicBezTo>
                  <a:cubicBezTo>
                    <a:pt x="7251" y="779"/>
                    <a:pt x="7251" y="810"/>
                    <a:pt x="7251" y="842"/>
                  </a:cubicBezTo>
                  <a:cubicBezTo>
                    <a:pt x="7251" y="847"/>
                    <a:pt x="7251" y="853"/>
                    <a:pt x="7250" y="855"/>
                  </a:cubicBezTo>
                  <a:cubicBezTo>
                    <a:pt x="7248" y="857"/>
                    <a:pt x="7247" y="857"/>
                    <a:pt x="7245" y="855"/>
                  </a:cubicBezTo>
                  <a:cubicBezTo>
                    <a:pt x="7244" y="854"/>
                    <a:pt x="7241" y="849"/>
                    <a:pt x="7239" y="846"/>
                  </a:cubicBezTo>
                  <a:cubicBezTo>
                    <a:pt x="7231" y="832"/>
                    <a:pt x="7224" y="824"/>
                    <a:pt x="7210" y="811"/>
                  </a:cubicBezTo>
                  <a:cubicBezTo>
                    <a:pt x="7191" y="794"/>
                    <a:pt x="7174" y="797"/>
                    <a:pt x="7167" y="800"/>
                  </a:cubicBezTo>
                  <a:close/>
                </a:path>
              </a:pathLst>
            </a:custGeom>
            <a:solidFill>
              <a:srgbClr val="808080"/>
            </a:solidFill>
            <a:ln w="9525">
              <a:noFill/>
              <a:round/>
              <a:headEnd/>
              <a:tailEnd/>
            </a:ln>
          </p:spPr>
          <p:txBody>
            <a:bodyPr/>
            <a:lstStyle/>
            <a:p>
              <a:pPr fontAlgn="base">
                <a:spcBef>
                  <a:spcPct val="0"/>
                </a:spcBef>
                <a:spcAft>
                  <a:spcPct val="0"/>
                </a:spcAft>
                <a:defRPr/>
              </a:pPr>
              <a:endParaRPr lang="en-AU" dirty="0">
                <a:solidFill>
                  <a:srgbClr val="000000"/>
                </a:solidFill>
              </a:endParaRPr>
            </a:p>
          </p:txBody>
        </p:sp>
      </p:grpSp>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ransition/>
  <p:hf hdr="0" ftr="0" dt="0"/>
  <p:txStyles>
    <p:titleStyle>
      <a:lvl1pPr algn="l" rtl="0" eaLnBrk="1" fontAlgn="base" hangingPunct="1">
        <a:lnSpc>
          <a:spcPct val="85000"/>
        </a:lnSpc>
        <a:spcBef>
          <a:spcPct val="0"/>
        </a:spcBef>
        <a:spcAft>
          <a:spcPct val="0"/>
        </a:spcAft>
        <a:defRPr sz="4400" b="1">
          <a:solidFill>
            <a:schemeClr val="tx2"/>
          </a:solidFill>
          <a:latin typeface="+mj-lt"/>
          <a:ea typeface="+mj-ea"/>
          <a:cs typeface="+mj-cs"/>
        </a:defRPr>
      </a:lvl1pPr>
      <a:lvl2pPr algn="l" rtl="0" eaLnBrk="1" fontAlgn="base" hangingPunct="1">
        <a:lnSpc>
          <a:spcPct val="85000"/>
        </a:lnSpc>
        <a:spcBef>
          <a:spcPct val="0"/>
        </a:spcBef>
        <a:spcAft>
          <a:spcPct val="0"/>
        </a:spcAft>
        <a:defRPr sz="4400" b="1">
          <a:solidFill>
            <a:schemeClr val="tx2"/>
          </a:solidFill>
          <a:latin typeface="Arial" charset="0"/>
        </a:defRPr>
      </a:lvl2pPr>
      <a:lvl3pPr algn="l" rtl="0" eaLnBrk="1" fontAlgn="base" hangingPunct="1">
        <a:lnSpc>
          <a:spcPct val="85000"/>
        </a:lnSpc>
        <a:spcBef>
          <a:spcPct val="0"/>
        </a:spcBef>
        <a:spcAft>
          <a:spcPct val="0"/>
        </a:spcAft>
        <a:defRPr sz="4400" b="1">
          <a:solidFill>
            <a:schemeClr val="tx2"/>
          </a:solidFill>
          <a:latin typeface="Arial" charset="0"/>
        </a:defRPr>
      </a:lvl3pPr>
      <a:lvl4pPr algn="l" rtl="0" eaLnBrk="1" fontAlgn="base" hangingPunct="1">
        <a:lnSpc>
          <a:spcPct val="85000"/>
        </a:lnSpc>
        <a:spcBef>
          <a:spcPct val="0"/>
        </a:spcBef>
        <a:spcAft>
          <a:spcPct val="0"/>
        </a:spcAft>
        <a:defRPr sz="4400" b="1">
          <a:solidFill>
            <a:schemeClr val="tx2"/>
          </a:solidFill>
          <a:latin typeface="Arial" charset="0"/>
        </a:defRPr>
      </a:lvl4pPr>
      <a:lvl5pPr algn="l" rtl="0" eaLnBrk="1" fontAlgn="base" hangingPunct="1">
        <a:lnSpc>
          <a:spcPct val="85000"/>
        </a:lnSpc>
        <a:spcBef>
          <a:spcPct val="0"/>
        </a:spcBef>
        <a:spcAft>
          <a:spcPct val="0"/>
        </a:spcAft>
        <a:defRPr sz="4400" b="1">
          <a:solidFill>
            <a:schemeClr val="tx2"/>
          </a:solidFill>
          <a:latin typeface="Arial" charset="0"/>
        </a:defRPr>
      </a:lvl5pPr>
      <a:lvl6pPr marL="457200" algn="l" rtl="0" eaLnBrk="1" fontAlgn="base" hangingPunct="1">
        <a:lnSpc>
          <a:spcPct val="85000"/>
        </a:lnSpc>
        <a:spcBef>
          <a:spcPct val="0"/>
        </a:spcBef>
        <a:spcAft>
          <a:spcPct val="0"/>
        </a:spcAft>
        <a:defRPr sz="4400" b="1">
          <a:solidFill>
            <a:schemeClr val="tx2"/>
          </a:solidFill>
          <a:latin typeface="Arial" charset="0"/>
        </a:defRPr>
      </a:lvl6pPr>
      <a:lvl7pPr marL="914400" algn="l" rtl="0" eaLnBrk="1" fontAlgn="base" hangingPunct="1">
        <a:lnSpc>
          <a:spcPct val="85000"/>
        </a:lnSpc>
        <a:spcBef>
          <a:spcPct val="0"/>
        </a:spcBef>
        <a:spcAft>
          <a:spcPct val="0"/>
        </a:spcAft>
        <a:defRPr sz="4400" b="1">
          <a:solidFill>
            <a:schemeClr val="tx2"/>
          </a:solidFill>
          <a:latin typeface="Arial" charset="0"/>
        </a:defRPr>
      </a:lvl7pPr>
      <a:lvl8pPr marL="1371600" algn="l" rtl="0" eaLnBrk="1" fontAlgn="base" hangingPunct="1">
        <a:lnSpc>
          <a:spcPct val="85000"/>
        </a:lnSpc>
        <a:spcBef>
          <a:spcPct val="0"/>
        </a:spcBef>
        <a:spcAft>
          <a:spcPct val="0"/>
        </a:spcAft>
        <a:defRPr sz="4400" b="1">
          <a:solidFill>
            <a:schemeClr val="tx2"/>
          </a:solidFill>
          <a:latin typeface="Arial" charset="0"/>
        </a:defRPr>
      </a:lvl8pPr>
      <a:lvl9pPr marL="1828800" algn="l" rtl="0" eaLnBrk="1" fontAlgn="base" hangingPunct="1">
        <a:lnSpc>
          <a:spcPct val="85000"/>
        </a:lnSpc>
        <a:spcBef>
          <a:spcPct val="0"/>
        </a:spcBef>
        <a:spcAft>
          <a:spcPct val="0"/>
        </a:spcAft>
        <a:defRPr sz="4400" b="1">
          <a:solidFill>
            <a:schemeClr val="tx2"/>
          </a:solidFill>
          <a:latin typeface="Arial" charset="0"/>
        </a:defRPr>
      </a:lvl9pPr>
    </p:titleStyle>
    <p:bodyStyle>
      <a:lvl1pPr marL="266700" indent="-266700" algn="l" rtl="0" eaLnBrk="1" fontAlgn="base" hangingPunct="1">
        <a:lnSpc>
          <a:spcPct val="90000"/>
        </a:lnSpc>
        <a:spcBef>
          <a:spcPct val="20000"/>
        </a:spcBef>
        <a:spcAft>
          <a:spcPct val="0"/>
        </a:spcAft>
        <a:buClr>
          <a:schemeClr val="accent1"/>
        </a:buClr>
        <a:buChar char="•"/>
        <a:defRPr sz="3400">
          <a:solidFill>
            <a:schemeClr val="tx1"/>
          </a:solidFill>
          <a:latin typeface="+mn-lt"/>
          <a:ea typeface="+mn-ea"/>
          <a:cs typeface="+mn-cs"/>
        </a:defRPr>
      </a:lvl1pPr>
      <a:lvl2pPr marL="808038" indent="-352425" algn="l" rtl="0" eaLnBrk="1" fontAlgn="base" hangingPunct="1">
        <a:lnSpc>
          <a:spcPct val="90000"/>
        </a:lnSpc>
        <a:spcBef>
          <a:spcPct val="20000"/>
        </a:spcBef>
        <a:spcAft>
          <a:spcPct val="0"/>
        </a:spcAft>
        <a:buClr>
          <a:schemeClr val="accent1"/>
        </a:buClr>
        <a:buFont typeface="Arial" charset="0"/>
        <a:buChar char="&gt;"/>
        <a:defRPr sz="3200">
          <a:solidFill>
            <a:schemeClr val="tx1"/>
          </a:solidFill>
          <a:latin typeface="+mn-lt"/>
        </a:defRPr>
      </a:lvl2pPr>
      <a:lvl3pPr marL="1233488" indent="-228600" algn="l" rtl="0" eaLnBrk="1" fontAlgn="base" hangingPunct="1">
        <a:lnSpc>
          <a:spcPct val="90000"/>
        </a:lnSpc>
        <a:spcBef>
          <a:spcPct val="20000"/>
        </a:spcBef>
        <a:spcAft>
          <a:spcPct val="0"/>
        </a:spcAft>
        <a:buClr>
          <a:schemeClr val="accent1"/>
        </a:buClr>
        <a:buFont typeface="Arial" charset="0"/>
        <a:buChar char="–"/>
        <a:defRPr sz="2400">
          <a:solidFill>
            <a:schemeClr val="tx1"/>
          </a:solidFill>
          <a:latin typeface="+mn-lt"/>
        </a:defRPr>
      </a:lvl3pPr>
      <a:lvl4pPr marL="1641475" indent="-228600" algn="l" rtl="0" eaLnBrk="1" fontAlgn="base" hangingPunct="1">
        <a:lnSpc>
          <a:spcPct val="90000"/>
        </a:lnSpc>
        <a:spcBef>
          <a:spcPct val="20000"/>
        </a:spcBef>
        <a:spcAft>
          <a:spcPct val="0"/>
        </a:spcAft>
        <a:buClr>
          <a:schemeClr val="accent1"/>
        </a:buClr>
        <a:buFont typeface="Arial" charset="0"/>
        <a:buChar char="–"/>
        <a:defRPr sz="2400">
          <a:solidFill>
            <a:schemeClr val="tx1"/>
          </a:solidFill>
          <a:latin typeface="+mn-lt"/>
        </a:defRPr>
      </a:lvl4pPr>
      <a:lvl5pPr marL="2057400" indent="-228600" algn="l" rtl="0" eaLnBrk="1" fontAlgn="base" hangingPunct="1">
        <a:lnSpc>
          <a:spcPct val="90000"/>
        </a:lnSpc>
        <a:spcBef>
          <a:spcPct val="20000"/>
        </a:spcBef>
        <a:spcAft>
          <a:spcPct val="0"/>
        </a:spcAft>
        <a:buClr>
          <a:schemeClr val="accent1"/>
        </a:buClr>
        <a:buFont typeface="Arial" charset="0"/>
        <a:buChar char="–"/>
        <a:defRPr sz="2400">
          <a:solidFill>
            <a:schemeClr val="tx1"/>
          </a:solidFill>
          <a:latin typeface="+mn-lt"/>
        </a:defRPr>
      </a:lvl5pPr>
      <a:lvl6pPr marL="2514600" indent="-228600" algn="l" rtl="0" eaLnBrk="1" fontAlgn="base" hangingPunct="1">
        <a:lnSpc>
          <a:spcPct val="90000"/>
        </a:lnSpc>
        <a:spcBef>
          <a:spcPct val="20000"/>
        </a:spcBef>
        <a:spcAft>
          <a:spcPct val="0"/>
        </a:spcAft>
        <a:buClr>
          <a:schemeClr val="accent1"/>
        </a:buClr>
        <a:buFont typeface="Arial" charset="0"/>
        <a:buChar char="–"/>
        <a:defRPr sz="2400">
          <a:solidFill>
            <a:schemeClr val="tx1"/>
          </a:solidFill>
          <a:latin typeface="+mn-lt"/>
        </a:defRPr>
      </a:lvl6pPr>
      <a:lvl7pPr marL="2971800" indent="-228600" algn="l" rtl="0" eaLnBrk="1" fontAlgn="base" hangingPunct="1">
        <a:lnSpc>
          <a:spcPct val="90000"/>
        </a:lnSpc>
        <a:spcBef>
          <a:spcPct val="20000"/>
        </a:spcBef>
        <a:spcAft>
          <a:spcPct val="0"/>
        </a:spcAft>
        <a:buClr>
          <a:schemeClr val="accent1"/>
        </a:buClr>
        <a:buFont typeface="Arial" charset="0"/>
        <a:buChar char="–"/>
        <a:defRPr sz="2400">
          <a:solidFill>
            <a:schemeClr val="tx1"/>
          </a:solidFill>
          <a:latin typeface="+mn-lt"/>
        </a:defRPr>
      </a:lvl7pPr>
      <a:lvl8pPr marL="3429000" indent="-228600" algn="l" rtl="0" eaLnBrk="1" fontAlgn="base" hangingPunct="1">
        <a:lnSpc>
          <a:spcPct val="90000"/>
        </a:lnSpc>
        <a:spcBef>
          <a:spcPct val="20000"/>
        </a:spcBef>
        <a:spcAft>
          <a:spcPct val="0"/>
        </a:spcAft>
        <a:buClr>
          <a:schemeClr val="accent1"/>
        </a:buClr>
        <a:buFont typeface="Arial" charset="0"/>
        <a:buChar char="–"/>
        <a:defRPr sz="2400">
          <a:solidFill>
            <a:schemeClr val="tx1"/>
          </a:solidFill>
          <a:latin typeface="+mn-lt"/>
        </a:defRPr>
      </a:lvl8pPr>
      <a:lvl9pPr marL="3886200" indent="-228600" algn="l" rtl="0" eaLnBrk="1" fontAlgn="base" hangingPunct="1">
        <a:lnSpc>
          <a:spcPct val="90000"/>
        </a:lnSpc>
        <a:spcBef>
          <a:spcPct val="20000"/>
        </a:spcBef>
        <a:spcAft>
          <a:spcPct val="0"/>
        </a:spcAft>
        <a:buClr>
          <a:schemeClr val="accent1"/>
        </a:buClr>
        <a:buFont typeface="Arial" charset="0"/>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304814" y="329185"/>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ounded Rectangle 8"/>
          <p:cNvSpPr/>
          <p:nvPr/>
        </p:nvSpPr>
        <p:spPr>
          <a:xfrm>
            <a:off x="418608" y="434163"/>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Title Placeholder 12"/>
          <p:cNvSpPr>
            <a:spLocks noGrp="1"/>
          </p:cNvSpPr>
          <p:nvPr>
            <p:ph type="title"/>
          </p:nvPr>
        </p:nvSpPr>
        <p:spPr>
          <a:xfrm>
            <a:off x="502920" y="4985591"/>
            <a:ext cx="8183880" cy="1051560"/>
          </a:xfrm>
          <a:prstGeom prst="rect">
            <a:avLst/>
          </a:prstGeom>
        </p:spPr>
        <p:txBody>
          <a:bodyPr vert="horz" anchor="b">
            <a:normAutofit/>
          </a:bodyPr>
          <a:lstStyle/>
          <a:p>
            <a:r>
              <a:rPr kumimoji="0" lang="en-US"/>
              <a:t>Click to edit Master title style</a:t>
            </a:r>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5" name="Date Placeholder 24"/>
          <p:cNvSpPr>
            <a:spLocks noGrp="1"/>
          </p:cNvSpPr>
          <p:nvPr>
            <p:ph type="dt" sz="half" idx="2"/>
          </p:nvPr>
        </p:nvSpPr>
        <p:spPr>
          <a:xfrm>
            <a:off x="3776328" y="6111876"/>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endParaRPr lang="en-AU" dirty="0"/>
          </a:p>
        </p:txBody>
      </p:sp>
      <p:sp>
        <p:nvSpPr>
          <p:cNvPr id="18" name="Footer Placeholder 17"/>
          <p:cNvSpPr>
            <a:spLocks noGrp="1"/>
          </p:cNvSpPr>
          <p:nvPr>
            <p:ph type="ftr" sz="quarter" idx="3"/>
          </p:nvPr>
        </p:nvSpPr>
        <p:spPr>
          <a:xfrm>
            <a:off x="6062328" y="6111876"/>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n-AU" dirty="0"/>
          </a:p>
        </p:txBody>
      </p:sp>
      <p:sp>
        <p:nvSpPr>
          <p:cNvPr id="5" name="Slide Number Placeholder 4"/>
          <p:cNvSpPr>
            <a:spLocks noGrp="1"/>
          </p:cNvSpPr>
          <p:nvPr>
            <p:ph type="sldNum" sz="quarter" idx="4"/>
          </p:nvPr>
        </p:nvSpPr>
        <p:spPr>
          <a:xfrm>
            <a:off x="8348328" y="6111876"/>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A4FA226B-177C-4452-B1B7-3ECDC933F091}" type="slidenum">
              <a:rPr lang="en-AU" smtClean="0"/>
              <a:pPr/>
              <a:t>‹#›</a:t>
            </a:fld>
            <a:endParaRPr lang="en-AU" dirty="0"/>
          </a:p>
        </p:txBody>
      </p:sp>
      <p:grpSp>
        <p:nvGrpSpPr>
          <p:cNvPr id="10" name="Group 11"/>
          <p:cNvGrpSpPr>
            <a:grpSpLocks noChangeAspect="1"/>
          </p:cNvGrpSpPr>
          <p:nvPr/>
        </p:nvGrpSpPr>
        <p:grpSpPr bwMode="auto">
          <a:xfrm>
            <a:off x="125427" y="5627697"/>
            <a:ext cx="541337" cy="820737"/>
            <a:chOff x="-10395" y="-17929"/>
            <a:chExt cx="26618" cy="40273"/>
          </a:xfrm>
        </p:grpSpPr>
        <p:sp>
          <p:nvSpPr>
            <p:cNvPr id="11" name="Freeform 12"/>
            <p:cNvSpPr>
              <a:spLocks noChangeAspect="1" noEditPoints="1"/>
            </p:cNvSpPr>
            <p:nvPr/>
          </p:nvSpPr>
          <p:spPr bwMode="gray">
            <a:xfrm>
              <a:off x="-4306" y="1000"/>
              <a:ext cx="14441" cy="18306"/>
            </a:xfrm>
            <a:custGeom>
              <a:avLst/>
              <a:gdLst>
                <a:gd name="T0" fmla="*/ 2552 w 6120"/>
                <a:gd name="T1" fmla="*/ 3545 h 7720"/>
                <a:gd name="T2" fmla="*/ 2180 w 6120"/>
                <a:gd name="T3" fmla="*/ 3601 h 7720"/>
                <a:gd name="T4" fmla="*/ 2518 w 6120"/>
                <a:gd name="T5" fmla="*/ 4134 h 7720"/>
                <a:gd name="T6" fmla="*/ 2326 w 6120"/>
                <a:gd name="T7" fmla="*/ 4216 h 7720"/>
                <a:gd name="T8" fmla="*/ 1991 w 6120"/>
                <a:gd name="T9" fmla="*/ 3722 h 7720"/>
                <a:gd name="T10" fmla="*/ 1910 w 6120"/>
                <a:gd name="T11" fmla="*/ 3591 h 7720"/>
                <a:gd name="T12" fmla="*/ 1783 w 6120"/>
                <a:gd name="T13" fmla="*/ 4102 h 7720"/>
                <a:gd name="T14" fmla="*/ 1334 w 6120"/>
                <a:gd name="T15" fmla="*/ 4249 h 7720"/>
                <a:gd name="T16" fmla="*/ 1318 w 6120"/>
                <a:gd name="T17" fmla="*/ 3750 h 7720"/>
                <a:gd name="T18" fmla="*/ 1615 w 6120"/>
                <a:gd name="T19" fmla="*/ 3479 h 7720"/>
                <a:gd name="T20" fmla="*/ 1068 w 6120"/>
                <a:gd name="T21" fmla="*/ 3237 h 7720"/>
                <a:gd name="T22" fmla="*/ 1141 w 6120"/>
                <a:gd name="T23" fmla="*/ 3041 h 7720"/>
                <a:gd name="T24" fmla="*/ 1674 w 6120"/>
                <a:gd name="T25" fmla="*/ 3190 h 7720"/>
                <a:gd name="T26" fmla="*/ 1594 w 6120"/>
                <a:gd name="T27" fmla="*/ 2776 h 7720"/>
                <a:gd name="T28" fmla="*/ 1908 w 6120"/>
                <a:gd name="T29" fmla="*/ 2348 h 7720"/>
                <a:gd name="T30" fmla="*/ 1912 w 6120"/>
                <a:gd name="T31" fmla="*/ 2348 h 7720"/>
                <a:gd name="T32" fmla="*/ 1916 w 6120"/>
                <a:gd name="T33" fmla="*/ 2348 h 7720"/>
                <a:gd name="T34" fmla="*/ 2230 w 6120"/>
                <a:gd name="T35" fmla="*/ 2776 h 7720"/>
                <a:gd name="T36" fmla="*/ 2150 w 6120"/>
                <a:gd name="T37" fmla="*/ 3190 h 7720"/>
                <a:gd name="T38" fmla="*/ 2684 w 6120"/>
                <a:gd name="T39" fmla="*/ 3041 h 7720"/>
                <a:gd name="T40" fmla="*/ 2756 w 6120"/>
                <a:gd name="T41" fmla="*/ 3237 h 7720"/>
                <a:gd name="T42" fmla="*/ 2999 w 6120"/>
                <a:gd name="T43" fmla="*/ 6678 h 7720"/>
                <a:gd name="T44" fmla="*/ 2999 w 6120"/>
                <a:gd name="T45" fmla="*/ 6677 h 7720"/>
                <a:gd name="T46" fmla="*/ 3000 w 6120"/>
                <a:gd name="T47" fmla="*/ 6677 h 7720"/>
                <a:gd name="T48" fmla="*/ 5151 w 6120"/>
                <a:gd name="T49" fmla="*/ 972 h 7720"/>
                <a:gd name="T50" fmla="*/ 5995 w 6120"/>
                <a:gd name="T51" fmla="*/ 2567 h 7720"/>
                <a:gd name="T52" fmla="*/ 2998 w 6120"/>
                <a:gd name="T53" fmla="*/ 128 h 7720"/>
                <a:gd name="T54" fmla="*/ 848 w 6120"/>
                <a:gd name="T55" fmla="*/ 972 h 7720"/>
                <a:gd name="T56" fmla="*/ 2998 w 6120"/>
                <a:gd name="T57" fmla="*/ 6677 h 7720"/>
                <a:gd name="T58" fmla="*/ 2874 w 6120"/>
                <a:gd name="T59" fmla="*/ 7508 h 7720"/>
                <a:gd name="T60" fmla="*/ 126 w 6120"/>
                <a:gd name="T61" fmla="*/ 124 h 7720"/>
                <a:gd name="T62" fmla="*/ 2002 w 6120"/>
                <a:gd name="T63" fmla="*/ 0 h 7720"/>
                <a:gd name="T64" fmla="*/ 2 w 6120"/>
                <a:gd name="T65" fmla="*/ 2562 h 7720"/>
                <a:gd name="T66" fmla="*/ 2998 w 6120"/>
                <a:gd name="T67" fmla="*/ 7720 h 7720"/>
                <a:gd name="T68" fmla="*/ 3466 w 6120"/>
                <a:gd name="T69" fmla="*/ 3545 h 7720"/>
                <a:gd name="T70" fmla="*/ 3837 w 6120"/>
                <a:gd name="T71" fmla="*/ 3601 h 7720"/>
                <a:gd name="T72" fmla="*/ 3500 w 6120"/>
                <a:gd name="T73" fmla="*/ 4134 h 7720"/>
                <a:gd name="T74" fmla="*/ 3692 w 6120"/>
                <a:gd name="T75" fmla="*/ 4216 h 7720"/>
                <a:gd name="T76" fmla="*/ 4027 w 6120"/>
                <a:gd name="T77" fmla="*/ 3722 h 7720"/>
                <a:gd name="T78" fmla="*/ 4108 w 6120"/>
                <a:gd name="T79" fmla="*/ 3591 h 7720"/>
                <a:gd name="T80" fmla="*/ 4235 w 6120"/>
                <a:gd name="T81" fmla="*/ 4102 h 7720"/>
                <a:gd name="T82" fmla="*/ 4684 w 6120"/>
                <a:gd name="T83" fmla="*/ 4249 h 7720"/>
                <a:gd name="T84" fmla="*/ 4700 w 6120"/>
                <a:gd name="T85" fmla="*/ 3750 h 7720"/>
                <a:gd name="T86" fmla="*/ 4403 w 6120"/>
                <a:gd name="T87" fmla="*/ 3479 h 7720"/>
                <a:gd name="T88" fmla="*/ 4949 w 6120"/>
                <a:gd name="T89" fmla="*/ 3237 h 7720"/>
                <a:gd name="T90" fmla="*/ 4877 w 6120"/>
                <a:gd name="T91" fmla="*/ 3041 h 7720"/>
                <a:gd name="T92" fmla="*/ 4344 w 6120"/>
                <a:gd name="T93" fmla="*/ 3190 h 7720"/>
                <a:gd name="T94" fmla="*/ 4424 w 6120"/>
                <a:gd name="T95" fmla="*/ 2776 h 7720"/>
                <a:gd name="T96" fmla="*/ 4110 w 6120"/>
                <a:gd name="T97" fmla="*/ 2348 h 7720"/>
                <a:gd name="T98" fmla="*/ 4106 w 6120"/>
                <a:gd name="T99" fmla="*/ 2348 h 7720"/>
                <a:gd name="T100" fmla="*/ 4101 w 6120"/>
                <a:gd name="T101" fmla="*/ 2348 h 7720"/>
                <a:gd name="T102" fmla="*/ 3787 w 6120"/>
                <a:gd name="T103" fmla="*/ 2776 h 7720"/>
                <a:gd name="T104" fmla="*/ 3867 w 6120"/>
                <a:gd name="T105" fmla="*/ 3190 h 7720"/>
                <a:gd name="T106" fmla="*/ 3334 w 6120"/>
                <a:gd name="T107" fmla="*/ 3041 h 7720"/>
                <a:gd name="T108" fmla="*/ 3262 w 6120"/>
                <a:gd name="T109" fmla="*/ 3237 h 772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120"/>
                <a:gd name="T166" fmla="*/ 0 h 7720"/>
                <a:gd name="T167" fmla="*/ 6120 w 6120"/>
                <a:gd name="T168" fmla="*/ 7720 h 772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120" h="7720">
                  <a:moveTo>
                    <a:pt x="2756" y="3237"/>
                  </a:moveTo>
                  <a:cubicBezTo>
                    <a:pt x="2727" y="3358"/>
                    <a:pt x="2704" y="3479"/>
                    <a:pt x="2552" y="3545"/>
                  </a:cubicBezTo>
                  <a:cubicBezTo>
                    <a:pt x="2394" y="3613"/>
                    <a:pt x="2333" y="3499"/>
                    <a:pt x="2209" y="3479"/>
                  </a:cubicBezTo>
                  <a:cubicBezTo>
                    <a:pt x="2094" y="3461"/>
                    <a:pt x="2070" y="3599"/>
                    <a:pt x="2180" y="3601"/>
                  </a:cubicBezTo>
                  <a:cubicBezTo>
                    <a:pt x="2290" y="3603"/>
                    <a:pt x="2425" y="3599"/>
                    <a:pt x="2507" y="3750"/>
                  </a:cubicBezTo>
                  <a:cubicBezTo>
                    <a:pt x="2600" y="3923"/>
                    <a:pt x="2488" y="3998"/>
                    <a:pt x="2518" y="4134"/>
                  </a:cubicBezTo>
                  <a:cubicBezTo>
                    <a:pt x="2531" y="4194"/>
                    <a:pt x="2517" y="4229"/>
                    <a:pt x="2490" y="4249"/>
                  </a:cubicBezTo>
                  <a:cubicBezTo>
                    <a:pt x="2442" y="4284"/>
                    <a:pt x="2371" y="4248"/>
                    <a:pt x="2326" y="4216"/>
                  </a:cubicBezTo>
                  <a:cubicBezTo>
                    <a:pt x="2223" y="4144"/>
                    <a:pt x="2150" y="4224"/>
                    <a:pt x="2042" y="4102"/>
                  </a:cubicBezTo>
                  <a:cubicBezTo>
                    <a:pt x="1953" y="4002"/>
                    <a:pt x="1892" y="3881"/>
                    <a:pt x="1991" y="3722"/>
                  </a:cubicBezTo>
                  <a:cubicBezTo>
                    <a:pt x="2043" y="3639"/>
                    <a:pt x="1975" y="3596"/>
                    <a:pt x="1914" y="3591"/>
                  </a:cubicBezTo>
                  <a:cubicBezTo>
                    <a:pt x="1910" y="3591"/>
                    <a:pt x="1910" y="3591"/>
                    <a:pt x="1910" y="3591"/>
                  </a:cubicBezTo>
                  <a:cubicBezTo>
                    <a:pt x="1850" y="3596"/>
                    <a:pt x="1781" y="3639"/>
                    <a:pt x="1833" y="3722"/>
                  </a:cubicBezTo>
                  <a:cubicBezTo>
                    <a:pt x="1932" y="3881"/>
                    <a:pt x="1872" y="4002"/>
                    <a:pt x="1783" y="4102"/>
                  </a:cubicBezTo>
                  <a:cubicBezTo>
                    <a:pt x="1674" y="4224"/>
                    <a:pt x="1601" y="4144"/>
                    <a:pt x="1499" y="4216"/>
                  </a:cubicBezTo>
                  <a:cubicBezTo>
                    <a:pt x="1453" y="4248"/>
                    <a:pt x="1382" y="4284"/>
                    <a:pt x="1334" y="4249"/>
                  </a:cubicBezTo>
                  <a:cubicBezTo>
                    <a:pt x="1307" y="4229"/>
                    <a:pt x="1294" y="4194"/>
                    <a:pt x="1307" y="4134"/>
                  </a:cubicBezTo>
                  <a:cubicBezTo>
                    <a:pt x="1336" y="3998"/>
                    <a:pt x="1224" y="3923"/>
                    <a:pt x="1318" y="3750"/>
                  </a:cubicBezTo>
                  <a:cubicBezTo>
                    <a:pt x="1399" y="3599"/>
                    <a:pt x="1534" y="3603"/>
                    <a:pt x="1644" y="3601"/>
                  </a:cubicBezTo>
                  <a:cubicBezTo>
                    <a:pt x="1753" y="3599"/>
                    <a:pt x="1731" y="3461"/>
                    <a:pt x="1615" y="3479"/>
                  </a:cubicBezTo>
                  <a:cubicBezTo>
                    <a:pt x="1491" y="3499"/>
                    <a:pt x="1430" y="3613"/>
                    <a:pt x="1272" y="3545"/>
                  </a:cubicBezTo>
                  <a:cubicBezTo>
                    <a:pt x="1121" y="3479"/>
                    <a:pt x="1098" y="3358"/>
                    <a:pt x="1068" y="3237"/>
                  </a:cubicBezTo>
                  <a:cubicBezTo>
                    <a:pt x="1050" y="3161"/>
                    <a:pt x="1005" y="3163"/>
                    <a:pt x="1018" y="3103"/>
                  </a:cubicBezTo>
                  <a:cubicBezTo>
                    <a:pt x="1031" y="3040"/>
                    <a:pt x="1068" y="3077"/>
                    <a:pt x="1141" y="3041"/>
                  </a:cubicBezTo>
                  <a:cubicBezTo>
                    <a:pt x="1268" y="2977"/>
                    <a:pt x="1321" y="2895"/>
                    <a:pt x="1483" y="2965"/>
                  </a:cubicBezTo>
                  <a:cubicBezTo>
                    <a:pt x="1581" y="3006"/>
                    <a:pt x="1621" y="3112"/>
                    <a:pt x="1674" y="3190"/>
                  </a:cubicBezTo>
                  <a:cubicBezTo>
                    <a:pt x="1725" y="3268"/>
                    <a:pt x="1844" y="3179"/>
                    <a:pt x="1780" y="3117"/>
                  </a:cubicBezTo>
                  <a:cubicBezTo>
                    <a:pt x="1716" y="3055"/>
                    <a:pt x="1578" y="2913"/>
                    <a:pt x="1594" y="2776"/>
                  </a:cubicBezTo>
                  <a:cubicBezTo>
                    <a:pt x="1609" y="2639"/>
                    <a:pt x="1733" y="2539"/>
                    <a:pt x="1807" y="2481"/>
                  </a:cubicBezTo>
                  <a:cubicBezTo>
                    <a:pt x="1878" y="2425"/>
                    <a:pt x="1816" y="2359"/>
                    <a:pt x="1908" y="2348"/>
                  </a:cubicBezTo>
                  <a:cubicBezTo>
                    <a:pt x="1908" y="2347"/>
                    <a:pt x="1908" y="2347"/>
                    <a:pt x="1908" y="2347"/>
                  </a:cubicBezTo>
                  <a:cubicBezTo>
                    <a:pt x="1909" y="2348"/>
                    <a:pt x="1911" y="2348"/>
                    <a:pt x="1912" y="2348"/>
                  </a:cubicBezTo>
                  <a:cubicBezTo>
                    <a:pt x="1913" y="2348"/>
                    <a:pt x="1915" y="2348"/>
                    <a:pt x="1916" y="2347"/>
                  </a:cubicBezTo>
                  <a:cubicBezTo>
                    <a:pt x="1916" y="2348"/>
                    <a:pt x="1916" y="2348"/>
                    <a:pt x="1916" y="2348"/>
                  </a:cubicBezTo>
                  <a:cubicBezTo>
                    <a:pt x="2008" y="2359"/>
                    <a:pt x="1946" y="2425"/>
                    <a:pt x="2018" y="2481"/>
                  </a:cubicBezTo>
                  <a:cubicBezTo>
                    <a:pt x="2091" y="2539"/>
                    <a:pt x="2215" y="2639"/>
                    <a:pt x="2230" y="2776"/>
                  </a:cubicBezTo>
                  <a:cubicBezTo>
                    <a:pt x="2246" y="2913"/>
                    <a:pt x="2108" y="3055"/>
                    <a:pt x="2044" y="3117"/>
                  </a:cubicBezTo>
                  <a:cubicBezTo>
                    <a:pt x="1980" y="3179"/>
                    <a:pt x="2099" y="3268"/>
                    <a:pt x="2150" y="3190"/>
                  </a:cubicBezTo>
                  <a:cubicBezTo>
                    <a:pt x="2203" y="3112"/>
                    <a:pt x="2243" y="3006"/>
                    <a:pt x="2341" y="2965"/>
                  </a:cubicBezTo>
                  <a:cubicBezTo>
                    <a:pt x="2504" y="2895"/>
                    <a:pt x="2556" y="2977"/>
                    <a:pt x="2684" y="3041"/>
                  </a:cubicBezTo>
                  <a:cubicBezTo>
                    <a:pt x="2756" y="3077"/>
                    <a:pt x="2793" y="3040"/>
                    <a:pt x="2806" y="3103"/>
                  </a:cubicBezTo>
                  <a:cubicBezTo>
                    <a:pt x="2819" y="3163"/>
                    <a:pt x="2774" y="3161"/>
                    <a:pt x="2756" y="3237"/>
                  </a:cubicBezTo>
                  <a:close/>
                  <a:moveTo>
                    <a:pt x="2999" y="6677"/>
                  </a:moveTo>
                  <a:cubicBezTo>
                    <a:pt x="2999" y="6678"/>
                    <a:pt x="2999" y="6678"/>
                    <a:pt x="2999" y="6678"/>
                  </a:cubicBezTo>
                  <a:cubicBezTo>
                    <a:pt x="2999" y="6678"/>
                    <a:pt x="2999" y="6678"/>
                    <a:pt x="2999" y="6678"/>
                  </a:cubicBezTo>
                  <a:lnTo>
                    <a:pt x="2999" y="6677"/>
                  </a:lnTo>
                  <a:close/>
                  <a:moveTo>
                    <a:pt x="5151" y="3210"/>
                  </a:moveTo>
                  <a:cubicBezTo>
                    <a:pt x="5048" y="5666"/>
                    <a:pt x="3351" y="6459"/>
                    <a:pt x="3000" y="6677"/>
                  </a:cubicBezTo>
                  <a:cubicBezTo>
                    <a:pt x="3000" y="972"/>
                    <a:pt x="3000" y="972"/>
                    <a:pt x="3000" y="972"/>
                  </a:cubicBezTo>
                  <a:cubicBezTo>
                    <a:pt x="5151" y="972"/>
                    <a:pt x="5151" y="972"/>
                    <a:pt x="5151" y="972"/>
                  </a:cubicBezTo>
                  <a:lnTo>
                    <a:pt x="5151" y="3210"/>
                  </a:lnTo>
                  <a:close/>
                  <a:moveTo>
                    <a:pt x="5995" y="2567"/>
                  </a:moveTo>
                  <a:cubicBezTo>
                    <a:pt x="5995" y="128"/>
                    <a:pt x="5995" y="128"/>
                    <a:pt x="5995" y="128"/>
                  </a:cubicBezTo>
                  <a:cubicBezTo>
                    <a:pt x="2998" y="128"/>
                    <a:pt x="2998" y="128"/>
                    <a:pt x="2998" y="128"/>
                  </a:cubicBezTo>
                  <a:cubicBezTo>
                    <a:pt x="2998" y="972"/>
                    <a:pt x="2998" y="972"/>
                    <a:pt x="2998" y="972"/>
                  </a:cubicBezTo>
                  <a:cubicBezTo>
                    <a:pt x="848" y="972"/>
                    <a:pt x="848" y="972"/>
                    <a:pt x="848" y="972"/>
                  </a:cubicBezTo>
                  <a:cubicBezTo>
                    <a:pt x="848" y="3210"/>
                    <a:pt x="848" y="3210"/>
                    <a:pt x="848" y="3210"/>
                  </a:cubicBezTo>
                  <a:cubicBezTo>
                    <a:pt x="950" y="5665"/>
                    <a:pt x="2647" y="6458"/>
                    <a:pt x="2998" y="6677"/>
                  </a:cubicBezTo>
                  <a:cubicBezTo>
                    <a:pt x="2998" y="7575"/>
                    <a:pt x="2998" y="7575"/>
                    <a:pt x="2998" y="7575"/>
                  </a:cubicBezTo>
                  <a:cubicBezTo>
                    <a:pt x="2957" y="7553"/>
                    <a:pt x="2915" y="7530"/>
                    <a:pt x="2874" y="7508"/>
                  </a:cubicBezTo>
                  <a:cubicBezTo>
                    <a:pt x="1037" y="6491"/>
                    <a:pt x="138" y="4871"/>
                    <a:pt x="126" y="2562"/>
                  </a:cubicBezTo>
                  <a:cubicBezTo>
                    <a:pt x="125" y="2325"/>
                    <a:pt x="126" y="604"/>
                    <a:pt x="126" y="124"/>
                  </a:cubicBezTo>
                  <a:cubicBezTo>
                    <a:pt x="2002" y="124"/>
                    <a:pt x="2002" y="124"/>
                    <a:pt x="2002" y="124"/>
                  </a:cubicBezTo>
                  <a:cubicBezTo>
                    <a:pt x="2002" y="0"/>
                    <a:pt x="2002" y="0"/>
                    <a:pt x="2002" y="0"/>
                  </a:cubicBezTo>
                  <a:cubicBezTo>
                    <a:pt x="2" y="0"/>
                    <a:pt x="2" y="0"/>
                    <a:pt x="2" y="0"/>
                  </a:cubicBezTo>
                  <a:cubicBezTo>
                    <a:pt x="2" y="0"/>
                    <a:pt x="0" y="2285"/>
                    <a:pt x="2" y="2562"/>
                  </a:cubicBezTo>
                  <a:cubicBezTo>
                    <a:pt x="13" y="4797"/>
                    <a:pt x="841" y="6603"/>
                    <a:pt x="2998" y="7715"/>
                  </a:cubicBezTo>
                  <a:cubicBezTo>
                    <a:pt x="2998" y="7720"/>
                    <a:pt x="2998" y="7720"/>
                    <a:pt x="2998" y="7720"/>
                  </a:cubicBezTo>
                  <a:cubicBezTo>
                    <a:pt x="5483" y="6542"/>
                    <a:pt x="6120" y="4501"/>
                    <a:pt x="5995" y="2567"/>
                  </a:cubicBezTo>
                  <a:close/>
                  <a:moveTo>
                    <a:pt x="3466" y="3545"/>
                  </a:moveTo>
                  <a:cubicBezTo>
                    <a:pt x="3624" y="3613"/>
                    <a:pt x="3685" y="3499"/>
                    <a:pt x="3808" y="3479"/>
                  </a:cubicBezTo>
                  <a:cubicBezTo>
                    <a:pt x="3924" y="3461"/>
                    <a:pt x="3947" y="3599"/>
                    <a:pt x="3837" y="3601"/>
                  </a:cubicBezTo>
                  <a:cubicBezTo>
                    <a:pt x="3728" y="3603"/>
                    <a:pt x="3593" y="3599"/>
                    <a:pt x="3511" y="3750"/>
                  </a:cubicBezTo>
                  <a:cubicBezTo>
                    <a:pt x="3418" y="3923"/>
                    <a:pt x="3530" y="3998"/>
                    <a:pt x="3500" y="4134"/>
                  </a:cubicBezTo>
                  <a:cubicBezTo>
                    <a:pt x="3487" y="4194"/>
                    <a:pt x="3501" y="4229"/>
                    <a:pt x="3528" y="4249"/>
                  </a:cubicBezTo>
                  <a:cubicBezTo>
                    <a:pt x="3576" y="4284"/>
                    <a:pt x="3647" y="4248"/>
                    <a:pt x="3692" y="4216"/>
                  </a:cubicBezTo>
                  <a:cubicBezTo>
                    <a:pt x="3795" y="4144"/>
                    <a:pt x="3868" y="4224"/>
                    <a:pt x="3976" y="4102"/>
                  </a:cubicBezTo>
                  <a:cubicBezTo>
                    <a:pt x="4065" y="4002"/>
                    <a:pt x="4126" y="3881"/>
                    <a:pt x="4027" y="3722"/>
                  </a:cubicBezTo>
                  <a:cubicBezTo>
                    <a:pt x="3975" y="3639"/>
                    <a:pt x="4043" y="3596"/>
                    <a:pt x="4104" y="3591"/>
                  </a:cubicBezTo>
                  <a:cubicBezTo>
                    <a:pt x="4108" y="3591"/>
                    <a:pt x="4108" y="3591"/>
                    <a:pt x="4108" y="3591"/>
                  </a:cubicBezTo>
                  <a:cubicBezTo>
                    <a:pt x="4168" y="3596"/>
                    <a:pt x="4236" y="3639"/>
                    <a:pt x="4185" y="3722"/>
                  </a:cubicBezTo>
                  <a:cubicBezTo>
                    <a:pt x="4086" y="3881"/>
                    <a:pt x="4146" y="4002"/>
                    <a:pt x="4235" y="4102"/>
                  </a:cubicBezTo>
                  <a:cubicBezTo>
                    <a:pt x="4344" y="4224"/>
                    <a:pt x="4417" y="4144"/>
                    <a:pt x="4519" y="4216"/>
                  </a:cubicBezTo>
                  <a:cubicBezTo>
                    <a:pt x="4564" y="4248"/>
                    <a:pt x="4636" y="4284"/>
                    <a:pt x="4684" y="4249"/>
                  </a:cubicBezTo>
                  <a:cubicBezTo>
                    <a:pt x="4711" y="4229"/>
                    <a:pt x="4724" y="4194"/>
                    <a:pt x="4711" y="4134"/>
                  </a:cubicBezTo>
                  <a:cubicBezTo>
                    <a:pt x="4682" y="3998"/>
                    <a:pt x="4794" y="3923"/>
                    <a:pt x="4700" y="3750"/>
                  </a:cubicBezTo>
                  <a:cubicBezTo>
                    <a:pt x="4618" y="3599"/>
                    <a:pt x="4484" y="3603"/>
                    <a:pt x="4374" y="3601"/>
                  </a:cubicBezTo>
                  <a:cubicBezTo>
                    <a:pt x="4264" y="3599"/>
                    <a:pt x="4287" y="3461"/>
                    <a:pt x="4403" y="3479"/>
                  </a:cubicBezTo>
                  <a:cubicBezTo>
                    <a:pt x="4527" y="3499"/>
                    <a:pt x="4588" y="3613"/>
                    <a:pt x="4745" y="3545"/>
                  </a:cubicBezTo>
                  <a:cubicBezTo>
                    <a:pt x="4897" y="3479"/>
                    <a:pt x="4921" y="3358"/>
                    <a:pt x="4949" y="3237"/>
                  </a:cubicBezTo>
                  <a:cubicBezTo>
                    <a:pt x="4967" y="3161"/>
                    <a:pt x="5013" y="3163"/>
                    <a:pt x="5000" y="3103"/>
                  </a:cubicBezTo>
                  <a:cubicBezTo>
                    <a:pt x="4986" y="3040"/>
                    <a:pt x="4950" y="3077"/>
                    <a:pt x="4877" y="3041"/>
                  </a:cubicBezTo>
                  <a:cubicBezTo>
                    <a:pt x="4749" y="2977"/>
                    <a:pt x="4697" y="2895"/>
                    <a:pt x="4534" y="2965"/>
                  </a:cubicBezTo>
                  <a:cubicBezTo>
                    <a:pt x="4437" y="3006"/>
                    <a:pt x="4397" y="3112"/>
                    <a:pt x="4344" y="3190"/>
                  </a:cubicBezTo>
                  <a:cubicBezTo>
                    <a:pt x="4293" y="3268"/>
                    <a:pt x="4174" y="3179"/>
                    <a:pt x="4238" y="3117"/>
                  </a:cubicBezTo>
                  <a:cubicBezTo>
                    <a:pt x="4301" y="3055"/>
                    <a:pt x="4440" y="2913"/>
                    <a:pt x="4424" y="2776"/>
                  </a:cubicBezTo>
                  <a:cubicBezTo>
                    <a:pt x="4408" y="2639"/>
                    <a:pt x="4285" y="2539"/>
                    <a:pt x="4211" y="2481"/>
                  </a:cubicBezTo>
                  <a:cubicBezTo>
                    <a:pt x="4140" y="2425"/>
                    <a:pt x="4202" y="2359"/>
                    <a:pt x="4110" y="2348"/>
                  </a:cubicBezTo>
                  <a:cubicBezTo>
                    <a:pt x="4110" y="2347"/>
                    <a:pt x="4110" y="2347"/>
                    <a:pt x="4110" y="2347"/>
                  </a:cubicBezTo>
                  <a:cubicBezTo>
                    <a:pt x="4108" y="2348"/>
                    <a:pt x="4107" y="2348"/>
                    <a:pt x="4106" y="2348"/>
                  </a:cubicBezTo>
                  <a:cubicBezTo>
                    <a:pt x="4104" y="2348"/>
                    <a:pt x="4103" y="2348"/>
                    <a:pt x="4101" y="2347"/>
                  </a:cubicBezTo>
                  <a:cubicBezTo>
                    <a:pt x="4101" y="2348"/>
                    <a:pt x="4101" y="2348"/>
                    <a:pt x="4101" y="2348"/>
                  </a:cubicBezTo>
                  <a:cubicBezTo>
                    <a:pt x="4010" y="2359"/>
                    <a:pt x="4071" y="2425"/>
                    <a:pt x="4000" y="2481"/>
                  </a:cubicBezTo>
                  <a:cubicBezTo>
                    <a:pt x="3927" y="2539"/>
                    <a:pt x="3803" y="2639"/>
                    <a:pt x="3787" y="2776"/>
                  </a:cubicBezTo>
                  <a:cubicBezTo>
                    <a:pt x="3772" y="2913"/>
                    <a:pt x="3910" y="3055"/>
                    <a:pt x="3974" y="3117"/>
                  </a:cubicBezTo>
                  <a:cubicBezTo>
                    <a:pt x="4038" y="3179"/>
                    <a:pt x="3919" y="3268"/>
                    <a:pt x="3867" y="3190"/>
                  </a:cubicBezTo>
                  <a:cubicBezTo>
                    <a:pt x="3815" y="3112"/>
                    <a:pt x="3775" y="3006"/>
                    <a:pt x="3677" y="2965"/>
                  </a:cubicBezTo>
                  <a:cubicBezTo>
                    <a:pt x="3514" y="2895"/>
                    <a:pt x="3462" y="2977"/>
                    <a:pt x="3334" y="3041"/>
                  </a:cubicBezTo>
                  <a:cubicBezTo>
                    <a:pt x="3262" y="3077"/>
                    <a:pt x="3225" y="3040"/>
                    <a:pt x="3212" y="3103"/>
                  </a:cubicBezTo>
                  <a:cubicBezTo>
                    <a:pt x="3199" y="3163"/>
                    <a:pt x="3244" y="3161"/>
                    <a:pt x="3262" y="3237"/>
                  </a:cubicBezTo>
                  <a:cubicBezTo>
                    <a:pt x="3291" y="3358"/>
                    <a:pt x="3314" y="3479"/>
                    <a:pt x="3466" y="3545"/>
                  </a:cubicBezTo>
                  <a:close/>
                </a:path>
              </a:pathLst>
            </a:custGeom>
            <a:solidFill>
              <a:srgbClr val="808080"/>
            </a:solidFill>
            <a:ln w="9525">
              <a:noFill/>
              <a:round/>
              <a:headEnd/>
              <a:tailEnd/>
            </a:ln>
          </p:spPr>
          <p:txBody>
            <a:bodyPr/>
            <a:lstStyle/>
            <a:p>
              <a:pPr fontAlgn="base">
                <a:spcBef>
                  <a:spcPct val="0"/>
                </a:spcBef>
                <a:spcAft>
                  <a:spcPct val="0"/>
                </a:spcAft>
                <a:defRPr/>
              </a:pPr>
              <a:endParaRPr lang="en-AU" dirty="0">
                <a:solidFill>
                  <a:srgbClr val="000000"/>
                </a:solidFill>
              </a:endParaRPr>
            </a:p>
          </p:txBody>
        </p:sp>
        <p:sp>
          <p:nvSpPr>
            <p:cNvPr id="12" name="Freeform 13"/>
            <p:cNvSpPr>
              <a:spLocks noChangeAspect="1" noEditPoints="1"/>
            </p:cNvSpPr>
            <p:nvPr/>
          </p:nvSpPr>
          <p:spPr bwMode="gray">
            <a:xfrm>
              <a:off x="-10395" y="-17929"/>
              <a:ext cx="26618" cy="28355"/>
            </a:xfrm>
            <a:custGeom>
              <a:avLst/>
              <a:gdLst>
                <a:gd name="T0" fmla="*/ 2202 w 11268"/>
                <a:gd name="T1" fmla="*/ 8732 h 11991"/>
                <a:gd name="T2" fmla="*/ 1882 w 11268"/>
                <a:gd name="T3" fmla="*/ 10213 h 11991"/>
                <a:gd name="T4" fmla="*/ 1898 w 11268"/>
                <a:gd name="T5" fmla="*/ 10795 h 11991"/>
                <a:gd name="T6" fmla="*/ 9595 w 11268"/>
                <a:gd name="T7" fmla="*/ 9934 h 11991"/>
                <a:gd name="T8" fmla="*/ 9535 w 11268"/>
                <a:gd name="T9" fmla="*/ 10067 h 11991"/>
                <a:gd name="T10" fmla="*/ 10193 w 11268"/>
                <a:gd name="T11" fmla="*/ 8162 h 11991"/>
                <a:gd name="T12" fmla="*/ 8344 w 11268"/>
                <a:gd name="T13" fmla="*/ 7520 h 11991"/>
                <a:gd name="T14" fmla="*/ 9452 w 11268"/>
                <a:gd name="T15" fmla="*/ 9067 h 11991"/>
                <a:gd name="T16" fmla="*/ 8042 w 11268"/>
                <a:gd name="T17" fmla="*/ 7322 h 11991"/>
                <a:gd name="T18" fmla="*/ 8980 w 11268"/>
                <a:gd name="T19" fmla="*/ 5934 h 11991"/>
                <a:gd name="T20" fmla="*/ 5921 w 11268"/>
                <a:gd name="T21" fmla="*/ 6033 h 11991"/>
                <a:gd name="T22" fmla="*/ 6089 w 11268"/>
                <a:gd name="T23" fmla="*/ 4652 h 11991"/>
                <a:gd name="T24" fmla="*/ 5029 w 11268"/>
                <a:gd name="T25" fmla="*/ 5086 h 11991"/>
                <a:gd name="T26" fmla="*/ 4704 w 11268"/>
                <a:gd name="T27" fmla="*/ 4818 h 11991"/>
                <a:gd name="T28" fmla="*/ 4674 w 11268"/>
                <a:gd name="T29" fmla="*/ 4267 h 11991"/>
                <a:gd name="T30" fmla="*/ 5376 w 11268"/>
                <a:gd name="T31" fmla="*/ 4064 h 11991"/>
                <a:gd name="T32" fmla="*/ 5903 w 11268"/>
                <a:gd name="T33" fmla="*/ 3168 h 11991"/>
                <a:gd name="T34" fmla="*/ 6664 w 11268"/>
                <a:gd name="T35" fmla="*/ 2879 h 11991"/>
                <a:gd name="T36" fmla="*/ 6898 w 11268"/>
                <a:gd name="T37" fmla="*/ 2727 h 11991"/>
                <a:gd name="T38" fmla="*/ 6964 w 11268"/>
                <a:gd name="T39" fmla="*/ 3586 h 11991"/>
                <a:gd name="T40" fmla="*/ 6947 w 11268"/>
                <a:gd name="T41" fmla="*/ 4559 h 11991"/>
                <a:gd name="T42" fmla="*/ 7084 w 11268"/>
                <a:gd name="T43" fmla="*/ 4613 h 11991"/>
                <a:gd name="T44" fmla="*/ 7247 w 11268"/>
                <a:gd name="T45" fmla="*/ 3314 h 11991"/>
                <a:gd name="T46" fmla="*/ 7344 w 11268"/>
                <a:gd name="T47" fmla="*/ 2517 h 11991"/>
                <a:gd name="T48" fmla="*/ 7282 w 11268"/>
                <a:gd name="T49" fmla="*/ 1201 h 11991"/>
                <a:gd name="T50" fmla="*/ 6104 w 11268"/>
                <a:gd name="T51" fmla="*/ 928 h 11991"/>
                <a:gd name="T52" fmla="*/ 5203 w 11268"/>
                <a:gd name="T53" fmla="*/ 257 h 11991"/>
                <a:gd name="T54" fmla="*/ 5210 w 11268"/>
                <a:gd name="T55" fmla="*/ 1823 h 11991"/>
                <a:gd name="T56" fmla="*/ 5857 w 11268"/>
                <a:gd name="T57" fmla="*/ 1835 h 11991"/>
                <a:gd name="T58" fmla="*/ 3950 w 11268"/>
                <a:gd name="T59" fmla="*/ 2433 h 11991"/>
                <a:gd name="T60" fmla="*/ 3509 w 11268"/>
                <a:gd name="T61" fmla="*/ 5991 h 11991"/>
                <a:gd name="T62" fmla="*/ 1396 w 11268"/>
                <a:gd name="T63" fmla="*/ 4467 h 11991"/>
                <a:gd name="T64" fmla="*/ 1306 w 11268"/>
                <a:gd name="T65" fmla="*/ 9166 h 11991"/>
                <a:gd name="T66" fmla="*/ 5533 w 11268"/>
                <a:gd name="T67" fmla="*/ 8195 h 11991"/>
                <a:gd name="T68" fmla="*/ 5560 w 11268"/>
                <a:gd name="T69" fmla="*/ 7040 h 11991"/>
                <a:gd name="T70" fmla="*/ 7299 w 11268"/>
                <a:gd name="T71" fmla="*/ 7246 h 11991"/>
                <a:gd name="T72" fmla="*/ 7156 w 11268"/>
                <a:gd name="T73" fmla="*/ 1122 h 11991"/>
                <a:gd name="T74" fmla="*/ 6853 w 11268"/>
                <a:gd name="T75" fmla="*/ 1982 h 11991"/>
                <a:gd name="T76" fmla="*/ 6730 w 11268"/>
                <a:gd name="T77" fmla="*/ 1175 h 11991"/>
                <a:gd name="T78" fmla="*/ 6401 w 11268"/>
                <a:gd name="T79" fmla="*/ 1152 h 11991"/>
                <a:gd name="T80" fmla="*/ 4551 w 11268"/>
                <a:gd name="T81" fmla="*/ 1196 h 11991"/>
                <a:gd name="T82" fmla="*/ 5342 w 11268"/>
                <a:gd name="T83" fmla="*/ 253 h 11991"/>
                <a:gd name="T84" fmla="*/ 5499 w 11268"/>
                <a:gd name="T85" fmla="*/ 1168 h 11991"/>
                <a:gd name="T86" fmla="*/ 5718 w 11268"/>
                <a:gd name="T87" fmla="*/ 930 h 11991"/>
                <a:gd name="T88" fmla="*/ 3914 w 11268"/>
                <a:gd name="T89" fmla="*/ 4594 h 11991"/>
                <a:gd name="T90" fmla="*/ 5173 w 11268"/>
                <a:gd name="T91" fmla="*/ 2753 h 11991"/>
                <a:gd name="T92" fmla="*/ 4778 w 11268"/>
                <a:gd name="T93" fmla="*/ 4004 h 11991"/>
                <a:gd name="T94" fmla="*/ 3963 w 11268"/>
                <a:gd name="T95" fmla="*/ 4296 h 11991"/>
                <a:gd name="T96" fmla="*/ 7113 w 11268"/>
                <a:gd name="T97" fmla="*/ 7873 h 11991"/>
                <a:gd name="T98" fmla="*/ 6521 w 11268"/>
                <a:gd name="T99" fmla="*/ 8107 h 11991"/>
                <a:gd name="T100" fmla="*/ 1913 w 11268"/>
                <a:gd name="T101" fmla="*/ 5693 h 11991"/>
                <a:gd name="T102" fmla="*/ 1119 w 11268"/>
                <a:gd name="T103" fmla="*/ 8025 h 11991"/>
                <a:gd name="T104" fmla="*/ 4224 w 11268"/>
                <a:gd name="T105" fmla="*/ 6966 h 11991"/>
                <a:gd name="T106" fmla="*/ 6709 w 11268"/>
                <a:gd name="T107" fmla="*/ 6069 h 11991"/>
                <a:gd name="T108" fmla="*/ 6481 w 11268"/>
                <a:gd name="T109" fmla="*/ 5240 h 11991"/>
                <a:gd name="T110" fmla="*/ 9373 w 11268"/>
                <a:gd name="T111" fmla="*/ 5269 h 11991"/>
                <a:gd name="T112" fmla="*/ 7340 w 11268"/>
                <a:gd name="T113" fmla="*/ 4064 h 11991"/>
                <a:gd name="T114" fmla="*/ 4616 w 11268"/>
                <a:gd name="T115" fmla="*/ 3516 h 11991"/>
                <a:gd name="T116" fmla="*/ 4956 w 11268"/>
                <a:gd name="T117" fmla="*/ 3188 h 11991"/>
                <a:gd name="T118" fmla="*/ 4397 w 11268"/>
                <a:gd name="T119" fmla="*/ 3136 h 1199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268"/>
                <a:gd name="T181" fmla="*/ 0 h 11991"/>
                <a:gd name="T182" fmla="*/ 11268 w 11268"/>
                <a:gd name="T183" fmla="*/ 11991 h 1199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268" h="11991">
                  <a:moveTo>
                    <a:pt x="2191" y="8553"/>
                  </a:moveTo>
                  <a:cubicBezTo>
                    <a:pt x="2256" y="8641"/>
                    <a:pt x="2443" y="8820"/>
                    <a:pt x="2593" y="8666"/>
                  </a:cubicBezTo>
                  <a:cubicBezTo>
                    <a:pt x="2586" y="9211"/>
                    <a:pt x="2586" y="9211"/>
                    <a:pt x="2586" y="9211"/>
                  </a:cubicBezTo>
                  <a:cubicBezTo>
                    <a:pt x="2545" y="9259"/>
                    <a:pt x="2330" y="9350"/>
                    <a:pt x="2162" y="9178"/>
                  </a:cubicBezTo>
                  <a:cubicBezTo>
                    <a:pt x="2033" y="9047"/>
                    <a:pt x="2015" y="8871"/>
                    <a:pt x="2052" y="8765"/>
                  </a:cubicBezTo>
                  <a:cubicBezTo>
                    <a:pt x="2088" y="8659"/>
                    <a:pt x="2191" y="8553"/>
                    <a:pt x="2191" y="8553"/>
                  </a:cubicBezTo>
                  <a:close/>
                  <a:moveTo>
                    <a:pt x="2202" y="8732"/>
                  </a:moveTo>
                  <a:cubicBezTo>
                    <a:pt x="2202" y="8732"/>
                    <a:pt x="2088" y="8941"/>
                    <a:pt x="2256" y="9120"/>
                  </a:cubicBezTo>
                  <a:cubicBezTo>
                    <a:pt x="2319" y="9186"/>
                    <a:pt x="2476" y="9186"/>
                    <a:pt x="2549" y="9135"/>
                  </a:cubicBezTo>
                  <a:cubicBezTo>
                    <a:pt x="2545" y="8864"/>
                    <a:pt x="2545" y="8864"/>
                    <a:pt x="2545" y="8864"/>
                  </a:cubicBezTo>
                  <a:cubicBezTo>
                    <a:pt x="2545" y="8864"/>
                    <a:pt x="2451" y="8904"/>
                    <a:pt x="2381" y="8879"/>
                  </a:cubicBezTo>
                  <a:cubicBezTo>
                    <a:pt x="2263" y="8835"/>
                    <a:pt x="2202" y="8732"/>
                    <a:pt x="2202" y="8732"/>
                  </a:cubicBezTo>
                  <a:close/>
                  <a:moveTo>
                    <a:pt x="2578" y="10532"/>
                  </a:moveTo>
                  <a:cubicBezTo>
                    <a:pt x="2545" y="10537"/>
                    <a:pt x="2545" y="10537"/>
                    <a:pt x="2545" y="10537"/>
                  </a:cubicBezTo>
                  <a:cubicBezTo>
                    <a:pt x="2507" y="11085"/>
                    <a:pt x="2348" y="11272"/>
                    <a:pt x="2277" y="11327"/>
                  </a:cubicBezTo>
                  <a:cubicBezTo>
                    <a:pt x="1967" y="11565"/>
                    <a:pt x="1975" y="11991"/>
                    <a:pt x="1865" y="11865"/>
                  </a:cubicBezTo>
                  <a:cubicBezTo>
                    <a:pt x="1100" y="10985"/>
                    <a:pt x="2129" y="10444"/>
                    <a:pt x="2211" y="10367"/>
                  </a:cubicBezTo>
                  <a:cubicBezTo>
                    <a:pt x="2229" y="10350"/>
                    <a:pt x="2150" y="10205"/>
                    <a:pt x="2096" y="10252"/>
                  </a:cubicBezTo>
                  <a:cubicBezTo>
                    <a:pt x="1912" y="10408"/>
                    <a:pt x="1715" y="10304"/>
                    <a:pt x="1682" y="10265"/>
                  </a:cubicBezTo>
                  <a:cubicBezTo>
                    <a:pt x="1429" y="9975"/>
                    <a:pt x="1756" y="9720"/>
                    <a:pt x="1756" y="9720"/>
                  </a:cubicBezTo>
                  <a:cubicBezTo>
                    <a:pt x="1939" y="10086"/>
                    <a:pt x="2529" y="9555"/>
                    <a:pt x="2584" y="9467"/>
                  </a:cubicBezTo>
                  <a:cubicBezTo>
                    <a:pt x="2584" y="9467"/>
                    <a:pt x="2584" y="9467"/>
                    <a:pt x="2584" y="9467"/>
                  </a:cubicBezTo>
                  <a:lnTo>
                    <a:pt x="2578" y="10532"/>
                  </a:lnTo>
                  <a:close/>
                  <a:moveTo>
                    <a:pt x="1882" y="10213"/>
                  </a:moveTo>
                  <a:cubicBezTo>
                    <a:pt x="2074" y="10235"/>
                    <a:pt x="2538" y="9884"/>
                    <a:pt x="2540" y="9775"/>
                  </a:cubicBezTo>
                  <a:cubicBezTo>
                    <a:pt x="2541" y="9696"/>
                    <a:pt x="2479" y="9722"/>
                    <a:pt x="2470" y="9729"/>
                  </a:cubicBezTo>
                  <a:cubicBezTo>
                    <a:pt x="2068" y="10056"/>
                    <a:pt x="1882" y="9975"/>
                    <a:pt x="1835" y="9947"/>
                  </a:cubicBezTo>
                  <a:cubicBezTo>
                    <a:pt x="1760" y="9903"/>
                    <a:pt x="1744" y="9860"/>
                    <a:pt x="1744" y="9860"/>
                  </a:cubicBezTo>
                  <a:cubicBezTo>
                    <a:pt x="1646" y="9986"/>
                    <a:pt x="1650" y="10187"/>
                    <a:pt x="1882" y="10213"/>
                  </a:cubicBezTo>
                  <a:close/>
                  <a:moveTo>
                    <a:pt x="2249" y="10150"/>
                  </a:moveTo>
                  <a:cubicBezTo>
                    <a:pt x="2263" y="10178"/>
                    <a:pt x="2299" y="10286"/>
                    <a:pt x="2337" y="10293"/>
                  </a:cubicBezTo>
                  <a:cubicBezTo>
                    <a:pt x="2400" y="10304"/>
                    <a:pt x="2555" y="10125"/>
                    <a:pt x="2565" y="10071"/>
                  </a:cubicBezTo>
                  <a:cubicBezTo>
                    <a:pt x="2578" y="9991"/>
                    <a:pt x="2537" y="9940"/>
                    <a:pt x="2513" y="9964"/>
                  </a:cubicBezTo>
                  <a:cubicBezTo>
                    <a:pt x="2384" y="10087"/>
                    <a:pt x="2249" y="10150"/>
                    <a:pt x="2249" y="10150"/>
                  </a:cubicBezTo>
                  <a:close/>
                  <a:moveTo>
                    <a:pt x="2441" y="10400"/>
                  </a:moveTo>
                  <a:cubicBezTo>
                    <a:pt x="2337" y="10561"/>
                    <a:pt x="2118" y="10521"/>
                    <a:pt x="1898" y="10795"/>
                  </a:cubicBezTo>
                  <a:cubicBezTo>
                    <a:pt x="1800" y="10917"/>
                    <a:pt x="1619" y="11357"/>
                    <a:pt x="1821" y="11618"/>
                  </a:cubicBezTo>
                  <a:cubicBezTo>
                    <a:pt x="1860" y="11667"/>
                    <a:pt x="1958" y="11448"/>
                    <a:pt x="1985" y="11409"/>
                  </a:cubicBezTo>
                  <a:cubicBezTo>
                    <a:pt x="2012" y="11371"/>
                    <a:pt x="2280" y="11178"/>
                    <a:pt x="2359" y="10970"/>
                  </a:cubicBezTo>
                  <a:cubicBezTo>
                    <a:pt x="2436" y="10767"/>
                    <a:pt x="2422" y="10596"/>
                    <a:pt x="2474" y="10521"/>
                  </a:cubicBezTo>
                  <a:cubicBezTo>
                    <a:pt x="2535" y="10433"/>
                    <a:pt x="2513" y="10290"/>
                    <a:pt x="2441" y="10400"/>
                  </a:cubicBezTo>
                  <a:close/>
                  <a:moveTo>
                    <a:pt x="8459" y="11824"/>
                  </a:moveTo>
                  <a:cubicBezTo>
                    <a:pt x="8613" y="11810"/>
                    <a:pt x="8750" y="11631"/>
                    <a:pt x="8871" y="11393"/>
                  </a:cubicBezTo>
                  <a:cubicBezTo>
                    <a:pt x="8871" y="11393"/>
                    <a:pt x="9219" y="11755"/>
                    <a:pt x="9526" y="11925"/>
                  </a:cubicBezTo>
                  <a:cubicBezTo>
                    <a:pt x="9535" y="11930"/>
                    <a:pt x="9555" y="11950"/>
                    <a:pt x="9562" y="11931"/>
                  </a:cubicBezTo>
                  <a:cubicBezTo>
                    <a:pt x="9825" y="11206"/>
                    <a:pt x="9408" y="10680"/>
                    <a:pt x="9408" y="10680"/>
                  </a:cubicBezTo>
                  <a:cubicBezTo>
                    <a:pt x="9408" y="10680"/>
                    <a:pt x="9672" y="10584"/>
                    <a:pt x="9710" y="10391"/>
                  </a:cubicBezTo>
                  <a:cubicBezTo>
                    <a:pt x="9765" y="10115"/>
                    <a:pt x="9595" y="9934"/>
                    <a:pt x="9595" y="9934"/>
                  </a:cubicBezTo>
                  <a:cubicBezTo>
                    <a:pt x="9530" y="9912"/>
                    <a:pt x="9342" y="10139"/>
                    <a:pt x="9115" y="9884"/>
                  </a:cubicBezTo>
                  <a:cubicBezTo>
                    <a:pt x="8790" y="9521"/>
                    <a:pt x="8805" y="9272"/>
                    <a:pt x="8810" y="9231"/>
                  </a:cubicBezTo>
                  <a:cubicBezTo>
                    <a:pt x="8810" y="9231"/>
                    <a:pt x="9038" y="9229"/>
                    <a:pt x="9151" y="9017"/>
                  </a:cubicBezTo>
                  <a:cubicBezTo>
                    <a:pt x="9384" y="8578"/>
                    <a:pt x="9004" y="8324"/>
                    <a:pt x="9002" y="8389"/>
                  </a:cubicBezTo>
                  <a:cubicBezTo>
                    <a:pt x="9000" y="8524"/>
                    <a:pt x="8756" y="8864"/>
                    <a:pt x="8196" y="8019"/>
                  </a:cubicBezTo>
                  <a:cubicBezTo>
                    <a:pt x="8097" y="8162"/>
                    <a:pt x="8097" y="8162"/>
                    <a:pt x="8097" y="8162"/>
                  </a:cubicBezTo>
                  <a:cubicBezTo>
                    <a:pt x="8511" y="8531"/>
                    <a:pt x="8511" y="8531"/>
                    <a:pt x="8511" y="8531"/>
                  </a:cubicBezTo>
                  <a:cubicBezTo>
                    <a:pt x="8511" y="8531"/>
                    <a:pt x="8809" y="8862"/>
                    <a:pt x="9051" y="8579"/>
                  </a:cubicBezTo>
                  <a:cubicBezTo>
                    <a:pt x="9067" y="8561"/>
                    <a:pt x="9140" y="8691"/>
                    <a:pt x="9131" y="8836"/>
                  </a:cubicBezTo>
                  <a:cubicBezTo>
                    <a:pt x="9123" y="8968"/>
                    <a:pt x="8945" y="9205"/>
                    <a:pt x="8766" y="9097"/>
                  </a:cubicBezTo>
                  <a:cubicBezTo>
                    <a:pt x="8594" y="8993"/>
                    <a:pt x="8761" y="9629"/>
                    <a:pt x="8942" y="9826"/>
                  </a:cubicBezTo>
                  <a:cubicBezTo>
                    <a:pt x="9008" y="9898"/>
                    <a:pt x="9230" y="10227"/>
                    <a:pt x="9535" y="10067"/>
                  </a:cubicBezTo>
                  <a:cubicBezTo>
                    <a:pt x="9612" y="10026"/>
                    <a:pt x="9858" y="10510"/>
                    <a:pt x="9194" y="10595"/>
                  </a:cubicBezTo>
                  <a:cubicBezTo>
                    <a:pt x="9036" y="10615"/>
                    <a:pt x="9724" y="10876"/>
                    <a:pt x="9529" y="11741"/>
                  </a:cubicBezTo>
                  <a:cubicBezTo>
                    <a:pt x="9510" y="11826"/>
                    <a:pt x="9285" y="11603"/>
                    <a:pt x="9189" y="11541"/>
                  </a:cubicBezTo>
                  <a:cubicBezTo>
                    <a:pt x="8725" y="11242"/>
                    <a:pt x="8871" y="10933"/>
                    <a:pt x="8802" y="10935"/>
                  </a:cubicBezTo>
                  <a:cubicBezTo>
                    <a:pt x="8712" y="10938"/>
                    <a:pt x="8873" y="11606"/>
                    <a:pt x="8503" y="11560"/>
                  </a:cubicBezTo>
                  <a:lnTo>
                    <a:pt x="8459" y="11824"/>
                  </a:lnTo>
                  <a:close/>
                  <a:moveTo>
                    <a:pt x="8053" y="7235"/>
                  </a:moveTo>
                  <a:cubicBezTo>
                    <a:pt x="8103" y="7257"/>
                    <a:pt x="8530" y="7163"/>
                    <a:pt x="8761" y="7328"/>
                  </a:cubicBezTo>
                  <a:cubicBezTo>
                    <a:pt x="9142" y="7600"/>
                    <a:pt x="9430" y="7849"/>
                    <a:pt x="9803" y="7745"/>
                  </a:cubicBezTo>
                  <a:cubicBezTo>
                    <a:pt x="10221" y="7628"/>
                    <a:pt x="10143" y="7333"/>
                    <a:pt x="10077" y="7235"/>
                  </a:cubicBezTo>
                  <a:cubicBezTo>
                    <a:pt x="10062" y="7211"/>
                    <a:pt x="10571" y="7229"/>
                    <a:pt x="10434" y="7750"/>
                  </a:cubicBezTo>
                  <a:cubicBezTo>
                    <a:pt x="10392" y="7909"/>
                    <a:pt x="10236" y="8003"/>
                    <a:pt x="10193" y="8162"/>
                  </a:cubicBezTo>
                  <a:cubicBezTo>
                    <a:pt x="10193" y="8162"/>
                    <a:pt x="10451" y="8116"/>
                    <a:pt x="10725" y="8217"/>
                  </a:cubicBezTo>
                  <a:cubicBezTo>
                    <a:pt x="10977" y="8310"/>
                    <a:pt x="11098" y="8606"/>
                    <a:pt x="11235" y="8743"/>
                  </a:cubicBezTo>
                  <a:cubicBezTo>
                    <a:pt x="11268" y="8776"/>
                    <a:pt x="11128" y="8712"/>
                    <a:pt x="10972" y="8760"/>
                  </a:cubicBezTo>
                  <a:cubicBezTo>
                    <a:pt x="10845" y="8798"/>
                    <a:pt x="10736" y="8930"/>
                    <a:pt x="10467" y="8875"/>
                  </a:cubicBezTo>
                  <a:cubicBezTo>
                    <a:pt x="10094" y="8798"/>
                    <a:pt x="10155" y="8709"/>
                    <a:pt x="9940" y="8584"/>
                  </a:cubicBezTo>
                  <a:cubicBezTo>
                    <a:pt x="9809" y="8507"/>
                    <a:pt x="9781" y="8666"/>
                    <a:pt x="9798" y="8699"/>
                  </a:cubicBezTo>
                  <a:cubicBezTo>
                    <a:pt x="9836" y="8777"/>
                    <a:pt x="9968" y="8890"/>
                    <a:pt x="9968" y="9039"/>
                  </a:cubicBezTo>
                  <a:cubicBezTo>
                    <a:pt x="9968" y="9303"/>
                    <a:pt x="9792" y="9489"/>
                    <a:pt x="9726" y="9528"/>
                  </a:cubicBezTo>
                  <a:cubicBezTo>
                    <a:pt x="9726" y="9528"/>
                    <a:pt x="9300" y="9340"/>
                    <a:pt x="9364" y="8683"/>
                  </a:cubicBezTo>
                  <a:cubicBezTo>
                    <a:pt x="9378" y="8547"/>
                    <a:pt x="9199" y="8336"/>
                    <a:pt x="9051" y="8184"/>
                  </a:cubicBezTo>
                  <a:cubicBezTo>
                    <a:pt x="8892" y="8019"/>
                    <a:pt x="8732" y="7949"/>
                    <a:pt x="8694" y="7899"/>
                  </a:cubicBezTo>
                  <a:cubicBezTo>
                    <a:pt x="8472" y="7615"/>
                    <a:pt x="8344" y="7520"/>
                    <a:pt x="8344" y="7520"/>
                  </a:cubicBezTo>
                  <a:cubicBezTo>
                    <a:pt x="8273" y="7959"/>
                    <a:pt x="7970" y="8063"/>
                    <a:pt x="7796" y="7970"/>
                  </a:cubicBezTo>
                  <a:cubicBezTo>
                    <a:pt x="7631" y="7882"/>
                    <a:pt x="7653" y="7630"/>
                    <a:pt x="7653" y="7630"/>
                  </a:cubicBezTo>
                  <a:cubicBezTo>
                    <a:pt x="7993" y="7717"/>
                    <a:pt x="8031" y="7295"/>
                    <a:pt x="7933" y="7207"/>
                  </a:cubicBezTo>
                  <a:cubicBezTo>
                    <a:pt x="7933" y="7207"/>
                    <a:pt x="7963" y="7195"/>
                    <a:pt x="8053" y="7235"/>
                  </a:cubicBezTo>
                  <a:close/>
                  <a:moveTo>
                    <a:pt x="8042" y="7322"/>
                  </a:moveTo>
                  <a:cubicBezTo>
                    <a:pt x="8097" y="7613"/>
                    <a:pt x="7905" y="7701"/>
                    <a:pt x="7762" y="7734"/>
                  </a:cubicBezTo>
                  <a:cubicBezTo>
                    <a:pt x="7762" y="7734"/>
                    <a:pt x="7764" y="7933"/>
                    <a:pt x="7960" y="7904"/>
                  </a:cubicBezTo>
                  <a:cubicBezTo>
                    <a:pt x="8108" y="7882"/>
                    <a:pt x="8218" y="7876"/>
                    <a:pt x="8218" y="7438"/>
                  </a:cubicBezTo>
                  <a:cubicBezTo>
                    <a:pt x="8333" y="7427"/>
                    <a:pt x="8333" y="7427"/>
                    <a:pt x="8333" y="7427"/>
                  </a:cubicBezTo>
                  <a:cubicBezTo>
                    <a:pt x="8382" y="7394"/>
                    <a:pt x="8629" y="7715"/>
                    <a:pt x="8742" y="7789"/>
                  </a:cubicBezTo>
                  <a:cubicBezTo>
                    <a:pt x="8854" y="7863"/>
                    <a:pt x="9256" y="8222"/>
                    <a:pt x="9359" y="8387"/>
                  </a:cubicBezTo>
                  <a:cubicBezTo>
                    <a:pt x="9545" y="8683"/>
                    <a:pt x="9396" y="8858"/>
                    <a:pt x="9452" y="9067"/>
                  </a:cubicBezTo>
                  <a:cubicBezTo>
                    <a:pt x="9490" y="9210"/>
                    <a:pt x="9634" y="9409"/>
                    <a:pt x="9699" y="9396"/>
                  </a:cubicBezTo>
                  <a:cubicBezTo>
                    <a:pt x="9781" y="9379"/>
                    <a:pt x="9924" y="9072"/>
                    <a:pt x="9792" y="8913"/>
                  </a:cubicBezTo>
                  <a:cubicBezTo>
                    <a:pt x="9696" y="8797"/>
                    <a:pt x="9556" y="8562"/>
                    <a:pt x="9792" y="8480"/>
                  </a:cubicBezTo>
                  <a:cubicBezTo>
                    <a:pt x="9992" y="8410"/>
                    <a:pt x="10224" y="8661"/>
                    <a:pt x="10368" y="8738"/>
                  </a:cubicBezTo>
                  <a:cubicBezTo>
                    <a:pt x="10648" y="8886"/>
                    <a:pt x="10917" y="8716"/>
                    <a:pt x="11005" y="8639"/>
                  </a:cubicBezTo>
                  <a:cubicBezTo>
                    <a:pt x="11005" y="8639"/>
                    <a:pt x="10906" y="8392"/>
                    <a:pt x="10593" y="8260"/>
                  </a:cubicBezTo>
                  <a:cubicBezTo>
                    <a:pt x="10435" y="8194"/>
                    <a:pt x="10143" y="8228"/>
                    <a:pt x="10143" y="8228"/>
                  </a:cubicBezTo>
                  <a:cubicBezTo>
                    <a:pt x="9929" y="8189"/>
                    <a:pt x="10272" y="7903"/>
                    <a:pt x="10330" y="7777"/>
                  </a:cubicBezTo>
                  <a:cubicBezTo>
                    <a:pt x="10456" y="7503"/>
                    <a:pt x="10248" y="7366"/>
                    <a:pt x="10248" y="7366"/>
                  </a:cubicBezTo>
                  <a:cubicBezTo>
                    <a:pt x="10248" y="7509"/>
                    <a:pt x="10155" y="7899"/>
                    <a:pt x="9567" y="7844"/>
                  </a:cubicBezTo>
                  <a:cubicBezTo>
                    <a:pt x="9101" y="7800"/>
                    <a:pt x="8838" y="7399"/>
                    <a:pt x="8602" y="7339"/>
                  </a:cubicBezTo>
                  <a:cubicBezTo>
                    <a:pt x="8465" y="7304"/>
                    <a:pt x="8042" y="7322"/>
                    <a:pt x="8042" y="7322"/>
                  </a:cubicBezTo>
                  <a:close/>
                  <a:moveTo>
                    <a:pt x="10217" y="5450"/>
                  </a:moveTo>
                  <a:cubicBezTo>
                    <a:pt x="10634" y="5043"/>
                    <a:pt x="10547" y="4667"/>
                    <a:pt x="10434" y="4479"/>
                  </a:cubicBezTo>
                  <a:cubicBezTo>
                    <a:pt x="10296" y="4248"/>
                    <a:pt x="10302" y="4038"/>
                    <a:pt x="10301" y="4038"/>
                  </a:cubicBezTo>
                  <a:cubicBezTo>
                    <a:pt x="10193" y="4183"/>
                    <a:pt x="10039" y="4238"/>
                    <a:pt x="9926" y="4338"/>
                  </a:cubicBezTo>
                  <a:cubicBezTo>
                    <a:pt x="9802" y="4450"/>
                    <a:pt x="9791" y="4519"/>
                    <a:pt x="9785" y="4512"/>
                  </a:cubicBezTo>
                  <a:cubicBezTo>
                    <a:pt x="9694" y="4414"/>
                    <a:pt x="9669" y="4336"/>
                    <a:pt x="9495" y="4166"/>
                  </a:cubicBezTo>
                  <a:cubicBezTo>
                    <a:pt x="9400" y="4073"/>
                    <a:pt x="9201" y="3972"/>
                    <a:pt x="8874" y="4032"/>
                  </a:cubicBezTo>
                  <a:cubicBezTo>
                    <a:pt x="8667" y="4071"/>
                    <a:pt x="8505" y="3956"/>
                    <a:pt x="8505" y="3956"/>
                  </a:cubicBezTo>
                  <a:cubicBezTo>
                    <a:pt x="8571" y="4352"/>
                    <a:pt x="8478" y="4657"/>
                    <a:pt x="8612" y="4887"/>
                  </a:cubicBezTo>
                  <a:cubicBezTo>
                    <a:pt x="8752" y="5127"/>
                    <a:pt x="8952" y="5185"/>
                    <a:pt x="8950" y="5189"/>
                  </a:cubicBezTo>
                  <a:cubicBezTo>
                    <a:pt x="8767" y="5460"/>
                    <a:pt x="8492" y="5637"/>
                    <a:pt x="8492" y="5637"/>
                  </a:cubicBezTo>
                  <a:cubicBezTo>
                    <a:pt x="8586" y="5721"/>
                    <a:pt x="8752" y="5873"/>
                    <a:pt x="8980" y="5934"/>
                  </a:cubicBezTo>
                  <a:cubicBezTo>
                    <a:pt x="9120" y="5971"/>
                    <a:pt x="9300" y="5951"/>
                    <a:pt x="9443" y="5948"/>
                  </a:cubicBezTo>
                  <a:cubicBezTo>
                    <a:pt x="9442" y="5949"/>
                    <a:pt x="9442" y="5950"/>
                    <a:pt x="9441" y="5951"/>
                  </a:cubicBezTo>
                  <a:cubicBezTo>
                    <a:pt x="9112" y="6587"/>
                    <a:pt x="7790" y="6828"/>
                    <a:pt x="7274" y="6000"/>
                  </a:cubicBezTo>
                  <a:cubicBezTo>
                    <a:pt x="7274" y="6000"/>
                    <a:pt x="7278" y="5906"/>
                    <a:pt x="7348" y="5942"/>
                  </a:cubicBezTo>
                  <a:cubicBezTo>
                    <a:pt x="7459" y="6000"/>
                    <a:pt x="7654" y="6164"/>
                    <a:pt x="7794" y="6264"/>
                  </a:cubicBezTo>
                  <a:cubicBezTo>
                    <a:pt x="7971" y="6389"/>
                    <a:pt x="7294" y="5426"/>
                    <a:pt x="7223" y="5298"/>
                  </a:cubicBezTo>
                  <a:cubicBezTo>
                    <a:pt x="7223" y="5298"/>
                    <a:pt x="7115" y="5186"/>
                    <a:pt x="6953" y="5176"/>
                  </a:cubicBezTo>
                  <a:cubicBezTo>
                    <a:pt x="6867" y="5171"/>
                    <a:pt x="6861" y="5107"/>
                    <a:pt x="6837" y="5106"/>
                  </a:cubicBezTo>
                  <a:cubicBezTo>
                    <a:pt x="6792" y="5105"/>
                    <a:pt x="6665" y="5148"/>
                    <a:pt x="6613" y="5097"/>
                  </a:cubicBezTo>
                  <a:cubicBezTo>
                    <a:pt x="6514" y="4997"/>
                    <a:pt x="6509" y="5056"/>
                    <a:pt x="6432" y="5102"/>
                  </a:cubicBezTo>
                  <a:cubicBezTo>
                    <a:pt x="6404" y="5119"/>
                    <a:pt x="6320" y="5125"/>
                    <a:pt x="6327" y="5137"/>
                  </a:cubicBezTo>
                  <a:cubicBezTo>
                    <a:pt x="6376" y="5228"/>
                    <a:pt x="6506" y="6004"/>
                    <a:pt x="5921" y="6033"/>
                  </a:cubicBezTo>
                  <a:cubicBezTo>
                    <a:pt x="5760" y="6041"/>
                    <a:pt x="5728" y="5895"/>
                    <a:pt x="5833" y="5887"/>
                  </a:cubicBezTo>
                  <a:cubicBezTo>
                    <a:pt x="5930" y="5880"/>
                    <a:pt x="6170" y="5808"/>
                    <a:pt x="6133" y="5814"/>
                  </a:cubicBezTo>
                  <a:cubicBezTo>
                    <a:pt x="5991" y="5836"/>
                    <a:pt x="3807" y="6154"/>
                    <a:pt x="3615" y="6132"/>
                  </a:cubicBezTo>
                  <a:cubicBezTo>
                    <a:pt x="3541" y="6123"/>
                    <a:pt x="3517" y="6000"/>
                    <a:pt x="3626" y="5984"/>
                  </a:cubicBezTo>
                  <a:cubicBezTo>
                    <a:pt x="3816" y="5955"/>
                    <a:pt x="4863" y="5840"/>
                    <a:pt x="5073" y="5774"/>
                  </a:cubicBezTo>
                  <a:cubicBezTo>
                    <a:pt x="5376" y="5677"/>
                    <a:pt x="5338" y="5518"/>
                    <a:pt x="5349" y="5408"/>
                  </a:cubicBezTo>
                  <a:cubicBezTo>
                    <a:pt x="5360" y="5298"/>
                    <a:pt x="6069" y="5289"/>
                    <a:pt x="6184" y="5247"/>
                  </a:cubicBezTo>
                  <a:cubicBezTo>
                    <a:pt x="6202" y="5240"/>
                    <a:pt x="6156" y="5094"/>
                    <a:pt x="6155" y="5113"/>
                  </a:cubicBezTo>
                  <a:cubicBezTo>
                    <a:pt x="6155" y="5113"/>
                    <a:pt x="6056" y="5081"/>
                    <a:pt x="6025" y="5046"/>
                  </a:cubicBezTo>
                  <a:cubicBezTo>
                    <a:pt x="6025" y="5046"/>
                    <a:pt x="6094" y="4966"/>
                    <a:pt x="6111" y="4851"/>
                  </a:cubicBezTo>
                  <a:cubicBezTo>
                    <a:pt x="6114" y="4833"/>
                    <a:pt x="5985" y="4838"/>
                    <a:pt x="5974" y="4671"/>
                  </a:cubicBezTo>
                  <a:cubicBezTo>
                    <a:pt x="5973" y="4651"/>
                    <a:pt x="6051" y="4637"/>
                    <a:pt x="6089" y="4652"/>
                  </a:cubicBezTo>
                  <a:cubicBezTo>
                    <a:pt x="6121" y="4665"/>
                    <a:pt x="6169" y="4682"/>
                    <a:pt x="6257" y="4770"/>
                  </a:cubicBezTo>
                  <a:cubicBezTo>
                    <a:pt x="6265" y="4778"/>
                    <a:pt x="6186" y="4909"/>
                    <a:pt x="6303" y="4968"/>
                  </a:cubicBezTo>
                  <a:cubicBezTo>
                    <a:pt x="6302" y="4967"/>
                    <a:pt x="6406" y="4999"/>
                    <a:pt x="6413" y="4976"/>
                  </a:cubicBezTo>
                  <a:cubicBezTo>
                    <a:pt x="6442" y="4884"/>
                    <a:pt x="6291" y="4692"/>
                    <a:pt x="6276" y="4639"/>
                  </a:cubicBezTo>
                  <a:cubicBezTo>
                    <a:pt x="6261" y="4585"/>
                    <a:pt x="6159" y="4457"/>
                    <a:pt x="6052" y="4459"/>
                  </a:cubicBezTo>
                  <a:cubicBezTo>
                    <a:pt x="5938" y="4460"/>
                    <a:pt x="5725" y="4480"/>
                    <a:pt x="5602" y="4548"/>
                  </a:cubicBezTo>
                  <a:cubicBezTo>
                    <a:pt x="5578" y="4562"/>
                    <a:pt x="5910" y="4981"/>
                    <a:pt x="5919" y="5014"/>
                  </a:cubicBezTo>
                  <a:cubicBezTo>
                    <a:pt x="5924" y="5032"/>
                    <a:pt x="5914" y="5068"/>
                    <a:pt x="5914" y="5068"/>
                  </a:cubicBezTo>
                  <a:cubicBezTo>
                    <a:pt x="5829" y="4999"/>
                    <a:pt x="5630" y="4959"/>
                    <a:pt x="5570" y="4970"/>
                  </a:cubicBezTo>
                  <a:cubicBezTo>
                    <a:pt x="5526" y="4978"/>
                    <a:pt x="5519" y="5001"/>
                    <a:pt x="5493" y="5002"/>
                  </a:cubicBezTo>
                  <a:cubicBezTo>
                    <a:pt x="5426" y="5004"/>
                    <a:pt x="5361" y="4967"/>
                    <a:pt x="5293" y="4974"/>
                  </a:cubicBezTo>
                  <a:cubicBezTo>
                    <a:pt x="5234" y="4981"/>
                    <a:pt x="5188" y="5058"/>
                    <a:pt x="5029" y="5086"/>
                  </a:cubicBezTo>
                  <a:cubicBezTo>
                    <a:pt x="4851" y="5117"/>
                    <a:pt x="4364" y="5199"/>
                    <a:pt x="4146" y="5145"/>
                  </a:cubicBezTo>
                  <a:cubicBezTo>
                    <a:pt x="4113" y="5136"/>
                    <a:pt x="3955" y="5070"/>
                    <a:pt x="3978" y="4806"/>
                  </a:cubicBezTo>
                  <a:cubicBezTo>
                    <a:pt x="3982" y="4764"/>
                    <a:pt x="4021" y="4720"/>
                    <a:pt x="4076" y="4692"/>
                  </a:cubicBezTo>
                  <a:cubicBezTo>
                    <a:pt x="4151" y="4655"/>
                    <a:pt x="4227" y="4673"/>
                    <a:pt x="4260" y="4629"/>
                  </a:cubicBezTo>
                  <a:cubicBezTo>
                    <a:pt x="4293" y="4585"/>
                    <a:pt x="4263" y="4525"/>
                    <a:pt x="4339" y="4478"/>
                  </a:cubicBezTo>
                  <a:cubicBezTo>
                    <a:pt x="4384" y="4451"/>
                    <a:pt x="4450" y="4439"/>
                    <a:pt x="4479" y="4442"/>
                  </a:cubicBezTo>
                  <a:cubicBezTo>
                    <a:pt x="4501" y="4445"/>
                    <a:pt x="4482" y="4509"/>
                    <a:pt x="4482" y="4509"/>
                  </a:cubicBezTo>
                  <a:cubicBezTo>
                    <a:pt x="4463" y="4546"/>
                    <a:pt x="4340" y="4493"/>
                    <a:pt x="4349" y="4618"/>
                  </a:cubicBezTo>
                  <a:cubicBezTo>
                    <a:pt x="4356" y="4722"/>
                    <a:pt x="4509" y="4882"/>
                    <a:pt x="4597" y="4961"/>
                  </a:cubicBezTo>
                  <a:cubicBezTo>
                    <a:pt x="4680" y="5035"/>
                    <a:pt x="4744" y="5017"/>
                    <a:pt x="4787" y="5029"/>
                  </a:cubicBezTo>
                  <a:cubicBezTo>
                    <a:pt x="4871" y="5054"/>
                    <a:pt x="4852" y="4983"/>
                    <a:pt x="4831" y="4918"/>
                  </a:cubicBezTo>
                  <a:cubicBezTo>
                    <a:pt x="4812" y="4859"/>
                    <a:pt x="4728" y="4867"/>
                    <a:pt x="4704" y="4818"/>
                  </a:cubicBezTo>
                  <a:cubicBezTo>
                    <a:pt x="4696" y="4802"/>
                    <a:pt x="4691" y="4729"/>
                    <a:pt x="4699" y="4700"/>
                  </a:cubicBezTo>
                  <a:cubicBezTo>
                    <a:pt x="4706" y="4671"/>
                    <a:pt x="4787" y="4667"/>
                    <a:pt x="4839" y="4711"/>
                  </a:cubicBezTo>
                  <a:cubicBezTo>
                    <a:pt x="4890" y="4755"/>
                    <a:pt x="4936" y="4759"/>
                    <a:pt x="4973" y="4821"/>
                  </a:cubicBezTo>
                  <a:cubicBezTo>
                    <a:pt x="4981" y="4835"/>
                    <a:pt x="4989" y="4962"/>
                    <a:pt x="4989" y="4991"/>
                  </a:cubicBezTo>
                  <a:cubicBezTo>
                    <a:pt x="4989" y="5020"/>
                    <a:pt x="5147" y="4955"/>
                    <a:pt x="5175" y="4899"/>
                  </a:cubicBezTo>
                  <a:cubicBezTo>
                    <a:pt x="5186" y="4877"/>
                    <a:pt x="4967" y="4612"/>
                    <a:pt x="4937" y="4592"/>
                  </a:cubicBezTo>
                  <a:cubicBezTo>
                    <a:pt x="4918" y="4579"/>
                    <a:pt x="4912" y="4545"/>
                    <a:pt x="4919" y="4501"/>
                  </a:cubicBezTo>
                  <a:cubicBezTo>
                    <a:pt x="4919" y="4501"/>
                    <a:pt x="4827" y="4559"/>
                    <a:pt x="4800" y="4557"/>
                  </a:cubicBezTo>
                  <a:cubicBezTo>
                    <a:pt x="4769" y="4555"/>
                    <a:pt x="4770" y="4551"/>
                    <a:pt x="4766" y="4529"/>
                  </a:cubicBezTo>
                  <a:cubicBezTo>
                    <a:pt x="4758" y="4485"/>
                    <a:pt x="4795" y="4401"/>
                    <a:pt x="4795" y="4401"/>
                  </a:cubicBezTo>
                  <a:cubicBezTo>
                    <a:pt x="4795" y="4401"/>
                    <a:pt x="4663" y="4519"/>
                    <a:pt x="4545" y="4534"/>
                  </a:cubicBezTo>
                  <a:cubicBezTo>
                    <a:pt x="4479" y="4543"/>
                    <a:pt x="4628" y="4296"/>
                    <a:pt x="4674" y="4267"/>
                  </a:cubicBezTo>
                  <a:cubicBezTo>
                    <a:pt x="4737" y="4227"/>
                    <a:pt x="4793" y="4289"/>
                    <a:pt x="4780" y="4362"/>
                  </a:cubicBezTo>
                  <a:cubicBezTo>
                    <a:pt x="4780" y="4362"/>
                    <a:pt x="4841" y="4275"/>
                    <a:pt x="4871" y="4274"/>
                  </a:cubicBezTo>
                  <a:cubicBezTo>
                    <a:pt x="4937" y="4271"/>
                    <a:pt x="4978" y="4284"/>
                    <a:pt x="4994" y="4293"/>
                  </a:cubicBezTo>
                  <a:cubicBezTo>
                    <a:pt x="5014" y="4304"/>
                    <a:pt x="4985" y="4420"/>
                    <a:pt x="4985" y="4420"/>
                  </a:cubicBezTo>
                  <a:cubicBezTo>
                    <a:pt x="5054" y="4405"/>
                    <a:pt x="5482" y="4396"/>
                    <a:pt x="5533" y="4398"/>
                  </a:cubicBezTo>
                  <a:cubicBezTo>
                    <a:pt x="5585" y="4401"/>
                    <a:pt x="5657" y="4336"/>
                    <a:pt x="5667" y="4331"/>
                  </a:cubicBezTo>
                  <a:cubicBezTo>
                    <a:pt x="5684" y="4323"/>
                    <a:pt x="5540" y="3714"/>
                    <a:pt x="5511" y="3682"/>
                  </a:cubicBezTo>
                  <a:cubicBezTo>
                    <a:pt x="5502" y="3671"/>
                    <a:pt x="5484" y="3695"/>
                    <a:pt x="5494" y="3733"/>
                  </a:cubicBezTo>
                  <a:cubicBezTo>
                    <a:pt x="5537" y="3901"/>
                    <a:pt x="5568" y="4210"/>
                    <a:pt x="5574" y="4232"/>
                  </a:cubicBezTo>
                  <a:cubicBezTo>
                    <a:pt x="5581" y="4262"/>
                    <a:pt x="5460" y="4099"/>
                    <a:pt x="5452" y="4068"/>
                  </a:cubicBezTo>
                  <a:cubicBezTo>
                    <a:pt x="5439" y="4023"/>
                    <a:pt x="5358" y="3843"/>
                    <a:pt x="5358" y="3872"/>
                  </a:cubicBezTo>
                  <a:cubicBezTo>
                    <a:pt x="5358" y="3901"/>
                    <a:pt x="5391" y="4042"/>
                    <a:pt x="5376" y="4064"/>
                  </a:cubicBezTo>
                  <a:cubicBezTo>
                    <a:pt x="5362" y="4086"/>
                    <a:pt x="5318" y="4105"/>
                    <a:pt x="5291" y="4123"/>
                  </a:cubicBezTo>
                  <a:cubicBezTo>
                    <a:pt x="5283" y="4129"/>
                    <a:pt x="5398" y="4145"/>
                    <a:pt x="5398" y="4145"/>
                  </a:cubicBezTo>
                  <a:cubicBezTo>
                    <a:pt x="5398" y="4145"/>
                    <a:pt x="5477" y="4258"/>
                    <a:pt x="5490" y="4289"/>
                  </a:cubicBezTo>
                  <a:cubicBezTo>
                    <a:pt x="5497" y="4305"/>
                    <a:pt x="5255" y="4303"/>
                    <a:pt x="5212" y="4296"/>
                  </a:cubicBezTo>
                  <a:cubicBezTo>
                    <a:pt x="5168" y="4289"/>
                    <a:pt x="5245" y="4183"/>
                    <a:pt x="5245" y="4183"/>
                  </a:cubicBezTo>
                  <a:cubicBezTo>
                    <a:pt x="5245" y="4183"/>
                    <a:pt x="5195" y="4013"/>
                    <a:pt x="5201" y="3952"/>
                  </a:cubicBezTo>
                  <a:cubicBezTo>
                    <a:pt x="5206" y="3892"/>
                    <a:pt x="5201" y="3881"/>
                    <a:pt x="5234" y="3843"/>
                  </a:cubicBezTo>
                  <a:cubicBezTo>
                    <a:pt x="5267" y="3804"/>
                    <a:pt x="5431" y="3620"/>
                    <a:pt x="5469" y="3581"/>
                  </a:cubicBezTo>
                  <a:cubicBezTo>
                    <a:pt x="5508" y="3543"/>
                    <a:pt x="5513" y="3536"/>
                    <a:pt x="5519" y="3503"/>
                  </a:cubicBezTo>
                  <a:cubicBezTo>
                    <a:pt x="5524" y="3470"/>
                    <a:pt x="5528" y="3455"/>
                    <a:pt x="5550" y="3428"/>
                  </a:cubicBezTo>
                  <a:cubicBezTo>
                    <a:pt x="5572" y="3400"/>
                    <a:pt x="5726" y="3217"/>
                    <a:pt x="5726" y="3217"/>
                  </a:cubicBezTo>
                  <a:cubicBezTo>
                    <a:pt x="5903" y="3168"/>
                    <a:pt x="5903" y="3168"/>
                    <a:pt x="5903" y="3168"/>
                  </a:cubicBezTo>
                  <a:cubicBezTo>
                    <a:pt x="5903" y="3168"/>
                    <a:pt x="5980" y="3068"/>
                    <a:pt x="6007" y="3022"/>
                  </a:cubicBezTo>
                  <a:cubicBezTo>
                    <a:pt x="6046" y="2955"/>
                    <a:pt x="6124" y="2994"/>
                    <a:pt x="6084" y="3058"/>
                  </a:cubicBezTo>
                  <a:cubicBezTo>
                    <a:pt x="6034" y="3137"/>
                    <a:pt x="5925" y="3281"/>
                    <a:pt x="5925" y="3281"/>
                  </a:cubicBezTo>
                  <a:cubicBezTo>
                    <a:pt x="5799" y="3266"/>
                    <a:pt x="5799" y="3266"/>
                    <a:pt x="5799" y="3266"/>
                  </a:cubicBezTo>
                  <a:cubicBezTo>
                    <a:pt x="5596" y="3519"/>
                    <a:pt x="5596" y="3519"/>
                    <a:pt x="5596" y="3519"/>
                  </a:cubicBezTo>
                  <a:cubicBezTo>
                    <a:pt x="5777" y="4377"/>
                    <a:pt x="5777" y="4377"/>
                    <a:pt x="5777" y="4377"/>
                  </a:cubicBezTo>
                  <a:cubicBezTo>
                    <a:pt x="6139" y="4381"/>
                    <a:pt x="6139" y="4381"/>
                    <a:pt x="6139" y="4381"/>
                  </a:cubicBezTo>
                  <a:cubicBezTo>
                    <a:pt x="6249" y="4444"/>
                    <a:pt x="6249" y="4444"/>
                    <a:pt x="6249" y="4444"/>
                  </a:cubicBezTo>
                  <a:cubicBezTo>
                    <a:pt x="6249" y="4444"/>
                    <a:pt x="6373" y="4415"/>
                    <a:pt x="6505" y="4424"/>
                  </a:cubicBezTo>
                  <a:cubicBezTo>
                    <a:pt x="6680" y="4437"/>
                    <a:pt x="6810" y="4478"/>
                    <a:pt x="6810" y="4478"/>
                  </a:cubicBezTo>
                  <a:cubicBezTo>
                    <a:pt x="6788" y="3848"/>
                    <a:pt x="6708" y="3461"/>
                    <a:pt x="6602" y="3095"/>
                  </a:cubicBezTo>
                  <a:cubicBezTo>
                    <a:pt x="6559" y="2950"/>
                    <a:pt x="6625" y="2961"/>
                    <a:pt x="6664" y="2879"/>
                  </a:cubicBezTo>
                  <a:cubicBezTo>
                    <a:pt x="6716" y="2768"/>
                    <a:pt x="6755" y="2520"/>
                    <a:pt x="6786" y="2402"/>
                  </a:cubicBezTo>
                  <a:cubicBezTo>
                    <a:pt x="6816" y="2290"/>
                    <a:pt x="6865" y="2312"/>
                    <a:pt x="6883" y="2265"/>
                  </a:cubicBezTo>
                  <a:cubicBezTo>
                    <a:pt x="6896" y="2232"/>
                    <a:pt x="6892" y="2210"/>
                    <a:pt x="6909" y="2155"/>
                  </a:cubicBezTo>
                  <a:cubicBezTo>
                    <a:pt x="6918" y="2123"/>
                    <a:pt x="6970" y="2129"/>
                    <a:pt x="6971" y="2131"/>
                  </a:cubicBezTo>
                  <a:cubicBezTo>
                    <a:pt x="6991" y="2186"/>
                    <a:pt x="6989" y="2272"/>
                    <a:pt x="6989" y="2272"/>
                  </a:cubicBezTo>
                  <a:cubicBezTo>
                    <a:pt x="7049" y="2292"/>
                    <a:pt x="7049" y="2292"/>
                    <a:pt x="7049" y="2292"/>
                  </a:cubicBezTo>
                  <a:cubicBezTo>
                    <a:pt x="7032" y="2356"/>
                    <a:pt x="6986" y="2389"/>
                    <a:pt x="6986" y="2389"/>
                  </a:cubicBezTo>
                  <a:cubicBezTo>
                    <a:pt x="7044" y="2398"/>
                    <a:pt x="7098" y="2436"/>
                    <a:pt x="7083" y="2450"/>
                  </a:cubicBezTo>
                  <a:cubicBezTo>
                    <a:pt x="7001" y="2526"/>
                    <a:pt x="6928" y="2559"/>
                    <a:pt x="6928" y="2560"/>
                  </a:cubicBezTo>
                  <a:cubicBezTo>
                    <a:pt x="6964" y="2584"/>
                    <a:pt x="7025" y="2622"/>
                    <a:pt x="7077" y="2666"/>
                  </a:cubicBezTo>
                  <a:cubicBezTo>
                    <a:pt x="7079" y="2667"/>
                    <a:pt x="7066" y="2677"/>
                    <a:pt x="7018" y="2694"/>
                  </a:cubicBezTo>
                  <a:cubicBezTo>
                    <a:pt x="6966" y="2712"/>
                    <a:pt x="6896" y="2726"/>
                    <a:pt x="6898" y="2727"/>
                  </a:cubicBezTo>
                  <a:cubicBezTo>
                    <a:pt x="6934" y="2757"/>
                    <a:pt x="6996" y="2811"/>
                    <a:pt x="7032" y="2857"/>
                  </a:cubicBezTo>
                  <a:cubicBezTo>
                    <a:pt x="7032" y="2858"/>
                    <a:pt x="6981" y="2865"/>
                    <a:pt x="6944" y="2868"/>
                  </a:cubicBezTo>
                  <a:cubicBezTo>
                    <a:pt x="6908" y="2872"/>
                    <a:pt x="6812" y="2867"/>
                    <a:pt x="6812" y="2867"/>
                  </a:cubicBezTo>
                  <a:cubicBezTo>
                    <a:pt x="6812" y="2867"/>
                    <a:pt x="6844" y="2925"/>
                    <a:pt x="6936" y="2996"/>
                  </a:cubicBezTo>
                  <a:cubicBezTo>
                    <a:pt x="6936" y="2996"/>
                    <a:pt x="6859" y="3028"/>
                    <a:pt x="6766" y="3021"/>
                  </a:cubicBezTo>
                  <a:cubicBezTo>
                    <a:pt x="6763" y="3021"/>
                    <a:pt x="6889" y="3222"/>
                    <a:pt x="6888" y="3221"/>
                  </a:cubicBezTo>
                  <a:cubicBezTo>
                    <a:pt x="6818" y="3217"/>
                    <a:pt x="6697" y="3216"/>
                    <a:pt x="6699" y="3216"/>
                  </a:cubicBezTo>
                  <a:cubicBezTo>
                    <a:pt x="6780" y="3255"/>
                    <a:pt x="6969" y="3298"/>
                    <a:pt x="6968" y="3300"/>
                  </a:cubicBezTo>
                  <a:cubicBezTo>
                    <a:pt x="6948" y="3366"/>
                    <a:pt x="6930" y="3415"/>
                    <a:pt x="6930" y="3415"/>
                  </a:cubicBezTo>
                  <a:cubicBezTo>
                    <a:pt x="6930" y="3415"/>
                    <a:pt x="7025" y="3434"/>
                    <a:pt x="7115" y="3552"/>
                  </a:cubicBezTo>
                  <a:cubicBezTo>
                    <a:pt x="7116" y="3553"/>
                    <a:pt x="7002" y="3544"/>
                    <a:pt x="6973" y="3547"/>
                  </a:cubicBezTo>
                  <a:cubicBezTo>
                    <a:pt x="6943" y="3551"/>
                    <a:pt x="6948" y="3571"/>
                    <a:pt x="6964" y="3586"/>
                  </a:cubicBezTo>
                  <a:cubicBezTo>
                    <a:pt x="7037" y="3655"/>
                    <a:pt x="7143" y="3822"/>
                    <a:pt x="7141" y="3821"/>
                  </a:cubicBezTo>
                  <a:cubicBezTo>
                    <a:pt x="7071" y="3796"/>
                    <a:pt x="7015" y="3762"/>
                    <a:pt x="6958" y="3741"/>
                  </a:cubicBezTo>
                  <a:cubicBezTo>
                    <a:pt x="6956" y="3741"/>
                    <a:pt x="7008" y="3818"/>
                    <a:pt x="7031" y="3907"/>
                  </a:cubicBezTo>
                  <a:cubicBezTo>
                    <a:pt x="7052" y="3989"/>
                    <a:pt x="6957" y="3931"/>
                    <a:pt x="6900" y="3897"/>
                  </a:cubicBezTo>
                  <a:cubicBezTo>
                    <a:pt x="6899" y="3896"/>
                    <a:pt x="6965" y="3971"/>
                    <a:pt x="7035" y="4062"/>
                  </a:cubicBezTo>
                  <a:cubicBezTo>
                    <a:pt x="7035" y="4062"/>
                    <a:pt x="7011" y="4089"/>
                    <a:pt x="6964" y="4116"/>
                  </a:cubicBezTo>
                  <a:cubicBezTo>
                    <a:pt x="6963" y="4116"/>
                    <a:pt x="7082" y="4159"/>
                    <a:pt x="7111" y="4170"/>
                  </a:cubicBezTo>
                  <a:cubicBezTo>
                    <a:pt x="7140" y="4180"/>
                    <a:pt x="7158" y="4187"/>
                    <a:pt x="7146" y="4218"/>
                  </a:cubicBezTo>
                  <a:cubicBezTo>
                    <a:pt x="7134" y="4249"/>
                    <a:pt x="7013" y="4275"/>
                    <a:pt x="6960" y="4277"/>
                  </a:cubicBezTo>
                  <a:cubicBezTo>
                    <a:pt x="6955" y="4277"/>
                    <a:pt x="7078" y="4412"/>
                    <a:pt x="7074" y="4441"/>
                  </a:cubicBezTo>
                  <a:cubicBezTo>
                    <a:pt x="7067" y="4488"/>
                    <a:pt x="7000" y="4448"/>
                    <a:pt x="6980" y="4433"/>
                  </a:cubicBezTo>
                  <a:cubicBezTo>
                    <a:pt x="6967" y="4422"/>
                    <a:pt x="6968" y="4495"/>
                    <a:pt x="6947" y="4559"/>
                  </a:cubicBezTo>
                  <a:cubicBezTo>
                    <a:pt x="6946" y="4561"/>
                    <a:pt x="6838" y="4576"/>
                    <a:pt x="6790" y="4594"/>
                  </a:cubicBezTo>
                  <a:cubicBezTo>
                    <a:pt x="6780" y="4598"/>
                    <a:pt x="6830" y="4713"/>
                    <a:pt x="6876" y="4868"/>
                  </a:cubicBezTo>
                  <a:cubicBezTo>
                    <a:pt x="6919" y="5016"/>
                    <a:pt x="6949" y="5103"/>
                    <a:pt x="6973" y="5110"/>
                  </a:cubicBezTo>
                  <a:cubicBezTo>
                    <a:pt x="7005" y="5120"/>
                    <a:pt x="7085" y="5061"/>
                    <a:pt x="7108" y="5015"/>
                  </a:cubicBezTo>
                  <a:cubicBezTo>
                    <a:pt x="7113" y="5006"/>
                    <a:pt x="7066" y="4939"/>
                    <a:pt x="7003" y="4852"/>
                  </a:cubicBezTo>
                  <a:cubicBezTo>
                    <a:pt x="6983" y="4824"/>
                    <a:pt x="6965" y="4789"/>
                    <a:pt x="6994" y="4763"/>
                  </a:cubicBezTo>
                  <a:cubicBezTo>
                    <a:pt x="7015" y="4743"/>
                    <a:pt x="7088" y="4758"/>
                    <a:pt x="7181" y="4816"/>
                  </a:cubicBezTo>
                  <a:cubicBezTo>
                    <a:pt x="7221" y="4841"/>
                    <a:pt x="7197" y="5027"/>
                    <a:pt x="7200" y="5155"/>
                  </a:cubicBezTo>
                  <a:cubicBezTo>
                    <a:pt x="7200" y="5167"/>
                    <a:pt x="7277" y="5130"/>
                    <a:pt x="7331" y="5110"/>
                  </a:cubicBezTo>
                  <a:cubicBezTo>
                    <a:pt x="7345" y="5104"/>
                    <a:pt x="7378" y="4993"/>
                    <a:pt x="7355" y="4893"/>
                  </a:cubicBezTo>
                  <a:cubicBezTo>
                    <a:pt x="7314" y="4715"/>
                    <a:pt x="7220" y="4671"/>
                    <a:pt x="7162" y="4650"/>
                  </a:cubicBezTo>
                  <a:cubicBezTo>
                    <a:pt x="7124" y="4636"/>
                    <a:pt x="7082" y="4614"/>
                    <a:pt x="7084" y="4613"/>
                  </a:cubicBezTo>
                  <a:cubicBezTo>
                    <a:pt x="7109" y="4602"/>
                    <a:pt x="7272" y="4580"/>
                    <a:pt x="7272" y="4580"/>
                  </a:cubicBezTo>
                  <a:cubicBezTo>
                    <a:pt x="7260" y="4538"/>
                    <a:pt x="7221" y="4430"/>
                    <a:pt x="7195" y="4356"/>
                  </a:cubicBezTo>
                  <a:cubicBezTo>
                    <a:pt x="7195" y="4356"/>
                    <a:pt x="7369" y="4412"/>
                    <a:pt x="7369" y="4411"/>
                  </a:cubicBezTo>
                  <a:cubicBezTo>
                    <a:pt x="7275" y="4276"/>
                    <a:pt x="7236" y="4242"/>
                    <a:pt x="7199" y="4140"/>
                  </a:cubicBezTo>
                  <a:cubicBezTo>
                    <a:pt x="7157" y="4028"/>
                    <a:pt x="7126" y="3913"/>
                    <a:pt x="7127" y="3914"/>
                  </a:cubicBezTo>
                  <a:cubicBezTo>
                    <a:pt x="7210" y="3997"/>
                    <a:pt x="7333" y="4059"/>
                    <a:pt x="7339" y="4064"/>
                  </a:cubicBezTo>
                  <a:cubicBezTo>
                    <a:pt x="7332" y="4050"/>
                    <a:pt x="7251" y="3813"/>
                    <a:pt x="7221" y="3749"/>
                  </a:cubicBezTo>
                  <a:cubicBezTo>
                    <a:pt x="7203" y="3713"/>
                    <a:pt x="7223" y="3709"/>
                    <a:pt x="7238" y="3709"/>
                  </a:cubicBezTo>
                  <a:cubicBezTo>
                    <a:pt x="7264" y="3711"/>
                    <a:pt x="7332" y="3735"/>
                    <a:pt x="7332" y="3735"/>
                  </a:cubicBezTo>
                  <a:cubicBezTo>
                    <a:pt x="7332" y="3735"/>
                    <a:pt x="7170" y="3493"/>
                    <a:pt x="7052" y="3372"/>
                  </a:cubicBezTo>
                  <a:cubicBezTo>
                    <a:pt x="7031" y="3351"/>
                    <a:pt x="7047" y="3317"/>
                    <a:pt x="7095" y="3317"/>
                  </a:cubicBezTo>
                  <a:cubicBezTo>
                    <a:pt x="7139" y="3317"/>
                    <a:pt x="7247" y="3314"/>
                    <a:pt x="7247" y="3314"/>
                  </a:cubicBezTo>
                  <a:cubicBezTo>
                    <a:pt x="7247" y="3314"/>
                    <a:pt x="7049" y="3180"/>
                    <a:pt x="7001" y="3140"/>
                  </a:cubicBezTo>
                  <a:cubicBezTo>
                    <a:pt x="6986" y="3127"/>
                    <a:pt x="6991" y="3110"/>
                    <a:pt x="7027" y="3107"/>
                  </a:cubicBezTo>
                  <a:cubicBezTo>
                    <a:pt x="7077" y="3102"/>
                    <a:pt x="7249" y="3143"/>
                    <a:pt x="7249" y="3142"/>
                  </a:cubicBezTo>
                  <a:cubicBezTo>
                    <a:pt x="7171" y="3074"/>
                    <a:pt x="7145" y="3044"/>
                    <a:pt x="7074" y="2984"/>
                  </a:cubicBezTo>
                  <a:cubicBezTo>
                    <a:pt x="7055" y="2968"/>
                    <a:pt x="7060" y="2930"/>
                    <a:pt x="7095" y="2928"/>
                  </a:cubicBezTo>
                  <a:cubicBezTo>
                    <a:pt x="7133" y="2925"/>
                    <a:pt x="7203" y="2947"/>
                    <a:pt x="7203" y="2947"/>
                  </a:cubicBezTo>
                  <a:cubicBezTo>
                    <a:pt x="7203" y="2947"/>
                    <a:pt x="7161" y="2886"/>
                    <a:pt x="7126" y="2835"/>
                  </a:cubicBezTo>
                  <a:cubicBezTo>
                    <a:pt x="7110" y="2811"/>
                    <a:pt x="7136" y="2811"/>
                    <a:pt x="7166" y="2821"/>
                  </a:cubicBezTo>
                  <a:cubicBezTo>
                    <a:pt x="7238" y="2844"/>
                    <a:pt x="7372" y="2910"/>
                    <a:pt x="7368" y="2903"/>
                  </a:cubicBezTo>
                  <a:cubicBezTo>
                    <a:pt x="7311" y="2817"/>
                    <a:pt x="7191" y="2695"/>
                    <a:pt x="7124" y="2612"/>
                  </a:cubicBezTo>
                  <a:cubicBezTo>
                    <a:pt x="7110" y="2594"/>
                    <a:pt x="7113" y="2540"/>
                    <a:pt x="7161" y="2530"/>
                  </a:cubicBezTo>
                  <a:cubicBezTo>
                    <a:pt x="7220" y="2518"/>
                    <a:pt x="7346" y="2517"/>
                    <a:pt x="7344" y="2517"/>
                  </a:cubicBezTo>
                  <a:cubicBezTo>
                    <a:pt x="7335" y="2517"/>
                    <a:pt x="7295" y="2474"/>
                    <a:pt x="7252" y="2386"/>
                  </a:cubicBezTo>
                  <a:cubicBezTo>
                    <a:pt x="7205" y="2287"/>
                    <a:pt x="7208" y="2195"/>
                    <a:pt x="7205" y="2120"/>
                  </a:cubicBezTo>
                  <a:cubicBezTo>
                    <a:pt x="7203" y="2076"/>
                    <a:pt x="7223" y="2061"/>
                    <a:pt x="7256" y="2086"/>
                  </a:cubicBezTo>
                  <a:cubicBezTo>
                    <a:pt x="7283" y="2106"/>
                    <a:pt x="7381" y="2230"/>
                    <a:pt x="7381" y="2230"/>
                  </a:cubicBezTo>
                  <a:cubicBezTo>
                    <a:pt x="7381" y="2230"/>
                    <a:pt x="7352" y="1994"/>
                    <a:pt x="7340" y="1888"/>
                  </a:cubicBezTo>
                  <a:cubicBezTo>
                    <a:pt x="7337" y="1855"/>
                    <a:pt x="7345" y="1847"/>
                    <a:pt x="7359" y="1851"/>
                  </a:cubicBezTo>
                  <a:cubicBezTo>
                    <a:pt x="7402" y="1865"/>
                    <a:pt x="7461" y="1917"/>
                    <a:pt x="7461" y="1917"/>
                  </a:cubicBezTo>
                  <a:cubicBezTo>
                    <a:pt x="7461" y="1917"/>
                    <a:pt x="7473" y="1786"/>
                    <a:pt x="7349" y="1546"/>
                  </a:cubicBezTo>
                  <a:cubicBezTo>
                    <a:pt x="7331" y="1511"/>
                    <a:pt x="7356" y="1502"/>
                    <a:pt x="7377" y="1504"/>
                  </a:cubicBezTo>
                  <a:cubicBezTo>
                    <a:pt x="7432" y="1509"/>
                    <a:pt x="7518" y="1554"/>
                    <a:pt x="7518" y="1554"/>
                  </a:cubicBezTo>
                  <a:cubicBezTo>
                    <a:pt x="7518" y="1554"/>
                    <a:pt x="7407" y="1397"/>
                    <a:pt x="7273" y="1264"/>
                  </a:cubicBezTo>
                  <a:cubicBezTo>
                    <a:pt x="7252" y="1243"/>
                    <a:pt x="7248" y="1220"/>
                    <a:pt x="7282" y="1201"/>
                  </a:cubicBezTo>
                  <a:cubicBezTo>
                    <a:pt x="7321" y="1178"/>
                    <a:pt x="7440" y="1174"/>
                    <a:pt x="7439" y="1173"/>
                  </a:cubicBezTo>
                  <a:cubicBezTo>
                    <a:pt x="7397" y="1142"/>
                    <a:pt x="7267" y="1075"/>
                    <a:pt x="7198" y="1027"/>
                  </a:cubicBezTo>
                  <a:cubicBezTo>
                    <a:pt x="7176" y="1012"/>
                    <a:pt x="7179" y="973"/>
                    <a:pt x="7210" y="930"/>
                  </a:cubicBezTo>
                  <a:cubicBezTo>
                    <a:pt x="7282" y="833"/>
                    <a:pt x="7256" y="765"/>
                    <a:pt x="7256" y="765"/>
                  </a:cubicBezTo>
                  <a:cubicBezTo>
                    <a:pt x="7256" y="765"/>
                    <a:pt x="7196" y="768"/>
                    <a:pt x="7150" y="774"/>
                  </a:cubicBezTo>
                  <a:cubicBezTo>
                    <a:pt x="7115" y="778"/>
                    <a:pt x="7084" y="786"/>
                    <a:pt x="7061" y="747"/>
                  </a:cubicBezTo>
                  <a:cubicBezTo>
                    <a:pt x="7016" y="673"/>
                    <a:pt x="6977" y="583"/>
                    <a:pt x="6976" y="583"/>
                  </a:cubicBezTo>
                  <a:cubicBezTo>
                    <a:pt x="6949" y="583"/>
                    <a:pt x="6918" y="594"/>
                    <a:pt x="6896" y="566"/>
                  </a:cubicBezTo>
                  <a:cubicBezTo>
                    <a:pt x="6863" y="524"/>
                    <a:pt x="6931" y="299"/>
                    <a:pt x="6931" y="299"/>
                  </a:cubicBezTo>
                  <a:cubicBezTo>
                    <a:pt x="6864" y="322"/>
                    <a:pt x="6671" y="385"/>
                    <a:pt x="6547" y="507"/>
                  </a:cubicBezTo>
                  <a:cubicBezTo>
                    <a:pt x="6422" y="630"/>
                    <a:pt x="6396" y="860"/>
                    <a:pt x="6240" y="923"/>
                  </a:cubicBezTo>
                  <a:cubicBezTo>
                    <a:pt x="6169" y="953"/>
                    <a:pt x="6140" y="932"/>
                    <a:pt x="6104" y="928"/>
                  </a:cubicBezTo>
                  <a:cubicBezTo>
                    <a:pt x="6074" y="925"/>
                    <a:pt x="6084" y="910"/>
                    <a:pt x="6080" y="895"/>
                  </a:cubicBezTo>
                  <a:cubicBezTo>
                    <a:pt x="6077" y="881"/>
                    <a:pt x="6078" y="879"/>
                    <a:pt x="6095" y="873"/>
                  </a:cubicBezTo>
                  <a:cubicBezTo>
                    <a:pt x="6111" y="868"/>
                    <a:pt x="6198" y="837"/>
                    <a:pt x="6240" y="802"/>
                  </a:cubicBezTo>
                  <a:cubicBezTo>
                    <a:pt x="6305" y="748"/>
                    <a:pt x="6342" y="752"/>
                    <a:pt x="6294" y="668"/>
                  </a:cubicBezTo>
                  <a:cubicBezTo>
                    <a:pt x="6246" y="584"/>
                    <a:pt x="5906" y="458"/>
                    <a:pt x="5655" y="459"/>
                  </a:cubicBezTo>
                  <a:cubicBezTo>
                    <a:pt x="5609" y="460"/>
                    <a:pt x="5609" y="486"/>
                    <a:pt x="5620" y="507"/>
                  </a:cubicBezTo>
                  <a:cubicBezTo>
                    <a:pt x="5635" y="539"/>
                    <a:pt x="5640" y="547"/>
                    <a:pt x="5646" y="561"/>
                  </a:cubicBezTo>
                  <a:cubicBezTo>
                    <a:pt x="5656" y="584"/>
                    <a:pt x="5644" y="600"/>
                    <a:pt x="5616" y="603"/>
                  </a:cubicBezTo>
                  <a:cubicBezTo>
                    <a:pt x="5513" y="613"/>
                    <a:pt x="5405" y="582"/>
                    <a:pt x="5343" y="582"/>
                  </a:cubicBezTo>
                  <a:cubicBezTo>
                    <a:pt x="5326" y="582"/>
                    <a:pt x="5330" y="550"/>
                    <a:pt x="5330" y="550"/>
                  </a:cubicBezTo>
                  <a:cubicBezTo>
                    <a:pt x="5366" y="302"/>
                    <a:pt x="5448" y="139"/>
                    <a:pt x="5475" y="10"/>
                  </a:cubicBezTo>
                  <a:cubicBezTo>
                    <a:pt x="5475" y="10"/>
                    <a:pt x="5307" y="175"/>
                    <a:pt x="5203" y="257"/>
                  </a:cubicBezTo>
                  <a:cubicBezTo>
                    <a:pt x="5203" y="257"/>
                    <a:pt x="5183" y="142"/>
                    <a:pt x="5179" y="1"/>
                  </a:cubicBezTo>
                  <a:cubicBezTo>
                    <a:pt x="5179" y="0"/>
                    <a:pt x="4983" y="169"/>
                    <a:pt x="4861" y="670"/>
                  </a:cubicBezTo>
                  <a:cubicBezTo>
                    <a:pt x="4861" y="670"/>
                    <a:pt x="4794" y="603"/>
                    <a:pt x="4751" y="557"/>
                  </a:cubicBezTo>
                  <a:cubicBezTo>
                    <a:pt x="4751" y="557"/>
                    <a:pt x="4695" y="720"/>
                    <a:pt x="4695" y="871"/>
                  </a:cubicBezTo>
                  <a:cubicBezTo>
                    <a:pt x="4695" y="1066"/>
                    <a:pt x="4923" y="1130"/>
                    <a:pt x="4923" y="1130"/>
                  </a:cubicBezTo>
                  <a:cubicBezTo>
                    <a:pt x="4845" y="1232"/>
                    <a:pt x="4641" y="1214"/>
                    <a:pt x="4590" y="1120"/>
                  </a:cubicBezTo>
                  <a:cubicBezTo>
                    <a:pt x="4564" y="1072"/>
                    <a:pt x="4570" y="1027"/>
                    <a:pt x="4582" y="967"/>
                  </a:cubicBezTo>
                  <a:cubicBezTo>
                    <a:pt x="4583" y="965"/>
                    <a:pt x="4306" y="1141"/>
                    <a:pt x="4403" y="1339"/>
                  </a:cubicBezTo>
                  <a:cubicBezTo>
                    <a:pt x="4513" y="1564"/>
                    <a:pt x="4839" y="1561"/>
                    <a:pt x="4984" y="1548"/>
                  </a:cubicBezTo>
                  <a:cubicBezTo>
                    <a:pt x="5057" y="1541"/>
                    <a:pt x="5094" y="1532"/>
                    <a:pt x="5114" y="1609"/>
                  </a:cubicBezTo>
                  <a:cubicBezTo>
                    <a:pt x="5131" y="1676"/>
                    <a:pt x="5141" y="1776"/>
                    <a:pt x="5148" y="1802"/>
                  </a:cubicBezTo>
                  <a:cubicBezTo>
                    <a:pt x="5156" y="1828"/>
                    <a:pt x="5186" y="1846"/>
                    <a:pt x="5210" y="1823"/>
                  </a:cubicBezTo>
                  <a:cubicBezTo>
                    <a:pt x="5254" y="1781"/>
                    <a:pt x="5296" y="1720"/>
                    <a:pt x="5336" y="1714"/>
                  </a:cubicBezTo>
                  <a:cubicBezTo>
                    <a:pt x="5351" y="1712"/>
                    <a:pt x="5375" y="1740"/>
                    <a:pt x="5396" y="1758"/>
                  </a:cubicBezTo>
                  <a:cubicBezTo>
                    <a:pt x="5414" y="1773"/>
                    <a:pt x="5431" y="1761"/>
                    <a:pt x="5435" y="1755"/>
                  </a:cubicBezTo>
                  <a:cubicBezTo>
                    <a:pt x="5460" y="1708"/>
                    <a:pt x="5725" y="1520"/>
                    <a:pt x="5931" y="1550"/>
                  </a:cubicBezTo>
                  <a:cubicBezTo>
                    <a:pt x="5997" y="1560"/>
                    <a:pt x="6082" y="1590"/>
                    <a:pt x="6157" y="1672"/>
                  </a:cubicBezTo>
                  <a:cubicBezTo>
                    <a:pt x="6191" y="1710"/>
                    <a:pt x="6211" y="1893"/>
                    <a:pt x="6115" y="1875"/>
                  </a:cubicBezTo>
                  <a:cubicBezTo>
                    <a:pt x="6115" y="1875"/>
                    <a:pt x="6100" y="1730"/>
                    <a:pt x="6064" y="1687"/>
                  </a:cubicBezTo>
                  <a:cubicBezTo>
                    <a:pt x="6022" y="1638"/>
                    <a:pt x="5989" y="1635"/>
                    <a:pt x="5943" y="1624"/>
                  </a:cubicBezTo>
                  <a:cubicBezTo>
                    <a:pt x="5942" y="1623"/>
                    <a:pt x="5928" y="1699"/>
                    <a:pt x="5910" y="1725"/>
                  </a:cubicBezTo>
                  <a:cubicBezTo>
                    <a:pt x="5909" y="1725"/>
                    <a:pt x="5864" y="1726"/>
                    <a:pt x="5842" y="1735"/>
                  </a:cubicBezTo>
                  <a:cubicBezTo>
                    <a:pt x="5820" y="1743"/>
                    <a:pt x="5821" y="1765"/>
                    <a:pt x="5826" y="1778"/>
                  </a:cubicBezTo>
                  <a:cubicBezTo>
                    <a:pt x="5834" y="1800"/>
                    <a:pt x="5841" y="1815"/>
                    <a:pt x="5857" y="1835"/>
                  </a:cubicBezTo>
                  <a:cubicBezTo>
                    <a:pt x="5857" y="1836"/>
                    <a:pt x="5670" y="1827"/>
                    <a:pt x="5604" y="1876"/>
                  </a:cubicBezTo>
                  <a:cubicBezTo>
                    <a:pt x="5541" y="1922"/>
                    <a:pt x="5457" y="2042"/>
                    <a:pt x="5456" y="2057"/>
                  </a:cubicBezTo>
                  <a:cubicBezTo>
                    <a:pt x="5454" y="2081"/>
                    <a:pt x="5525" y="2101"/>
                    <a:pt x="5549" y="2109"/>
                  </a:cubicBezTo>
                  <a:cubicBezTo>
                    <a:pt x="5549" y="2109"/>
                    <a:pt x="5184" y="2421"/>
                    <a:pt x="5153" y="2628"/>
                  </a:cubicBezTo>
                  <a:cubicBezTo>
                    <a:pt x="5153" y="2629"/>
                    <a:pt x="5091" y="2612"/>
                    <a:pt x="5091" y="2610"/>
                  </a:cubicBezTo>
                  <a:cubicBezTo>
                    <a:pt x="5096" y="2536"/>
                    <a:pt x="5209" y="2331"/>
                    <a:pt x="5209" y="2331"/>
                  </a:cubicBezTo>
                  <a:cubicBezTo>
                    <a:pt x="5209" y="2331"/>
                    <a:pt x="5109" y="2270"/>
                    <a:pt x="5040" y="2259"/>
                  </a:cubicBezTo>
                  <a:cubicBezTo>
                    <a:pt x="4909" y="2238"/>
                    <a:pt x="4763" y="2032"/>
                    <a:pt x="4561" y="2073"/>
                  </a:cubicBezTo>
                  <a:cubicBezTo>
                    <a:pt x="4542" y="2076"/>
                    <a:pt x="4524" y="2101"/>
                    <a:pt x="4421" y="2152"/>
                  </a:cubicBezTo>
                  <a:cubicBezTo>
                    <a:pt x="4319" y="2204"/>
                    <a:pt x="4209" y="2307"/>
                    <a:pt x="4173" y="2312"/>
                  </a:cubicBezTo>
                  <a:cubicBezTo>
                    <a:pt x="4086" y="2326"/>
                    <a:pt x="4060" y="2325"/>
                    <a:pt x="4034" y="2345"/>
                  </a:cubicBezTo>
                  <a:cubicBezTo>
                    <a:pt x="3973" y="2394"/>
                    <a:pt x="3990" y="2415"/>
                    <a:pt x="3950" y="2433"/>
                  </a:cubicBezTo>
                  <a:cubicBezTo>
                    <a:pt x="3910" y="2451"/>
                    <a:pt x="3814" y="2467"/>
                    <a:pt x="3749" y="2524"/>
                  </a:cubicBezTo>
                  <a:cubicBezTo>
                    <a:pt x="3688" y="2577"/>
                    <a:pt x="3606" y="2694"/>
                    <a:pt x="3559" y="2729"/>
                  </a:cubicBezTo>
                  <a:cubicBezTo>
                    <a:pt x="3514" y="2763"/>
                    <a:pt x="3518" y="2813"/>
                    <a:pt x="3555" y="2828"/>
                  </a:cubicBezTo>
                  <a:cubicBezTo>
                    <a:pt x="3592" y="2843"/>
                    <a:pt x="3630" y="2849"/>
                    <a:pt x="3672" y="2876"/>
                  </a:cubicBezTo>
                  <a:cubicBezTo>
                    <a:pt x="3727" y="2910"/>
                    <a:pt x="3698" y="2939"/>
                    <a:pt x="3668" y="2969"/>
                  </a:cubicBezTo>
                  <a:cubicBezTo>
                    <a:pt x="3639" y="2998"/>
                    <a:pt x="3610" y="3062"/>
                    <a:pt x="3551" y="3087"/>
                  </a:cubicBezTo>
                  <a:cubicBezTo>
                    <a:pt x="3493" y="3113"/>
                    <a:pt x="3475" y="3099"/>
                    <a:pt x="3453" y="3106"/>
                  </a:cubicBezTo>
                  <a:cubicBezTo>
                    <a:pt x="3431" y="3113"/>
                    <a:pt x="3413" y="3128"/>
                    <a:pt x="3423" y="3175"/>
                  </a:cubicBezTo>
                  <a:cubicBezTo>
                    <a:pt x="3707" y="4806"/>
                    <a:pt x="3707" y="4806"/>
                    <a:pt x="3707" y="4806"/>
                  </a:cubicBezTo>
                  <a:cubicBezTo>
                    <a:pt x="3707" y="4806"/>
                    <a:pt x="3762" y="4791"/>
                    <a:pt x="3831" y="4786"/>
                  </a:cubicBezTo>
                  <a:cubicBezTo>
                    <a:pt x="3743" y="5161"/>
                    <a:pt x="3848" y="5192"/>
                    <a:pt x="4016" y="5349"/>
                  </a:cubicBezTo>
                  <a:cubicBezTo>
                    <a:pt x="4021" y="5355"/>
                    <a:pt x="3674" y="5887"/>
                    <a:pt x="3509" y="5991"/>
                  </a:cubicBezTo>
                  <a:cubicBezTo>
                    <a:pt x="3487" y="6005"/>
                    <a:pt x="3504" y="6193"/>
                    <a:pt x="3504" y="6193"/>
                  </a:cubicBezTo>
                  <a:cubicBezTo>
                    <a:pt x="3508" y="6194"/>
                    <a:pt x="3512" y="6195"/>
                    <a:pt x="3516" y="6196"/>
                  </a:cubicBezTo>
                  <a:cubicBezTo>
                    <a:pt x="3179" y="6619"/>
                    <a:pt x="2120" y="6648"/>
                    <a:pt x="1891" y="5839"/>
                  </a:cubicBezTo>
                  <a:cubicBezTo>
                    <a:pt x="1891" y="5839"/>
                    <a:pt x="1865" y="5803"/>
                    <a:pt x="1926" y="5797"/>
                  </a:cubicBezTo>
                  <a:cubicBezTo>
                    <a:pt x="2677" y="5858"/>
                    <a:pt x="2710" y="5539"/>
                    <a:pt x="2710" y="5539"/>
                  </a:cubicBezTo>
                  <a:cubicBezTo>
                    <a:pt x="2578" y="5386"/>
                    <a:pt x="2386" y="5271"/>
                    <a:pt x="2222" y="5260"/>
                  </a:cubicBezTo>
                  <a:cubicBezTo>
                    <a:pt x="1934" y="5240"/>
                    <a:pt x="1824" y="5399"/>
                    <a:pt x="1752" y="5335"/>
                  </a:cubicBezTo>
                  <a:cubicBezTo>
                    <a:pt x="1627" y="5222"/>
                    <a:pt x="2181" y="5010"/>
                    <a:pt x="2375" y="4878"/>
                  </a:cubicBezTo>
                  <a:cubicBezTo>
                    <a:pt x="2658" y="4687"/>
                    <a:pt x="2653" y="4039"/>
                    <a:pt x="2653" y="4039"/>
                  </a:cubicBezTo>
                  <a:cubicBezTo>
                    <a:pt x="2348" y="4138"/>
                    <a:pt x="2139" y="4069"/>
                    <a:pt x="1906" y="4264"/>
                  </a:cubicBezTo>
                  <a:cubicBezTo>
                    <a:pt x="1607" y="4514"/>
                    <a:pt x="1558" y="5013"/>
                    <a:pt x="1473" y="4958"/>
                  </a:cubicBezTo>
                  <a:cubicBezTo>
                    <a:pt x="1406" y="4915"/>
                    <a:pt x="1518" y="4567"/>
                    <a:pt x="1396" y="4467"/>
                  </a:cubicBezTo>
                  <a:cubicBezTo>
                    <a:pt x="1173" y="4284"/>
                    <a:pt x="1108" y="4172"/>
                    <a:pt x="1108" y="4172"/>
                  </a:cubicBezTo>
                  <a:cubicBezTo>
                    <a:pt x="1014" y="4328"/>
                    <a:pt x="509" y="5037"/>
                    <a:pt x="1156" y="5587"/>
                  </a:cubicBezTo>
                  <a:cubicBezTo>
                    <a:pt x="1229" y="5649"/>
                    <a:pt x="1046" y="5967"/>
                    <a:pt x="1101" y="6242"/>
                  </a:cubicBezTo>
                  <a:cubicBezTo>
                    <a:pt x="1101" y="6242"/>
                    <a:pt x="1300" y="7080"/>
                    <a:pt x="2219" y="7266"/>
                  </a:cubicBezTo>
                  <a:cubicBezTo>
                    <a:pt x="1972" y="7555"/>
                    <a:pt x="1411" y="7599"/>
                    <a:pt x="1267" y="7399"/>
                  </a:cubicBezTo>
                  <a:cubicBezTo>
                    <a:pt x="1199" y="7304"/>
                    <a:pt x="1344" y="7246"/>
                    <a:pt x="1344" y="7246"/>
                  </a:cubicBezTo>
                  <a:cubicBezTo>
                    <a:pt x="1295" y="7196"/>
                    <a:pt x="1056" y="7107"/>
                    <a:pt x="872" y="7213"/>
                  </a:cubicBezTo>
                  <a:cubicBezTo>
                    <a:pt x="549" y="7399"/>
                    <a:pt x="719" y="7844"/>
                    <a:pt x="823" y="7915"/>
                  </a:cubicBezTo>
                  <a:cubicBezTo>
                    <a:pt x="823" y="7915"/>
                    <a:pt x="531" y="8010"/>
                    <a:pt x="373" y="8244"/>
                  </a:cubicBezTo>
                  <a:cubicBezTo>
                    <a:pt x="170" y="8546"/>
                    <a:pt x="0" y="8738"/>
                    <a:pt x="0" y="8738"/>
                  </a:cubicBezTo>
                  <a:cubicBezTo>
                    <a:pt x="477" y="9045"/>
                    <a:pt x="1256" y="8814"/>
                    <a:pt x="1278" y="8782"/>
                  </a:cubicBezTo>
                  <a:cubicBezTo>
                    <a:pt x="1278" y="8782"/>
                    <a:pt x="1251" y="9039"/>
                    <a:pt x="1306" y="9166"/>
                  </a:cubicBezTo>
                  <a:cubicBezTo>
                    <a:pt x="1350" y="9268"/>
                    <a:pt x="1405" y="9533"/>
                    <a:pt x="1405" y="9533"/>
                  </a:cubicBezTo>
                  <a:cubicBezTo>
                    <a:pt x="1564" y="9423"/>
                    <a:pt x="1524" y="9480"/>
                    <a:pt x="1772" y="9303"/>
                  </a:cubicBezTo>
                  <a:cubicBezTo>
                    <a:pt x="1906" y="9207"/>
                    <a:pt x="1971" y="8556"/>
                    <a:pt x="2156" y="8414"/>
                  </a:cubicBezTo>
                  <a:cubicBezTo>
                    <a:pt x="2370" y="8249"/>
                    <a:pt x="2738" y="7816"/>
                    <a:pt x="2853" y="7833"/>
                  </a:cubicBezTo>
                  <a:cubicBezTo>
                    <a:pt x="2853" y="7833"/>
                    <a:pt x="2943" y="8146"/>
                    <a:pt x="3374" y="8102"/>
                  </a:cubicBezTo>
                  <a:cubicBezTo>
                    <a:pt x="3586" y="8079"/>
                    <a:pt x="3836" y="8032"/>
                    <a:pt x="3836" y="8032"/>
                  </a:cubicBezTo>
                  <a:cubicBezTo>
                    <a:pt x="3813" y="7972"/>
                    <a:pt x="3875" y="7701"/>
                    <a:pt x="3875" y="7701"/>
                  </a:cubicBezTo>
                  <a:cubicBezTo>
                    <a:pt x="3955" y="7635"/>
                    <a:pt x="3955" y="7635"/>
                    <a:pt x="3955" y="7635"/>
                  </a:cubicBezTo>
                  <a:cubicBezTo>
                    <a:pt x="4056" y="7759"/>
                    <a:pt x="4220" y="7841"/>
                    <a:pt x="4485" y="7905"/>
                  </a:cubicBezTo>
                  <a:cubicBezTo>
                    <a:pt x="4494" y="7958"/>
                    <a:pt x="4527" y="8153"/>
                    <a:pt x="4524" y="8304"/>
                  </a:cubicBezTo>
                  <a:cubicBezTo>
                    <a:pt x="4522" y="8473"/>
                    <a:pt x="4580" y="8540"/>
                    <a:pt x="4641" y="8546"/>
                  </a:cubicBezTo>
                  <a:cubicBezTo>
                    <a:pt x="4892" y="8569"/>
                    <a:pt x="5482" y="8195"/>
                    <a:pt x="5533" y="8195"/>
                  </a:cubicBezTo>
                  <a:cubicBezTo>
                    <a:pt x="5585" y="8194"/>
                    <a:pt x="7282" y="8202"/>
                    <a:pt x="7348" y="8195"/>
                  </a:cubicBezTo>
                  <a:cubicBezTo>
                    <a:pt x="7398" y="8189"/>
                    <a:pt x="7285" y="7814"/>
                    <a:pt x="7157" y="7675"/>
                  </a:cubicBezTo>
                  <a:cubicBezTo>
                    <a:pt x="6994" y="7499"/>
                    <a:pt x="6715" y="7429"/>
                    <a:pt x="6254" y="7616"/>
                  </a:cubicBezTo>
                  <a:cubicBezTo>
                    <a:pt x="5908" y="7756"/>
                    <a:pt x="5351" y="8109"/>
                    <a:pt x="5132" y="8226"/>
                  </a:cubicBezTo>
                  <a:cubicBezTo>
                    <a:pt x="4913" y="8343"/>
                    <a:pt x="4703" y="8432"/>
                    <a:pt x="4670" y="8392"/>
                  </a:cubicBezTo>
                  <a:cubicBezTo>
                    <a:pt x="4600" y="8307"/>
                    <a:pt x="4605" y="7931"/>
                    <a:pt x="4605" y="7931"/>
                  </a:cubicBezTo>
                  <a:cubicBezTo>
                    <a:pt x="4605" y="7931"/>
                    <a:pt x="4516" y="6823"/>
                    <a:pt x="3884" y="6254"/>
                  </a:cubicBezTo>
                  <a:cubicBezTo>
                    <a:pt x="4012" y="6243"/>
                    <a:pt x="5515" y="6028"/>
                    <a:pt x="5629" y="6011"/>
                  </a:cubicBezTo>
                  <a:cubicBezTo>
                    <a:pt x="5722" y="5998"/>
                    <a:pt x="5642" y="6077"/>
                    <a:pt x="6015" y="6363"/>
                  </a:cubicBezTo>
                  <a:cubicBezTo>
                    <a:pt x="6062" y="6398"/>
                    <a:pt x="5996" y="6431"/>
                    <a:pt x="5996" y="6431"/>
                  </a:cubicBezTo>
                  <a:cubicBezTo>
                    <a:pt x="5903" y="6494"/>
                    <a:pt x="5742" y="6439"/>
                    <a:pt x="5598" y="6757"/>
                  </a:cubicBezTo>
                  <a:cubicBezTo>
                    <a:pt x="5535" y="6897"/>
                    <a:pt x="5504" y="6978"/>
                    <a:pt x="5560" y="7040"/>
                  </a:cubicBezTo>
                  <a:cubicBezTo>
                    <a:pt x="5585" y="7067"/>
                    <a:pt x="5969" y="7183"/>
                    <a:pt x="6206" y="6966"/>
                  </a:cubicBezTo>
                  <a:cubicBezTo>
                    <a:pt x="6341" y="6844"/>
                    <a:pt x="6286" y="6720"/>
                    <a:pt x="6350" y="6645"/>
                  </a:cubicBezTo>
                  <a:cubicBezTo>
                    <a:pt x="6402" y="6585"/>
                    <a:pt x="6438" y="6653"/>
                    <a:pt x="6438" y="6653"/>
                  </a:cubicBezTo>
                  <a:cubicBezTo>
                    <a:pt x="6515" y="6808"/>
                    <a:pt x="6553" y="6990"/>
                    <a:pt x="6610" y="7001"/>
                  </a:cubicBezTo>
                  <a:cubicBezTo>
                    <a:pt x="6610" y="7001"/>
                    <a:pt x="6762" y="6985"/>
                    <a:pt x="6825" y="6812"/>
                  </a:cubicBezTo>
                  <a:cubicBezTo>
                    <a:pt x="6866" y="6697"/>
                    <a:pt x="6896" y="6566"/>
                    <a:pt x="6863" y="6467"/>
                  </a:cubicBezTo>
                  <a:cubicBezTo>
                    <a:pt x="6830" y="6367"/>
                    <a:pt x="6732" y="6277"/>
                    <a:pt x="6726" y="6227"/>
                  </a:cubicBezTo>
                  <a:cubicBezTo>
                    <a:pt x="6715" y="6137"/>
                    <a:pt x="6811" y="6075"/>
                    <a:pt x="6865" y="6132"/>
                  </a:cubicBezTo>
                  <a:cubicBezTo>
                    <a:pt x="7038" y="6313"/>
                    <a:pt x="7040" y="6566"/>
                    <a:pt x="7047" y="6710"/>
                  </a:cubicBezTo>
                  <a:cubicBezTo>
                    <a:pt x="7074" y="7210"/>
                    <a:pt x="7376" y="7539"/>
                    <a:pt x="7376" y="8203"/>
                  </a:cubicBezTo>
                  <a:cubicBezTo>
                    <a:pt x="7376" y="8260"/>
                    <a:pt x="7451" y="8233"/>
                    <a:pt x="7510" y="8225"/>
                  </a:cubicBezTo>
                  <a:cubicBezTo>
                    <a:pt x="7529" y="8222"/>
                    <a:pt x="7531" y="7732"/>
                    <a:pt x="7299" y="7246"/>
                  </a:cubicBezTo>
                  <a:cubicBezTo>
                    <a:pt x="7178" y="6993"/>
                    <a:pt x="7155" y="6784"/>
                    <a:pt x="7176" y="6651"/>
                  </a:cubicBezTo>
                  <a:cubicBezTo>
                    <a:pt x="7178" y="6635"/>
                    <a:pt x="7277" y="6766"/>
                    <a:pt x="7387" y="6938"/>
                  </a:cubicBezTo>
                  <a:cubicBezTo>
                    <a:pt x="7533" y="7168"/>
                    <a:pt x="7709" y="7464"/>
                    <a:pt x="7806" y="7514"/>
                  </a:cubicBezTo>
                  <a:cubicBezTo>
                    <a:pt x="7854" y="7539"/>
                    <a:pt x="7505" y="7012"/>
                    <a:pt x="7505" y="6917"/>
                  </a:cubicBezTo>
                  <a:cubicBezTo>
                    <a:pt x="7505" y="6917"/>
                    <a:pt x="8803" y="7635"/>
                    <a:pt x="9871" y="6673"/>
                  </a:cubicBezTo>
                  <a:cubicBezTo>
                    <a:pt x="9929" y="6621"/>
                    <a:pt x="9970" y="6568"/>
                    <a:pt x="9996" y="6516"/>
                  </a:cubicBezTo>
                  <a:cubicBezTo>
                    <a:pt x="10323" y="6065"/>
                    <a:pt x="10213" y="5454"/>
                    <a:pt x="10217" y="5450"/>
                  </a:cubicBezTo>
                  <a:close/>
                  <a:moveTo>
                    <a:pt x="6920" y="615"/>
                  </a:moveTo>
                  <a:cubicBezTo>
                    <a:pt x="7040" y="744"/>
                    <a:pt x="6897" y="925"/>
                    <a:pt x="6897" y="925"/>
                  </a:cubicBezTo>
                  <a:cubicBezTo>
                    <a:pt x="7007" y="896"/>
                    <a:pt x="7120" y="891"/>
                    <a:pt x="7120" y="891"/>
                  </a:cubicBezTo>
                  <a:cubicBezTo>
                    <a:pt x="7080" y="956"/>
                    <a:pt x="6998" y="1039"/>
                    <a:pt x="6999" y="1039"/>
                  </a:cubicBezTo>
                  <a:cubicBezTo>
                    <a:pt x="7130" y="1082"/>
                    <a:pt x="7157" y="1122"/>
                    <a:pt x="7156" y="1122"/>
                  </a:cubicBezTo>
                  <a:cubicBezTo>
                    <a:pt x="7098" y="1151"/>
                    <a:pt x="7029" y="1187"/>
                    <a:pt x="7030" y="1188"/>
                  </a:cubicBezTo>
                  <a:cubicBezTo>
                    <a:pt x="7214" y="1245"/>
                    <a:pt x="7246" y="1404"/>
                    <a:pt x="7246" y="1404"/>
                  </a:cubicBezTo>
                  <a:cubicBezTo>
                    <a:pt x="7246" y="1404"/>
                    <a:pt x="7053" y="1372"/>
                    <a:pt x="7054" y="1372"/>
                  </a:cubicBezTo>
                  <a:cubicBezTo>
                    <a:pt x="7228" y="1525"/>
                    <a:pt x="7298" y="1720"/>
                    <a:pt x="7298" y="1720"/>
                  </a:cubicBezTo>
                  <a:cubicBezTo>
                    <a:pt x="7298" y="1720"/>
                    <a:pt x="7117" y="1656"/>
                    <a:pt x="7118" y="1656"/>
                  </a:cubicBezTo>
                  <a:cubicBezTo>
                    <a:pt x="7239" y="1843"/>
                    <a:pt x="7247" y="1967"/>
                    <a:pt x="7247" y="1967"/>
                  </a:cubicBezTo>
                  <a:cubicBezTo>
                    <a:pt x="7084" y="1841"/>
                    <a:pt x="7084" y="1841"/>
                    <a:pt x="7084" y="1841"/>
                  </a:cubicBezTo>
                  <a:cubicBezTo>
                    <a:pt x="7142" y="2112"/>
                    <a:pt x="7110" y="2212"/>
                    <a:pt x="7110" y="2212"/>
                  </a:cubicBezTo>
                  <a:cubicBezTo>
                    <a:pt x="7110" y="2212"/>
                    <a:pt x="7012" y="2140"/>
                    <a:pt x="6974" y="2044"/>
                  </a:cubicBezTo>
                  <a:cubicBezTo>
                    <a:pt x="6974" y="2044"/>
                    <a:pt x="6931" y="2081"/>
                    <a:pt x="6870" y="2188"/>
                  </a:cubicBezTo>
                  <a:cubicBezTo>
                    <a:pt x="6837" y="2246"/>
                    <a:pt x="6796" y="2192"/>
                    <a:pt x="6806" y="2128"/>
                  </a:cubicBezTo>
                  <a:cubicBezTo>
                    <a:pt x="6818" y="2049"/>
                    <a:pt x="6853" y="1982"/>
                    <a:pt x="6853" y="1982"/>
                  </a:cubicBezTo>
                  <a:cubicBezTo>
                    <a:pt x="6853" y="1982"/>
                    <a:pt x="6751" y="2082"/>
                    <a:pt x="6701" y="2089"/>
                  </a:cubicBezTo>
                  <a:cubicBezTo>
                    <a:pt x="6641" y="2098"/>
                    <a:pt x="6601" y="2044"/>
                    <a:pt x="6661" y="1978"/>
                  </a:cubicBezTo>
                  <a:cubicBezTo>
                    <a:pt x="6742" y="1887"/>
                    <a:pt x="6806" y="1821"/>
                    <a:pt x="6796" y="1807"/>
                  </a:cubicBezTo>
                  <a:cubicBezTo>
                    <a:pt x="6792" y="1800"/>
                    <a:pt x="6717" y="1872"/>
                    <a:pt x="6612" y="1898"/>
                  </a:cubicBezTo>
                  <a:cubicBezTo>
                    <a:pt x="6549" y="1914"/>
                    <a:pt x="6494" y="1915"/>
                    <a:pt x="6508" y="1885"/>
                  </a:cubicBezTo>
                  <a:cubicBezTo>
                    <a:pt x="6523" y="1856"/>
                    <a:pt x="6560" y="1782"/>
                    <a:pt x="6652" y="1722"/>
                  </a:cubicBezTo>
                  <a:cubicBezTo>
                    <a:pt x="6750" y="1658"/>
                    <a:pt x="6820" y="1640"/>
                    <a:pt x="6820" y="1640"/>
                  </a:cubicBezTo>
                  <a:cubicBezTo>
                    <a:pt x="6820" y="1640"/>
                    <a:pt x="6735" y="1628"/>
                    <a:pt x="6691" y="1622"/>
                  </a:cubicBezTo>
                  <a:cubicBezTo>
                    <a:pt x="6644" y="1615"/>
                    <a:pt x="6615" y="1585"/>
                    <a:pt x="6682" y="1559"/>
                  </a:cubicBezTo>
                  <a:cubicBezTo>
                    <a:pt x="6706" y="1549"/>
                    <a:pt x="6754" y="1548"/>
                    <a:pt x="6786" y="1486"/>
                  </a:cubicBezTo>
                  <a:cubicBezTo>
                    <a:pt x="6811" y="1437"/>
                    <a:pt x="6857" y="1258"/>
                    <a:pt x="6835" y="1207"/>
                  </a:cubicBezTo>
                  <a:cubicBezTo>
                    <a:pt x="6813" y="1156"/>
                    <a:pt x="6768" y="1145"/>
                    <a:pt x="6730" y="1175"/>
                  </a:cubicBezTo>
                  <a:cubicBezTo>
                    <a:pt x="6645" y="1243"/>
                    <a:pt x="6510" y="1253"/>
                    <a:pt x="6510" y="1253"/>
                  </a:cubicBezTo>
                  <a:cubicBezTo>
                    <a:pt x="6806" y="930"/>
                    <a:pt x="6806" y="930"/>
                    <a:pt x="6806" y="930"/>
                  </a:cubicBezTo>
                  <a:cubicBezTo>
                    <a:pt x="6806" y="930"/>
                    <a:pt x="6819" y="862"/>
                    <a:pt x="6841" y="791"/>
                  </a:cubicBezTo>
                  <a:cubicBezTo>
                    <a:pt x="6874" y="683"/>
                    <a:pt x="6917" y="613"/>
                    <a:pt x="6920" y="615"/>
                  </a:cubicBezTo>
                  <a:close/>
                  <a:moveTo>
                    <a:pt x="6355" y="1097"/>
                  </a:moveTo>
                  <a:cubicBezTo>
                    <a:pt x="6372" y="1050"/>
                    <a:pt x="6560" y="578"/>
                    <a:pt x="6560" y="579"/>
                  </a:cubicBezTo>
                  <a:cubicBezTo>
                    <a:pt x="6576" y="684"/>
                    <a:pt x="6542" y="966"/>
                    <a:pt x="6542" y="966"/>
                  </a:cubicBezTo>
                  <a:cubicBezTo>
                    <a:pt x="6542" y="966"/>
                    <a:pt x="6604" y="949"/>
                    <a:pt x="6672" y="894"/>
                  </a:cubicBezTo>
                  <a:cubicBezTo>
                    <a:pt x="6744" y="837"/>
                    <a:pt x="6793" y="782"/>
                    <a:pt x="6793" y="782"/>
                  </a:cubicBezTo>
                  <a:cubicBezTo>
                    <a:pt x="6811" y="853"/>
                    <a:pt x="6811" y="853"/>
                    <a:pt x="6811" y="853"/>
                  </a:cubicBezTo>
                  <a:cubicBezTo>
                    <a:pt x="6811" y="853"/>
                    <a:pt x="6718" y="974"/>
                    <a:pt x="6633" y="1037"/>
                  </a:cubicBezTo>
                  <a:cubicBezTo>
                    <a:pt x="6550" y="1098"/>
                    <a:pt x="6462" y="1131"/>
                    <a:pt x="6401" y="1152"/>
                  </a:cubicBezTo>
                  <a:cubicBezTo>
                    <a:pt x="6336" y="1174"/>
                    <a:pt x="6340" y="1141"/>
                    <a:pt x="6355" y="1097"/>
                  </a:cubicBezTo>
                  <a:close/>
                  <a:moveTo>
                    <a:pt x="5094" y="258"/>
                  </a:moveTo>
                  <a:cubicBezTo>
                    <a:pt x="5094" y="258"/>
                    <a:pt x="5135" y="275"/>
                    <a:pt x="5135" y="275"/>
                  </a:cubicBezTo>
                  <a:cubicBezTo>
                    <a:pt x="5103" y="355"/>
                    <a:pt x="5062" y="540"/>
                    <a:pt x="5050" y="656"/>
                  </a:cubicBezTo>
                  <a:cubicBezTo>
                    <a:pt x="5050" y="657"/>
                    <a:pt x="4997" y="658"/>
                    <a:pt x="4949" y="671"/>
                  </a:cubicBezTo>
                  <a:cubicBezTo>
                    <a:pt x="4949" y="671"/>
                    <a:pt x="4987" y="389"/>
                    <a:pt x="5094" y="258"/>
                  </a:cubicBezTo>
                  <a:close/>
                  <a:moveTo>
                    <a:pt x="5124" y="1443"/>
                  </a:moveTo>
                  <a:cubicBezTo>
                    <a:pt x="5097" y="1458"/>
                    <a:pt x="5092" y="1439"/>
                    <a:pt x="5010" y="1439"/>
                  </a:cubicBezTo>
                  <a:cubicBezTo>
                    <a:pt x="4935" y="1439"/>
                    <a:pt x="4869" y="1473"/>
                    <a:pt x="4718" y="1457"/>
                  </a:cubicBezTo>
                  <a:cubicBezTo>
                    <a:pt x="4658" y="1450"/>
                    <a:pt x="4554" y="1430"/>
                    <a:pt x="4496" y="1352"/>
                  </a:cubicBezTo>
                  <a:cubicBezTo>
                    <a:pt x="4449" y="1289"/>
                    <a:pt x="4438" y="1226"/>
                    <a:pt x="4460" y="1177"/>
                  </a:cubicBezTo>
                  <a:cubicBezTo>
                    <a:pt x="4493" y="1103"/>
                    <a:pt x="4538" y="1183"/>
                    <a:pt x="4551" y="1196"/>
                  </a:cubicBezTo>
                  <a:cubicBezTo>
                    <a:pt x="4663" y="1303"/>
                    <a:pt x="4819" y="1272"/>
                    <a:pt x="4934" y="1258"/>
                  </a:cubicBezTo>
                  <a:cubicBezTo>
                    <a:pt x="5049" y="1244"/>
                    <a:pt x="5012" y="1236"/>
                    <a:pt x="5053" y="1241"/>
                  </a:cubicBezTo>
                  <a:cubicBezTo>
                    <a:pt x="5123" y="1249"/>
                    <a:pt x="5161" y="1421"/>
                    <a:pt x="5124" y="1443"/>
                  </a:cubicBezTo>
                  <a:close/>
                  <a:moveTo>
                    <a:pt x="5266" y="1494"/>
                  </a:moveTo>
                  <a:cubicBezTo>
                    <a:pt x="5266" y="1494"/>
                    <a:pt x="5167" y="1371"/>
                    <a:pt x="5114" y="1163"/>
                  </a:cubicBezTo>
                  <a:cubicBezTo>
                    <a:pt x="5099" y="1172"/>
                    <a:pt x="5078" y="1177"/>
                    <a:pt x="5054" y="1177"/>
                  </a:cubicBezTo>
                  <a:cubicBezTo>
                    <a:pt x="5011" y="1177"/>
                    <a:pt x="4975" y="1160"/>
                    <a:pt x="4975" y="1138"/>
                  </a:cubicBezTo>
                  <a:cubicBezTo>
                    <a:pt x="4975" y="1117"/>
                    <a:pt x="5011" y="1100"/>
                    <a:pt x="5054" y="1100"/>
                  </a:cubicBezTo>
                  <a:cubicBezTo>
                    <a:pt x="5072" y="1100"/>
                    <a:pt x="5088" y="1102"/>
                    <a:pt x="5101" y="1107"/>
                  </a:cubicBezTo>
                  <a:cubicBezTo>
                    <a:pt x="5085" y="1027"/>
                    <a:pt x="5077" y="937"/>
                    <a:pt x="5084" y="838"/>
                  </a:cubicBezTo>
                  <a:cubicBezTo>
                    <a:pt x="5108" y="471"/>
                    <a:pt x="5185" y="327"/>
                    <a:pt x="5306" y="226"/>
                  </a:cubicBezTo>
                  <a:cubicBezTo>
                    <a:pt x="5342" y="253"/>
                    <a:pt x="5342" y="253"/>
                    <a:pt x="5342" y="253"/>
                  </a:cubicBezTo>
                  <a:cubicBezTo>
                    <a:pt x="5201" y="509"/>
                    <a:pt x="5153" y="1002"/>
                    <a:pt x="5424" y="1430"/>
                  </a:cubicBezTo>
                  <a:cubicBezTo>
                    <a:pt x="5424" y="1431"/>
                    <a:pt x="5390" y="1459"/>
                    <a:pt x="5266" y="1494"/>
                  </a:cubicBezTo>
                  <a:close/>
                  <a:moveTo>
                    <a:pt x="5376" y="1111"/>
                  </a:moveTo>
                  <a:cubicBezTo>
                    <a:pt x="5358" y="1073"/>
                    <a:pt x="5371" y="1038"/>
                    <a:pt x="5393" y="1023"/>
                  </a:cubicBezTo>
                  <a:cubicBezTo>
                    <a:pt x="5415" y="1009"/>
                    <a:pt x="5450" y="1002"/>
                    <a:pt x="5479" y="963"/>
                  </a:cubicBezTo>
                  <a:cubicBezTo>
                    <a:pt x="5504" y="928"/>
                    <a:pt x="5515" y="879"/>
                    <a:pt x="5483" y="842"/>
                  </a:cubicBezTo>
                  <a:cubicBezTo>
                    <a:pt x="5449" y="806"/>
                    <a:pt x="5409" y="807"/>
                    <a:pt x="5404" y="771"/>
                  </a:cubicBezTo>
                  <a:cubicBezTo>
                    <a:pt x="5397" y="728"/>
                    <a:pt x="5423" y="706"/>
                    <a:pt x="5449" y="692"/>
                  </a:cubicBezTo>
                  <a:cubicBezTo>
                    <a:pt x="5478" y="677"/>
                    <a:pt x="5564" y="696"/>
                    <a:pt x="5598" y="736"/>
                  </a:cubicBezTo>
                  <a:cubicBezTo>
                    <a:pt x="5633" y="777"/>
                    <a:pt x="5662" y="860"/>
                    <a:pt x="5658" y="934"/>
                  </a:cubicBezTo>
                  <a:cubicBezTo>
                    <a:pt x="5654" y="1007"/>
                    <a:pt x="5632" y="1065"/>
                    <a:pt x="5614" y="1087"/>
                  </a:cubicBezTo>
                  <a:cubicBezTo>
                    <a:pt x="5596" y="1109"/>
                    <a:pt x="5564" y="1162"/>
                    <a:pt x="5499" y="1168"/>
                  </a:cubicBezTo>
                  <a:cubicBezTo>
                    <a:pt x="5444" y="1173"/>
                    <a:pt x="5396" y="1152"/>
                    <a:pt x="5376" y="1111"/>
                  </a:cubicBezTo>
                  <a:close/>
                  <a:moveTo>
                    <a:pt x="5811" y="1429"/>
                  </a:moveTo>
                  <a:cubicBezTo>
                    <a:pt x="5759" y="1422"/>
                    <a:pt x="5671" y="1399"/>
                    <a:pt x="5625" y="1411"/>
                  </a:cubicBezTo>
                  <a:cubicBezTo>
                    <a:pt x="5585" y="1421"/>
                    <a:pt x="5535" y="1431"/>
                    <a:pt x="5497" y="1398"/>
                  </a:cubicBezTo>
                  <a:cubicBezTo>
                    <a:pt x="5466" y="1370"/>
                    <a:pt x="5454" y="1336"/>
                    <a:pt x="5440" y="1275"/>
                  </a:cubicBezTo>
                  <a:cubicBezTo>
                    <a:pt x="5415" y="1160"/>
                    <a:pt x="5552" y="1195"/>
                    <a:pt x="5600" y="1208"/>
                  </a:cubicBezTo>
                  <a:cubicBezTo>
                    <a:pt x="5600" y="1208"/>
                    <a:pt x="5727" y="1242"/>
                    <a:pt x="5766" y="1255"/>
                  </a:cubicBezTo>
                  <a:cubicBezTo>
                    <a:pt x="5826" y="1275"/>
                    <a:pt x="5868" y="1287"/>
                    <a:pt x="5908" y="1336"/>
                  </a:cubicBezTo>
                  <a:cubicBezTo>
                    <a:pt x="5932" y="1364"/>
                    <a:pt x="5878" y="1438"/>
                    <a:pt x="5811" y="1429"/>
                  </a:cubicBezTo>
                  <a:close/>
                  <a:moveTo>
                    <a:pt x="6016" y="901"/>
                  </a:moveTo>
                  <a:cubicBezTo>
                    <a:pt x="5994" y="961"/>
                    <a:pt x="5970" y="980"/>
                    <a:pt x="5914" y="992"/>
                  </a:cubicBezTo>
                  <a:cubicBezTo>
                    <a:pt x="5843" y="1007"/>
                    <a:pt x="5775" y="998"/>
                    <a:pt x="5718" y="930"/>
                  </a:cubicBezTo>
                  <a:cubicBezTo>
                    <a:pt x="5682" y="887"/>
                    <a:pt x="5693" y="784"/>
                    <a:pt x="5705" y="732"/>
                  </a:cubicBezTo>
                  <a:cubicBezTo>
                    <a:pt x="5716" y="687"/>
                    <a:pt x="5765" y="645"/>
                    <a:pt x="5810" y="707"/>
                  </a:cubicBezTo>
                  <a:cubicBezTo>
                    <a:pt x="5834" y="739"/>
                    <a:pt x="5841" y="773"/>
                    <a:pt x="5832" y="804"/>
                  </a:cubicBezTo>
                  <a:cubicBezTo>
                    <a:pt x="5821" y="838"/>
                    <a:pt x="5818" y="856"/>
                    <a:pt x="5802" y="866"/>
                  </a:cubicBezTo>
                  <a:cubicBezTo>
                    <a:pt x="5797" y="870"/>
                    <a:pt x="5822" y="891"/>
                    <a:pt x="5852" y="899"/>
                  </a:cubicBezTo>
                  <a:cubicBezTo>
                    <a:pt x="5882" y="906"/>
                    <a:pt x="5897" y="890"/>
                    <a:pt x="5903" y="884"/>
                  </a:cubicBezTo>
                  <a:cubicBezTo>
                    <a:pt x="5929" y="858"/>
                    <a:pt x="5949" y="820"/>
                    <a:pt x="5987" y="828"/>
                  </a:cubicBezTo>
                  <a:cubicBezTo>
                    <a:pt x="6027" y="835"/>
                    <a:pt x="6029" y="866"/>
                    <a:pt x="6016" y="901"/>
                  </a:cubicBezTo>
                  <a:close/>
                  <a:moveTo>
                    <a:pt x="4668" y="4184"/>
                  </a:moveTo>
                  <a:cubicBezTo>
                    <a:pt x="4663" y="4201"/>
                    <a:pt x="4559" y="4355"/>
                    <a:pt x="4526" y="4371"/>
                  </a:cubicBezTo>
                  <a:cubicBezTo>
                    <a:pt x="4493" y="4388"/>
                    <a:pt x="4271" y="4462"/>
                    <a:pt x="4235" y="4481"/>
                  </a:cubicBezTo>
                  <a:cubicBezTo>
                    <a:pt x="4165" y="4519"/>
                    <a:pt x="3918" y="4611"/>
                    <a:pt x="3914" y="4594"/>
                  </a:cubicBezTo>
                  <a:cubicBezTo>
                    <a:pt x="3902" y="4544"/>
                    <a:pt x="3976" y="4354"/>
                    <a:pt x="3997" y="4345"/>
                  </a:cubicBezTo>
                  <a:cubicBezTo>
                    <a:pt x="4006" y="4341"/>
                    <a:pt x="4213" y="4370"/>
                    <a:pt x="4334" y="4222"/>
                  </a:cubicBezTo>
                  <a:cubicBezTo>
                    <a:pt x="4359" y="4191"/>
                    <a:pt x="4492" y="4091"/>
                    <a:pt x="4536" y="4091"/>
                  </a:cubicBezTo>
                  <a:cubicBezTo>
                    <a:pt x="4580" y="4091"/>
                    <a:pt x="4607" y="4098"/>
                    <a:pt x="4649" y="4115"/>
                  </a:cubicBezTo>
                  <a:cubicBezTo>
                    <a:pt x="4656" y="4117"/>
                    <a:pt x="4674" y="4168"/>
                    <a:pt x="4668" y="4184"/>
                  </a:cubicBezTo>
                  <a:close/>
                  <a:moveTo>
                    <a:pt x="4090" y="2856"/>
                  </a:moveTo>
                  <a:cubicBezTo>
                    <a:pt x="4286" y="2666"/>
                    <a:pt x="4493" y="2775"/>
                    <a:pt x="4493" y="2775"/>
                  </a:cubicBezTo>
                  <a:cubicBezTo>
                    <a:pt x="4623" y="2598"/>
                    <a:pt x="4895" y="2667"/>
                    <a:pt x="4959" y="2681"/>
                  </a:cubicBezTo>
                  <a:cubicBezTo>
                    <a:pt x="5010" y="2693"/>
                    <a:pt x="5057" y="2675"/>
                    <a:pt x="5091" y="2742"/>
                  </a:cubicBezTo>
                  <a:cubicBezTo>
                    <a:pt x="5142" y="2840"/>
                    <a:pt x="5140" y="3131"/>
                    <a:pt x="5157" y="3192"/>
                  </a:cubicBezTo>
                  <a:cubicBezTo>
                    <a:pt x="5223" y="3214"/>
                    <a:pt x="5223" y="3214"/>
                    <a:pt x="5223" y="3214"/>
                  </a:cubicBezTo>
                  <a:cubicBezTo>
                    <a:pt x="5239" y="3180"/>
                    <a:pt x="5173" y="2753"/>
                    <a:pt x="5173" y="2753"/>
                  </a:cubicBezTo>
                  <a:cubicBezTo>
                    <a:pt x="5173" y="2753"/>
                    <a:pt x="5223" y="2735"/>
                    <a:pt x="5245" y="2760"/>
                  </a:cubicBezTo>
                  <a:cubicBezTo>
                    <a:pt x="5280" y="2801"/>
                    <a:pt x="5312" y="2945"/>
                    <a:pt x="5316" y="2901"/>
                  </a:cubicBezTo>
                  <a:cubicBezTo>
                    <a:pt x="5323" y="2828"/>
                    <a:pt x="5293" y="2718"/>
                    <a:pt x="5255" y="2663"/>
                  </a:cubicBezTo>
                  <a:cubicBezTo>
                    <a:pt x="5252" y="2658"/>
                    <a:pt x="5250" y="2630"/>
                    <a:pt x="5272" y="2608"/>
                  </a:cubicBezTo>
                  <a:cubicBezTo>
                    <a:pt x="5287" y="2594"/>
                    <a:pt x="5322" y="2626"/>
                    <a:pt x="5374" y="2639"/>
                  </a:cubicBezTo>
                  <a:cubicBezTo>
                    <a:pt x="5409" y="2649"/>
                    <a:pt x="5426" y="2791"/>
                    <a:pt x="5426" y="2829"/>
                  </a:cubicBezTo>
                  <a:cubicBezTo>
                    <a:pt x="5426" y="2868"/>
                    <a:pt x="5321" y="3093"/>
                    <a:pt x="5327" y="3159"/>
                  </a:cubicBezTo>
                  <a:cubicBezTo>
                    <a:pt x="5329" y="3180"/>
                    <a:pt x="5330" y="3206"/>
                    <a:pt x="5305" y="3257"/>
                  </a:cubicBezTo>
                  <a:cubicBezTo>
                    <a:pt x="5266" y="3334"/>
                    <a:pt x="5183" y="3460"/>
                    <a:pt x="5170" y="3559"/>
                  </a:cubicBezTo>
                  <a:cubicBezTo>
                    <a:pt x="5148" y="3720"/>
                    <a:pt x="5113" y="3773"/>
                    <a:pt x="5075" y="3801"/>
                  </a:cubicBezTo>
                  <a:cubicBezTo>
                    <a:pt x="5036" y="3828"/>
                    <a:pt x="4962" y="3860"/>
                    <a:pt x="4926" y="3932"/>
                  </a:cubicBezTo>
                  <a:cubicBezTo>
                    <a:pt x="4923" y="3940"/>
                    <a:pt x="4901" y="3991"/>
                    <a:pt x="4778" y="4004"/>
                  </a:cubicBezTo>
                  <a:cubicBezTo>
                    <a:pt x="4674" y="4015"/>
                    <a:pt x="4667" y="3894"/>
                    <a:pt x="4654" y="3894"/>
                  </a:cubicBezTo>
                  <a:cubicBezTo>
                    <a:pt x="4647" y="3894"/>
                    <a:pt x="4630" y="4013"/>
                    <a:pt x="4614" y="4015"/>
                  </a:cubicBezTo>
                  <a:cubicBezTo>
                    <a:pt x="4495" y="4029"/>
                    <a:pt x="4405" y="4102"/>
                    <a:pt x="4306" y="4190"/>
                  </a:cubicBezTo>
                  <a:cubicBezTo>
                    <a:pt x="4198" y="4286"/>
                    <a:pt x="4092" y="4294"/>
                    <a:pt x="4043" y="4294"/>
                  </a:cubicBezTo>
                  <a:cubicBezTo>
                    <a:pt x="3994" y="4294"/>
                    <a:pt x="4010" y="4294"/>
                    <a:pt x="4005" y="4256"/>
                  </a:cubicBezTo>
                  <a:cubicBezTo>
                    <a:pt x="3999" y="4217"/>
                    <a:pt x="3840" y="3016"/>
                    <a:pt x="3840" y="3016"/>
                  </a:cubicBezTo>
                  <a:cubicBezTo>
                    <a:pt x="3853" y="2994"/>
                    <a:pt x="3956" y="2984"/>
                    <a:pt x="4090" y="2856"/>
                  </a:cubicBezTo>
                  <a:close/>
                  <a:moveTo>
                    <a:pt x="3774" y="4455"/>
                  </a:moveTo>
                  <a:cubicBezTo>
                    <a:pt x="3751" y="4424"/>
                    <a:pt x="3594" y="3219"/>
                    <a:pt x="3599" y="3159"/>
                  </a:cubicBezTo>
                  <a:cubicBezTo>
                    <a:pt x="3601" y="3135"/>
                    <a:pt x="3725" y="3027"/>
                    <a:pt x="3725" y="3027"/>
                  </a:cubicBezTo>
                  <a:cubicBezTo>
                    <a:pt x="3725" y="3027"/>
                    <a:pt x="3773" y="3029"/>
                    <a:pt x="3784" y="3062"/>
                  </a:cubicBezTo>
                  <a:cubicBezTo>
                    <a:pt x="3795" y="3095"/>
                    <a:pt x="3982" y="4291"/>
                    <a:pt x="3963" y="4296"/>
                  </a:cubicBezTo>
                  <a:cubicBezTo>
                    <a:pt x="3937" y="4303"/>
                    <a:pt x="3884" y="4447"/>
                    <a:pt x="3840" y="4497"/>
                  </a:cubicBezTo>
                  <a:cubicBezTo>
                    <a:pt x="3814" y="4526"/>
                    <a:pt x="3785" y="4470"/>
                    <a:pt x="3774" y="4455"/>
                  </a:cubicBezTo>
                  <a:close/>
                  <a:moveTo>
                    <a:pt x="4286" y="5306"/>
                  </a:moveTo>
                  <a:cubicBezTo>
                    <a:pt x="4400" y="5269"/>
                    <a:pt x="4740" y="5309"/>
                    <a:pt x="5007" y="5192"/>
                  </a:cubicBezTo>
                  <a:cubicBezTo>
                    <a:pt x="5164" y="5123"/>
                    <a:pt x="5508" y="5087"/>
                    <a:pt x="5577" y="5101"/>
                  </a:cubicBezTo>
                  <a:cubicBezTo>
                    <a:pt x="5614" y="5108"/>
                    <a:pt x="5585" y="5158"/>
                    <a:pt x="5585" y="5158"/>
                  </a:cubicBezTo>
                  <a:cubicBezTo>
                    <a:pt x="5537" y="5177"/>
                    <a:pt x="5270" y="5188"/>
                    <a:pt x="5263" y="5236"/>
                  </a:cubicBezTo>
                  <a:cubicBezTo>
                    <a:pt x="5227" y="5473"/>
                    <a:pt x="5201" y="5704"/>
                    <a:pt x="4614" y="5758"/>
                  </a:cubicBezTo>
                  <a:cubicBezTo>
                    <a:pt x="4540" y="5765"/>
                    <a:pt x="4030" y="5792"/>
                    <a:pt x="4008" y="5744"/>
                  </a:cubicBezTo>
                  <a:cubicBezTo>
                    <a:pt x="3975" y="5672"/>
                    <a:pt x="4232" y="5323"/>
                    <a:pt x="4286" y="5306"/>
                  </a:cubicBezTo>
                  <a:close/>
                  <a:moveTo>
                    <a:pt x="6877" y="7734"/>
                  </a:moveTo>
                  <a:cubicBezTo>
                    <a:pt x="6944" y="7730"/>
                    <a:pt x="7040" y="7791"/>
                    <a:pt x="7113" y="7873"/>
                  </a:cubicBezTo>
                  <a:cubicBezTo>
                    <a:pt x="7195" y="7964"/>
                    <a:pt x="7200" y="8132"/>
                    <a:pt x="7176" y="8134"/>
                  </a:cubicBezTo>
                  <a:cubicBezTo>
                    <a:pt x="7131" y="8139"/>
                    <a:pt x="6978" y="8156"/>
                    <a:pt x="6967" y="8122"/>
                  </a:cubicBezTo>
                  <a:cubicBezTo>
                    <a:pt x="6898" y="7902"/>
                    <a:pt x="6840" y="7911"/>
                    <a:pt x="6799" y="7821"/>
                  </a:cubicBezTo>
                  <a:cubicBezTo>
                    <a:pt x="6756" y="7728"/>
                    <a:pt x="6825" y="7737"/>
                    <a:pt x="6877" y="7734"/>
                  </a:cubicBezTo>
                  <a:close/>
                  <a:moveTo>
                    <a:pt x="6609" y="7777"/>
                  </a:moveTo>
                  <a:cubicBezTo>
                    <a:pt x="6693" y="7928"/>
                    <a:pt x="6748" y="7983"/>
                    <a:pt x="6770" y="8056"/>
                  </a:cubicBezTo>
                  <a:cubicBezTo>
                    <a:pt x="6798" y="8149"/>
                    <a:pt x="6671" y="8167"/>
                    <a:pt x="6645" y="8122"/>
                  </a:cubicBezTo>
                  <a:cubicBezTo>
                    <a:pt x="6516" y="7891"/>
                    <a:pt x="6501" y="7940"/>
                    <a:pt x="6462" y="7833"/>
                  </a:cubicBezTo>
                  <a:cubicBezTo>
                    <a:pt x="6433" y="7752"/>
                    <a:pt x="6558" y="7687"/>
                    <a:pt x="6609" y="7777"/>
                  </a:cubicBezTo>
                  <a:close/>
                  <a:moveTo>
                    <a:pt x="5738" y="8066"/>
                  </a:moveTo>
                  <a:cubicBezTo>
                    <a:pt x="5930" y="7885"/>
                    <a:pt x="6108" y="7887"/>
                    <a:pt x="6251" y="7805"/>
                  </a:cubicBezTo>
                  <a:cubicBezTo>
                    <a:pt x="6343" y="7753"/>
                    <a:pt x="6522" y="8003"/>
                    <a:pt x="6521" y="8107"/>
                  </a:cubicBezTo>
                  <a:cubicBezTo>
                    <a:pt x="6520" y="8175"/>
                    <a:pt x="5797" y="8134"/>
                    <a:pt x="5731" y="8136"/>
                  </a:cubicBezTo>
                  <a:cubicBezTo>
                    <a:pt x="5703" y="8137"/>
                    <a:pt x="5697" y="8105"/>
                    <a:pt x="5738" y="8066"/>
                  </a:cubicBezTo>
                  <a:close/>
                  <a:moveTo>
                    <a:pt x="1251" y="5523"/>
                  </a:moveTo>
                  <a:cubicBezTo>
                    <a:pt x="722" y="4928"/>
                    <a:pt x="1043" y="4589"/>
                    <a:pt x="1116" y="4398"/>
                  </a:cubicBezTo>
                  <a:cubicBezTo>
                    <a:pt x="1116" y="4398"/>
                    <a:pt x="1298" y="4501"/>
                    <a:pt x="1328" y="4647"/>
                  </a:cubicBezTo>
                  <a:cubicBezTo>
                    <a:pt x="1357" y="4793"/>
                    <a:pt x="1335" y="5115"/>
                    <a:pt x="1489" y="5064"/>
                  </a:cubicBezTo>
                  <a:cubicBezTo>
                    <a:pt x="1642" y="5013"/>
                    <a:pt x="1712" y="4522"/>
                    <a:pt x="1928" y="4369"/>
                  </a:cubicBezTo>
                  <a:cubicBezTo>
                    <a:pt x="2279" y="4120"/>
                    <a:pt x="2527" y="4245"/>
                    <a:pt x="2527" y="4245"/>
                  </a:cubicBezTo>
                  <a:cubicBezTo>
                    <a:pt x="2483" y="4786"/>
                    <a:pt x="2243" y="4765"/>
                    <a:pt x="1723" y="5159"/>
                  </a:cubicBezTo>
                  <a:cubicBezTo>
                    <a:pt x="1510" y="5320"/>
                    <a:pt x="1701" y="5507"/>
                    <a:pt x="1833" y="5441"/>
                  </a:cubicBezTo>
                  <a:cubicBezTo>
                    <a:pt x="2390" y="5162"/>
                    <a:pt x="2571" y="5561"/>
                    <a:pt x="2571" y="5561"/>
                  </a:cubicBezTo>
                  <a:cubicBezTo>
                    <a:pt x="2454" y="5700"/>
                    <a:pt x="2279" y="5693"/>
                    <a:pt x="1913" y="5693"/>
                  </a:cubicBezTo>
                  <a:cubicBezTo>
                    <a:pt x="1805" y="5693"/>
                    <a:pt x="1416" y="5863"/>
                    <a:pt x="1218" y="6088"/>
                  </a:cubicBezTo>
                  <a:cubicBezTo>
                    <a:pt x="1159" y="6156"/>
                    <a:pt x="1383" y="5671"/>
                    <a:pt x="1251" y="5523"/>
                  </a:cubicBezTo>
                  <a:close/>
                  <a:moveTo>
                    <a:pt x="3283" y="8013"/>
                  </a:moveTo>
                  <a:cubicBezTo>
                    <a:pt x="2757" y="7990"/>
                    <a:pt x="2980" y="7433"/>
                    <a:pt x="2878" y="7566"/>
                  </a:cubicBezTo>
                  <a:cubicBezTo>
                    <a:pt x="2606" y="7923"/>
                    <a:pt x="2093" y="8280"/>
                    <a:pt x="2022" y="8389"/>
                  </a:cubicBezTo>
                  <a:cubicBezTo>
                    <a:pt x="1826" y="8691"/>
                    <a:pt x="1747" y="9125"/>
                    <a:pt x="1673" y="9251"/>
                  </a:cubicBezTo>
                  <a:cubicBezTo>
                    <a:pt x="1609" y="9360"/>
                    <a:pt x="1487" y="9360"/>
                    <a:pt x="1474" y="9336"/>
                  </a:cubicBezTo>
                  <a:cubicBezTo>
                    <a:pt x="1320" y="9038"/>
                    <a:pt x="1363" y="8694"/>
                    <a:pt x="1462" y="8529"/>
                  </a:cubicBezTo>
                  <a:cubicBezTo>
                    <a:pt x="1508" y="8453"/>
                    <a:pt x="1407" y="8491"/>
                    <a:pt x="1407" y="8491"/>
                  </a:cubicBezTo>
                  <a:cubicBezTo>
                    <a:pt x="876" y="8975"/>
                    <a:pt x="214" y="8694"/>
                    <a:pt x="214" y="8694"/>
                  </a:cubicBezTo>
                  <a:cubicBezTo>
                    <a:pt x="222" y="8587"/>
                    <a:pt x="287" y="8485"/>
                    <a:pt x="479" y="8282"/>
                  </a:cubicBezTo>
                  <a:cubicBezTo>
                    <a:pt x="565" y="8192"/>
                    <a:pt x="870" y="8036"/>
                    <a:pt x="1119" y="8025"/>
                  </a:cubicBezTo>
                  <a:cubicBezTo>
                    <a:pt x="1216" y="8020"/>
                    <a:pt x="1190" y="7921"/>
                    <a:pt x="1128" y="7923"/>
                  </a:cubicBezTo>
                  <a:cubicBezTo>
                    <a:pt x="963" y="7928"/>
                    <a:pt x="807" y="7789"/>
                    <a:pt x="801" y="7599"/>
                  </a:cubicBezTo>
                  <a:cubicBezTo>
                    <a:pt x="790" y="7221"/>
                    <a:pt x="1123" y="7288"/>
                    <a:pt x="1123" y="7288"/>
                  </a:cubicBezTo>
                  <a:cubicBezTo>
                    <a:pt x="1108" y="7501"/>
                    <a:pt x="1257" y="7587"/>
                    <a:pt x="1347" y="7602"/>
                  </a:cubicBezTo>
                  <a:cubicBezTo>
                    <a:pt x="1918" y="7700"/>
                    <a:pt x="2103" y="7449"/>
                    <a:pt x="2308" y="7331"/>
                  </a:cubicBezTo>
                  <a:cubicBezTo>
                    <a:pt x="2350" y="7307"/>
                    <a:pt x="2394" y="7298"/>
                    <a:pt x="2442" y="7296"/>
                  </a:cubicBezTo>
                  <a:cubicBezTo>
                    <a:pt x="2485" y="7299"/>
                    <a:pt x="2529" y="7301"/>
                    <a:pt x="2574" y="7301"/>
                  </a:cubicBezTo>
                  <a:cubicBezTo>
                    <a:pt x="2748" y="7317"/>
                    <a:pt x="2979" y="7347"/>
                    <a:pt x="3336" y="7199"/>
                  </a:cubicBezTo>
                  <a:cubicBezTo>
                    <a:pt x="3489" y="7135"/>
                    <a:pt x="3374" y="7344"/>
                    <a:pt x="3440" y="7451"/>
                  </a:cubicBezTo>
                  <a:cubicBezTo>
                    <a:pt x="3540" y="7614"/>
                    <a:pt x="3722" y="7602"/>
                    <a:pt x="3755" y="7652"/>
                  </a:cubicBezTo>
                  <a:cubicBezTo>
                    <a:pt x="3814" y="7739"/>
                    <a:pt x="3621" y="8029"/>
                    <a:pt x="3283" y="8013"/>
                  </a:cubicBezTo>
                  <a:close/>
                  <a:moveTo>
                    <a:pt x="4224" y="6966"/>
                  </a:moveTo>
                  <a:cubicBezTo>
                    <a:pt x="4449" y="7381"/>
                    <a:pt x="4444" y="7785"/>
                    <a:pt x="4444" y="7785"/>
                  </a:cubicBezTo>
                  <a:cubicBezTo>
                    <a:pt x="3800" y="7507"/>
                    <a:pt x="3932" y="6878"/>
                    <a:pt x="3932" y="6878"/>
                  </a:cubicBezTo>
                  <a:cubicBezTo>
                    <a:pt x="2235" y="7712"/>
                    <a:pt x="1444" y="6756"/>
                    <a:pt x="1372" y="6615"/>
                  </a:cubicBezTo>
                  <a:cubicBezTo>
                    <a:pt x="1284" y="6443"/>
                    <a:pt x="1192" y="6315"/>
                    <a:pt x="1470" y="6110"/>
                  </a:cubicBezTo>
                  <a:cubicBezTo>
                    <a:pt x="1775" y="5886"/>
                    <a:pt x="1957" y="6161"/>
                    <a:pt x="1957" y="6161"/>
                  </a:cubicBezTo>
                  <a:cubicBezTo>
                    <a:pt x="2389" y="6781"/>
                    <a:pt x="3233" y="6662"/>
                    <a:pt x="3635" y="6225"/>
                  </a:cubicBezTo>
                  <a:cubicBezTo>
                    <a:pt x="3652" y="6228"/>
                    <a:pt x="3668" y="6231"/>
                    <a:pt x="3685" y="6233"/>
                  </a:cubicBezTo>
                  <a:cubicBezTo>
                    <a:pt x="3767" y="6312"/>
                    <a:pt x="4000" y="6553"/>
                    <a:pt x="4224" y="6966"/>
                  </a:cubicBezTo>
                  <a:close/>
                  <a:moveTo>
                    <a:pt x="9864" y="6439"/>
                  </a:moveTo>
                  <a:cubicBezTo>
                    <a:pt x="9326" y="7280"/>
                    <a:pt x="7960" y="7229"/>
                    <a:pt x="7318" y="6662"/>
                  </a:cubicBezTo>
                  <a:cubicBezTo>
                    <a:pt x="7147" y="6511"/>
                    <a:pt x="6953" y="6052"/>
                    <a:pt x="6877" y="6041"/>
                  </a:cubicBezTo>
                  <a:cubicBezTo>
                    <a:pt x="6800" y="6031"/>
                    <a:pt x="6781" y="6047"/>
                    <a:pt x="6709" y="6069"/>
                  </a:cubicBezTo>
                  <a:cubicBezTo>
                    <a:pt x="6645" y="6089"/>
                    <a:pt x="6673" y="5534"/>
                    <a:pt x="6630" y="5625"/>
                  </a:cubicBezTo>
                  <a:cubicBezTo>
                    <a:pt x="6600" y="5685"/>
                    <a:pt x="6611" y="6005"/>
                    <a:pt x="6545" y="6171"/>
                  </a:cubicBezTo>
                  <a:cubicBezTo>
                    <a:pt x="6539" y="6184"/>
                    <a:pt x="6649" y="6247"/>
                    <a:pt x="6703" y="6340"/>
                  </a:cubicBezTo>
                  <a:cubicBezTo>
                    <a:pt x="6917" y="6703"/>
                    <a:pt x="6641" y="6933"/>
                    <a:pt x="6635" y="6903"/>
                  </a:cubicBezTo>
                  <a:cubicBezTo>
                    <a:pt x="6621" y="6826"/>
                    <a:pt x="6543" y="6548"/>
                    <a:pt x="6435" y="6500"/>
                  </a:cubicBezTo>
                  <a:cubicBezTo>
                    <a:pt x="6386" y="6478"/>
                    <a:pt x="6353" y="6560"/>
                    <a:pt x="6287" y="6615"/>
                  </a:cubicBezTo>
                  <a:cubicBezTo>
                    <a:pt x="6221" y="6669"/>
                    <a:pt x="6224" y="6867"/>
                    <a:pt x="5993" y="6969"/>
                  </a:cubicBezTo>
                  <a:cubicBezTo>
                    <a:pt x="5872" y="7022"/>
                    <a:pt x="5656" y="7004"/>
                    <a:pt x="5656" y="6955"/>
                  </a:cubicBezTo>
                  <a:cubicBezTo>
                    <a:pt x="5656" y="6853"/>
                    <a:pt x="5711" y="6702"/>
                    <a:pt x="5799" y="6626"/>
                  </a:cubicBezTo>
                  <a:cubicBezTo>
                    <a:pt x="5886" y="6549"/>
                    <a:pt x="6200" y="6458"/>
                    <a:pt x="6152" y="6360"/>
                  </a:cubicBezTo>
                  <a:cubicBezTo>
                    <a:pt x="6104" y="6260"/>
                    <a:pt x="5848" y="6154"/>
                    <a:pt x="5859" y="6143"/>
                  </a:cubicBezTo>
                  <a:cubicBezTo>
                    <a:pt x="5881" y="6121"/>
                    <a:pt x="6521" y="6231"/>
                    <a:pt x="6481" y="5240"/>
                  </a:cubicBezTo>
                  <a:cubicBezTo>
                    <a:pt x="6846" y="5232"/>
                    <a:pt x="6846" y="5232"/>
                    <a:pt x="6846" y="5232"/>
                  </a:cubicBezTo>
                  <a:cubicBezTo>
                    <a:pt x="7055" y="5437"/>
                    <a:pt x="7087" y="5334"/>
                    <a:pt x="7121" y="5349"/>
                  </a:cubicBezTo>
                  <a:cubicBezTo>
                    <a:pt x="7168" y="5371"/>
                    <a:pt x="7472" y="5851"/>
                    <a:pt x="7325" y="5843"/>
                  </a:cubicBezTo>
                  <a:cubicBezTo>
                    <a:pt x="7157" y="5835"/>
                    <a:pt x="7183" y="5997"/>
                    <a:pt x="7143" y="5967"/>
                  </a:cubicBezTo>
                  <a:cubicBezTo>
                    <a:pt x="7054" y="5903"/>
                    <a:pt x="6843" y="5386"/>
                    <a:pt x="6843" y="5386"/>
                  </a:cubicBezTo>
                  <a:cubicBezTo>
                    <a:pt x="6792" y="5441"/>
                    <a:pt x="6792" y="5441"/>
                    <a:pt x="6792" y="5441"/>
                  </a:cubicBezTo>
                  <a:cubicBezTo>
                    <a:pt x="7022" y="6421"/>
                    <a:pt x="8525" y="7218"/>
                    <a:pt x="9531" y="6030"/>
                  </a:cubicBezTo>
                  <a:cubicBezTo>
                    <a:pt x="9728" y="5797"/>
                    <a:pt x="10032" y="6176"/>
                    <a:pt x="9864" y="6439"/>
                  </a:cubicBezTo>
                  <a:close/>
                  <a:moveTo>
                    <a:pt x="10028" y="6081"/>
                  </a:moveTo>
                  <a:cubicBezTo>
                    <a:pt x="9974" y="6067"/>
                    <a:pt x="9977" y="5718"/>
                    <a:pt x="9502" y="5825"/>
                  </a:cubicBezTo>
                  <a:cubicBezTo>
                    <a:pt x="8883" y="5964"/>
                    <a:pt x="8697" y="5649"/>
                    <a:pt x="8697" y="5649"/>
                  </a:cubicBezTo>
                  <a:cubicBezTo>
                    <a:pt x="8883" y="5251"/>
                    <a:pt x="9373" y="5269"/>
                    <a:pt x="9373" y="5269"/>
                  </a:cubicBezTo>
                  <a:cubicBezTo>
                    <a:pt x="9044" y="5137"/>
                    <a:pt x="8924" y="4973"/>
                    <a:pt x="8847" y="4910"/>
                  </a:cubicBezTo>
                  <a:cubicBezTo>
                    <a:pt x="8585" y="4698"/>
                    <a:pt x="8661" y="4204"/>
                    <a:pt x="8661" y="4161"/>
                  </a:cubicBezTo>
                  <a:cubicBezTo>
                    <a:pt x="8661" y="4131"/>
                    <a:pt x="9121" y="4040"/>
                    <a:pt x="9414" y="4237"/>
                  </a:cubicBezTo>
                  <a:cubicBezTo>
                    <a:pt x="9667" y="4409"/>
                    <a:pt x="9801" y="4859"/>
                    <a:pt x="9831" y="4921"/>
                  </a:cubicBezTo>
                  <a:cubicBezTo>
                    <a:pt x="9889" y="4925"/>
                    <a:pt x="9889" y="4925"/>
                    <a:pt x="9889" y="4925"/>
                  </a:cubicBezTo>
                  <a:cubicBezTo>
                    <a:pt x="9809" y="4731"/>
                    <a:pt x="10130" y="4325"/>
                    <a:pt x="10211" y="4263"/>
                  </a:cubicBezTo>
                  <a:cubicBezTo>
                    <a:pt x="10257" y="4227"/>
                    <a:pt x="10309" y="4466"/>
                    <a:pt x="10350" y="4585"/>
                  </a:cubicBezTo>
                  <a:cubicBezTo>
                    <a:pt x="10558" y="5192"/>
                    <a:pt x="10083" y="5393"/>
                    <a:pt x="10083" y="5393"/>
                  </a:cubicBezTo>
                  <a:cubicBezTo>
                    <a:pt x="10193" y="5766"/>
                    <a:pt x="10057" y="6088"/>
                    <a:pt x="10028" y="6081"/>
                  </a:cubicBezTo>
                  <a:close/>
                  <a:moveTo>
                    <a:pt x="7340" y="4064"/>
                  </a:moveTo>
                  <a:cubicBezTo>
                    <a:pt x="7340" y="4064"/>
                    <a:pt x="7340" y="4064"/>
                    <a:pt x="7339" y="4064"/>
                  </a:cubicBezTo>
                  <a:cubicBezTo>
                    <a:pt x="7340" y="4064"/>
                    <a:pt x="7340" y="4064"/>
                    <a:pt x="7340" y="4064"/>
                  </a:cubicBezTo>
                  <a:close/>
                  <a:moveTo>
                    <a:pt x="4171" y="3403"/>
                  </a:moveTo>
                  <a:cubicBezTo>
                    <a:pt x="4194" y="3461"/>
                    <a:pt x="4215" y="3519"/>
                    <a:pt x="4295" y="3540"/>
                  </a:cubicBezTo>
                  <a:cubicBezTo>
                    <a:pt x="4378" y="3563"/>
                    <a:pt x="4400" y="3501"/>
                    <a:pt x="4459" y="3483"/>
                  </a:cubicBezTo>
                  <a:cubicBezTo>
                    <a:pt x="4515" y="3465"/>
                    <a:pt x="4537" y="3532"/>
                    <a:pt x="4483" y="3541"/>
                  </a:cubicBezTo>
                  <a:cubicBezTo>
                    <a:pt x="4428" y="3550"/>
                    <a:pt x="4362" y="3558"/>
                    <a:pt x="4332" y="3639"/>
                  </a:cubicBezTo>
                  <a:cubicBezTo>
                    <a:pt x="4298" y="3731"/>
                    <a:pt x="4359" y="3760"/>
                    <a:pt x="4355" y="3830"/>
                  </a:cubicBezTo>
                  <a:cubicBezTo>
                    <a:pt x="4353" y="3860"/>
                    <a:pt x="4362" y="3877"/>
                    <a:pt x="4377" y="3885"/>
                  </a:cubicBezTo>
                  <a:cubicBezTo>
                    <a:pt x="4403" y="3898"/>
                    <a:pt x="4436" y="3875"/>
                    <a:pt x="4456" y="3856"/>
                  </a:cubicBezTo>
                  <a:cubicBezTo>
                    <a:pt x="4502" y="3813"/>
                    <a:pt x="4543" y="3848"/>
                    <a:pt x="4588" y="3779"/>
                  </a:cubicBezTo>
                  <a:cubicBezTo>
                    <a:pt x="4625" y="3723"/>
                    <a:pt x="4646" y="3659"/>
                    <a:pt x="4585" y="3587"/>
                  </a:cubicBezTo>
                  <a:cubicBezTo>
                    <a:pt x="4554" y="3550"/>
                    <a:pt x="4584" y="3524"/>
                    <a:pt x="4614" y="3517"/>
                  </a:cubicBezTo>
                  <a:cubicBezTo>
                    <a:pt x="4616" y="3516"/>
                    <a:pt x="4616" y="3516"/>
                    <a:pt x="4616" y="3516"/>
                  </a:cubicBezTo>
                  <a:cubicBezTo>
                    <a:pt x="4646" y="3514"/>
                    <a:pt x="4683" y="3531"/>
                    <a:pt x="4663" y="3576"/>
                  </a:cubicBezTo>
                  <a:cubicBezTo>
                    <a:pt x="4626" y="3662"/>
                    <a:pt x="4665" y="3717"/>
                    <a:pt x="4716" y="3760"/>
                  </a:cubicBezTo>
                  <a:cubicBezTo>
                    <a:pt x="4779" y="3812"/>
                    <a:pt x="4809" y="3768"/>
                    <a:pt x="4865" y="3796"/>
                  </a:cubicBezTo>
                  <a:cubicBezTo>
                    <a:pt x="4890" y="3808"/>
                    <a:pt x="4928" y="3821"/>
                    <a:pt x="4949" y="3800"/>
                  </a:cubicBezTo>
                  <a:cubicBezTo>
                    <a:pt x="4961" y="3788"/>
                    <a:pt x="4965" y="3769"/>
                    <a:pt x="4954" y="3741"/>
                  </a:cubicBezTo>
                  <a:cubicBezTo>
                    <a:pt x="4930" y="3676"/>
                    <a:pt x="4980" y="3630"/>
                    <a:pt x="4921" y="3551"/>
                  </a:cubicBezTo>
                  <a:cubicBezTo>
                    <a:pt x="4869" y="3483"/>
                    <a:pt x="4803" y="3495"/>
                    <a:pt x="4748" y="3502"/>
                  </a:cubicBezTo>
                  <a:cubicBezTo>
                    <a:pt x="4694" y="3509"/>
                    <a:pt x="4695" y="3439"/>
                    <a:pt x="4754" y="3439"/>
                  </a:cubicBezTo>
                  <a:cubicBezTo>
                    <a:pt x="4816" y="3440"/>
                    <a:pt x="4855" y="3492"/>
                    <a:pt x="4928" y="3447"/>
                  </a:cubicBezTo>
                  <a:cubicBezTo>
                    <a:pt x="4998" y="3403"/>
                    <a:pt x="5001" y="3341"/>
                    <a:pt x="5006" y="3279"/>
                  </a:cubicBezTo>
                  <a:cubicBezTo>
                    <a:pt x="5010" y="3240"/>
                    <a:pt x="5032" y="3238"/>
                    <a:pt x="5022" y="3209"/>
                  </a:cubicBezTo>
                  <a:cubicBezTo>
                    <a:pt x="5010" y="3179"/>
                    <a:pt x="4995" y="3200"/>
                    <a:pt x="4956" y="3188"/>
                  </a:cubicBezTo>
                  <a:cubicBezTo>
                    <a:pt x="4888" y="3166"/>
                    <a:pt x="4856" y="3129"/>
                    <a:pt x="4781" y="3175"/>
                  </a:cubicBezTo>
                  <a:cubicBezTo>
                    <a:pt x="4736" y="3203"/>
                    <a:pt x="4724" y="3258"/>
                    <a:pt x="4703" y="3301"/>
                  </a:cubicBezTo>
                  <a:cubicBezTo>
                    <a:pt x="4684" y="3343"/>
                    <a:pt x="4618" y="3308"/>
                    <a:pt x="4645" y="3272"/>
                  </a:cubicBezTo>
                  <a:cubicBezTo>
                    <a:pt x="4672" y="3236"/>
                    <a:pt x="4730" y="3156"/>
                    <a:pt x="4713" y="3090"/>
                  </a:cubicBezTo>
                  <a:cubicBezTo>
                    <a:pt x="4695" y="3023"/>
                    <a:pt x="4626" y="2983"/>
                    <a:pt x="4586" y="2959"/>
                  </a:cubicBezTo>
                  <a:cubicBezTo>
                    <a:pt x="4546" y="2937"/>
                    <a:pt x="4572" y="2900"/>
                    <a:pt x="4525" y="2901"/>
                  </a:cubicBezTo>
                  <a:cubicBezTo>
                    <a:pt x="4525" y="2900"/>
                    <a:pt x="4525" y="2900"/>
                    <a:pt x="4525" y="2900"/>
                  </a:cubicBezTo>
                  <a:cubicBezTo>
                    <a:pt x="4525" y="2901"/>
                    <a:pt x="4524" y="2901"/>
                    <a:pt x="4524" y="2901"/>
                  </a:cubicBezTo>
                  <a:cubicBezTo>
                    <a:pt x="4523" y="2901"/>
                    <a:pt x="4522" y="2901"/>
                    <a:pt x="4521" y="2901"/>
                  </a:cubicBezTo>
                  <a:cubicBezTo>
                    <a:pt x="4521" y="2902"/>
                    <a:pt x="4521" y="2902"/>
                    <a:pt x="4521" y="2902"/>
                  </a:cubicBezTo>
                  <a:cubicBezTo>
                    <a:pt x="4477" y="2914"/>
                    <a:pt x="4512" y="2942"/>
                    <a:pt x="4481" y="2975"/>
                  </a:cubicBezTo>
                  <a:cubicBezTo>
                    <a:pt x="4449" y="3009"/>
                    <a:pt x="4395" y="3067"/>
                    <a:pt x="4397" y="3136"/>
                  </a:cubicBezTo>
                  <a:cubicBezTo>
                    <a:pt x="4400" y="3205"/>
                    <a:pt x="4479" y="3265"/>
                    <a:pt x="4515" y="3291"/>
                  </a:cubicBezTo>
                  <a:cubicBezTo>
                    <a:pt x="4551" y="3318"/>
                    <a:pt x="4498" y="3370"/>
                    <a:pt x="4467" y="3335"/>
                  </a:cubicBezTo>
                  <a:cubicBezTo>
                    <a:pt x="4435" y="3300"/>
                    <a:pt x="4408" y="3251"/>
                    <a:pt x="4357" y="3238"/>
                  </a:cubicBezTo>
                  <a:cubicBezTo>
                    <a:pt x="4271" y="3215"/>
                    <a:pt x="4251" y="3260"/>
                    <a:pt x="4193" y="3301"/>
                  </a:cubicBezTo>
                  <a:cubicBezTo>
                    <a:pt x="4159" y="3324"/>
                    <a:pt x="4138" y="3308"/>
                    <a:pt x="4136" y="3340"/>
                  </a:cubicBezTo>
                  <a:cubicBezTo>
                    <a:pt x="4134" y="3371"/>
                    <a:pt x="4157" y="3367"/>
                    <a:pt x="4171" y="3403"/>
                  </a:cubicBezTo>
                  <a:close/>
                </a:path>
              </a:pathLst>
            </a:custGeom>
            <a:solidFill>
              <a:srgbClr val="808080"/>
            </a:solidFill>
            <a:ln w="9525">
              <a:noFill/>
              <a:round/>
              <a:headEnd/>
              <a:tailEnd/>
            </a:ln>
          </p:spPr>
          <p:txBody>
            <a:bodyPr/>
            <a:lstStyle/>
            <a:p>
              <a:pPr fontAlgn="base">
                <a:spcBef>
                  <a:spcPct val="0"/>
                </a:spcBef>
                <a:spcAft>
                  <a:spcPct val="0"/>
                </a:spcAft>
                <a:defRPr/>
              </a:pPr>
              <a:endParaRPr lang="en-AU" dirty="0">
                <a:solidFill>
                  <a:srgbClr val="000000"/>
                </a:solidFill>
              </a:endParaRPr>
            </a:p>
          </p:txBody>
        </p:sp>
        <p:sp>
          <p:nvSpPr>
            <p:cNvPr id="14" name="Freeform 14"/>
            <p:cNvSpPr>
              <a:spLocks noChangeAspect="1" noEditPoints="1"/>
            </p:cNvSpPr>
            <p:nvPr/>
          </p:nvSpPr>
          <p:spPr bwMode="gray">
            <a:xfrm>
              <a:off x="-6336" y="14632"/>
              <a:ext cx="18188" cy="7712"/>
            </a:xfrm>
            <a:custGeom>
              <a:avLst/>
              <a:gdLst>
                <a:gd name="T0" fmla="*/ 7127 w 7719"/>
                <a:gd name="T1" fmla="*/ 2525 h 3260"/>
                <a:gd name="T2" fmla="*/ 1506 w 7719"/>
                <a:gd name="T3" fmla="*/ 2459 h 3260"/>
                <a:gd name="T4" fmla="*/ 1784 w 7719"/>
                <a:gd name="T5" fmla="*/ 4 h 3260"/>
                <a:gd name="T6" fmla="*/ 6037 w 7719"/>
                <a:gd name="T7" fmla="*/ 1135 h 3260"/>
                <a:gd name="T8" fmla="*/ 6834 w 7719"/>
                <a:gd name="T9" fmla="*/ 411 h 3260"/>
                <a:gd name="T10" fmla="*/ 1107 w 7719"/>
                <a:gd name="T11" fmla="*/ 663 h 3260"/>
                <a:gd name="T12" fmla="*/ 1839 w 7719"/>
                <a:gd name="T13" fmla="*/ 866 h 3260"/>
                <a:gd name="T14" fmla="*/ 5247 w 7719"/>
                <a:gd name="T15" fmla="*/ 1625 h 3260"/>
                <a:gd name="T16" fmla="*/ 1111 w 7719"/>
                <a:gd name="T17" fmla="*/ 2190 h 3260"/>
                <a:gd name="T18" fmla="*/ 6282 w 7719"/>
                <a:gd name="T19" fmla="*/ 2247 h 3260"/>
                <a:gd name="T20" fmla="*/ 7174 w 7719"/>
                <a:gd name="T21" fmla="*/ 2208 h 3260"/>
                <a:gd name="T22" fmla="*/ 6934 w 7719"/>
                <a:gd name="T23" fmla="*/ 340 h 3260"/>
                <a:gd name="T24" fmla="*/ 601 w 7719"/>
                <a:gd name="T25" fmla="*/ 273 h 3260"/>
                <a:gd name="T26" fmla="*/ 715 w 7719"/>
                <a:gd name="T27" fmla="*/ 1043 h 3260"/>
                <a:gd name="T28" fmla="*/ 1065 w 7719"/>
                <a:gd name="T29" fmla="*/ 1298 h 3260"/>
                <a:gd name="T30" fmla="*/ 1167 w 7719"/>
                <a:gd name="T31" fmla="*/ 1148 h 3260"/>
                <a:gd name="T32" fmla="*/ 1052 w 7719"/>
                <a:gd name="T33" fmla="*/ 1023 h 3260"/>
                <a:gd name="T34" fmla="*/ 901 w 7719"/>
                <a:gd name="T35" fmla="*/ 1331 h 3260"/>
                <a:gd name="T36" fmla="*/ 1415 w 7719"/>
                <a:gd name="T37" fmla="*/ 1313 h 3260"/>
                <a:gd name="T38" fmla="*/ 1133 w 7719"/>
                <a:gd name="T39" fmla="*/ 1502 h 3260"/>
                <a:gd name="T40" fmla="*/ 1691 w 7719"/>
                <a:gd name="T41" fmla="*/ 1921 h 3260"/>
                <a:gd name="T42" fmla="*/ 1884 w 7719"/>
                <a:gd name="T43" fmla="*/ 1629 h 3260"/>
                <a:gd name="T44" fmla="*/ 1923 w 7719"/>
                <a:gd name="T45" fmla="*/ 2063 h 3260"/>
                <a:gd name="T46" fmla="*/ 2242 w 7719"/>
                <a:gd name="T47" fmla="*/ 1796 h 3260"/>
                <a:gd name="T48" fmla="*/ 2234 w 7719"/>
                <a:gd name="T49" fmla="*/ 2180 h 3260"/>
                <a:gd name="T50" fmla="*/ 2545 w 7719"/>
                <a:gd name="T51" fmla="*/ 1935 h 3260"/>
                <a:gd name="T52" fmla="*/ 2354 w 7719"/>
                <a:gd name="T53" fmla="*/ 1849 h 3260"/>
                <a:gd name="T54" fmla="*/ 2695 w 7719"/>
                <a:gd name="T55" fmla="*/ 2378 h 3260"/>
                <a:gd name="T56" fmla="*/ 2981 w 7719"/>
                <a:gd name="T57" fmla="*/ 2418 h 3260"/>
                <a:gd name="T58" fmla="*/ 2787 w 7719"/>
                <a:gd name="T59" fmla="*/ 1997 h 3260"/>
                <a:gd name="T60" fmla="*/ 3483 w 7719"/>
                <a:gd name="T61" fmla="*/ 2501 h 3260"/>
                <a:gd name="T62" fmla="*/ 3488 w 7719"/>
                <a:gd name="T63" fmla="*/ 2158 h 3260"/>
                <a:gd name="T64" fmla="*/ 3825 w 7719"/>
                <a:gd name="T65" fmla="*/ 2563 h 3260"/>
                <a:gd name="T66" fmla="*/ 3966 w 7719"/>
                <a:gd name="T67" fmla="*/ 2416 h 3260"/>
                <a:gd name="T68" fmla="*/ 3977 w 7719"/>
                <a:gd name="T69" fmla="*/ 2252 h 3260"/>
                <a:gd name="T70" fmla="*/ 3800 w 7719"/>
                <a:gd name="T71" fmla="*/ 2329 h 3260"/>
                <a:gd name="T72" fmla="*/ 4215 w 7719"/>
                <a:gd name="T73" fmla="*/ 2411 h 3260"/>
                <a:gd name="T74" fmla="*/ 4370 w 7719"/>
                <a:gd name="T75" fmla="*/ 2254 h 3260"/>
                <a:gd name="T76" fmla="*/ 4313 w 7719"/>
                <a:gd name="T77" fmla="*/ 2284 h 3260"/>
                <a:gd name="T78" fmla="*/ 4607 w 7719"/>
                <a:gd name="T79" fmla="*/ 2270 h 3260"/>
                <a:gd name="T80" fmla="*/ 4724 w 7719"/>
                <a:gd name="T81" fmla="*/ 2108 h 3260"/>
                <a:gd name="T82" fmla="*/ 5041 w 7719"/>
                <a:gd name="T83" fmla="*/ 2328 h 3260"/>
                <a:gd name="T84" fmla="*/ 5296 w 7719"/>
                <a:gd name="T85" fmla="*/ 2324 h 3260"/>
                <a:gd name="T86" fmla="*/ 5029 w 7719"/>
                <a:gd name="T87" fmla="*/ 2018 h 3260"/>
                <a:gd name="T88" fmla="*/ 5621 w 7719"/>
                <a:gd name="T89" fmla="*/ 2187 h 3260"/>
                <a:gd name="T90" fmla="*/ 5315 w 7719"/>
                <a:gd name="T91" fmla="*/ 1911 h 3260"/>
                <a:gd name="T92" fmla="*/ 5846 w 7719"/>
                <a:gd name="T93" fmla="*/ 2073 h 3260"/>
                <a:gd name="T94" fmla="*/ 5907 w 7719"/>
                <a:gd name="T95" fmla="*/ 1703 h 3260"/>
                <a:gd name="T96" fmla="*/ 5716 w 7719"/>
                <a:gd name="T97" fmla="*/ 1752 h 3260"/>
                <a:gd name="T98" fmla="*/ 6303 w 7719"/>
                <a:gd name="T99" fmla="*/ 1780 h 3260"/>
                <a:gd name="T100" fmla="*/ 6201 w 7719"/>
                <a:gd name="T101" fmla="*/ 1617 h 3260"/>
                <a:gd name="T102" fmla="*/ 6124 w 7719"/>
                <a:gd name="T103" fmla="*/ 1478 h 3260"/>
                <a:gd name="T104" fmla="*/ 6442 w 7719"/>
                <a:gd name="T105" fmla="*/ 1720 h 3260"/>
                <a:gd name="T106" fmla="*/ 6665 w 7719"/>
                <a:gd name="T107" fmla="*/ 1553 h 3260"/>
                <a:gd name="T108" fmla="*/ 6228 w 7719"/>
                <a:gd name="T109" fmla="*/ 1423 h 3260"/>
                <a:gd name="T110" fmla="*/ 6836 w 7719"/>
                <a:gd name="T111" fmla="*/ 1256 h 3260"/>
                <a:gd name="T112" fmla="*/ 6745 w 7719"/>
                <a:gd name="T113" fmla="*/ 1432 h 3260"/>
                <a:gd name="T114" fmla="*/ 6836 w 7719"/>
                <a:gd name="T115" fmla="*/ 1256 h 3260"/>
                <a:gd name="T116" fmla="*/ 6917 w 7719"/>
                <a:gd name="T117" fmla="*/ 940 h 3260"/>
                <a:gd name="T118" fmla="*/ 7056 w 7719"/>
                <a:gd name="T119" fmla="*/ 1147 h 3260"/>
                <a:gd name="T120" fmla="*/ 7251 w 7719"/>
                <a:gd name="T121" fmla="*/ 842 h 32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719"/>
                <a:gd name="T184" fmla="*/ 0 h 3260"/>
                <a:gd name="T185" fmla="*/ 7719 w 7719"/>
                <a:gd name="T186" fmla="*/ 3260 h 32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719" h="3260">
                  <a:moveTo>
                    <a:pt x="5554" y="1145"/>
                  </a:moveTo>
                  <a:cubicBezTo>
                    <a:pt x="5604" y="1145"/>
                    <a:pt x="5645" y="1183"/>
                    <a:pt x="5645" y="1230"/>
                  </a:cubicBezTo>
                  <a:cubicBezTo>
                    <a:pt x="5645" y="1277"/>
                    <a:pt x="5604" y="1315"/>
                    <a:pt x="5554" y="1315"/>
                  </a:cubicBezTo>
                  <a:cubicBezTo>
                    <a:pt x="5504" y="1315"/>
                    <a:pt x="5464" y="1277"/>
                    <a:pt x="5464" y="1230"/>
                  </a:cubicBezTo>
                  <a:cubicBezTo>
                    <a:pt x="5464" y="1183"/>
                    <a:pt x="5504" y="1145"/>
                    <a:pt x="5554" y="1145"/>
                  </a:cubicBezTo>
                  <a:close/>
                  <a:moveTo>
                    <a:pt x="2226" y="1312"/>
                  </a:moveTo>
                  <a:cubicBezTo>
                    <a:pt x="2276" y="1312"/>
                    <a:pt x="2317" y="1273"/>
                    <a:pt x="2317" y="1226"/>
                  </a:cubicBezTo>
                  <a:cubicBezTo>
                    <a:pt x="2317" y="1179"/>
                    <a:pt x="2276" y="1141"/>
                    <a:pt x="2226" y="1141"/>
                  </a:cubicBezTo>
                  <a:cubicBezTo>
                    <a:pt x="2176" y="1141"/>
                    <a:pt x="2136" y="1179"/>
                    <a:pt x="2136" y="1226"/>
                  </a:cubicBezTo>
                  <a:cubicBezTo>
                    <a:pt x="2136" y="1273"/>
                    <a:pt x="2176" y="1312"/>
                    <a:pt x="2226" y="1312"/>
                  </a:cubicBezTo>
                  <a:close/>
                  <a:moveTo>
                    <a:pt x="7517" y="1157"/>
                  </a:moveTo>
                  <a:cubicBezTo>
                    <a:pt x="7308" y="1381"/>
                    <a:pt x="7087" y="1582"/>
                    <a:pt x="6859" y="1761"/>
                  </a:cubicBezTo>
                  <a:cubicBezTo>
                    <a:pt x="6934" y="1822"/>
                    <a:pt x="7060" y="1963"/>
                    <a:pt x="7171" y="2075"/>
                  </a:cubicBezTo>
                  <a:cubicBezTo>
                    <a:pt x="7377" y="2283"/>
                    <a:pt x="7127" y="2525"/>
                    <a:pt x="7127" y="2525"/>
                  </a:cubicBezTo>
                  <a:cubicBezTo>
                    <a:pt x="7050" y="2583"/>
                    <a:pt x="6648" y="3018"/>
                    <a:pt x="6556" y="3139"/>
                  </a:cubicBezTo>
                  <a:cubicBezTo>
                    <a:pt x="6465" y="3260"/>
                    <a:pt x="6344" y="3216"/>
                    <a:pt x="6297" y="3194"/>
                  </a:cubicBezTo>
                  <a:cubicBezTo>
                    <a:pt x="6249" y="3172"/>
                    <a:pt x="6132" y="3080"/>
                    <a:pt x="6085" y="3033"/>
                  </a:cubicBezTo>
                  <a:cubicBezTo>
                    <a:pt x="6037" y="2985"/>
                    <a:pt x="6052" y="2887"/>
                    <a:pt x="6074" y="2828"/>
                  </a:cubicBezTo>
                  <a:cubicBezTo>
                    <a:pt x="6095" y="2769"/>
                    <a:pt x="6260" y="2466"/>
                    <a:pt x="6271" y="2436"/>
                  </a:cubicBezTo>
                  <a:cubicBezTo>
                    <a:pt x="6282" y="2408"/>
                    <a:pt x="6282" y="2393"/>
                    <a:pt x="6256" y="2360"/>
                  </a:cubicBezTo>
                  <a:cubicBezTo>
                    <a:pt x="6239" y="2337"/>
                    <a:pt x="6168" y="2285"/>
                    <a:pt x="6114" y="2250"/>
                  </a:cubicBezTo>
                  <a:cubicBezTo>
                    <a:pt x="5358" y="2662"/>
                    <a:pt x="4566" y="2856"/>
                    <a:pt x="3860" y="2855"/>
                  </a:cubicBezTo>
                  <a:cubicBezTo>
                    <a:pt x="3860" y="2855"/>
                    <a:pt x="3860" y="2855"/>
                    <a:pt x="3860" y="2855"/>
                  </a:cubicBezTo>
                  <a:cubicBezTo>
                    <a:pt x="3860" y="2855"/>
                    <a:pt x="3860" y="2855"/>
                    <a:pt x="3860" y="2855"/>
                  </a:cubicBezTo>
                  <a:cubicBezTo>
                    <a:pt x="3859" y="2855"/>
                    <a:pt x="3859" y="2855"/>
                    <a:pt x="3859" y="2855"/>
                  </a:cubicBezTo>
                  <a:cubicBezTo>
                    <a:pt x="3859" y="2855"/>
                    <a:pt x="3859" y="2855"/>
                    <a:pt x="3859" y="2855"/>
                  </a:cubicBezTo>
                  <a:cubicBezTo>
                    <a:pt x="3181" y="2856"/>
                    <a:pt x="2422" y="2677"/>
                    <a:pt x="1692" y="2296"/>
                  </a:cubicBezTo>
                  <a:cubicBezTo>
                    <a:pt x="1643" y="2337"/>
                    <a:pt x="1533" y="2423"/>
                    <a:pt x="1506" y="2459"/>
                  </a:cubicBezTo>
                  <a:cubicBezTo>
                    <a:pt x="1506" y="2459"/>
                    <a:pt x="1486" y="2473"/>
                    <a:pt x="1489" y="2508"/>
                  </a:cubicBezTo>
                  <a:cubicBezTo>
                    <a:pt x="1497" y="2601"/>
                    <a:pt x="1561" y="2722"/>
                    <a:pt x="1605" y="2826"/>
                  </a:cubicBezTo>
                  <a:cubicBezTo>
                    <a:pt x="1648" y="2930"/>
                    <a:pt x="1595" y="3047"/>
                    <a:pt x="1454" y="3120"/>
                  </a:cubicBezTo>
                  <a:cubicBezTo>
                    <a:pt x="1288" y="3205"/>
                    <a:pt x="1160" y="3210"/>
                    <a:pt x="1100" y="3150"/>
                  </a:cubicBezTo>
                  <a:cubicBezTo>
                    <a:pt x="1030" y="3080"/>
                    <a:pt x="959" y="2931"/>
                    <a:pt x="865" y="2773"/>
                  </a:cubicBezTo>
                  <a:cubicBezTo>
                    <a:pt x="773" y="2618"/>
                    <a:pt x="613" y="2564"/>
                    <a:pt x="498" y="2444"/>
                  </a:cubicBezTo>
                  <a:cubicBezTo>
                    <a:pt x="382" y="2323"/>
                    <a:pt x="409" y="2261"/>
                    <a:pt x="430" y="2162"/>
                  </a:cubicBezTo>
                  <a:cubicBezTo>
                    <a:pt x="453" y="2064"/>
                    <a:pt x="771" y="1691"/>
                    <a:pt x="771" y="1691"/>
                  </a:cubicBezTo>
                  <a:cubicBezTo>
                    <a:pt x="776" y="1693"/>
                    <a:pt x="776" y="1693"/>
                    <a:pt x="776" y="1693"/>
                  </a:cubicBezTo>
                  <a:cubicBezTo>
                    <a:pt x="578" y="1532"/>
                    <a:pt x="386" y="1354"/>
                    <a:pt x="203" y="1157"/>
                  </a:cubicBezTo>
                  <a:cubicBezTo>
                    <a:pt x="103" y="1048"/>
                    <a:pt x="0" y="897"/>
                    <a:pt x="60" y="760"/>
                  </a:cubicBezTo>
                  <a:cubicBezTo>
                    <a:pt x="112" y="643"/>
                    <a:pt x="246" y="572"/>
                    <a:pt x="353" y="412"/>
                  </a:cubicBezTo>
                  <a:cubicBezTo>
                    <a:pt x="455" y="260"/>
                    <a:pt x="453" y="26"/>
                    <a:pt x="613" y="4"/>
                  </a:cubicBezTo>
                  <a:cubicBezTo>
                    <a:pt x="1784" y="4"/>
                    <a:pt x="1784" y="4"/>
                    <a:pt x="1784" y="4"/>
                  </a:cubicBezTo>
                  <a:cubicBezTo>
                    <a:pt x="2632" y="1303"/>
                    <a:pt x="3860" y="1822"/>
                    <a:pt x="3860" y="1822"/>
                  </a:cubicBezTo>
                  <a:cubicBezTo>
                    <a:pt x="3860" y="1822"/>
                    <a:pt x="4929" y="1503"/>
                    <a:pt x="6069" y="0"/>
                  </a:cubicBezTo>
                  <a:cubicBezTo>
                    <a:pt x="7107" y="0"/>
                    <a:pt x="7107" y="0"/>
                    <a:pt x="7107" y="0"/>
                  </a:cubicBezTo>
                  <a:cubicBezTo>
                    <a:pt x="7266" y="22"/>
                    <a:pt x="7264" y="260"/>
                    <a:pt x="7367" y="412"/>
                  </a:cubicBezTo>
                  <a:cubicBezTo>
                    <a:pt x="7474" y="572"/>
                    <a:pt x="7608" y="643"/>
                    <a:pt x="7659" y="760"/>
                  </a:cubicBezTo>
                  <a:cubicBezTo>
                    <a:pt x="7719" y="897"/>
                    <a:pt x="7617" y="1048"/>
                    <a:pt x="7517" y="1157"/>
                  </a:cubicBezTo>
                  <a:close/>
                  <a:moveTo>
                    <a:pt x="5558" y="750"/>
                  </a:moveTo>
                  <a:cubicBezTo>
                    <a:pt x="5424" y="891"/>
                    <a:pt x="5286" y="1020"/>
                    <a:pt x="5149" y="1136"/>
                  </a:cubicBezTo>
                  <a:cubicBezTo>
                    <a:pt x="5117" y="1167"/>
                    <a:pt x="5093" y="1191"/>
                    <a:pt x="5083" y="1201"/>
                  </a:cubicBezTo>
                  <a:cubicBezTo>
                    <a:pt x="5035" y="1248"/>
                    <a:pt x="5079" y="1281"/>
                    <a:pt x="5101" y="1299"/>
                  </a:cubicBezTo>
                  <a:cubicBezTo>
                    <a:pt x="5123" y="1318"/>
                    <a:pt x="5346" y="1500"/>
                    <a:pt x="5382" y="1515"/>
                  </a:cubicBezTo>
                  <a:cubicBezTo>
                    <a:pt x="5419" y="1530"/>
                    <a:pt x="5419" y="1548"/>
                    <a:pt x="5496" y="1522"/>
                  </a:cubicBezTo>
                  <a:cubicBezTo>
                    <a:pt x="5573" y="1497"/>
                    <a:pt x="5978" y="1256"/>
                    <a:pt x="6022" y="1223"/>
                  </a:cubicBezTo>
                  <a:cubicBezTo>
                    <a:pt x="6066" y="1190"/>
                    <a:pt x="6052" y="1168"/>
                    <a:pt x="6037" y="1135"/>
                  </a:cubicBezTo>
                  <a:cubicBezTo>
                    <a:pt x="6022" y="1102"/>
                    <a:pt x="5632" y="772"/>
                    <a:pt x="5583" y="751"/>
                  </a:cubicBezTo>
                  <a:cubicBezTo>
                    <a:pt x="5574" y="747"/>
                    <a:pt x="5566" y="747"/>
                    <a:pt x="5558" y="750"/>
                  </a:cubicBezTo>
                  <a:close/>
                  <a:moveTo>
                    <a:pt x="5990" y="959"/>
                  </a:moveTo>
                  <a:cubicBezTo>
                    <a:pt x="6008" y="1010"/>
                    <a:pt x="6074" y="1073"/>
                    <a:pt x="6103" y="1095"/>
                  </a:cubicBezTo>
                  <a:cubicBezTo>
                    <a:pt x="6132" y="1116"/>
                    <a:pt x="6154" y="1116"/>
                    <a:pt x="6194" y="1091"/>
                  </a:cubicBezTo>
                  <a:cubicBezTo>
                    <a:pt x="6234" y="1065"/>
                    <a:pt x="6333" y="1003"/>
                    <a:pt x="6351" y="974"/>
                  </a:cubicBezTo>
                  <a:cubicBezTo>
                    <a:pt x="6370" y="945"/>
                    <a:pt x="6381" y="915"/>
                    <a:pt x="6333" y="915"/>
                  </a:cubicBezTo>
                  <a:cubicBezTo>
                    <a:pt x="6289" y="915"/>
                    <a:pt x="6053" y="915"/>
                    <a:pt x="6019" y="915"/>
                  </a:cubicBezTo>
                  <a:cubicBezTo>
                    <a:pt x="6008" y="917"/>
                    <a:pt x="5977" y="925"/>
                    <a:pt x="5990" y="959"/>
                  </a:cubicBezTo>
                  <a:close/>
                  <a:moveTo>
                    <a:pt x="6020" y="915"/>
                  </a:moveTo>
                  <a:cubicBezTo>
                    <a:pt x="6025" y="915"/>
                    <a:pt x="6024" y="915"/>
                    <a:pt x="6020" y="915"/>
                  </a:cubicBezTo>
                  <a:close/>
                  <a:moveTo>
                    <a:pt x="6472" y="806"/>
                  </a:moveTo>
                  <a:cubicBezTo>
                    <a:pt x="6527" y="798"/>
                    <a:pt x="6556" y="806"/>
                    <a:pt x="6600" y="751"/>
                  </a:cubicBezTo>
                  <a:cubicBezTo>
                    <a:pt x="6663" y="672"/>
                    <a:pt x="6843" y="477"/>
                    <a:pt x="6834" y="411"/>
                  </a:cubicBezTo>
                  <a:cubicBezTo>
                    <a:pt x="6834" y="411"/>
                    <a:pt x="6849" y="360"/>
                    <a:pt x="6798" y="352"/>
                  </a:cubicBezTo>
                  <a:cubicBezTo>
                    <a:pt x="6603" y="324"/>
                    <a:pt x="6180" y="356"/>
                    <a:pt x="6180" y="356"/>
                  </a:cubicBezTo>
                  <a:cubicBezTo>
                    <a:pt x="6139" y="381"/>
                    <a:pt x="5889" y="722"/>
                    <a:pt x="5882" y="758"/>
                  </a:cubicBezTo>
                  <a:cubicBezTo>
                    <a:pt x="5871" y="813"/>
                    <a:pt x="5942" y="820"/>
                    <a:pt x="5964" y="820"/>
                  </a:cubicBezTo>
                  <a:cubicBezTo>
                    <a:pt x="6026" y="820"/>
                    <a:pt x="6401" y="815"/>
                    <a:pt x="6472" y="806"/>
                  </a:cubicBezTo>
                  <a:close/>
                  <a:moveTo>
                    <a:pt x="3535" y="1769"/>
                  </a:moveTo>
                  <a:cubicBezTo>
                    <a:pt x="3349" y="1659"/>
                    <a:pt x="3106" y="1501"/>
                    <a:pt x="2847" y="1295"/>
                  </a:cubicBezTo>
                  <a:cubicBezTo>
                    <a:pt x="2830" y="1290"/>
                    <a:pt x="2811" y="1293"/>
                    <a:pt x="2789" y="1310"/>
                  </a:cubicBezTo>
                  <a:cubicBezTo>
                    <a:pt x="2731" y="1358"/>
                    <a:pt x="2556" y="1493"/>
                    <a:pt x="2537" y="1515"/>
                  </a:cubicBezTo>
                  <a:cubicBezTo>
                    <a:pt x="2519" y="1537"/>
                    <a:pt x="2482" y="1588"/>
                    <a:pt x="2534" y="1621"/>
                  </a:cubicBezTo>
                  <a:cubicBezTo>
                    <a:pt x="2584" y="1654"/>
                    <a:pt x="3024" y="1875"/>
                    <a:pt x="3473" y="1841"/>
                  </a:cubicBezTo>
                  <a:cubicBezTo>
                    <a:pt x="3537" y="1836"/>
                    <a:pt x="3540" y="1795"/>
                    <a:pt x="3535" y="1769"/>
                  </a:cubicBezTo>
                  <a:close/>
                  <a:moveTo>
                    <a:pt x="946" y="407"/>
                  </a:moveTo>
                  <a:cubicBezTo>
                    <a:pt x="938" y="473"/>
                    <a:pt x="1044" y="584"/>
                    <a:pt x="1107" y="663"/>
                  </a:cubicBezTo>
                  <a:cubicBezTo>
                    <a:pt x="1151" y="718"/>
                    <a:pt x="1180" y="711"/>
                    <a:pt x="1235" y="718"/>
                  </a:cubicBezTo>
                  <a:cubicBezTo>
                    <a:pt x="1306" y="728"/>
                    <a:pt x="2007" y="718"/>
                    <a:pt x="2070" y="718"/>
                  </a:cubicBezTo>
                  <a:cubicBezTo>
                    <a:pt x="2091" y="718"/>
                    <a:pt x="2162" y="654"/>
                    <a:pt x="2126" y="611"/>
                  </a:cubicBezTo>
                  <a:cubicBezTo>
                    <a:pt x="2119" y="603"/>
                    <a:pt x="2104" y="583"/>
                    <a:pt x="2085" y="557"/>
                  </a:cubicBezTo>
                  <a:cubicBezTo>
                    <a:pt x="2030" y="491"/>
                    <a:pt x="1977" y="424"/>
                    <a:pt x="1925" y="354"/>
                  </a:cubicBezTo>
                  <a:cubicBezTo>
                    <a:pt x="1924" y="353"/>
                    <a:pt x="1923" y="353"/>
                    <a:pt x="1923" y="352"/>
                  </a:cubicBezTo>
                  <a:cubicBezTo>
                    <a:pt x="1923" y="352"/>
                    <a:pt x="1178" y="321"/>
                    <a:pt x="983" y="349"/>
                  </a:cubicBezTo>
                  <a:cubicBezTo>
                    <a:pt x="932" y="356"/>
                    <a:pt x="946" y="407"/>
                    <a:pt x="946" y="407"/>
                  </a:cubicBezTo>
                  <a:close/>
                  <a:moveTo>
                    <a:pt x="1761" y="857"/>
                  </a:moveTo>
                  <a:cubicBezTo>
                    <a:pt x="1756" y="856"/>
                    <a:pt x="1756" y="857"/>
                    <a:pt x="1761" y="857"/>
                  </a:cubicBezTo>
                  <a:close/>
                  <a:moveTo>
                    <a:pt x="1396" y="890"/>
                  </a:moveTo>
                  <a:cubicBezTo>
                    <a:pt x="1414" y="919"/>
                    <a:pt x="1546" y="1007"/>
                    <a:pt x="1587" y="1032"/>
                  </a:cubicBezTo>
                  <a:cubicBezTo>
                    <a:pt x="1627" y="1058"/>
                    <a:pt x="1648" y="1058"/>
                    <a:pt x="1678" y="1036"/>
                  </a:cubicBezTo>
                  <a:cubicBezTo>
                    <a:pt x="1707" y="1014"/>
                    <a:pt x="1820" y="917"/>
                    <a:pt x="1839" y="866"/>
                  </a:cubicBezTo>
                  <a:cubicBezTo>
                    <a:pt x="1851" y="832"/>
                    <a:pt x="1792" y="815"/>
                    <a:pt x="1780" y="813"/>
                  </a:cubicBezTo>
                  <a:cubicBezTo>
                    <a:pt x="1747" y="813"/>
                    <a:pt x="1510" y="813"/>
                    <a:pt x="1466" y="813"/>
                  </a:cubicBezTo>
                  <a:cubicBezTo>
                    <a:pt x="1419" y="813"/>
                    <a:pt x="1378" y="860"/>
                    <a:pt x="1396" y="890"/>
                  </a:cubicBezTo>
                  <a:close/>
                  <a:moveTo>
                    <a:pt x="1758" y="1219"/>
                  </a:moveTo>
                  <a:cubicBezTo>
                    <a:pt x="1802" y="1252"/>
                    <a:pt x="2208" y="1493"/>
                    <a:pt x="2285" y="1519"/>
                  </a:cubicBezTo>
                  <a:cubicBezTo>
                    <a:pt x="2362" y="1544"/>
                    <a:pt x="2362" y="1526"/>
                    <a:pt x="2398" y="1512"/>
                  </a:cubicBezTo>
                  <a:cubicBezTo>
                    <a:pt x="2435" y="1497"/>
                    <a:pt x="2658" y="1314"/>
                    <a:pt x="2680" y="1296"/>
                  </a:cubicBezTo>
                  <a:cubicBezTo>
                    <a:pt x="2702" y="1278"/>
                    <a:pt x="2746" y="1245"/>
                    <a:pt x="2698" y="1197"/>
                  </a:cubicBezTo>
                  <a:cubicBezTo>
                    <a:pt x="2651" y="1149"/>
                    <a:pt x="2281" y="795"/>
                    <a:pt x="2263" y="784"/>
                  </a:cubicBezTo>
                  <a:cubicBezTo>
                    <a:pt x="2245" y="773"/>
                    <a:pt x="2230" y="733"/>
                    <a:pt x="2197" y="747"/>
                  </a:cubicBezTo>
                  <a:cubicBezTo>
                    <a:pt x="2149" y="768"/>
                    <a:pt x="1758" y="1098"/>
                    <a:pt x="1744" y="1131"/>
                  </a:cubicBezTo>
                  <a:cubicBezTo>
                    <a:pt x="1729" y="1164"/>
                    <a:pt x="1714" y="1186"/>
                    <a:pt x="1758" y="1219"/>
                  </a:cubicBezTo>
                  <a:close/>
                  <a:moveTo>
                    <a:pt x="4307" y="1844"/>
                  </a:moveTo>
                  <a:cubicBezTo>
                    <a:pt x="4757" y="1879"/>
                    <a:pt x="5196" y="1658"/>
                    <a:pt x="5247" y="1625"/>
                  </a:cubicBezTo>
                  <a:cubicBezTo>
                    <a:pt x="5299" y="1592"/>
                    <a:pt x="5262" y="1541"/>
                    <a:pt x="5244" y="1519"/>
                  </a:cubicBezTo>
                  <a:cubicBezTo>
                    <a:pt x="5225" y="1497"/>
                    <a:pt x="5050" y="1362"/>
                    <a:pt x="4991" y="1314"/>
                  </a:cubicBezTo>
                  <a:cubicBezTo>
                    <a:pt x="4977" y="1302"/>
                    <a:pt x="4963" y="1298"/>
                    <a:pt x="4951" y="1297"/>
                  </a:cubicBezTo>
                  <a:cubicBezTo>
                    <a:pt x="4687" y="1501"/>
                    <a:pt x="4438" y="1657"/>
                    <a:pt x="4246" y="1767"/>
                  </a:cubicBezTo>
                  <a:cubicBezTo>
                    <a:pt x="4240" y="1793"/>
                    <a:pt x="4239" y="1839"/>
                    <a:pt x="4307" y="1844"/>
                  </a:cubicBezTo>
                  <a:close/>
                  <a:moveTo>
                    <a:pt x="1565" y="2228"/>
                  </a:moveTo>
                  <a:cubicBezTo>
                    <a:pt x="1316" y="2089"/>
                    <a:pt x="1070" y="1927"/>
                    <a:pt x="833" y="1740"/>
                  </a:cubicBezTo>
                  <a:cubicBezTo>
                    <a:pt x="779" y="1801"/>
                    <a:pt x="580" y="2030"/>
                    <a:pt x="518" y="2124"/>
                  </a:cubicBezTo>
                  <a:cubicBezTo>
                    <a:pt x="447" y="2234"/>
                    <a:pt x="491" y="2360"/>
                    <a:pt x="546" y="2393"/>
                  </a:cubicBezTo>
                  <a:cubicBezTo>
                    <a:pt x="601" y="2426"/>
                    <a:pt x="787" y="2559"/>
                    <a:pt x="853" y="2645"/>
                  </a:cubicBezTo>
                  <a:cubicBezTo>
                    <a:pt x="919" y="2732"/>
                    <a:pt x="1062" y="2963"/>
                    <a:pt x="1127" y="3062"/>
                  </a:cubicBezTo>
                  <a:cubicBezTo>
                    <a:pt x="1193" y="3161"/>
                    <a:pt x="1366" y="3103"/>
                    <a:pt x="1422" y="3074"/>
                  </a:cubicBezTo>
                  <a:cubicBezTo>
                    <a:pt x="1534" y="3018"/>
                    <a:pt x="1563" y="2896"/>
                    <a:pt x="1530" y="2806"/>
                  </a:cubicBezTo>
                  <a:cubicBezTo>
                    <a:pt x="1494" y="2706"/>
                    <a:pt x="1160" y="2210"/>
                    <a:pt x="1111" y="2190"/>
                  </a:cubicBezTo>
                  <a:cubicBezTo>
                    <a:pt x="1088" y="2180"/>
                    <a:pt x="1068" y="2170"/>
                    <a:pt x="1056" y="2195"/>
                  </a:cubicBezTo>
                  <a:cubicBezTo>
                    <a:pt x="935" y="2442"/>
                    <a:pt x="742" y="2383"/>
                    <a:pt x="677" y="2267"/>
                  </a:cubicBezTo>
                  <a:cubicBezTo>
                    <a:pt x="593" y="2113"/>
                    <a:pt x="765" y="1987"/>
                    <a:pt x="765" y="1987"/>
                  </a:cubicBezTo>
                  <a:cubicBezTo>
                    <a:pt x="765" y="1987"/>
                    <a:pt x="747" y="1953"/>
                    <a:pt x="777" y="1935"/>
                  </a:cubicBezTo>
                  <a:cubicBezTo>
                    <a:pt x="791" y="1927"/>
                    <a:pt x="831" y="1914"/>
                    <a:pt x="860" y="1961"/>
                  </a:cubicBezTo>
                  <a:cubicBezTo>
                    <a:pt x="895" y="2020"/>
                    <a:pt x="815" y="2051"/>
                    <a:pt x="784" y="2073"/>
                  </a:cubicBezTo>
                  <a:cubicBezTo>
                    <a:pt x="611" y="2198"/>
                    <a:pt x="773" y="2343"/>
                    <a:pt x="869" y="2280"/>
                  </a:cubicBezTo>
                  <a:cubicBezTo>
                    <a:pt x="967" y="2216"/>
                    <a:pt x="990" y="2058"/>
                    <a:pt x="990" y="2058"/>
                  </a:cubicBezTo>
                  <a:cubicBezTo>
                    <a:pt x="1133" y="2014"/>
                    <a:pt x="1292" y="2289"/>
                    <a:pt x="1336" y="2338"/>
                  </a:cubicBezTo>
                  <a:cubicBezTo>
                    <a:pt x="1380" y="2387"/>
                    <a:pt x="1401" y="2387"/>
                    <a:pt x="1451" y="2360"/>
                  </a:cubicBezTo>
                  <a:cubicBezTo>
                    <a:pt x="1483" y="2342"/>
                    <a:pt x="1533" y="2274"/>
                    <a:pt x="1565" y="2228"/>
                  </a:cubicBezTo>
                  <a:close/>
                  <a:moveTo>
                    <a:pt x="6755" y="1840"/>
                  </a:moveTo>
                  <a:cubicBezTo>
                    <a:pt x="6581" y="1969"/>
                    <a:pt x="6403" y="2086"/>
                    <a:pt x="6222" y="2190"/>
                  </a:cubicBezTo>
                  <a:cubicBezTo>
                    <a:pt x="6245" y="2209"/>
                    <a:pt x="6269" y="2231"/>
                    <a:pt x="6282" y="2247"/>
                  </a:cubicBezTo>
                  <a:cubicBezTo>
                    <a:pt x="6292" y="2259"/>
                    <a:pt x="6330" y="2298"/>
                    <a:pt x="6348" y="2312"/>
                  </a:cubicBezTo>
                  <a:cubicBezTo>
                    <a:pt x="6366" y="2327"/>
                    <a:pt x="6370" y="2323"/>
                    <a:pt x="6399" y="2316"/>
                  </a:cubicBezTo>
                  <a:cubicBezTo>
                    <a:pt x="6428" y="2309"/>
                    <a:pt x="6602" y="2179"/>
                    <a:pt x="6622" y="2159"/>
                  </a:cubicBezTo>
                  <a:cubicBezTo>
                    <a:pt x="6655" y="2126"/>
                    <a:pt x="6696" y="2141"/>
                    <a:pt x="6696" y="2141"/>
                  </a:cubicBezTo>
                  <a:cubicBezTo>
                    <a:pt x="6717" y="2492"/>
                    <a:pt x="7015" y="2287"/>
                    <a:pt x="7015" y="2287"/>
                  </a:cubicBezTo>
                  <a:cubicBezTo>
                    <a:pt x="7015" y="2287"/>
                    <a:pt x="7041" y="2322"/>
                    <a:pt x="7013" y="2338"/>
                  </a:cubicBezTo>
                  <a:cubicBezTo>
                    <a:pt x="6692" y="2531"/>
                    <a:pt x="6655" y="2279"/>
                    <a:pt x="6641" y="2269"/>
                  </a:cubicBezTo>
                  <a:cubicBezTo>
                    <a:pt x="6620" y="2253"/>
                    <a:pt x="6580" y="2294"/>
                    <a:pt x="6580" y="2294"/>
                  </a:cubicBezTo>
                  <a:cubicBezTo>
                    <a:pt x="6390" y="2426"/>
                    <a:pt x="6210" y="2730"/>
                    <a:pt x="6184" y="2832"/>
                  </a:cubicBezTo>
                  <a:cubicBezTo>
                    <a:pt x="6168" y="2892"/>
                    <a:pt x="6147" y="2941"/>
                    <a:pt x="6169" y="2987"/>
                  </a:cubicBezTo>
                  <a:cubicBezTo>
                    <a:pt x="6191" y="3031"/>
                    <a:pt x="6300" y="3091"/>
                    <a:pt x="6344" y="3110"/>
                  </a:cubicBezTo>
                  <a:cubicBezTo>
                    <a:pt x="6344" y="3110"/>
                    <a:pt x="6451" y="3147"/>
                    <a:pt x="6527" y="3044"/>
                  </a:cubicBezTo>
                  <a:cubicBezTo>
                    <a:pt x="6632" y="2901"/>
                    <a:pt x="7080" y="2468"/>
                    <a:pt x="7127" y="2405"/>
                  </a:cubicBezTo>
                  <a:cubicBezTo>
                    <a:pt x="7175" y="2343"/>
                    <a:pt x="7204" y="2277"/>
                    <a:pt x="7174" y="2208"/>
                  </a:cubicBezTo>
                  <a:cubicBezTo>
                    <a:pt x="7158" y="2169"/>
                    <a:pt x="6856" y="1910"/>
                    <a:pt x="6820" y="1870"/>
                  </a:cubicBezTo>
                  <a:cubicBezTo>
                    <a:pt x="6800" y="1848"/>
                    <a:pt x="6778" y="1841"/>
                    <a:pt x="6755" y="1840"/>
                  </a:cubicBezTo>
                  <a:close/>
                  <a:moveTo>
                    <a:pt x="7545" y="810"/>
                  </a:moveTo>
                  <a:cubicBezTo>
                    <a:pt x="7528" y="770"/>
                    <a:pt x="7488" y="732"/>
                    <a:pt x="7438" y="683"/>
                  </a:cubicBezTo>
                  <a:cubicBezTo>
                    <a:pt x="7386" y="632"/>
                    <a:pt x="7321" y="568"/>
                    <a:pt x="7263" y="482"/>
                  </a:cubicBezTo>
                  <a:cubicBezTo>
                    <a:pt x="7218" y="414"/>
                    <a:pt x="7191" y="339"/>
                    <a:pt x="7167" y="273"/>
                  </a:cubicBezTo>
                  <a:cubicBezTo>
                    <a:pt x="7144" y="208"/>
                    <a:pt x="7127" y="46"/>
                    <a:pt x="7070" y="61"/>
                  </a:cubicBezTo>
                  <a:cubicBezTo>
                    <a:pt x="6095" y="61"/>
                    <a:pt x="6095" y="61"/>
                    <a:pt x="6095" y="61"/>
                  </a:cubicBezTo>
                  <a:cubicBezTo>
                    <a:pt x="5958" y="282"/>
                    <a:pt x="5802" y="484"/>
                    <a:pt x="5637" y="666"/>
                  </a:cubicBezTo>
                  <a:cubicBezTo>
                    <a:pt x="5637" y="666"/>
                    <a:pt x="5737" y="754"/>
                    <a:pt x="5756" y="744"/>
                  </a:cubicBezTo>
                  <a:cubicBezTo>
                    <a:pt x="5774" y="733"/>
                    <a:pt x="6005" y="419"/>
                    <a:pt x="6030" y="381"/>
                  </a:cubicBezTo>
                  <a:cubicBezTo>
                    <a:pt x="6045" y="359"/>
                    <a:pt x="6102" y="264"/>
                    <a:pt x="6196" y="264"/>
                  </a:cubicBezTo>
                  <a:cubicBezTo>
                    <a:pt x="6790" y="265"/>
                    <a:pt x="6790" y="265"/>
                    <a:pt x="6790" y="265"/>
                  </a:cubicBezTo>
                  <a:cubicBezTo>
                    <a:pt x="6851" y="265"/>
                    <a:pt x="6907" y="293"/>
                    <a:pt x="6934" y="340"/>
                  </a:cubicBezTo>
                  <a:cubicBezTo>
                    <a:pt x="6945" y="360"/>
                    <a:pt x="6968" y="412"/>
                    <a:pt x="6932" y="476"/>
                  </a:cubicBezTo>
                  <a:cubicBezTo>
                    <a:pt x="6815" y="681"/>
                    <a:pt x="6746" y="751"/>
                    <a:pt x="6646" y="843"/>
                  </a:cubicBezTo>
                  <a:cubicBezTo>
                    <a:pt x="5844" y="1580"/>
                    <a:pt x="4839" y="2004"/>
                    <a:pt x="3886" y="2009"/>
                  </a:cubicBezTo>
                  <a:cubicBezTo>
                    <a:pt x="3886" y="2009"/>
                    <a:pt x="3886" y="2009"/>
                    <a:pt x="3886" y="2009"/>
                  </a:cubicBezTo>
                  <a:cubicBezTo>
                    <a:pt x="3883" y="2009"/>
                    <a:pt x="3871" y="2009"/>
                    <a:pt x="3868" y="2009"/>
                  </a:cubicBezTo>
                  <a:cubicBezTo>
                    <a:pt x="3869" y="2009"/>
                    <a:pt x="3869" y="2009"/>
                    <a:pt x="3869" y="2009"/>
                  </a:cubicBezTo>
                  <a:cubicBezTo>
                    <a:pt x="2915" y="2004"/>
                    <a:pt x="1910" y="1580"/>
                    <a:pt x="1108" y="843"/>
                  </a:cubicBezTo>
                  <a:cubicBezTo>
                    <a:pt x="1008" y="751"/>
                    <a:pt x="939" y="681"/>
                    <a:pt x="823" y="476"/>
                  </a:cubicBezTo>
                  <a:cubicBezTo>
                    <a:pt x="787" y="412"/>
                    <a:pt x="809" y="360"/>
                    <a:pt x="821" y="340"/>
                  </a:cubicBezTo>
                  <a:cubicBezTo>
                    <a:pt x="848" y="293"/>
                    <a:pt x="903" y="265"/>
                    <a:pt x="965" y="265"/>
                  </a:cubicBezTo>
                  <a:cubicBezTo>
                    <a:pt x="1860" y="265"/>
                    <a:pt x="1860" y="265"/>
                    <a:pt x="1860" y="265"/>
                  </a:cubicBezTo>
                  <a:cubicBezTo>
                    <a:pt x="1814" y="199"/>
                    <a:pt x="1768" y="131"/>
                    <a:pt x="1725" y="61"/>
                  </a:cubicBezTo>
                  <a:cubicBezTo>
                    <a:pt x="716" y="63"/>
                    <a:pt x="716" y="63"/>
                    <a:pt x="716" y="63"/>
                  </a:cubicBezTo>
                  <a:cubicBezTo>
                    <a:pt x="632" y="48"/>
                    <a:pt x="625" y="208"/>
                    <a:pt x="601" y="273"/>
                  </a:cubicBezTo>
                  <a:cubicBezTo>
                    <a:pt x="577" y="339"/>
                    <a:pt x="550" y="414"/>
                    <a:pt x="505" y="482"/>
                  </a:cubicBezTo>
                  <a:cubicBezTo>
                    <a:pt x="447" y="568"/>
                    <a:pt x="382" y="632"/>
                    <a:pt x="330" y="683"/>
                  </a:cubicBezTo>
                  <a:cubicBezTo>
                    <a:pt x="280" y="732"/>
                    <a:pt x="240" y="770"/>
                    <a:pt x="223" y="810"/>
                  </a:cubicBezTo>
                  <a:cubicBezTo>
                    <a:pt x="188" y="888"/>
                    <a:pt x="283" y="1008"/>
                    <a:pt x="343" y="1072"/>
                  </a:cubicBezTo>
                  <a:cubicBezTo>
                    <a:pt x="1273" y="2073"/>
                    <a:pt x="2651" y="2684"/>
                    <a:pt x="3876" y="2727"/>
                  </a:cubicBezTo>
                  <a:cubicBezTo>
                    <a:pt x="3876" y="2728"/>
                    <a:pt x="3876" y="2728"/>
                    <a:pt x="3876" y="2728"/>
                  </a:cubicBezTo>
                  <a:cubicBezTo>
                    <a:pt x="3879" y="2728"/>
                    <a:pt x="3881" y="2727"/>
                    <a:pt x="3884" y="2727"/>
                  </a:cubicBezTo>
                  <a:cubicBezTo>
                    <a:pt x="3887" y="2727"/>
                    <a:pt x="3890" y="2728"/>
                    <a:pt x="3892" y="2728"/>
                  </a:cubicBezTo>
                  <a:cubicBezTo>
                    <a:pt x="3892" y="2727"/>
                    <a:pt x="3892" y="2727"/>
                    <a:pt x="3892" y="2727"/>
                  </a:cubicBezTo>
                  <a:cubicBezTo>
                    <a:pt x="5117" y="2684"/>
                    <a:pt x="6495" y="2073"/>
                    <a:pt x="7425" y="1072"/>
                  </a:cubicBezTo>
                  <a:cubicBezTo>
                    <a:pt x="7485" y="1008"/>
                    <a:pt x="7580" y="888"/>
                    <a:pt x="7545" y="810"/>
                  </a:cubicBezTo>
                  <a:close/>
                  <a:moveTo>
                    <a:pt x="746" y="995"/>
                  </a:moveTo>
                  <a:cubicBezTo>
                    <a:pt x="738" y="1013"/>
                    <a:pt x="733" y="1023"/>
                    <a:pt x="722" y="1035"/>
                  </a:cubicBezTo>
                  <a:cubicBezTo>
                    <a:pt x="720" y="1037"/>
                    <a:pt x="716" y="1042"/>
                    <a:pt x="715" y="1043"/>
                  </a:cubicBezTo>
                  <a:cubicBezTo>
                    <a:pt x="714" y="1045"/>
                    <a:pt x="715" y="1047"/>
                    <a:pt x="717" y="1048"/>
                  </a:cubicBezTo>
                  <a:cubicBezTo>
                    <a:pt x="719" y="1048"/>
                    <a:pt x="725" y="1046"/>
                    <a:pt x="730" y="1045"/>
                  </a:cubicBezTo>
                  <a:cubicBezTo>
                    <a:pt x="760" y="1034"/>
                    <a:pt x="790" y="1024"/>
                    <a:pt x="814" y="1008"/>
                  </a:cubicBezTo>
                  <a:cubicBezTo>
                    <a:pt x="817" y="1006"/>
                    <a:pt x="821" y="1002"/>
                    <a:pt x="822" y="999"/>
                  </a:cubicBezTo>
                  <a:cubicBezTo>
                    <a:pt x="823" y="997"/>
                    <a:pt x="824" y="995"/>
                    <a:pt x="823" y="992"/>
                  </a:cubicBezTo>
                  <a:cubicBezTo>
                    <a:pt x="822" y="990"/>
                    <a:pt x="819" y="987"/>
                    <a:pt x="808" y="979"/>
                  </a:cubicBezTo>
                  <a:cubicBezTo>
                    <a:pt x="794" y="969"/>
                    <a:pt x="755" y="944"/>
                    <a:pt x="749" y="942"/>
                  </a:cubicBezTo>
                  <a:cubicBezTo>
                    <a:pt x="742" y="939"/>
                    <a:pt x="739" y="939"/>
                    <a:pt x="738" y="943"/>
                  </a:cubicBezTo>
                  <a:cubicBezTo>
                    <a:pt x="736" y="945"/>
                    <a:pt x="739" y="947"/>
                    <a:pt x="743" y="951"/>
                  </a:cubicBezTo>
                  <a:cubicBezTo>
                    <a:pt x="748" y="957"/>
                    <a:pt x="756" y="972"/>
                    <a:pt x="746" y="995"/>
                  </a:cubicBezTo>
                  <a:close/>
                  <a:moveTo>
                    <a:pt x="997" y="1218"/>
                  </a:moveTo>
                  <a:cubicBezTo>
                    <a:pt x="999" y="1215"/>
                    <a:pt x="1000" y="1215"/>
                    <a:pt x="1002" y="1217"/>
                  </a:cubicBezTo>
                  <a:cubicBezTo>
                    <a:pt x="1009" y="1222"/>
                    <a:pt x="1049" y="1257"/>
                    <a:pt x="1057" y="1267"/>
                  </a:cubicBezTo>
                  <a:cubicBezTo>
                    <a:pt x="1068" y="1279"/>
                    <a:pt x="1068" y="1290"/>
                    <a:pt x="1065" y="1298"/>
                  </a:cubicBezTo>
                  <a:cubicBezTo>
                    <a:pt x="1062" y="1303"/>
                    <a:pt x="1059" y="1308"/>
                    <a:pt x="1057" y="1311"/>
                  </a:cubicBezTo>
                  <a:cubicBezTo>
                    <a:pt x="1054" y="1314"/>
                    <a:pt x="1053" y="1317"/>
                    <a:pt x="1055" y="1319"/>
                  </a:cubicBezTo>
                  <a:cubicBezTo>
                    <a:pt x="1059" y="1322"/>
                    <a:pt x="1062" y="1318"/>
                    <a:pt x="1065" y="1315"/>
                  </a:cubicBezTo>
                  <a:cubicBezTo>
                    <a:pt x="1068" y="1313"/>
                    <a:pt x="1083" y="1296"/>
                    <a:pt x="1091" y="1289"/>
                  </a:cubicBezTo>
                  <a:cubicBezTo>
                    <a:pt x="1102" y="1278"/>
                    <a:pt x="1112" y="1270"/>
                    <a:pt x="1115" y="1268"/>
                  </a:cubicBezTo>
                  <a:cubicBezTo>
                    <a:pt x="1116" y="1266"/>
                    <a:pt x="1117" y="1264"/>
                    <a:pt x="1115" y="1263"/>
                  </a:cubicBezTo>
                  <a:cubicBezTo>
                    <a:pt x="1113" y="1261"/>
                    <a:pt x="1111" y="1261"/>
                    <a:pt x="1107" y="1262"/>
                  </a:cubicBezTo>
                  <a:cubicBezTo>
                    <a:pt x="1099" y="1263"/>
                    <a:pt x="1092" y="1261"/>
                    <a:pt x="1085" y="1254"/>
                  </a:cubicBezTo>
                  <a:cubicBezTo>
                    <a:pt x="1079" y="1250"/>
                    <a:pt x="1074" y="1246"/>
                    <a:pt x="1067" y="1240"/>
                  </a:cubicBezTo>
                  <a:cubicBezTo>
                    <a:pt x="1018" y="1198"/>
                    <a:pt x="1018" y="1198"/>
                    <a:pt x="1018" y="1198"/>
                  </a:cubicBezTo>
                  <a:cubicBezTo>
                    <a:pt x="1016" y="1196"/>
                    <a:pt x="1017" y="1194"/>
                    <a:pt x="1019" y="1192"/>
                  </a:cubicBezTo>
                  <a:cubicBezTo>
                    <a:pt x="1102" y="1098"/>
                    <a:pt x="1102" y="1098"/>
                    <a:pt x="1102" y="1098"/>
                  </a:cubicBezTo>
                  <a:cubicBezTo>
                    <a:pt x="1105" y="1093"/>
                    <a:pt x="1107" y="1093"/>
                    <a:pt x="1110" y="1095"/>
                  </a:cubicBezTo>
                  <a:cubicBezTo>
                    <a:pt x="1167" y="1148"/>
                    <a:pt x="1167" y="1148"/>
                    <a:pt x="1167" y="1148"/>
                  </a:cubicBezTo>
                  <a:cubicBezTo>
                    <a:pt x="1181" y="1161"/>
                    <a:pt x="1184" y="1173"/>
                    <a:pt x="1182" y="1181"/>
                  </a:cubicBezTo>
                  <a:cubicBezTo>
                    <a:pt x="1180" y="1188"/>
                    <a:pt x="1175" y="1194"/>
                    <a:pt x="1172" y="1197"/>
                  </a:cubicBezTo>
                  <a:cubicBezTo>
                    <a:pt x="1168" y="1202"/>
                    <a:pt x="1168" y="1204"/>
                    <a:pt x="1170" y="1207"/>
                  </a:cubicBezTo>
                  <a:cubicBezTo>
                    <a:pt x="1173" y="1209"/>
                    <a:pt x="1176" y="1207"/>
                    <a:pt x="1179" y="1205"/>
                  </a:cubicBezTo>
                  <a:cubicBezTo>
                    <a:pt x="1183" y="1201"/>
                    <a:pt x="1204" y="1179"/>
                    <a:pt x="1208" y="1175"/>
                  </a:cubicBezTo>
                  <a:cubicBezTo>
                    <a:pt x="1217" y="1167"/>
                    <a:pt x="1223" y="1164"/>
                    <a:pt x="1226" y="1161"/>
                  </a:cubicBezTo>
                  <a:cubicBezTo>
                    <a:pt x="1227" y="1159"/>
                    <a:pt x="1227" y="1157"/>
                    <a:pt x="1226" y="1155"/>
                  </a:cubicBezTo>
                  <a:cubicBezTo>
                    <a:pt x="1224" y="1154"/>
                    <a:pt x="1221" y="1153"/>
                    <a:pt x="1218" y="1152"/>
                  </a:cubicBezTo>
                  <a:cubicBezTo>
                    <a:pt x="1213" y="1150"/>
                    <a:pt x="1208" y="1146"/>
                    <a:pt x="1201" y="1140"/>
                  </a:cubicBezTo>
                  <a:cubicBezTo>
                    <a:pt x="1192" y="1133"/>
                    <a:pt x="1115" y="1066"/>
                    <a:pt x="1100" y="1053"/>
                  </a:cubicBezTo>
                  <a:cubicBezTo>
                    <a:pt x="1090" y="1043"/>
                    <a:pt x="1066" y="1022"/>
                    <a:pt x="1047" y="1004"/>
                  </a:cubicBezTo>
                  <a:cubicBezTo>
                    <a:pt x="1041" y="999"/>
                    <a:pt x="1037" y="998"/>
                    <a:pt x="1035" y="1000"/>
                  </a:cubicBezTo>
                  <a:cubicBezTo>
                    <a:pt x="1033" y="1003"/>
                    <a:pt x="1035" y="1006"/>
                    <a:pt x="1038" y="1009"/>
                  </a:cubicBezTo>
                  <a:cubicBezTo>
                    <a:pt x="1044" y="1014"/>
                    <a:pt x="1050" y="1020"/>
                    <a:pt x="1052" y="1023"/>
                  </a:cubicBezTo>
                  <a:cubicBezTo>
                    <a:pt x="1062" y="1037"/>
                    <a:pt x="1060" y="1045"/>
                    <a:pt x="1050" y="1059"/>
                  </a:cubicBezTo>
                  <a:cubicBezTo>
                    <a:pt x="1040" y="1072"/>
                    <a:pt x="1030" y="1082"/>
                    <a:pt x="980" y="1140"/>
                  </a:cubicBezTo>
                  <a:cubicBezTo>
                    <a:pt x="922" y="1207"/>
                    <a:pt x="922" y="1207"/>
                    <a:pt x="922" y="1207"/>
                  </a:cubicBezTo>
                  <a:cubicBezTo>
                    <a:pt x="890" y="1243"/>
                    <a:pt x="865" y="1272"/>
                    <a:pt x="850" y="1286"/>
                  </a:cubicBezTo>
                  <a:cubicBezTo>
                    <a:pt x="838" y="1295"/>
                    <a:pt x="829" y="1302"/>
                    <a:pt x="820" y="1297"/>
                  </a:cubicBezTo>
                  <a:cubicBezTo>
                    <a:pt x="816" y="1295"/>
                    <a:pt x="811" y="1292"/>
                    <a:pt x="805" y="1287"/>
                  </a:cubicBezTo>
                  <a:cubicBezTo>
                    <a:pt x="801" y="1283"/>
                    <a:pt x="799" y="1283"/>
                    <a:pt x="797" y="1285"/>
                  </a:cubicBezTo>
                  <a:cubicBezTo>
                    <a:pt x="794" y="1288"/>
                    <a:pt x="796" y="1291"/>
                    <a:pt x="801" y="1295"/>
                  </a:cubicBezTo>
                  <a:cubicBezTo>
                    <a:pt x="816" y="1308"/>
                    <a:pt x="841" y="1328"/>
                    <a:pt x="851" y="1337"/>
                  </a:cubicBezTo>
                  <a:cubicBezTo>
                    <a:pt x="861" y="1345"/>
                    <a:pt x="884" y="1367"/>
                    <a:pt x="907" y="1388"/>
                  </a:cubicBezTo>
                  <a:cubicBezTo>
                    <a:pt x="913" y="1393"/>
                    <a:pt x="917" y="1394"/>
                    <a:pt x="919" y="1391"/>
                  </a:cubicBezTo>
                  <a:cubicBezTo>
                    <a:pt x="921" y="1390"/>
                    <a:pt x="920" y="1387"/>
                    <a:pt x="915" y="1383"/>
                  </a:cubicBezTo>
                  <a:cubicBezTo>
                    <a:pt x="910" y="1378"/>
                    <a:pt x="902" y="1370"/>
                    <a:pt x="898" y="1365"/>
                  </a:cubicBezTo>
                  <a:cubicBezTo>
                    <a:pt x="888" y="1353"/>
                    <a:pt x="893" y="1343"/>
                    <a:pt x="901" y="1331"/>
                  </a:cubicBezTo>
                  <a:cubicBezTo>
                    <a:pt x="913" y="1313"/>
                    <a:pt x="938" y="1285"/>
                    <a:pt x="970" y="1248"/>
                  </a:cubicBezTo>
                  <a:lnTo>
                    <a:pt x="997" y="1218"/>
                  </a:lnTo>
                  <a:close/>
                  <a:moveTo>
                    <a:pt x="1294" y="1527"/>
                  </a:moveTo>
                  <a:cubicBezTo>
                    <a:pt x="1296" y="1528"/>
                    <a:pt x="1296" y="1530"/>
                    <a:pt x="1296" y="1533"/>
                  </a:cubicBezTo>
                  <a:cubicBezTo>
                    <a:pt x="1265" y="1642"/>
                    <a:pt x="1265" y="1642"/>
                    <a:pt x="1265" y="1642"/>
                  </a:cubicBezTo>
                  <a:cubicBezTo>
                    <a:pt x="1263" y="1649"/>
                    <a:pt x="1258" y="1650"/>
                    <a:pt x="1254" y="1649"/>
                  </a:cubicBezTo>
                  <a:cubicBezTo>
                    <a:pt x="1250" y="1646"/>
                    <a:pt x="1248" y="1646"/>
                    <a:pt x="1246" y="1648"/>
                  </a:cubicBezTo>
                  <a:cubicBezTo>
                    <a:pt x="1244" y="1651"/>
                    <a:pt x="1249" y="1655"/>
                    <a:pt x="1256" y="1660"/>
                  </a:cubicBezTo>
                  <a:cubicBezTo>
                    <a:pt x="1288" y="1685"/>
                    <a:pt x="1317" y="1707"/>
                    <a:pt x="1332" y="1718"/>
                  </a:cubicBezTo>
                  <a:cubicBezTo>
                    <a:pt x="1346" y="1729"/>
                    <a:pt x="1351" y="1731"/>
                    <a:pt x="1353" y="1728"/>
                  </a:cubicBezTo>
                  <a:cubicBezTo>
                    <a:pt x="1355" y="1725"/>
                    <a:pt x="1354" y="1723"/>
                    <a:pt x="1350" y="1721"/>
                  </a:cubicBezTo>
                  <a:cubicBezTo>
                    <a:pt x="1346" y="1717"/>
                    <a:pt x="1340" y="1712"/>
                    <a:pt x="1335" y="1706"/>
                  </a:cubicBezTo>
                  <a:cubicBezTo>
                    <a:pt x="1327" y="1698"/>
                    <a:pt x="1320" y="1684"/>
                    <a:pt x="1332" y="1636"/>
                  </a:cubicBezTo>
                  <a:cubicBezTo>
                    <a:pt x="1351" y="1555"/>
                    <a:pt x="1409" y="1342"/>
                    <a:pt x="1415" y="1313"/>
                  </a:cubicBezTo>
                  <a:cubicBezTo>
                    <a:pt x="1418" y="1300"/>
                    <a:pt x="1419" y="1295"/>
                    <a:pt x="1415" y="1292"/>
                  </a:cubicBezTo>
                  <a:cubicBezTo>
                    <a:pt x="1411" y="1289"/>
                    <a:pt x="1405" y="1292"/>
                    <a:pt x="1392" y="1300"/>
                  </a:cubicBezTo>
                  <a:cubicBezTo>
                    <a:pt x="1102" y="1479"/>
                    <a:pt x="1102" y="1479"/>
                    <a:pt x="1102" y="1479"/>
                  </a:cubicBezTo>
                  <a:cubicBezTo>
                    <a:pt x="1079" y="1493"/>
                    <a:pt x="1061" y="1501"/>
                    <a:pt x="1041" y="1490"/>
                  </a:cubicBezTo>
                  <a:cubicBezTo>
                    <a:pt x="1037" y="1488"/>
                    <a:pt x="1031" y="1484"/>
                    <a:pt x="1027" y="1482"/>
                  </a:cubicBezTo>
                  <a:cubicBezTo>
                    <a:pt x="1024" y="1479"/>
                    <a:pt x="1022" y="1479"/>
                    <a:pt x="1020" y="1481"/>
                  </a:cubicBezTo>
                  <a:cubicBezTo>
                    <a:pt x="1018" y="1484"/>
                    <a:pt x="1020" y="1487"/>
                    <a:pt x="1025" y="1491"/>
                  </a:cubicBezTo>
                  <a:cubicBezTo>
                    <a:pt x="1046" y="1506"/>
                    <a:pt x="1069" y="1522"/>
                    <a:pt x="1074" y="1525"/>
                  </a:cubicBezTo>
                  <a:cubicBezTo>
                    <a:pt x="1086" y="1534"/>
                    <a:pt x="1103" y="1548"/>
                    <a:pt x="1116" y="1558"/>
                  </a:cubicBezTo>
                  <a:cubicBezTo>
                    <a:pt x="1120" y="1561"/>
                    <a:pt x="1123" y="1562"/>
                    <a:pt x="1125" y="1559"/>
                  </a:cubicBezTo>
                  <a:cubicBezTo>
                    <a:pt x="1127" y="1557"/>
                    <a:pt x="1127" y="1555"/>
                    <a:pt x="1122" y="1551"/>
                  </a:cubicBezTo>
                  <a:cubicBezTo>
                    <a:pt x="1116" y="1547"/>
                    <a:pt x="1116" y="1547"/>
                    <a:pt x="1116" y="1547"/>
                  </a:cubicBezTo>
                  <a:cubicBezTo>
                    <a:pt x="1103" y="1537"/>
                    <a:pt x="1104" y="1530"/>
                    <a:pt x="1109" y="1522"/>
                  </a:cubicBezTo>
                  <a:cubicBezTo>
                    <a:pt x="1112" y="1518"/>
                    <a:pt x="1122" y="1509"/>
                    <a:pt x="1133" y="1502"/>
                  </a:cubicBezTo>
                  <a:cubicBezTo>
                    <a:pt x="1198" y="1460"/>
                    <a:pt x="1198" y="1460"/>
                    <a:pt x="1198" y="1460"/>
                  </a:cubicBezTo>
                  <a:cubicBezTo>
                    <a:pt x="1200" y="1459"/>
                    <a:pt x="1202" y="1458"/>
                    <a:pt x="1204" y="1460"/>
                  </a:cubicBezTo>
                  <a:lnTo>
                    <a:pt x="1294" y="1527"/>
                  </a:lnTo>
                  <a:close/>
                  <a:moveTo>
                    <a:pt x="1227" y="1446"/>
                  </a:moveTo>
                  <a:cubicBezTo>
                    <a:pt x="1225" y="1444"/>
                    <a:pt x="1226" y="1443"/>
                    <a:pt x="1227" y="1441"/>
                  </a:cubicBezTo>
                  <a:cubicBezTo>
                    <a:pt x="1338" y="1369"/>
                    <a:pt x="1338" y="1369"/>
                    <a:pt x="1338" y="1369"/>
                  </a:cubicBezTo>
                  <a:cubicBezTo>
                    <a:pt x="1340" y="1368"/>
                    <a:pt x="1342" y="1367"/>
                    <a:pt x="1344" y="1368"/>
                  </a:cubicBezTo>
                  <a:cubicBezTo>
                    <a:pt x="1345" y="1369"/>
                    <a:pt x="1344" y="1371"/>
                    <a:pt x="1343" y="1373"/>
                  </a:cubicBezTo>
                  <a:cubicBezTo>
                    <a:pt x="1305" y="1500"/>
                    <a:pt x="1305" y="1500"/>
                    <a:pt x="1305" y="1500"/>
                  </a:cubicBezTo>
                  <a:cubicBezTo>
                    <a:pt x="1305" y="1501"/>
                    <a:pt x="1303" y="1502"/>
                    <a:pt x="1301" y="1500"/>
                  </a:cubicBezTo>
                  <a:lnTo>
                    <a:pt x="1227" y="1446"/>
                  </a:lnTo>
                  <a:close/>
                  <a:moveTo>
                    <a:pt x="1590" y="1889"/>
                  </a:moveTo>
                  <a:cubicBezTo>
                    <a:pt x="1617" y="1906"/>
                    <a:pt x="1651" y="1923"/>
                    <a:pt x="1673" y="1926"/>
                  </a:cubicBezTo>
                  <a:cubicBezTo>
                    <a:pt x="1682" y="1928"/>
                    <a:pt x="1685" y="1927"/>
                    <a:pt x="1691" y="1921"/>
                  </a:cubicBezTo>
                  <a:cubicBezTo>
                    <a:pt x="1705" y="1909"/>
                    <a:pt x="1733" y="1875"/>
                    <a:pt x="1736" y="1869"/>
                  </a:cubicBezTo>
                  <a:cubicBezTo>
                    <a:pt x="1738" y="1866"/>
                    <a:pt x="1739" y="1863"/>
                    <a:pt x="1736" y="1861"/>
                  </a:cubicBezTo>
                  <a:cubicBezTo>
                    <a:pt x="1733" y="1858"/>
                    <a:pt x="1731" y="1860"/>
                    <a:pt x="1725" y="1866"/>
                  </a:cubicBezTo>
                  <a:cubicBezTo>
                    <a:pt x="1719" y="1872"/>
                    <a:pt x="1706" y="1882"/>
                    <a:pt x="1693" y="1885"/>
                  </a:cubicBezTo>
                  <a:cubicBezTo>
                    <a:pt x="1664" y="1894"/>
                    <a:pt x="1638" y="1884"/>
                    <a:pt x="1600" y="1861"/>
                  </a:cubicBezTo>
                  <a:cubicBezTo>
                    <a:pt x="1543" y="1825"/>
                    <a:pt x="1496" y="1727"/>
                    <a:pt x="1560" y="1625"/>
                  </a:cubicBezTo>
                  <a:cubicBezTo>
                    <a:pt x="1585" y="1583"/>
                    <a:pt x="1618" y="1547"/>
                    <a:pt x="1667" y="1538"/>
                  </a:cubicBezTo>
                  <a:cubicBezTo>
                    <a:pt x="1697" y="1533"/>
                    <a:pt x="1727" y="1538"/>
                    <a:pt x="1764" y="1561"/>
                  </a:cubicBezTo>
                  <a:cubicBezTo>
                    <a:pt x="1804" y="1586"/>
                    <a:pt x="1830" y="1618"/>
                    <a:pt x="1835" y="1642"/>
                  </a:cubicBezTo>
                  <a:cubicBezTo>
                    <a:pt x="1839" y="1659"/>
                    <a:pt x="1835" y="1677"/>
                    <a:pt x="1827" y="1691"/>
                  </a:cubicBezTo>
                  <a:cubicBezTo>
                    <a:pt x="1824" y="1697"/>
                    <a:pt x="1822" y="1701"/>
                    <a:pt x="1826" y="1703"/>
                  </a:cubicBezTo>
                  <a:cubicBezTo>
                    <a:pt x="1829" y="1705"/>
                    <a:pt x="1833" y="1703"/>
                    <a:pt x="1837" y="1697"/>
                  </a:cubicBezTo>
                  <a:cubicBezTo>
                    <a:pt x="1843" y="1689"/>
                    <a:pt x="1857" y="1665"/>
                    <a:pt x="1867" y="1651"/>
                  </a:cubicBezTo>
                  <a:cubicBezTo>
                    <a:pt x="1877" y="1637"/>
                    <a:pt x="1881" y="1632"/>
                    <a:pt x="1884" y="1629"/>
                  </a:cubicBezTo>
                  <a:cubicBezTo>
                    <a:pt x="1885" y="1626"/>
                    <a:pt x="1885" y="1623"/>
                    <a:pt x="1880" y="1620"/>
                  </a:cubicBezTo>
                  <a:cubicBezTo>
                    <a:pt x="1868" y="1610"/>
                    <a:pt x="1857" y="1598"/>
                    <a:pt x="1842" y="1586"/>
                  </a:cubicBezTo>
                  <a:cubicBezTo>
                    <a:pt x="1824" y="1571"/>
                    <a:pt x="1809" y="1560"/>
                    <a:pt x="1782" y="1543"/>
                  </a:cubicBezTo>
                  <a:cubicBezTo>
                    <a:pt x="1718" y="1504"/>
                    <a:pt x="1667" y="1496"/>
                    <a:pt x="1619" y="1505"/>
                  </a:cubicBezTo>
                  <a:cubicBezTo>
                    <a:pt x="1554" y="1518"/>
                    <a:pt x="1514" y="1563"/>
                    <a:pt x="1496" y="1592"/>
                  </a:cubicBezTo>
                  <a:cubicBezTo>
                    <a:pt x="1471" y="1633"/>
                    <a:pt x="1452" y="1688"/>
                    <a:pt x="1471" y="1751"/>
                  </a:cubicBezTo>
                  <a:cubicBezTo>
                    <a:pt x="1489" y="1809"/>
                    <a:pt x="1531" y="1852"/>
                    <a:pt x="1590" y="1889"/>
                  </a:cubicBezTo>
                  <a:close/>
                  <a:moveTo>
                    <a:pt x="1962" y="1921"/>
                  </a:moveTo>
                  <a:cubicBezTo>
                    <a:pt x="1941" y="1962"/>
                    <a:pt x="1923" y="1998"/>
                    <a:pt x="1911" y="2015"/>
                  </a:cubicBezTo>
                  <a:cubicBezTo>
                    <a:pt x="1903" y="2027"/>
                    <a:pt x="1896" y="2036"/>
                    <a:pt x="1885" y="2033"/>
                  </a:cubicBezTo>
                  <a:cubicBezTo>
                    <a:pt x="1881" y="2032"/>
                    <a:pt x="1875" y="2030"/>
                    <a:pt x="1868" y="2027"/>
                  </a:cubicBezTo>
                  <a:cubicBezTo>
                    <a:pt x="1863" y="2024"/>
                    <a:pt x="1861" y="2024"/>
                    <a:pt x="1859" y="2027"/>
                  </a:cubicBezTo>
                  <a:cubicBezTo>
                    <a:pt x="1858" y="2030"/>
                    <a:pt x="1860" y="2033"/>
                    <a:pt x="1866" y="2036"/>
                  </a:cubicBezTo>
                  <a:cubicBezTo>
                    <a:pt x="1884" y="2045"/>
                    <a:pt x="1913" y="2058"/>
                    <a:pt x="1923" y="2063"/>
                  </a:cubicBezTo>
                  <a:cubicBezTo>
                    <a:pt x="1936" y="2070"/>
                    <a:pt x="1964" y="2085"/>
                    <a:pt x="1993" y="2100"/>
                  </a:cubicBezTo>
                  <a:cubicBezTo>
                    <a:pt x="1998" y="2103"/>
                    <a:pt x="2003" y="2103"/>
                    <a:pt x="2004" y="2100"/>
                  </a:cubicBezTo>
                  <a:cubicBezTo>
                    <a:pt x="2005" y="2098"/>
                    <a:pt x="2004" y="2095"/>
                    <a:pt x="1999" y="2093"/>
                  </a:cubicBezTo>
                  <a:cubicBezTo>
                    <a:pt x="1992" y="2089"/>
                    <a:pt x="1982" y="2083"/>
                    <a:pt x="1977" y="2079"/>
                  </a:cubicBezTo>
                  <a:cubicBezTo>
                    <a:pt x="1964" y="2071"/>
                    <a:pt x="1967" y="2059"/>
                    <a:pt x="1971" y="2046"/>
                  </a:cubicBezTo>
                  <a:cubicBezTo>
                    <a:pt x="1979" y="2026"/>
                    <a:pt x="1997" y="1990"/>
                    <a:pt x="2018" y="1949"/>
                  </a:cubicBezTo>
                  <a:cubicBezTo>
                    <a:pt x="2111" y="1765"/>
                    <a:pt x="2111" y="1765"/>
                    <a:pt x="2111" y="1765"/>
                  </a:cubicBezTo>
                  <a:cubicBezTo>
                    <a:pt x="2167" y="1795"/>
                    <a:pt x="2167" y="1795"/>
                    <a:pt x="2167" y="1795"/>
                  </a:cubicBezTo>
                  <a:cubicBezTo>
                    <a:pt x="2207" y="1816"/>
                    <a:pt x="2212" y="1834"/>
                    <a:pt x="2207" y="1847"/>
                  </a:cubicBezTo>
                  <a:cubicBezTo>
                    <a:pt x="2205" y="1852"/>
                    <a:pt x="2205" y="1852"/>
                    <a:pt x="2205" y="1852"/>
                  </a:cubicBezTo>
                  <a:cubicBezTo>
                    <a:pt x="2202" y="1859"/>
                    <a:pt x="2202" y="1862"/>
                    <a:pt x="2206" y="1863"/>
                  </a:cubicBezTo>
                  <a:cubicBezTo>
                    <a:pt x="2208" y="1865"/>
                    <a:pt x="2210" y="1863"/>
                    <a:pt x="2213" y="1858"/>
                  </a:cubicBezTo>
                  <a:cubicBezTo>
                    <a:pt x="2219" y="1847"/>
                    <a:pt x="2236" y="1816"/>
                    <a:pt x="2241" y="1807"/>
                  </a:cubicBezTo>
                  <a:cubicBezTo>
                    <a:pt x="2244" y="1800"/>
                    <a:pt x="2245" y="1797"/>
                    <a:pt x="2242" y="1796"/>
                  </a:cubicBezTo>
                  <a:cubicBezTo>
                    <a:pt x="2239" y="1794"/>
                    <a:pt x="2226" y="1793"/>
                    <a:pt x="2197" y="1778"/>
                  </a:cubicBezTo>
                  <a:cubicBezTo>
                    <a:pt x="2019" y="1688"/>
                    <a:pt x="2019" y="1688"/>
                    <a:pt x="2019" y="1688"/>
                  </a:cubicBezTo>
                  <a:cubicBezTo>
                    <a:pt x="2004" y="1681"/>
                    <a:pt x="1987" y="1671"/>
                    <a:pt x="1975" y="1663"/>
                  </a:cubicBezTo>
                  <a:cubicBezTo>
                    <a:pt x="1964" y="1657"/>
                    <a:pt x="1962" y="1650"/>
                    <a:pt x="1959" y="1648"/>
                  </a:cubicBezTo>
                  <a:cubicBezTo>
                    <a:pt x="1956" y="1647"/>
                    <a:pt x="1953" y="1649"/>
                    <a:pt x="1949" y="1654"/>
                  </a:cubicBezTo>
                  <a:cubicBezTo>
                    <a:pt x="1946" y="1657"/>
                    <a:pt x="1917" y="1694"/>
                    <a:pt x="1913" y="1701"/>
                  </a:cubicBezTo>
                  <a:cubicBezTo>
                    <a:pt x="1911" y="1706"/>
                    <a:pt x="1911" y="1708"/>
                    <a:pt x="1913" y="1710"/>
                  </a:cubicBezTo>
                  <a:cubicBezTo>
                    <a:pt x="1916" y="1711"/>
                    <a:pt x="1919" y="1710"/>
                    <a:pt x="1921" y="1707"/>
                  </a:cubicBezTo>
                  <a:cubicBezTo>
                    <a:pt x="1924" y="1704"/>
                    <a:pt x="1929" y="1700"/>
                    <a:pt x="1937" y="1695"/>
                  </a:cubicBezTo>
                  <a:cubicBezTo>
                    <a:pt x="1949" y="1689"/>
                    <a:pt x="1961" y="1692"/>
                    <a:pt x="1987" y="1704"/>
                  </a:cubicBezTo>
                  <a:cubicBezTo>
                    <a:pt x="2055" y="1736"/>
                    <a:pt x="2055" y="1736"/>
                    <a:pt x="2055" y="1736"/>
                  </a:cubicBezTo>
                  <a:lnTo>
                    <a:pt x="1962" y="1921"/>
                  </a:lnTo>
                  <a:close/>
                  <a:moveTo>
                    <a:pt x="2242" y="2040"/>
                  </a:moveTo>
                  <a:cubicBezTo>
                    <a:pt x="2215" y="2107"/>
                    <a:pt x="2219" y="2149"/>
                    <a:pt x="2234" y="2180"/>
                  </a:cubicBezTo>
                  <a:cubicBezTo>
                    <a:pt x="2256" y="2225"/>
                    <a:pt x="2301" y="2244"/>
                    <a:pt x="2325" y="2254"/>
                  </a:cubicBezTo>
                  <a:cubicBezTo>
                    <a:pt x="2356" y="2266"/>
                    <a:pt x="2392" y="2274"/>
                    <a:pt x="2436" y="2259"/>
                  </a:cubicBezTo>
                  <a:cubicBezTo>
                    <a:pt x="2489" y="2241"/>
                    <a:pt x="2516" y="2188"/>
                    <a:pt x="2537" y="2136"/>
                  </a:cubicBezTo>
                  <a:cubicBezTo>
                    <a:pt x="2557" y="2085"/>
                    <a:pt x="2557" y="2085"/>
                    <a:pt x="2557" y="2085"/>
                  </a:cubicBezTo>
                  <a:cubicBezTo>
                    <a:pt x="2585" y="2014"/>
                    <a:pt x="2590" y="2001"/>
                    <a:pt x="2597" y="1987"/>
                  </a:cubicBezTo>
                  <a:cubicBezTo>
                    <a:pt x="2604" y="1971"/>
                    <a:pt x="2611" y="1964"/>
                    <a:pt x="2625" y="1967"/>
                  </a:cubicBezTo>
                  <a:cubicBezTo>
                    <a:pt x="2631" y="1968"/>
                    <a:pt x="2634" y="1969"/>
                    <a:pt x="2639" y="1971"/>
                  </a:cubicBezTo>
                  <a:cubicBezTo>
                    <a:pt x="2645" y="1973"/>
                    <a:pt x="2648" y="1973"/>
                    <a:pt x="2649" y="1970"/>
                  </a:cubicBezTo>
                  <a:cubicBezTo>
                    <a:pt x="2650" y="1967"/>
                    <a:pt x="2647" y="1965"/>
                    <a:pt x="2641" y="1962"/>
                  </a:cubicBezTo>
                  <a:cubicBezTo>
                    <a:pt x="2623" y="1955"/>
                    <a:pt x="2593" y="1944"/>
                    <a:pt x="2587" y="1942"/>
                  </a:cubicBezTo>
                  <a:cubicBezTo>
                    <a:pt x="2586" y="1942"/>
                    <a:pt x="2558" y="1929"/>
                    <a:pt x="2534" y="1919"/>
                  </a:cubicBezTo>
                  <a:cubicBezTo>
                    <a:pt x="2527" y="1917"/>
                    <a:pt x="2524" y="1917"/>
                    <a:pt x="2522" y="1920"/>
                  </a:cubicBezTo>
                  <a:cubicBezTo>
                    <a:pt x="2521" y="1923"/>
                    <a:pt x="2524" y="1925"/>
                    <a:pt x="2529" y="1927"/>
                  </a:cubicBezTo>
                  <a:cubicBezTo>
                    <a:pt x="2534" y="1929"/>
                    <a:pt x="2541" y="1933"/>
                    <a:pt x="2545" y="1935"/>
                  </a:cubicBezTo>
                  <a:cubicBezTo>
                    <a:pt x="2559" y="1944"/>
                    <a:pt x="2560" y="1954"/>
                    <a:pt x="2554" y="1970"/>
                  </a:cubicBezTo>
                  <a:cubicBezTo>
                    <a:pt x="2550" y="1985"/>
                    <a:pt x="2544" y="1998"/>
                    <a:pt x="2516" y="2069"/>
                  </a:cubicBezTo>
                  <a:cubicBezTo>
                    <a:pt x="2492" y="2128"/>
                    <a:pt x="2492" y="2128"/>
                    <a:pt x="2492" y="2128"/>
                  </a:cubicBezTo>
                  <a:cubicBezTo>
                    <a:pt x="2473" y="2176"/>
                    <a:pt x="2455" y="2218"/>
                    <a:pt x="2419" y="2233"/>
                  </a:cubicBezTo>
                  <a:cubicBezTo>
                    <a:pt x="2393" y="2244"/>
                    <a:pt x="2365" y="2241"/>
                    <a:pt x="2345" y="2233"/>
                  </a:cubicBezTo>
                  <a:cubicBezTo>
                    <a:pt x="2329" y="2226"/>
                    <a:pt x="2308" y="2216"/>
                    <a:pt x="2294" y="2190"/>
                  </a:cubicBezTo>
                  <a:cubicBezTo>
                    <a:pt x="2278" y="2162"/>
                    <a:pt x="2276" y="2129"/>
                    <a:pt x="2303" y="2061"/>
                  </a:cubicBezTo>
                  <a:cubicBezTo>
                    <a:pt x="2329" y="1995"/>
                    <a:pt x="2329" y="1995"/>
                    <a:pt x="2329" y="1995"/>
                  </a:cubicBezTo>
                  <a:cubicBezTo>
                    <a:pt x="2357" y="1924"/>
                    <a:pt x="2363" y="1911"/>
                    <a:pt x="2369" y="1896"/>
                  </a:cubicBezTo>
                  <a:cubicBezTo>
                    <a:pt x="2377" y="1880"/>
                    <a:pt x="2384" y="1874"/>
                    <a:pt x="2398" y="1876"/>
                  </a:cubicBezTo>
                  <a:cubicBezTo>
                    <a:pt x="2403" y="1878"/>
                    <a:pt x="2406" y="1878"/>
                    <a:pt x="2411" y="1880"/>
                  </a:cubicBezTo>
                  <a:cubicBezTo>
                    <a:pt x="2416" y="1882"/>
                    <a:pt x="2419" y="1882"/>
                    <a:pt x="2421" y="1879"/>
                  </a:cubicBezTo>
                  <a:cubicBezTo>
                    <a:pt x="2422" y="1876"/>
                    <a:pt x="2419" y="1874"/>
                    <a:pt x="2412" y="1871"/>
                  </a:cubicBezTo>
                  <a:cubicBezTo>
                    <a:pt x="2396" y="1864"/>
                    <a:pt x="2365" y="1854"/>
                    <a:pt x="2354" y="1849"/>
                  </a:cubicBezTo>
                  <a:cubicBezTo>
                    <a:pt x="2340" y="1844"/>
                    <a:pt x="2311" y="1831"/>
                    <a:pt x="2286" y="1821"/>
                  </a:cubicBezTo>
                  <a:cubicBezTo>
                    <a:pt x="2279" y="1818"/>
                    <a:pt x="2276" y="1817"/>
                    <a:pt x="2274" y="1821"/>
                  </a:cubicBezTo>
                  <a:cubicBezTo>
                    <a:pt x="2273" y="1824"/>
                    <a:pt x="2276" y="1826"/>
                    <a:pt x="2281" y="1828"/>
                  </a:cubicBezTo>
                  <a:cubicBezTo>
                    <a:pt x="2287" y="1831"/>
                    <a:pt x="2295" y="1834"/>
                    <a:pt x="2298" y="1837"/>
                  </a:cubicBezTo>
                  <a:cubicBezTo>
                    <a:pt x="2312" y="1846"/>
                    <a:pt x="2313" y="1855"/>
                    <a:pt x="2308" y="1872"/>
                  </a:cubicBezTo>
                  <a:cubicBezTo>
                    <a:pt x="2303" y="1887"/>
                    <a:pt x="2297" y="1900"/>
                    <a:pt x="2269" y="1971"/>
                  </a:cubicBezTo>
                  <a:lnTo>
                    <a:pt x="2242" y="2040"/>
                  </a:lnTo>
                  <a:close/>
                  <a:moveTo>
                    <a:pt x="2642" y="2311"/>
                  </a:moveTo>
                  <a:cubicBezTo>
                    <a:pt x="2635" y="2328"/>
                    <a:pt x="2626" y="2345"/>
                    <a:pt x="2612" y="2344"/>
                  </a:cubicBezTo>
                  <a:cubicBezTo>
                    <a:pt x="2604" y="2344"/>
                    <a:pt x="2601" y="2343"/>
                    <a:pt x="2597" y="2342"/>
                  </a:cubicBezTo>
                  <a:cubicBezTo>
                    <a:pt x="2592" y="2341"/>
                    <a:pt x="2589" y="2341"/>
                    <a:pt x="2588" y="2343"/>
                  </a:cubicBezTo>
                  <a:cubicBezTo>
                    <a:pt x="2587" y="2348"/>
                    <a:pt x="2591" y="2350"/>
                    <a:pt x="2595" y="2351"/>
                  </a:cubicBezTo>
                  <a:cubicBezTo>
                    <a:pt x="2611" y="2355"/>
                    <a:pt x="2635" y="2360"/>
                    <a:pt x="2644" y="2363"/>
                  </a:cubicBezTo>
                  <a:cubicBezTo>
                    <a:pt x="2653" y="2365"/>
                    <a:pt x="2674" y="2372"/>
                    <a:pt x="2695" y="2378"/>
                  </a:cubicBezTo>
                  <a:cubicBezTo>
                    <a:pt x="2702" y="2380"/>
                    <a:pt x="2707" y="2380"/>
                    <a:pt x="2708" y="2376"/>
                  </a:cubicBezTo>
                  <a:cubicBezTo>
                    <a:pt x="2709" y="2373"/>
                    <a:pt x="2706" y="2371"/>
                    <a:pt x="2702" y="2370"/>
                  </a:cubicBezTo>
                  <a:cubicBezTo>
                    <a:pt x="2697" y="2369"/>
                    <a:pt x="2690" y="2367"/>
                    <a:pt x="2682" y="2362"/>
                  </a:cubicBezTo>
                  <a:cubicBezTo>
                    <a:pt x="2674" y="2358"/>
                    <a:pt x="2669" y="2352"/>
                    <a:pt x="2671" y="2343"/>
                  </a:cubicBezTo>
                  <a:cubicBezTo>
                    <a:pt x="2674" y="2335"/>
                    <a:pt x="2676" y="2329"/>
                    <a:pt x="2679" y="2320"/>
                  </a:cubicBezTo>
                  <a:cubicBezTo>
                    <a:pt x="2756" y="2133"/>
                    <a:pt x="2756" y="2133"/>
                    <a:pt x="2756" y="2133"/>
                  </a:cubicBezTo>
                  <a:cubicBezTo>
                    <a:pt x="2758" y="2134"/>
                    <a:pt x="2758" y="2134"/>
                    <a:pt x="2758" y="2134"/>
                  </a:cubicBezTo>
                  <a:cubicBezTo>
                    <a:pt x="2766" y="2175"/>
                    <a:pt x="2778" y="2244"/>
                    <a:pt x="2780" y="2256"/>
                  </a:cubicBezTo>
                  <a:cubicBezTo>
                    <a:pt x="2782" y="2271"/>
                    <a:pt x="2800" y="2355"/>
                    <a:pt x="2806" y="2381"/>
                  </a:cubicBezTo>
                  <a:cubicBezTo>
                    <a:pt x="2810" y="2398"/>
                    <a:pt x="2812" y="2409"/>
                    <a:pt x="2816" y="2410"/>
                  </a:cubicBezTo>
                  <a:cubicBezTo>
                    <a:pt x="2821" y="2411"/>
                    <a:pt x="2825" y="2408"/>
                    <a:pt x="2842" y="2387"/>
                  </a:cubicBezTo>
                  <a:cubicBezTo>
                    <a:pt x="3007" y="2195"/>
                    <a:pt x="3007" y="2195"/>
                    <a:pt x="3007" y="2195"/>
                  </a:cubicBezTo>
                  <a:cubicBezTo>
                    <a:pt x="3009" y="2196"/>
                    <a:pt x="3009" y="2196"/>
                    <a:pt x="3009" y="2196"/>
                  </a:cubicBezTo>
                  <a:cubicBezTo>
                    <a:pt x="2981" y="2418"/>
                    <a:pt x="2981" y="2418"/>
                    <a:pt x="2981" y="2418"/>
                  </a:cubicBezTo>
                  <a:cubicBezTo>
                    <a:pt x="2979" y="2432"/>
                    <a:pt x="2976" y="2438"/>
                    <a:pt x="2973" y="2438"/>
                  </a:cubicBezTo>
                  <a:cubicBezTo>
                    <a:pt x="2969" y="2438"/>
                    <a:pt x="2967" y="2439"/>
                    <a:pt x="2966" y="2442"/>
                  </a:cubicBezTo>
                  <a:cubicBezTo>
                    <a:pt x="2965" y="2445"/>
                    <a:pt x="2968" y="2447"/>
                    <a:pt x="2979" y="2451"/>
                  </a:cubicBezTo>
                  <a:cubicBezTo>
                    <a:pt x="2998" y="2457"/>
                    <a:pt x="3065" y="2477"/>
                    <a:pt x="3077" y="2481"/>
                  </a:cubicBezTo>
                  <a:cubicBezTo>
                    <a:pt x="3084" y="2482"/>
                    <a:pt x="3090" y="2482"/>
                    <a:pt x="3091" y="2478"/>
                  </a:cubicBezTo>
                  <a:cubicBezTo>
                    <a:pt x="3092" y="2475"/>
                    <a:pt x="3088" y="2474"/>
                    <a:pt x="3084" y="2473"/>
                  </a:cubicBezTo>
                  <a:cubicBezTo>
                    <a:pt x="3078" y="2471"/>
                    <a:pt x="3068" y="2468"/>
                    <a:pt x="3055" y="2460"/>
                  </a:cubicBezTo>
                  <a:cubicBezTo>
                    <a:pt x="3042" y="2452"/>
                    <a:pt x="3041" y="2436"/>
                    <a:pt x="3044" y="2404"/>
                  </a:cubicBezTo>
                  <a:cubicBezTo>
                    <a:pt x="3081" y="2091"/>
                    <a:pt x="3081" y="2091"/>
                    <a:pt x="3081" y="2091"/>
                  </a:cubicBezTo>
                  <a:cubicBezTo>
                    <a:pt x="3082" y="2081"/>
                    <a:pt x="3081" y="2075"/>
                    <a:pt x="3076" y="2074"/>
                  </a:cubicBezTo>
                  <a:cubicBezTo>
                    <a:pt x="3072" y="2073"/>
                    <a:pt x="3068" y="2076"/>
                    <a:pt x="3063" y="2083"/>
                  </a:cubicBezTo>
                  <a:cubicBezTo>
                    <a:pt x="2856" y="2325"/>
                    <a:pt x="2856" y="2325"/>
                    <a:pt x="2856" y="2325"/>
                  </a:cubicBezTo>
                  <a:cubicBezTo>
                    <a:pt x="2796" y="2015"/>
                    <a:pt x="2796" y="2015"/>
                    <a:pt x="2796" y="2015"/>
                  </a:cubicBezTo>
                  <a:cubicBezTo>
                    <a:pt x="2793" y="2001"/>
                    <a:pt x="2791" y="1998"/>
                    <a:pt x="2787" y="1997"/>
                  </a:cubicBezTo>
                  <a:cubicBezTo>
                    <a:pt x="2783" y="1996"/>
                    <a:pt x="2779" y="1999"/>
                    <a:pt x="2776" y="2007"/>
                  </a:cubicBezTo>
                  <a:lnTo>
                    <a:pt x="2642" y="2311"/>
                  </a:lnTo>
                  <a:close/>
                  <a:moveTo>
                    <a:pt x="3431" y="2386"/>
                  </a:moveTo>
                  <a:cubicBezTo>
                    <a:pt x="3425" y="2433"/>
                    <a:pt x="3421" y="2472"/>
                    <a:pt x="3416" y="2493"/>
                  </a:cubicBezTo>
                  <a:cubicBezTo>
                    <a:pt x="3413" y="2507"/>
                    <a:pt x="3409" y="2518"/>
                    <a:pt x="3399" y="2519"/>
                  </a:cubicBezTo>
                  <a:cubicBezTo>
                    <a:pt x="3394" y="2519"/>
                    <a:pt x="3388" y="2520"/>
                    <a:pt x="3381" y="2519"/>
                  </a:cubicBezTo>
                  <a:cubicBezTo>
                    <a:pt x="3375" y="2518"/>
                    <a:pt x="3372" y="2519"/>
                    <a:pt x="3372" y="2522"/>
                  </a:cubicBezTo>
                  <a:cubicBezTo>
                    <a:pt x="3372" y="2525"/>
                    <a:pt x="3375" y="2527"/>
                    <a:pt x="3382" y="2528"/>
                  </a:cubicBezTo>
                  <a:cubicBezTo>
                    <a:pt x="3402" y="2530"/>
                    <a:pt x="3433" y="2532"/>
                    <a:pt x="3445" y="2533"/>
                  </a:cubicBezTo>
                  <a:cubicBezTo>
                    <a:pt x="3458" y="2535"/>
                    <a:pt x="3489" y="2540"/>
                    <a:pt x="3522" y="2543"/>
                  </a:cubicBezTo>
                  <a:cubicBezTo>
                    <a:pt x="3528" y="2544"/>
                    <a:pt x="3532" y="2543"/>
                    <a:pt x="3532" y="2540"/>
                  </a:cubicBezTo>
                  <a:cubicBezTo>
                    <a:pt x="3533" y="2537"/>
                    <a:pt x="3530" y="2535"/>
                    <a:pt x="3525" y="2535"/>
                  </a:cubicBezTo>
                  <a:cubicBezTo>
                    <a:pt x="3517" y="2533"/>
                    <a:pt x="3506" y="2531"/>
                    <a:pt x="3500" y="2530"/>
                  </a:cubicBezTo>
                  <a:cubicBezTo>
                    <a:pt x="3485" y="2526"/>
                    <a:pt x="3483" y="2515"/>
                    <a:pt x="3483" y="2501"/>
                  </a:cubicBezTo>
                  <a:cubicBezTo>
                    <a:pt x="3483" y="2479"/>
                    <a:pt x="3487" y="2439"/>
                    <a:pt x="3492" y="2393"/>
                  </a:cubicBezTo>
                  <a:cubicBezTo>
                    <a:pt x="3514" y="2193"/>
                    <a:pt x="3514" y="2193"/>
                    <a:pt x="3514" y="2193"/>
                  </a:cubicBezTo>
                  <a:cubicBezTo>
                    <a:pt x="3515" y="2188"/>
                    <a:pt x="3516" y="2184"/>
                    <a:pt x="3519" y="2184"/>
                  </a:cubicBezTo>
                  <a:cubicBezTo>
                    <a:pt x="3524" y="2183"/>
                    <a:pt x="3531" y="2183"/>
                    <a:pt x="3539" y="2184"/>
                  </a:cubicBezTo>
                  <a:cubicBezTo>
                    <a:pt x="3550" y="2185"/>
                    <a:pt x="3571" y="2191"/>
                    <a:pt x="3587" y="2209"/>
                  </a:cubicBezTo>
                  <a:cubicBezTo>
                    <a:pt x="3612" y="2237"/>
                    <a:pt x="3610" y="2271"/>
                    <a:pt x="3608" y="2287"/>
                  </a:cubicBezTo>
                  <a:cubicBezTo>
                    <a:pt x="3603" y="2338"/>
                    <a:pt x="3560" y="2366"/>
                    <a:pt x="3532" y="2363"/>
                  </a:cubicBezTo>
                  <a:cubicBezTo>
                    <a:pt x="3521" y="2361"/>
                    <a:pt x="3518" y="2363"/>
                    <a:pt x="3517" y="2367"/>
                  </a:cubicBezTo>
                  <a:cubicBezTo>
                    <a:pt x="3517" y="2370"/>
                    <a:pt x="3520" y="2371"/>
                    <a:pt x="3523" y="2372"/>
                  </a:cubicBezTo>
                  <a:cubicBezTo>
                    <a:pt x="3525" y="2373"/>
                    <a:pt x="3531" y="2373"/>
                    <a:pt x="3533" y="2374"/>
                  </a:cubicBezTo>
                  <a:cubicBezTo>
                    <a:pt x="3604" y="2381"/>
                    <a:pt x="3662" y="2337"/>
                    <a:pt x="3670" y="2266"/>
                  </a:cubicBezTo>
                  <a:cubicBezTo>
                    <a:pt x="3673" y="2239"/>
                    <a:pt x="3661" y="2215"/>
                    <a:pt x="3651" y="2203"/>
                  </a:cubicBezTo>
                  <a:cubicBezTo>
                    <a:pt x="3644" y="2195"/>
                    <a:pt x="3624" y="2172"/>
                    <a:pt x="3561" y="2165"/>
                  </a:cubicBezTo>
                  <a:cubicBezTo>
                    <a:pt x="3538" y="2162"/>
                    <a:pt x="3509" y="2160"/>
                    <a:pt x="3488" y="2158"/>
                  </a:cubicBezTo>
                  <a:cubicBezTo>
                    <a:pt x="3474" y="2157"/>
                    <a:pt x="3443" y="2152"/>
                    <a:pt x="3416" y="2149"/>
                  </a:cubicBezTo>
                  <a:cubicBezTo>
                    <a:pt x="3409" y="2148"/>
                    <a:pt x="3405" y="2149"/>
                    <a:pt x="3405" y="2152"/>
                  </a:cubicBezTo>
                  <a:cubicBezTo>
                    <a:pt x="3405" y="2156"/>
                    <a:pt x="3408" y="2157"/>
                    <a:pt x="3413" y="2158"/>
                  </a:cubicBezTo>
                  <a:cubicBezTo>
                    <a:pt x="3420" y="2158"/>
                    <a:pt x="3428" y="2160"/>
                    <a:pt x="3432" y="2161"/>
                  </a:cubicBezTo>
                  <a:cubicBezTo>
                    <a:pt x="3448" y="2167"/>
                    <a:pt x="3452" y="2175"/>
                    <a:pt x="3451" y="2192"/>
                  </a:cubicBezTo>
                  <a:cubicBezTo>
                    <a:pt x="3450" y="2208"/>
                    <a:pt x="3448" y="2223"/>
                    <a:pt x="3440" y="2298"/>
                  </a:cubicBezTo>
                  <a:lnTo>
                    <a:pt x="3431" y="2386"/>
                  </a:lnTo>
                  <a:close/>
                  <a:moveTo>
                    <a:pt x="3798" y="2418"/>
                  </a:moveTo>
                  <a:cubicBezTo>
                    <a:pt x="3797" y="2464"/>
                    <a:pt x="3796" y="2504"/>
                    <a:pt x="3793" y="2525"/>
                  </a:cubicBezTo>
                  <a:cubicBezTo>
                    <a:pt x="3791" y="2540"/>
                    <a:pt x="3788" y="2550"/>
                    <a:pt x="3778" y="2552"/>
                  </a:cubicBezTo>
                  <a:cubicBezTo>
                    <a:pt x="3773" y="2553"/>
                    <a:pt x="3767" y="2554"/>
                    <a:pt x="3759" y="2554"/>
                  </a:cubicBezTo>
                  <a:cubicBezTo>
                    <a:pt x="3753" y="2554"/>
                    <a:pt x="3751" y="2555"/>
                    <a:pt x="3751" y="2558"/>
                  </a:cubicBezTo>
                  <a:cubicBezTo>
                    <a:pt x="3751" y="2561"/>
                    <a:pt x="3755" y="2563"/>
                    <a:pt x="3761" y="2563"/>
                  </a:cubicBezTo>
                  <a:cubicBezTo>
                    <a:pt x="3781" y="2563"/>
                    <a:pt x="3813" y="2563"/>
                    <a:pt x="3825" y="2563"/>
                  </a:cubicBezTo>
                  <a:cubicBezTo>
                    <a:pt x="3854" y="2563"/>
                    <a:pt x="3888" y="2567"/>
                    <a:pt x="3964" y="2569"/>
                  </a:cubicBezTo>
                  <a:cubicBezTo>
                    <a:pt x="3983" y="2570"/>
                    <a:pt x="3988" y="2570"/>
                    <a:pt x="3992" y="2557"/>
                  </a:cubicBezTo>
                  <a:cubicBezTo>
                    <a:pt x="3994" y="2546"/>
                    <a:pt x="3999" y="2512"/>
                    <a:pt x="4000" y="2501"/>
                  </a:cubicBezTo>
                  <a:cubicBezTo>
                    <a:pt x="4000" y="2495"/>
                    <a:pt x="4000" y="2492"/>
                    <a:pt x="3996" y="2492"/>
                  </a:cubicBezTo>
                  <a:cubicBezTo>
                    <a:pt x="3992" y="2492"/>
                    <a:pt x="3991" y="2493"/>
                    <a:pt x="3990" y="2499"/>
                  </a:cubicBezTo>
                  <a:cubicBezTo>
                    <a:pt x="3986" y="2520"/>
                    <a:pt x="3979" y="2530"/>
                    <a:pt x="3966" y="2536"/>
                  </a:cubicBezTo>
                  <a:cubicBezTo>
                    <a:pt x="3953" y="2542"/>
                    <a:pt x="3932" y="2541"/>
                    <a:pt x="3919" y="2541"/>
                  </a:cubicBezTo>
                  <a:cubicBezTo>
                    <a:pt x="3868" y="2540"/>
                    <a:pt x="3860" y="2532"/>
                    <a:pt x="3860" y="2497"/>
                  </a:cubicBezTo>
                  <a:cubicBezTo>
                    <a:pt x="3859" y="2483"/>
                    <a:pt x="3861" y="2436"/>
                    <a:pt x="3861" y="2419"/>
                  </a:cubicBezTo>
                  <a:cubicBezTo>
                    <a:pt x="3862" y="2379"/>
                    <a:pt x="3862" y="2379"/>
                    <a:pt x="3862" y="2379"/>
                  </a:cubicBezTo>
                  <a:cubicBezTo>
                    <a:pt x="3862" y="2376"/>
                    <a:pt x="3863" y="2374"/>
                    <a:pt x="3865" y="2374"/>
                  </a:cubicBezTo>
                  <a:cubicBezTo>
                    <a:pt x="3877" y="2375"/>
                    <a:pt x="3927" y="2376"/>
                    <a:pt x="3937" y="2377"/>
                  </a:cubicBezTo>
                  <a:cubicBezTo>
                    <a:pt x="3955" y="2380"/>
                    <a:pt x="3962" y="2387"/>
                    <a:pt x="3964" y="2398"/>
                  </a:cubicBezTo>
                  <a:cubicBezTo>
                    <a:pt x="3966" y="2404"/>
                    <a:pt x="3966" y="2411"/>
                    <a:pt x="3966" y="2416"/>
                  </a:cubicBezTo>
                  <a:cubicBezTo>
                    <a:pt x="3966" y="2418"/>
                    <a:pt x="3967" y="2420"/>
                    <a:pt x="3971" y="2420"/>
                  </a:cubicBezTo>
                  <a:cubicBezTo>
                    <a:pt x="3975" y="2420"/>
                    <a:pt x="3975" y="2415"/>
                    <a:pt x="3975" y="2411"/>
                  </a:cubicBezTo>
                  <a:cubicBezTo>
                    <a:pt x="3975" y="2408"/>
                    <a:pt x="3977" y="2387"/>
                    <a:pt x="3978" y="2377"/>
                  </a:cubicBezTo>
                  <a:cubicBezTo>
                    <a:pt x="3980" y="2352"/>
                    <a:pt x="3983" y="2343"/>
                    <a:pt x="3983" y="2340"/>
                  </a:cubicBezTo>
                  <a:cubicBezTo>
                    <a:pt x="3983" y="2337"/>
                    <a:pt x="3981" y="2337"/>
                    <a:pt x="3979" y="2337"/>
                  </a:cubicBezTo>
                  <a:cubicBezTo>
                    <a:pt x="3977" y="2337"/>
                    <a:pt x="3975" y="2339"/>
                    <a:pt x="3971" y="2343"/>
                  </a:cubicBezTo>
                  <a:cubicBezTo>
                    <a:pt x="3967" y="2348"/>
                    <a:pt x="3959" y="2349"/>
                    <a:pt x="3947" y="2350"/>
                  </a:cubicBezTo>
                  <a:cubicBezTo>
                    <a:pt x="3935" y="2350"/>
                    <a:pt x="3877" y="2349"/>
                    <a:pt x="3866" y="2349"/>
                  </a:cubicBezTo>
                  <a:cubicBezTo>
                    <a:pt x="3863" y="2349"/>
                    <a:pt x="3863" y="2347"/>
                    <a:pt x="3863" y="2343"/>
                  </a:cubicBezTo>
                  <a:cubicBezTo>
                    <a:pt x="3866" y="2216"/>
                    <a:pt x="3866" y="2216"/>
                    <a:pt x="3866" y="2216"/>
                  </a:cubicBezTo>
                  <a:cubicBezTo>
                    <a:pt x="3866" y="2213"/>
                    <a:pt x="3867" y="2211"/>
                    <a:pt x="3869" y="2211"/>
                  </a:cubicBezTo>
                  <a:cubicBezTo>
                    <a:pt x="3879" y="2211"/>
                    <a:pt x="3932" y="2213"/>
                    <a:pt x="3941" y="2215"/>
                  </a:cubicBezTo>
                  <a:cubicBezTo>
                    <a:pt x="3966" y="2218"/>
                    <a:pt x="3971" y="2224"/>
                    <a:pt x="3974" y="2234"/>
                  </a:cubicBezTo>
                  <a:cubicBezTo>
                    <a:pt x="3977" y="2240"/>
                    <a:pt x="3977" y="2248"/>
                    <a:pt x="3977" y="2252"/>
                  </a:cubicBezTo>
                  <a:cubicBezTo>
                    <a:pt x="3977" y="2256"/>
                    <a:pt x="3977" y="2259"/>
                    <a:pt x="3981" y="2259"/>
                  </a:cubicBezTo>
                  <a:cubicBezTo>
                    <a:pt x="3985" y="2259"/>
                    <a:pt x="3986" y="2256"/>
                    <a:pt x="3986" y="2253"/>
                  </a:cubicBezTo>
                  <a:cubicBezTo>
                    <a:pt x="3987" y="2247"/>
                    <a:pt x="3989" y="2225"/>
                    <a:pt x="3990" y="2220"/>
                  </a:cubicBezTo>
                  <a:cubicBezTo>
                    <a:pt x="3992" y="2197"/>
                    <a:pt x="3994" y="2191"/>
                    <a:pt x="3994" y="2188"/>
                  </a:cubicBezTo>
                  <a:cubicBezTo>
                    <a:pt x="3994" y="2185"/>
                    <a:pt x="3994" y="2183"/>
                    <a:pt x="3992" y="2183"/>
                  </a:cubicBezTo>
                  <a:cubicBezTo>
                    <a:pt x="3989" y="2183"/>
                    <a:pt x="3986" y="2184"/>
                    <a:pt x="3983" y="2185"/>
                  </a:cubicBezTo>
                  <a:cubicBezTo>
                    <a:pt x="3979" y="2186"/>
                    <a:pt x="3971" y="2186"/>
                    <a:pt x="3962" y="2187"/>
                  </a:cubicBezTo>
                  <a:cubicBezTo>
                    <a:pt x="3952" y="2188"/>
                    <a:pt x="3852" y="2185"/>
                    <a:pt x="3836" y="2185"/>
                  </a:cubicBezTo>
                  <a:cubicBezTo>
                    <a:pt x="3822" y="2184"/>
                    <a:pt x="3790" y="2183"/>
                    <a:pt x="3763" y="2182"/>
                  </a:cubicBezTo>
                  <a:cubicBezTo>
                    <a:pt x="3755" y="2182"/>
                    <a:pt x="3752" y="2183"/>
                    <a:pt x="3752" y="2186"/>
                  </a:cubicBezTo>
                  <a:cubicBezTo>
                    <a:pt x="3752" y="2190"/>
                    <a:pt x="3755" y="2191"/>
                    <a:pt x="3760" y="2191"/>
                  </a:cubicBezTo>
                  <a:cubicBezTo>
                    <a:pt x="3768" y="2191"/>
                    <a:pt x="3776" y="2192"/>
                    <a:pt x="3780" y="2193"/>
                  </a:cubicBezTo>
                  <a:cubicBezTo>
                    <a:pt x="3796" y="2197"/>
                    <a:pt x="3800" y="2205"/>
                    <a:pt x="3801" y="2222"/>
                  </a:cubicBezTo>
                  <a:cubicBezTo>
                    <a:pt x="3802" y="2238"/>
                    <a:pt x="3801" y="2252"/>
                    <a:pt x="3800" y="2329"/>
                  </a:cubicBezTo>
                  <a:lnTo>
                    <a:pt x="3798" y="2418"/>
                  </a:lnTo>
                  <a:close/>
                  <a:moveTo>
                    <a:pt x="4156" y="2417"/>
                  </a:moveTo>
                  <a:cubicBezTo>
                    <a:pt x="4160" y="2463"/>
                    <a:pt x="4163" y="2503"/>
                    <a:pt x="4162" y="2524"/>
                  </a:cubicBezTo>
                  <a:cubicBezTo>
                    <a:pt x="4162" y="2539"/>
                    <a:pt x="4160" y="2550"/>
                    <a:pt x="4150" y="2552"/>
                  </a:cubicBezTo>
                  <a:cubicBezTo>
                    <a:pt x="4146" y="2554"/>
                    <a:pt x="4140" y="2556"/>
                    <a:pt x="4132" y="2557"/>
                  </a:cubicBezTo>
                  <a:cubicBezTo>
                    <a:pt x="4126" y="2557"/>
                    <a:pt x="4124" y="2559"/>
                    <a:pt x="4125" y="2561"/>
                  </a:cubicBezTo>
                  <a:cubicBezTo>
                    <a:pt x="4125" y="2564"/>
                    <a:pt x="4128" y="2566"/>
                    <a:pt x="4135" y="2565"/>
                  </a:cubicBezTo>
                  <a:cubicBezTo>
                    <a:pt x="4155" y="2563"/>
                    <a:pt x="4186" y="2559"/>
                    <a:pt x="4196" y="2558"/>
                  </a:cubicBezTo>
                  <a:cubicBezTo>
                    <a:pt x="4204" y="2558"/>
                    <a:pt x="4241" y="2556"/>
                    <a:pt x="4270" y="2554"/>
                  </a:cubicBezTo>
                  <a:cubicBezTo>
                    <a:pt x="4277" y="2553"/>
                    <a:pt x="4280" y="2552"/>
                    <a:pt x="4280" y="2548"/>
                  </a:cubicBezTo>
                  <a:cubicBezTo>
                    <a:pt x="4280" y="2546"/>
                    <a:pt x="4277" y="2544"/>
                    <a:pt x="4273" y="2544"/>
                  </a:cubicBezTo>
                  <a:cubicBezTo>
                    <a:pt x="4267" y="2545"/>
                    <a:pt x="4256" y="2545"/>
                    <a:pt x="4249" y="2544"/>
                  </a:cubicBezTo>
                  <a:cubicBezTo>
                    <a:pt x="4233" y="2544"/>
                    <a:pt x="4229" y="2533"/>
                    <a:pt x="4227" y="2519"/>
                  </a:cubicBezTo>
                  <a:cubicBezTo>
                    <a:pt x="4222" y="2498"/>
                    <a:pt x="4219" y="2458"/>
                    <a:pt x="4215" y="2411"/>
                  </a:cubicBezTo>
                  <a:cubicBezTo>
                    <a:pt x="4214" y="2404"/>
                    <a:pt x="4214" y="2404"/>
                    <a:pt x="4214" y="2404"/>
                  </a:cubicBezTo>
                  <a:cubicBezTo>
                    <a:pt x="4214" y="2401"/>
                    <a:pt x="4216" y="2400"/>
                    <a:pt x="4218" y="2400"/>
                  </a:cubicBezTo>
                  <a:cubicBezTo>
                    <a:pt x="4262" y="2397"/>
                    <a:pt x="4262" y="2397"/>
                    <a:pt x="4262" y="2397"/>
                  </a:cubicBezTo>
                  <a:cubicBezTo>
                    <a:pt x="4265" y="2397"/>
                    <a:pt x="4268" y="2397"/>
                    <a:pt x="4271" y="2400"/>
                  </a:cubicBezTo>
                  <a:cubicBezTo>
                    <a:pt x="4278" y="2407"/>
                    <a:pt x="4305" y="2439"/>
                    <a:pt x="4327" y="2465"/>
                  </a:cubicBezTo>
                  <a:cubicBezTo>
                    <a:pt x="4358" y="2501"/>
                    <a:pt x="4379" y="2523"/>
                    <a:pt x="4402" y="2533"/>
                  </a:cubicBezTo>
                  <a:cubicBezTo>
                    <a:pt x="4415" y="2539"/>
                    <a:pt x="4428" y="2540"/>
                    <a:pt x="4456" y="2538"/>
                  </a:cubicBezTo>
                  <a:cubicBezTo>
                    <a:pt x="4504" y="2534"/>
                    <a:pt x="4504" y="2534"/>
                    <a:pt x="4504" y="2534"/>
                  </a:cubicBezTo>
                  <a:cubicBezTo>
                    <a:pt x="4510" y="2533"/>
                    <a:pt x="4514" y="2532"/>
                    <a:pt x="4513" y="2528"/>
                  </a:cubicBezTo>
                  <a:cubicBezTo>
                    <a:pt x="4513" y="2525"/>
                    <a:pt x="4511" y="2524"/>
                    <a:pt x="4507" y="2525"/>
                  </a:cubicBezTo>
                  <a:cubicBezTo>
                    <a:pt x="4503" y="2525"/>
                    <a:pt x="4498" y="2525"/>
                    <a:pt x="4493" y="2524"/>
                  </a:cubicBezTo>
                  <a:cubicBezTo>
                    <a:pt x="4485" y="2523"/>
                    <a:pt x="4464" y="2522"/>
                    <a:pt x="4433" y="2495"/>
                  </a:cubicBezTo>
                  <a:cubicBezTo>
                    <a:pt x="4401" y="2466"/>
                    <a:pt x="4363" y="2424"/>
                    <a:pt x="4314" y="2372"/>
                  </a:cubicBezTo>
                  <a:cubicBezTo>
                    <a:pt x="4361" y="2326"/>
                    <a:pt x="4373" y="2291"/>
                    <a:pt x="4370" y="2254"/>
                  </a:cubicBezTo>
                  <a:cubicBezTo>
                    <a:pt x="4367" y="2220"/>
                    <a:pt x="4345" y="2197"/>
                    <a:pt x="4330" y="2188"/>
                  </a:cubicBezTo>
                  <a:cubicBezTo>
                    <a:pt x="4301" y="2172"/>
                    <a:pt x="4268" y="2172"/>
                    <a:pt x="4236" y="2174"/>
                  </a:cubicBezTo>
                  <a:cubicBezTo>
                    <a:pt x="4220" y="2176"/>
                    <a:pt x="4182" y="2180"/>
                    <a:pt x="4165" y="2182"/>
                  </a:cubicBezTo>
                  <a:cubicBezTo>
                    <a:pt x="4155" y="2183"/>
                    <a:pt x="4123" y="2184"/>
                    <a:pt x="4096" y="2186"/>
                  </a:cubicBezTo>
                  <a:cubicBezTo>
                    <a:pt x="4089" y="2187"/>
                    <a:pt x="4085" y="2188"/>
                    <a:pt x="4086" y="2192"/>
                  </a:cubicBezTo>
                  <a:cubicBezTo>
                    <a:pt x="4086" y="2195"/>
                    <a:pt x="4089" y="2196"/>
                    <a:pt x="4094" y="2195"/>
                  </a:cubicBezTo>
                  <a:cubicBezTo>
                    <a:pt x="4102" y="2195"/>
                    <a:pt x="4110" y="2195"/>
                    <a:pt x="4114" y="2195"/>
                  </a:cubicBezTo>
                  <a:cubicBezTo>
                    <a:pt x="4131" y="2197"/>
                    <a:pt x="4136" y="2205"/>
                    <a:pt x="4138" y="2222"/>
                  </a:cubicBezTo>
                  <a:cubicBezTo>
                    <a:pt x="4141" y="2238"/>
                    <a:pt x="4142" y="2252"/>
                    <a:pt x="4148" y="2328"/>
                  </a:cubicBezTo>
                  <a:lnTo>
                    <a:pt x="4156" y="2417"/>
                  </a:lnTo>
                  <a:close/>
                  <a:moveTo>
                    <a:pt x="4198" y="2210"/>
                  </a:moveTo>
                  <a:cubicBezTo>
                    <a:pt x="4197" y="2207"/>
                    <a:pt x="4198" y="2204"/>
                    <a:pt x="4202" y="2203"/>
                  </a:cubicBezTo>
                  <a:cubicBezTo>
                    <a:pt x="4207" y="2201"/>
                    <a:pt x="4216" y="2200"/>
                    <a:pt x="4228" y="2199"/>
                  </a:cubicBezTo>
                  <a:cubicBezTo>
                    <a:pt x="4258" y="2196"/>
                    <a:pt x="4307" y="2213"/>
                    <a:pt x="4313" y="2284"/>
                  </a:cubicBezTo>
                  <a:cubicBezTo>
                    <a:pt x="4317" y="2325"/>
                    <a:pt x="4304" y="2350"/>
                    <a:pt x="4290" y="2362"/>
                  </a:cubicBezTo>
                  <a:cubicBezTo>
                    <a:pt x="4281" y="2369"/>
                    <a:pt x="4275" y="2372"/>
                    <a:pt x="4255" y="2374"/>
                  </a:cubicBezTo>
                  <a:cubicBezTo>
                    <a:pt x="4242" y="2375"/>
                    <a:pt x="4227" y="2374"/>
                    <a:pt x="4216" y="2372"/>
                  </a:cubicBezTo>
                  <a:cubicBezTo>
                    <a:pt x="4213" y="2371"/>
                    <a:pt x="4211" y="2369"/>
                    <a:pt x="4211" y="2363"/>
                  </a:cubicBezTo>
                  <a:lnTo>
                    <a:pt x="4198" y="2210"/>
                  </a:lnTo>
                  <a:close/>
                  <a:moveTo>
                    <a:pt x="4563" y="2317"/>
                  </a:moveTo>
                  <a:cubicBezTo>
                    <a:pt x="4567" y="2337"/>
                    <a:pt x="4567" y="2348"/>
                    <a:pt x="4565" y="2363"/>
                  </a:cubicBezTo>
                  <a:cubicBezTo>
                    <a:pt x="4564" y="2367"/>
                    <a:pt x="4563" y="2373"/>
                    <a:pt x="4564" y="2375"/>
                  </a:cubicBezTo>
                  <a:cubicBezTo>
                    <a:pt x="4564" y="2377"/>
                    <a:pt x="4566" y="2377"/>
                    <a:pt x="4567" y="2377"/>
                  </a:cubicBezTo>
                  <a:cubicBezTo>
                    <a:pt x="4570" y="2377"/>
                    <a:pt x="4573" y="2371"/>
                    <a:pt x="4577" y="2367"/>
                  </a:cubicBezTo>
                  <a:cubicBezTo>
                    <a:pt x="4596" y="2342"/>
                    <a:pt x="4615" y="2318"/>
                    <a:pt x="4627" y="2291"/>
                  </a:cubicBezTo>
                  <a:cubicBezTo>
                    <a:pt x="4628" y="2288"/>
                    <a:pt x="4630" y="2281"/>
                    <a:pt x="4629" y="2279"/>
                  </a:cubicBezTo>
                  <a:cubicBezTo>
                    <a:pt x="4629" y="2277"/>
                    <a:pt x="4628" y="2274"/>
                    <a:pt x="4626" y="2273"/>
                  </a:cubicBezTo>
                  <a:cubicBezTo>
                    <a:pt x="4624" y="2272"/>
                    <a:pt x="4619" y="2271"/>
                    <a:pt x="4607" y="2270"/>
                  </a:cubicBezTo>
                  <a:cubicBezTo>
                    <a:pt x="4589" y="2269"/>
                    <a:pt x="4543" y="2270"/>
                    <a:pt x="4536" y="2271"/>
                  </a:cubicBezTo>
                  <a:cubicBezTo>
                    <a:pt x="4529" y="2272"/>
                    <a:pt x="4527" y="2274"/>
                    <a:pt x="4527" y="2278"/>
                  </a:cubicBezTo>
                  <a:cubicBezTo>
                    <a:pt x="4528" y="2280"/>
                    <a:pt x="4531" y="2281"/>
                    <a:pt x="4536" y="2283"/>
                  </a:cubicBezTo>
                  <a:cubicBezTo>
                    <a:pt x="4544" y="2284"/>
                    <a:pt x="4559" y="2293"/>
                    <a:pt x="4563" y="2317"/>
                  </a:cubicBezTo>
                  <a:close/>
                  <a:moveTo>
                    <a:pt x="4857" y="2215"/>
                  </a:moveTo>
                  <a:cubicBezTo>
                    <a:pt x="4838" y="2141"/>
                    <a:pt x="4834" y="2128"/>
                    <a:pt x="4831" y="2111"/>
                  </a:cubicBezTo>
                  <a:cubicBezTo>
                    <a:pt x="4828" y="2094"/>
                    <a:pt x="4830" y="2085"/>
                    <a:pt x="4842" y="2079"/>
                  </a:cubicBezTo>
                  <a:cubicBezTo>
                    <a:pt x="4847" y="2076"/>
                    <a:pt x="4855" y="2074"/>
                    <a:pt x="4861" y="2073"/>
                  </a:cubicBezTo>
                  <a:cubicBezTo>
                    <a:pt x="4866" y="2071"/>
                    <a:pt x="4869" y="2069"/>
                    <a:pt x="4868" y="2066"/>
                  </a:cubicBezTo>
                  <a:cubicBezTo>
                    <a:pt x="4867" y="2063"/>
                    <a:pt x="4864" y="2063"/>
                    <a:pt x="4857" y="2064"/>
                  </a:cubicBezTo>
                  <a:cubicBezTo>
                    <a:pt x="4838" y="2069"/>
                    <a:pt x="4803" y="2080"/>
                    <a:pt x="4791" y="2083"/>
                  </a:cubicBezTo>
                  <a:cubicBezTo>
                    <a:pt x="4778" y="2086"/>
                    <a:pt x="4746" y="2093"/>
                    <a:pt x="4724" y="2099"/>
                  </a:cubicBezTo>
                  <a:cubicBezTo>
                    <a:pt x="4716" y="2101"/>
                    <a:pt x="4713" y="2103"/>
                    <a:pt x="4714" y="2106"/>
                  </a:cubicBezTo>
                  <a:cubicBezTo>
                    <a:pt x="4715" y="2110"/>
                    <a:pt x="4718" y="2110"/>
                    <a:pt x="4724" y="2108"/>
                  </a:cubicBezTo>
                  <a:cubicBezTo>
                    <a:pt x="4730" y="2107"/>
                    <a:pt x="4736" y="2106"/>
                    <a:pt x="4740" y="2106"/>
                  </a:cubicBezTo>
                  <a:cubicBezTo>
                    <a:pt x="4757" y="2105"/>
                    <a:pt x="4763" y="2112"/>
                    <a:pt x="4768" y="2128"/>
                  </a:cubicBezTo>
                  <a:cubicBezTo>
                    <a:pt x="4773" y="2143"/>
                    <a:pt x="4777" y="2157"/>
                    <a:pt x="4796" y="2231"/>
                  </a:cubicBezTo>
                  <a:cubicBezTo>
                    <a:pt x="4818" y="2317"/>
                    <a:pt x="4818" y="2317"/>
                    <a:pt x="4818" y="2317"/>
                  </a:cubicBezTo>
                  <a:cubicBezTo>
                    <a:pt x="4830" y="2362"/>
                    <a:pt x="4840" y="2400"/>
                    <a:pt x="4843" y="2421"/>
                  </a:cubicBezTo>
                  <a:cubicBezTo>
                    <a:pt x="4845" y="2436"/>
                    <a:pt x="4845" y="2447"/>
                    <a:pt x="4836" y="2452"/>
                  </a:cubicBezTo>
                  <a:cubicBezTo>
                    <a:pt x="4832" y="2454"/>
                    <a:pt x="4826" y="2456"/>
                    <a:pt x="4819" y="2458"/>
                  </a:cubicBezTo>
                  <a:cubicBezTo>
                    <a:pt x="4813" y="2460"/>
                    <a:pt x="4811" y="2462"/>
                    <a:pt x="4812" y="2464"/>
                  </a:cubicBezTo>
                  <a:cubicBezTo>
                    <a:pt x="4813" y="2468"/>
                    <a:pt x="4817" y="2468"/>
                    <a:pt x="4823" y="2467"/>
                  </a:cubicBezTo>
                  <a:cubicBezTo>
                    <a:pt x="4843" y="2462"/>
                    <a:pt x="4873" y="2452"/>
                    <a:pt x="4885" y="2449"/>
                  </a:cubicBezTo>
                  <a:cubicBezTo>
                    <a:pt x="4924" y="2439"/>
                    <a:pt x="4957" y="2433"/>
                    <a:pt x="5027" y="2415"/>
                  </a:cubicBezTo>
                  <a:cubicBezTo>
                    <a:pt x="5052" y="2408"/>
                    <a:pt x="5054" y="2406"/>
                    <a:pt x="5054" y="2394"/>
                  </a:cubicBezTo>
                  <a:cubicBezTo>
                    <a:pt x="5054" y="2379"/>
                    <a:pt x="5048" y="2341"/>
                    <a:pt x="5047" y="2336"/>
                  </a:cubicBezTo>
                  <a:cubicBezTo>
                    <a:pt x="5045" y="2330"/>
                    <a:pt x="5044" y="2328"/>
                    <a:pt x="5041" y="2328"/>
                  </a:cubicBezTo>
                  <a:cubicBezTo>
                    <a:pt x="5037" y="2330"/>
                    <a:pt x="5037" y="2333"/>
                    <a:pt x="5037" y="2337"/>
                  </a:cubicBezTo>
                  <a:cubicBezTo>
                    <a:pt x="5039" y="2347"/>
                    <a:pt x="5036" y="2362"/>
                    <a:pt x="5032" y="2370"/>
                  </a:cubicBezTo>
                  <a:cubicBezTo>
                    <a:pt x="5024" y="2386"/>
                    <a:pt x="5005" y="2392"/>
                    <a:pt x="4979" y="2398"/>
                  </a:cubicBezTo>
                  <a:cubicBezTo>
                    <a:pt x="4941" y="2408"/>
                    <a:pt x="4927" y="2408"/>
                    <a:pt x="4917" y="2403"/>
                  </a:cubicBezTo>
                  <a:cubicBezTo>
                    <a:pt x="4904" y="2397"/>
                    <a:pt x="4896" y="2363"/>
                    <a:pt x="4879" y="2301"/>
                  </a:cubicBezTo>
                  <a:lnTo>
                    <a:pt x="4857" y="2215"/>
                  </a:lnTo>
                  <a:close/>
                  <a:moveTo>
                    <a:pt x="5146" y="2221"/>
                  </a:moveTo>
                  <a:cubicBezTo>
                    <a:pt x="5162" y="2268"/>
                    <a:pt x="5175" y="2305"/>
                    <a:pt x="5179" y="2326"/>
                  </a:cubicBezTo>
                  <a:cubicBezTo>
                    <a:pt x="5183" y="2340"/>
                    <a:pt x="5183" y="2350"/>
                    <a:pt x="5174" y="2355"/>
                  </a:cubicBezTo>
                  <a:cubicBezTo>
                    <a:pt x="5170" y="2357"/>
                    <a:pt x="5165" y="2360"/>
                    <a:pt x="5157" y="2363"/>
                  </a:cubicBezTo>
                  <a:cubicBezTo>
                    <a:pt x="5152" y="2364"/>
                    <a:pt x="5150" y="2367"/>
                    <a:pt x="5151" y="2369"/>
                  </a:cubicBezTo>
                  <a:cubicBezTo>
                    <a:pt x="5152" y="2372"/>
                    <a:pt x="5156" y="2373"/>
                    <a:pt x="5162" y="2371"/>
                  </a:cubicBezTo>
                  <a:cubicBezTo>
                    <a:pt x="5181" y="2364"/>
                    <a:pt x="5211" y="2352"/>
                    <a:pt x="5222" y="2348"/>
                  </a:cubicBezTo>
                  <a:cubicBezTo>
                    <a:pt x="5234" y="2344"/>
                    <a:pt x="5265" y="2335"/>
                    <a:pt x="5296" y="2324"/>
                  </a:cubicBezTo>
                  <a:cubicBezTo>
                    <a:pt x="5302" y="2322"/>
                    <a:pt x="5305" y="2320"/>
                    <a:pt x="5304" y="2316"/>
                  </a:cubicBezTo>
                  <a:cubicBezTo>
                    <a:pt x="5303" y="2314"/>
                    <a:pt x="5300" y="2313"/>
                    <a:pt x="5295" y="2315"/>
                  </a:cubicBezTo>
                  <a:cubicBezTo>
                    <a:pt x="5288" y="2318"/>
                    <a:pt x="5277" y="2320"/>
                    <a:pt x="5270" y="2322"/>
                  </a:cubicBezTo>
                  <a:cubicBezTo>
                    <a:pt x="5255" y="2325"/>
                    <a:pt x="5249" y="2317"/>
                    <a:pt x="5243" y="2305"/>
                  </a:cubicBezTo>
                  <a:cubicBezTo>
                    <a:pt x="5234" y="2285"/>
                    <a:pt x="5221" y="2247"/>
                    <a:pt x="5205" y="2201"/>
                  </a:cubicBezTo>
                  <a:cubicBezTo>
                    <a:pt x="5176" y="2117"/>
                    <a:pt x="5176" y="2117"/>
                    <a:pt x="5176" y="2117"/>
                  </a:cubicBezTo>
                  <a:cubicBezTo>
                    <a:pt x="5151" y="2045"/>
                    <a:pt x="5147" y="2032"/>
                    <a:pt x="5142" y="2016"/>
                  </a:cubicBezTo>
                  <a:cubicBezTo>
                    <a:pt x="5138" y="1999"/>
                    <a:pt x="5139" y="1990"/>
                    <a:pt x="5151" y="1983"/>
                  </a:cubicBezTo>
                  <a:cubicBezTo>
                    <a:pt x="5156" y="1980"/>
                    <a:pt x="5160" y="1978"/>
                    <a:pt x="5165" y="1976"/>
                  </a:cubicBezTo>
                  <a:cubicBezTo>
                    <a:pt x="5169" y="1975"/>
                    <a:pt x="5172" y="1973"/>
                    <a:pt x="5171" y="1969"/>
                  </a:cubicBezTo>
                  <a:cubicBezTo>
                    <a:pt x="5169" y="1966"/>
                    <a:pt x="5165" y="1967"/>
                    <a:pt x="5159" y="1968"/>
                  </a:cubicBezTo>
                  <a:cubicBezTo>
                    <a:pt x="5141" y="1975"/>
                    <a:pt x="5113" y="1986"/>
                    <a:pt x="5102" y="1990"/>
                  </a:cubicBezTo>
                  <a:cubicBezTo>
                    <a:pt x="5087" y="1995"/>
                    <a:pt x="5057" y="2004"/>
                    <a:pt x="5039" y="2010"/>
                  </a:cubicBezTo>
                  <a:cubicBezTo>
                    <a:pt x="5031" y="2013"/>
                    <a:pt x="5028" y="2015"/>
                    <a:pt x="5029" y="2018"/>
                  </a:cubicBezTo>
                  <a:cubicBezTo>
                    <a:pt x="5030" y="2022"/>
                    <a:pt x="5033" y="2022"/>
                    <a:pt x="5038" y="2020"/>
                  </a:cubicBezTo>
                  <a:cubicBezTo>
                    <a:pt x="5044" y="2018"/>
                    <a:pt x="5050" y="2016"/>
                    <a:pt x="5056" y="2016"/>
                  </a:cubicBezTo>
                  <a:cubicBezTo>
                    <a:pt x="5067" y="2015"/>
                    <a:pt x="5075" y="2021"/>
                    <a:pt x="5081" y="2037"/>
                  </a:cubicBezTo>
                  <a:cubicBezTo>
                    <a:pt x="5087" y="2052"/>
                    <a:pt x="5092" y="2065"/>
                    <a:pt x="5117" y="2138"/>
                  </a:cubicBezTo>
                  <a:lnTo>
                    <a:pt x="5146" y="2221"/>
                  </a:lnTo>
                  <a:close/>
                  <a:moveTo>
                    <a:pt x="5456" y="2104"/>
                  </a:moveTo>
                  <a:cubicBezTo>
                    <a:pt x="5474" y="2147"/>
                    <a:pt x="5490" y="2183"/>
                    <a:pt x="5496" y="2204"/>
                  </a:cubicBezTo>
                  <a:cubicBezTo>
                    <a:pt x="5501" y="2218"/>
                    <a:pt x="5502" y="2229"/>
                    <a:pt x="5494" y="2235"/>
                  </a:cubicBezTo>
                  <a:cubicBezTo>
                    <a:pt x="5490" y="2238"/>
                    <a:pt x="5485" y="2241"/>
                    <a:pt x="5478" y="2244"/>
                  </a:cubicBezTo>
                  <a:cubicBezTo>
                    <a:pt x="5472" y="2246"/>
                    <a:pt x="5471" y="2248"/>
                    <a:pt x="5472" y="2251"/>
                  </a:cubicBezTo>
                  <a:cubicBezTo>
                    <a:pt x="5473" y="2254"/>
                    <a:pt x="5477" y="2254"/>
                    <a:pt x="5483" y="2251"/>
                  </a:cubicBezTo>
                  <a:cubicBezTo>
                    <a:pt x="5502" y="2243"/>
                    <a:pt x="5530" y="2229"/>
                    <a:pt x="5541" y="2225"/>
                  </a:cubicBezTo>
                  <a:cubicBezTo>
                    <a:pt x="5554" y="2219"/>
                    <a:pt x="5584" y="2208"/>
                    <a:pt x="5614" y="2195"/>
                  </a:cubicBezTo>
                  <a:cubicBezTo>
                    <a:pt x="5619" y="2193"/>
                    <a:pt x="5622" y="2190"/>
                    <a:pt x="5621" y="2187"/>
                  </a:cubicBezTo>
                  <a:cubicBezTo>
                    <a:pt x="5620" y="2184"/>
                    <a:pt x="5617" y="2184"/>
                    <a:pt x="5612" y="2186"/>
                  </a:cubicBezTo>
                  <a:cubicBezTo>
                    <a:pt x="5605" y="2189"/>
                    <a:pt x="5595" y="2193"/>
                    <a:pt x="5587" y="2195"/>
                  </a:cubicBezTo>
                  <a:cubicBezTo>
                    <a:pt x="5573" y="2199"/>
                    <a:pt x="5566" y="2190"/>
                    <a:pt x="5559" y="2177"/>
                  </a:cubicBezTo>
                  <a:cubicBezTo>
                    <a:pt x="5548" y="2158"/>
                    <a:pt x="5532" y="2122"/>
                    <a:pt x="5514" y="2079"/>
                  </a:cubicBezTo>
                  <a:cubicBezTo>
                    <a:pt x="5432" y="1889"/>
                    <a:pt x="5432" y="1889"/>
                    <a:pt x="5432" y="1889"/>
                  </a:cubicBezTo>
                  <a:cubicBezTo>
                    <a:pt x="5491" y="1866"/>
                    <a:pt x="5491" y="1866"/>
                    <a:pt x="5491" y="1866"/>
                  </a:cubicBezTo>
                  <a:cubicBezTo>
                    <a:pt x="5533" y="1849"/>
                    <a:pt x="5551" y="1856"/>
                    <a:pt x="5557" y="1868"/>
                  </a:cubicBezTo>
                  <a:cubicBezTo>
                    <a:pt x="5560" y="1873"/>
                    <a:pt x="5560" y="1873"/>
                    <a:pt x="5560" y="1873"/>
                  </a:cubicBezTo>
                  <a:cubicBezTo>
                    <a:pt x="5563" y="1880"/>
                    <a:pt x="5565" y="1882"/>
                    <a:pt x="5569" y="1880"/>
                  </a:cubicBezTo>
                  <a:cubicBezTo>
                    <a:pt x="5572" y="1879"/>
                    <a:pt x="5571" y="1876"/>
                    <a:pt x="5570" y="1871"/>
                  </a:cubicBezTo>
                  <a:cubicBezTo>
                    <a:pt x="5565" y="1859"/>
                    <a:pt x="5552" y="1827"/>
                    <a:pt x="5548" y="1817"/>
                  </a:cubicBezTo>
                  <a:cubicBezTo>
                    <a:pt x="5545" y="1810"/>
                    <a:pt x="5543" y="1807"/>
                    <a:pt x="5540" y="1809"/>
                  </a:cubicBezTo>
                  <a:cubicBezTo>
                    <a:pt x="5536" y="1810"/>
                    <a:pt x="5527" y="1820"/>
                    <a:pt x="5498" y="1832"/>
                  </a:cubicBezTo>
                  <a:cubicBezTo>
                    <a:pt x="5315" y="1911"/>
                    <a:pt x="5315" y="1911"/>
                    <a:pt x="5315" y="1911"/>
                  </a:cubicBezTo>
                  <a:cubicBezTo>
                    <a:pt x="5299" y="1918"/>
                    <a:pt x="5281" y="1924"/>
                    <a:pt x="5267" y="1929"/>
                  </a:cubicBezTo>
                  <a:cubicBezTo>
                    <a:pt x="5255" y="1933"/>
                    <a:pt x="5248" y="1930"/>
                    <a:pt x="5245" y="1932"/>
                  </a:cubicBezTo>
                  <a:cubicBezTo>
                    <a:pt x="5242" y="1933"/>
                    <a:pt x="5242" y="1936"/>
                    <a:pt x="5243" y="1943"/>
                  </a:cubicBezTo>
                  <a:cubicBezTo>
                    <a:pt x="5244" y="1947"/>
                    <a:pt x="5253" y="1993"/>
                    <a:pt x="5256" y="2000"/>
                  </a:cubicBezTo>
                  <a:cubicBezTo>
                    <a:pt x="5259" y="2005"/>
                    <a:pt x="5261" y="2007"/>
                    <a:pt x="5264" y="2006"/>
                  </a:cubicBezTo>
                  <a:cubicBezTo>
                    <a:pt x="5266" y="2005"/>
                    <a:pt x="5267" y="2002"/>
                    <a:pt x="5266" y="1998"/>
                  </a:cubicBezTo>
                  <a:cubicBezTo>
                    <a:pt x="5266" y="1994"/>
                    <a:pt x="5266" y="1988"/>
                    <a:pt x="5267" y="1978"/>
                  </a:cubicBezTo>
                  <a:cubicBezTo>
                    <a:pt x="5270" y="1966"/>
                    <a:pt x="5280" y="1958"/>
                    <a:pt x="5307" y="1946"/>
                  </a:cubicBezTo>
                  <a:cubicBezTo>
                    <a:pt x="5374" y="1914"/>
                    <a:pt x="5374" y="1914"/>
                    <a:pt x="5374" y="1914"/>
                  </a:cubicBezTo>
                  <a:lnTo>
                    <a:pt x="5456" y="2104"/>
                  </a:lnTo>
                  <a:close/>
                  <a:moveTo>
                    <a:pt x="5813" y="1935"/>
                  </a:moveTo>
                  <a:cubicBezTo>
                    <a:pt x="5835" y="1976"/>
                    <a:pt x="5853" y="2011"/>
                    <a:pt x="5861" y="2031"/>
                  </a:cubicBezTo>
                  <a:cubicBezTo>
                    <a:pt x="5867" y="2045"/>
                    <a:pt x="5869" y="2056"/>
                    <a:pt x="5861" y="2063"/>
                  </a:cubicBezTo>
                  <a:cubicBezTo>
                    <a:pt x="5858" y="2065"/>
                    <a:pt x="5853" y="2069"/>
                    <a:pt x="5846" y="2073"/>
                  </a:cubicBezTo>
                  <a:cubicBezTo>
                    <a:pt x="5841" y="2075"/>
                    <a:pt x="5840" y="2078"/>
                    <a:pt x="5841" y="2080"/>
                  </a:cubicBezTo>
                  <a:cubicBezTo>
                    <a:pt x="5843" y="2083"/>
                    <a:pt x="5846" y="2083"/>
                    <a:pt x="5853" y="2080"/>
                  </a:cubicBezTo>
                  <a:cubicBezTo>
                    <a:pt x="5870" y="2070"/>
                    <a:pt x="5898" y="2054"/>
                    <a:pt x="5908" y="2049"/>
                  </a:cubicBezTo>
                  <a:cubicBezTo>
                    <a:pt x="5920" y="2042"/>
                    <a:pt x="5949" y="2028"/>
                    <a:pt x="5978" y="2013"/>
                  </a:cubicBezTo>
                  <a:cubicBezTo>
                    <a:pt x="5983" y="2010"/>
                    <a:pt x="5986" y="2007"/>
                    <a:pt x="5984" y="2004"/>
                  </a:cubicBezTo>
                  <a:cubicBezTo>
                    <a:pt x="5983" y="2002"/>
                    <a:pt x="5980" y="2001"/>
                    <a:pt x="5976" y="2004"/>
                  </a:cubicBezTo>
                  <a:cubicBezTo>
                    <a:pt x="5969" y="2008"/>
                    <a:pt x="5958" y="2012"/>
                    <a:pt x="5952" y="2014"/>
                  </a:cubicBezTo>
                  <a:cubicBezTo>
                    <a:pt x="5937" y="2020"/>
                    <a:pt x="5930" y="2011"/>
                    <a:pt x="5922" y="2000"/>
                  </a:cubicBezTo>
                  <a:cubicBezTo>
                    <a:pt x="5909" y="1982"/>
                    <a:pt x="5890" y="1947"/>
                    <a:pt x="5869" y="1906"/>
                  </a:cubicBezTo>
                  <a:cubicBezTo>
                    <a:pt x="5772" y="1723"/>
                    <a:pt x="5772" y="1723"/>
                    <a:pt x="5772" y="1723"/>
                  </a:cubicBezTo>
                  <a:cubicBezTo>
                    <a:pt x="5829" y="1695"/>
                    <a:pt x="5829" y="1695"/>
                    <a:pt x="5829" y="1695"/>
                  </a:cubicBezTo>
                  <a:cubicBezTo>
                    <a:pt x="5869" y="1675"/>
                    <a:pt x="5887" y="1681"/>
                    <a:pt x="5894" y="1692"/>
                  </a:cubicBezTo>
                  <a:cubicBezTo>
                    <a:pt x="5897" y="1696"/>
                    <a:pt x="5897" y="1696"/>
                    <a:pt x="5897" y="1696"/>
                  </a:cubicBezTo>
                  <a:cubicBezTo>
                    <a:pt x="5901" y="1703"/>
                    <a:pt x="5903" y="1704"/>
                    <a:pt x="5907" y="1703"/>
                  </a:cubicBezTo>
                  <a:cubicBezTo>
                    <a:pt x="5910" y="1701"/>
                    <a:pt x="5909" y="1698"/>
                    <a:pt x="5907" y="1693"/>
                  </a:cubicBezTo>
                  <a:cubicBezTo>
                    <a:pt x="5901" y="1682"/>
                    <a:pt x="5886" y="1650"/>
                    <a:pt x="5881" y="1641"/>
                  </a:cubicBezTo>
                  <a:cubicBezTo>
                    <a:pt x="5878" y="1634"/>
                    <a:pt x="5876" y="1632"/>
                    <a:pt x="5872" y="1634"/>
                  </a:cubicBezTo>
                  <a:cubicBezTo>
                    <a:pt x="5869" y="1635"/>
                    <a:pt x="5861" y="1646"/>
                    <a:pt x="5832" y="1661"/>
                  </a:cubicBezTo>
                  <a:cubicBezTo>
                    <a:pt x="5656" y="1755"/>
                    <a:pt x="5656" y="1755"/>
                    <a:pt x="5656" y="1755"/>
                  </a:cubicBezTo>
                  <a:cubicBezTo>
                    <a:pt x="5641" y="1762"/>
                    <a:pt x="5624" y="1770"/>
                    <a:pt x="5610" y="1776"/>
                  </a:cubicBezTo>
                  <a:cubicBezTo>
                    <a:pt x="5599" y="1781"/>
                    <a:pt x="5592" y="1779"/>
                    <a:pt x="5588" y="1781"/>
                  </a:cubicBezTo>
                  <a:cubicBezTo>
                    <a:pt x="5585" y="1782"/>
                    <a:pt x="5586" y="1785"/>
                    <a:pt x="5587" y="1792"/>
                  </a:cubicBezTo>
                  <a:cubicBezTo>
                    <a:pt x="5588" y="1796"/>
                    <a:pt x="5602" y="1841"/>
                    <a:pt x="5605" y="1848"/>
                  </a:cubicBezTo>
                  <a:cubicBezTo>
                    <a:pt x="5608" y="1853"/>
                    <a:pt x="5610" y="1855"/>
                    <a:pt x="5613" y="1853"/>
                  </a:cubicBezTo>
                  <a:cubicBezTo>
                    <a:pt x="5616" y="1852"/>
                    <a:pt x="5616" y="1849"/>
                    <a:pt x="5615" y="1845"/>
                  </a:cubicBezTo>
                  <a:cubicBezTo>
                    <a:pt x="5614" y="1841"/>
                    <a:pt x="5614" y="1834"/>
                    <a:pt x="5615" y="1826"/>
                  </a:cubicBezTo>
                  <a:cubicBezTo>
                    <a:pt x="5616" y="1812"/>
                    <a:pt x="5626" y="1804"/>
                    <a:pt x="5651" y="1790"/>
                  </a:cubicBezTo>
                  <a:cubicBezTo>
                    <a:pt x="5716" y="1752"/>
                    <a:pt x="5716" y="1752"/>
                    <a:pt x="5716" y="1752"/>
                  </a:cubicBezTo>
                  <a:lnTo>
                    <a:pt x="5813" y="1935"/>
                  </a:lnTo>
                  <a:close/>
                  <a:moveTo>
                    <a:pt x="6098" y="1774"/>
                  </a:moveTo>
                  <a:cubicBezTo>
                    <a:pt x="6122" y="1813"/>
                    <a:pt x="6144" y="1848"/>
                    <a:pt x="6152" y="1867"/>
                  </a:cubicBezTo>
                  <a:cubicBezTo>
                    <a:pt x="6159" y="1880"/>
                    <a:pt x="6162" y="1891"/>
                    <a:pt x="6155" y="1898"/>
                  </a:cubicBezTo>
                  <a:cubicBezTo>
                    <a:pt x="6152" y="1901"/>
                    <a:pt x="6147" y="1905"/>
                    <a:pt x="6141" y="1909"/>
                  </a:cubicBezTo>
                  <a:cubicBezTo>
                    <a:pt x="6136" y="1912"/>
                    <a:pt x="6135" y="1915"/>
                    <a:pt x="6136" y="1917"/>
                  </a:cubicBezTo>
                  <a:cubicBezTo>
                    <a:pt x="6138" y="1920"/>
                    <a:pt x="6142" y="1919"/>
                    <a:pt x="6147" y="1916"/>
                  </a:cubicBezTo>
                  <a:cubicBezTo>
                    <a:pt x="6164" y="1905"/>
                    <a:pt x="6191" y="1887"/>
                    <a:pt x="6200" y="1881"/>
                  </a:cubicBezTo>
                  <a:cubicBezTo>
                    <a:pt x="6225" y="1865"/>
                    <a:pt x="6256" y="1850"/>
                    <a:pt x="6320" y="1809"/>
                  </a:cubicBezTo>
                  <a:cubicBezTo>
                    <a:pt x="6336" y="1799"/>
                    <a:pt x="6340" y="1796"/>
                    <a:pt x="6336" y="1783"/>
                  </a:cubicBezTo>
                  <a:cubicBezTo>
                    <a:pt x="6333" y="1773"/>
                    <a:pt x="6318" y="1742"/>
                    <a:pt x="6312" y="1733"/>
                  </a:cubicBezTo>
                  <a:cubicBezTo>
                    <a:pt x="6309" y="1728"/>
                    <a:pt x="6307" y="1725"/>
                    <a:pt x="6303" y="1727"/>
                  </a:cubicBezTo>
                  <a:cubicBezTo>
                    <a:pt x="6300" y="1729"/>
                    <a:pt x="6301" y="1731"/>
                    <a:pt x="6303" y="1736"/>
                  </a:cubicBezTo>
                  <a:cubicBezTo>
                    <a:pt x="6311" y="1756"/>
                    <a:pt x="6311" y="1768"/>
                    <a:pt x="6303" y="1780"/>
                  </a:cubicBezTo>
                  <a:cubicBezTo>
                    <a:pt x="6296" y="1792"/>
                    <a:pt x="6277" y="1804"/>
                    <a:pt x="6267" y="1810"/>
                  </a:cubicBezTo>
                  <a:cubicBezTo>
                    <a:pt x="6223" y="1838"/>
                    <a:pt x="6212" y="1836"/>
                    <a:pt x="6193" y="1807"/>
                  </a:cubicBezTo>
                  <a:cubicBezTo>
                    <a:pt x="6185" y="1795"/>
                    <a:pt x="6160" y="1755"/>
                    <a:pt x="6151" y="1741"/>
                  </a:cubicBezTo>
                  <a:cubicBezTo>
                    <a:pt x="6130" y="1707"/>
                    <a:pt x="6130" y="1707"/>
                    <a:pt x="6130" y="1707"/>
                  </a:cubicBezTo>
                  <a:cubicBezTo>
                    <a:pt x="6129" y="1704"/>
                    <a:pt x="6128" y="1703"/>
                    <a:pt x="6130" y="1701"/>
                  </a:cubicBezTo>
                  <a:cubicBezTo>
                    <a:pt x="6140" y="1695"/>
                    <a:pt x="6183" y="1669"/>
                    <a:pt x="6191" y="1664"/>
                  </a:cubicBezTo>
                  <a:cubicBezTo>
                    <a:pt x="6208" y="1656"/>
                    <a:pt x="6218" y="1659"/>
                    <a:pt x="6226" y="1666"/>
                  </a:cubicBezTo>
                  <a:cubicBezTo>
                    <a:pt x="6230" y="1671"/>
                    <a:pt x="6234" y="1676"/>
                    <a:pt x="6237" y="1680"/>
                  </a:cubicBezTo>
                  <a:cubicBezTo>
                    <a:pt x="6239" y="1682"/>
                    <a:pt x="6240" y="1684"/>
                    <a:pt x="6243" y="1682"/>
                  </a:cubicBezTo>
                  <a:cubicBezTo>
                    <a:pt x="6247" y="1679"/>
                    <a:pt x="6244" y="1675"/>
                    <a:pt x="6242" y="1671"/>
                  </a:cubicBezTo>
                  <a:cubicBezTo>
                    <a:pt x="6240" y="1668"/>
                    <a:pt x="6230" y="1651"/>
                    <a:pt x="6226" y="1642"/>
                  </a:cubicBezTo>
                  <a:cubicBezTo>
                    <a:pt x="6213" y="1619"/>
                    <a:pt x="6211" y="1611"/>
                    <a:pt x="6210" y="1608"/>
                  </a:cubicBezTo>
                  <a:cubicBezTo>
                    <a:pt x="6208" y="1606"/>
                    <a:pt x="6206" y="1606"/>
                    <a:pt x="6204" y="1607"/>
                  </a:cubicBezTo>
                  <a:cubicBezTo>
                    <a:pt x="6202" y="1608"/>
                    <a:pt x="6202" y="1611"/>
                    <a:pt x="6201" y="1617"/>
                  </a:cubicBezTo>
                  <a:cubicBezTo>
                    <a:pt x="6200" y="1623"/>
                    <a:pt x="6194" y="1629"/>
                    <a:pt x="6185" y="1636"/>
                  </a:cubicBezTo>
                  <a:cubicBezTo>
                    <a:pt x="6176" y="1643"/>
                    <a:pt x="6127" y="1673"/>
                    <a:pt x="6117" y="1680"/>
                  </a:cubicBezTo>
                  <a:cubicBezTo>
                    <a:pt x="6114" y="1681"/>
                    <a:pt x="6113" y="1680"/>
                    <a:pt x="6112" y="1677"/>
                  </a:cubicBezTo>
                  <a:cubicBezTo>
                    <a:pt x="6043" y="1569"/>
                    <a:pt x="6043" y="1569"/>
                    <a:pt x="6043" y="1569"/>
                  </a:cubicBezTo>
                  <a:cubicBezTo>
                    <a:pt x="6041" y="1566"/>
                    <a:pt x="6041" y="1564"/>
                    <a:pt x="6043" y="1563"/>
                  </a:cubicBezTo>
                  <a:cubicBezTo>
                    <a:pt x="6052" y="1558"/>
                    <a:pt x="6097" y="1530"/>
                    <a:pt x="6105" y="1527"/>
                  </a:cubicBezTo>
                  <a:cubicBezTo>
                    <a:pt x="6128" y="1516"/>
                    <a:pt x="6136" y="1518"/>
                    <a:pt x="6143" y="1524"/>
                  </a:cubicBezTo>
                  <a:cubicBezTo>
                    <a:pt x="6149" y="1528"/>
                    <a:pt x="6154" y="1535"/>
                    <a:pt x="6156" y="1537"/>
                  </a:cubicBezTo>
                  <a:cubicBezTo>
                    <a:pt x="6158" y="1541"/>
                    <a:pt x="6160" y="1543"/>
                    <a:pt x="6163" y="1541"/>
                  </a:cubicBezTo>
                  <a:cubicBezTo>
                    <a:pt x="6166" y="1539"/>
                    <a:pt x="6165" y="1536"/>
                    <a:pt x="6164" y="1534"/>
                  </a:cubicBezTo>
                  <a:cubicBezTo>
                    <a:pt x="6162" y="1528"/>
                    <a:pt x="6151" y="1509"/>
                    <a:pt x="6149" y="1504"/>
                  </a:cubicBezTo>
                  <a:cubicBezTo>
                    <a:pt x="6138" y="1484"/>
                    <a:pt x="6137" y="1478"/>
                    <a:pt x="6135" y="1474"/>
                  </a:cubicBezTo>
                  <a:cubicBezTo>
                    <a:pt x="6133" y="1472"/>
                    <a:pt x="6132" y="1471"/>
                    <a:pt x="6130" y="1472"/>
                  </a:cubicBezTo>
                  <a:cubicBezTo>
                    <a:pt x="6128" y="1474"/>
                    <a:pt x="6126" y="1477"/>
                    <a:pt x="6124" y="1478"/>
                  </a:cubicBezTo>
                  <a:cubicBezTo>
                    <a:pt x="6121" y="1481"/>
                    <a:pt x="6115" y="1487"/>
                    <a:pt x="6107" y="1492"/>
                  </a:cubicBezTo>
                  <a:cubicBezTo>
                    <a:pt x="6100" y="1498"/>
                    <a:pt x="6015" y="1551"/>
                    <a:pt x="6001" y="1560"/>
                  </a:cubicBezTo>
                  <a:cubicBezTo>
                    <a:pt x="5989" y="1567"/>
                    <a:pt x="5962" y="1583"/>
                    <a:pt x="5939" y="1597"/>
                  </a:cubicBezTo>
                  <a:cubicBezTo>
                    <a:pt x="5932" y="1601"/>
                    <a:pt x="5930" y="1604"/>
                    <a:pt x="5932" y="1607"/>
                  </a:cubicBezTo>
                  <a:cubicBezTo>
                    <a:pt x="5934" y="1610"/>
                    <a:pt x="5937" y="1609"/>
                    <a:pt x="5942" y="1606"/>
                  </a:cubicBezTo>
                  <a:cubicBezTo>
                    <a:pt x="5948" y="1602"/>
                    <a:pt x="5955" y="1598"/>
                    <a:pt x="5959" y="1597"/>
                  </a:cubicBezTo>
                  <a:cubicBezTo>
                    <a:pt x="5975" y="1591"/>
                    <a:pt x="5983" y="1596"/>
                    <a:pt x="5993" y="1610"/>
                  </a:cubicBezTo>
                  <a:cubicBezTo>
                    <a:pt x="6002" y="1623"/>
                    <a:pt x="6010" y="1635"/>
                    <a:pt x="6050" y="1699"/>
                  </a:cubicBezTo>
                  <a:lnTo>
                    <a:pt x="6098" y="1774"/>
                  </a:lnTo>
                  <a:close/>
                  <a:moveTo>
                    <a:pt x="6394" y="1581"/>
                  </a:moveTo>
                  <a:cubicBezTo>
                    <a:pt x="6422" y="1618"/>
                    <a:pt x="6445" y="1651"/>
                    <a:pt x="6456" y="1669"/>
                  </a:cubicBezTo>
                  <a:cubicBezTo>
                    <a:pt x="6463" y="1682"/>
                    <a:pt x="6467" y="1693"/>
                    <a:pt x="6460" y="1700"/>
                  </a:cubicBezTo>
                  <a:cubicBezTo>
                    <a:pt x="6457" y="1704"/>
                    <a:pt x="6453" y="1708"/>
                    <a:pt x="6447" y="1712"/>
                  </a:cubicBezTo>
                  <a:cubicBezTo>
                    <a:pt x="6442" y="1716"/>
                    <a:pt x="6441" y="1718"/>
                    <a:pt x="6442" y="1720"/>
                  </a:cubicBezTo>
                  <a:cubicBezTo>
                    <a:pt x="6445" y="1723"/>
                    <a:pt x="6448" y="1722"/>
                    <a:pt x="6454" y="1718"/>
                  </a:cubicBezTo>
                  <a:cubicBezTo>
                    <a:pt x="6470" y="1707"/>
                    <a:pt x="6495" y="1687"/>
                    <a:pt x="6502" y="1681"/>
                  </a:cubicBezTo>
                  <a:cubicBezTo>
                    <a:pt x="6509" y="1677"/>
                    <a:pt x="6540" y="1656"/>
                    <a:pt x="6563" y="1639"/>
                  </a:cubicBezTo>
                  <a:cubicBezTo>
                    <a:pt x="6568" y="1635"/>
                    <a:pt x="6571" y="1632"/>
                    <a:pt x="6568" y="1629"/>
                  </a:cubicBezTo>
                  <a:cubicBezTo>
                    <a:pt x="6567" y="1627"/>
                    <a:pt x="6564" y="1627"/>
                    <a:pt x="6561" y="1629"/>
                  </a:cubicBezTo>
                  <a:cubicBezTo>
                    <a:pt x="6556" y="1633"/>
                    <a:pt x="6547" y="1638"/>
                    <a:pt x="6540" y="1642"/>
                  </a:cubicBezTo>
                  <a:cubicBezTo>
                    <a:pt x="6526" y="1649"/>
                    <a:pt x="6518" y="1642"/>
                    <a:pt x="6508" y="1631"/>
                  </a:cubicBezTo>
                  <a:cubicBezTo>
                    <a:pt x="6493" y="1616"/>
                    <a:pt x="6470" y="1584"/>
                    <a:pt x="6442" y="1546"/>
                  </a:cubicBezTo>
                  <a:cubicBezTo>
                    <a:pt x="6438" y="1540"/>
                    <a:pt x="6438" y="1540"/>
                    <a:pt x="6438" y="1540"/>
                  </a:cubicBezTo>
                  <a:cubicBezTo>
                    <a:pt x="6436" y="1537"/>
                    <a:pt x="6437" y="1536"/>
                    <a:pt x="6439" y="1534"/>
                  </a:cubicBezTo>
                  <a:cubicBezTo>
                    <a:pt x="6475" y="1509"/>
                    <a:pt x="6475" y="1509"/>
                    <a:pt x="6475" y="1509"/>
                  </a:cubicBezTo>
                  <a:cubicBezTo>
                    <a:pt x="6478" y="1507"/>
                    <a:pt x="6481" y="1506"/>
                    <a:pt x="6484" y="1507"/>
                  </a:cubicBezTo>
                  <a:cubicBezTo>
                    <a:pt x="6495" y="1509"/>
                    <a:pt x="6533" y="1523"/>
                    <a:pt x="6566" y="1533"/>
                  </a:cubicBezTo>
                  <a:cubicBezTo>
                    <a:pt x="6612" y="1548"/>
                    <a:pt x="6641" y="1556"/>
                    <a:pt x="6665" y="1553"/>
                  </a:cubicBezTo>
                  <a:cubicBezTo>
                    <a:pt x="6680" y="1551"/>
                    <a:pt x="6691" y="1546"/>
                    <a:pt x="6714" y="1529"/>
                  </a:cubicBezTo>
                  <a:cubicBezTo>
                    <a:pt x="6753" y="1501"/>
                    <a:pt x="6753" y="1501"/>
                    <a:pt x="6753" y="1501"/>
                  </a:cubicBezTo>
                  <a:cubicBezTo>
                    <a:pt x="6758" y="1497"/>
                    <a:pt x="6760" y="1494"/>
                    <a:pt x="6758" y="1491"/>
                  </a:cubicBezTo>
                  <a:cubicBezTo>
                    <a:pt x="6756" y="1489"/>
                    <a:pt x="6754" y="1489"/>
                    <a:pt x="6751" y="1492"/>
                  </a:cubicBezTo>
                  <a:cubicBezTo>
                    <a:pt x="6747" y="1494"/>
                    <a:pt x="6743" y="1496"/>
                    <a:pt x="6738" y="1498"/>
                  </a:cubicBezTo>
                  <a:cubicBezTo>
                    <a:pt x="6731" y="1502"/>
                    <a:pt x="6712" y="1511"/>
                    <a:pt x="6672" y="1504"/>
                  </a:cubicBezTo>
                  <a:cubicBezTo>
                    <a:pt x="6630" y="1496"/>
                    <a:pt x="6576" y="1481"/>
                    <a:pt x="6506" y="1461"/>
                  </a:cubicBezTo>
                  <a:cubicBezTo>
                    <a:pt x="6523" y="1398"/>
                    <a:pt x="6516" y="1361"/>
                    <a:pt x="6493" y="1331"/>
                  </a:cubicBezTo>
                  <a:cubicBezTo>
                    <a:pt x="6474" y="1304"/>
                    <a:pt x="6442" y="1294"/>
                    <a:pt x="6425" y="1295"/>
                  </a:cubicBezTo>
                  <a:cubicBezTo>
                    <a:pt x="6392" y="1296"/>
                    <a:pt x="6363" y="1313"/>
                    <a:pt x="6338" y="1332"/>
                  </a:cubicBezTo>
                  <a:cubicBezTo>
                    <a:pt x="6325" y="1342"/>
                    <a:pt x="6295" y="1365"/>
                    <a:pt x="6281" y="1375"/>
                  </a:cubicBezTo>
                  <a:cubicBezTo>
                    <a:pt x="6273" y="1381"/>
                    <a:pt x="6246" y="1399"/>
                    <a:pt x="6224" y="1414"/>
                  </a:cubicBezTo>
                  <a:cubicBezTo>
                    <a:pt x="6218" y="1419"/>
                    <a:pt x="6216" y="1422"/>
                    <a:pt x="6218" y="1425"/>
                  </a:cubicBezTo>
                  <a:cubicBezTo>
                    <a:pt x="6220" y="1428"/>
                    <a:pt x="6223" y="1426"/>
                    <a:pt x="6228" y="1423"/>
                  </a:cubicBezTo>
                  <a:cubicBezTo>
                    <a:pt x="6233" y="1419"/>
                    <a:pt x="6241" y="1414"/>
                    <a:pt x="6245" y="1413"/>
                  </a:cubicBezTo>
                  <a:cubicBezTo>
                    <a:pt x="6260" y="1406"/>
                    <a:pt x="6268" y="1410"/>
                    <a:pt x="6279" y="1423"/>
                  </a:cubicBezTo>
                  <a:cubicBezTo>
                    <a:pt x="6289" y="1436"/>
                    <a:pt x="6297" y="1447"/>
                    <a:pt x="6342" y="1509"/>
                  </a:cubicBezTo>
                  <a:lnTo>
                    <a:pt x="6394" y="1581"/>
                  </a:lnTo>
                  <a:close/>
                  <a:moveTo>
                    <a:pt x="6324" y="1383"/>
                  </a:moveTo>
                  <a:cubicBezTo>
                    <a:pt x="6321" y="1379"/>
                    <a:pt x="6321" y="1377"/>
                    <a:pt x="6323" y="1374"/>
                  </a:cubicBezTo>
                  <a:cubicBezTo>
                    <a:pt x="6327" y="1370"/>
                    <a:pt x="6334" y="1364"/>
                    <a:pt x="6344" y="1357"/>
                  </a:cubicBezTo>
                  <a:cubicBezTo>
                    <a:pt x="6368" y="1339"/>
                    <a:pt x="6418" y="1328"/>
                    <a:pt x="6460" y="1386"/>
                  </a:cubicBezTo>
                  <a:cubicBezTo>
                    <a:pt x="6485" y="1420"/>
                    <a:pt x="6487" y="1447"/>
                    <a:pt x="6481" y="1465"/>
                  </a:cubicBezTo>
                  <a:cubicBezTo>
                    <a:pt x="6477" y="1475"/>
                    <a:pt x="6473" y="1481"/>
                    <a:pt x="6457" y="1493"/>
                  </a:cubicBezTo>
                  <a:cubicBezTo>
                    <a:pt x="6447" y="1500"/>
                    <a:pt x="6434" y="1508"/>
                    <a:pt x="6423" y="1511"/>
                  </a:cubicBezTo>
                  <a:cubicBezTo>
                    <a:pt x="6419" y="1512"/>
                    <a:pt x="6417" y="1511"/>
                    <a:pt x="6414" y="1507"/>
                  </a:cubicBezTo>
                  <a:lnTo>
                    <a:pt x="6324" y="1383"/>
                  </a:lnTo>
                  <a:close/>
                  <a:moveTo>
                    <a:pt x="6836" y="1256"/>
                  </a:moveTo>
                  <a:cubicBezTo>
                    <a:pt x="6838" y="1254"/>
                    <a:pt x="6840" y="1254"/>
                    <a:pt x="6842" y="1256"/>
                  </a:cubicBezTo>
                  <a:cubicBezTo>
                    <a:pt x="6942" y="1311"/>
                    <a:pt x="6942" y="1311"/>
                    <a:pt x="6942" y="1311"/>
                  </a:cubicBezTo>
                  <a:cubicBezTo>
                    <a:pt x="6948" y="1314"/>
                    <a:pt x="6948" y="1320"/>
                    <a:pt x="6946" y="1323"/>
                  </a:cubicBezTo>
                  <a:cubicBezTo>
                    <a:pt x="6942" y="1327"/>
                    <a:pt x="6941" y="1329"/>
                    <a:pt x="6943" y="1331"/>
                  </a:cubicBezTo>
                  <a:cubicBezTo>
                    <a:pt x="6946" y="1334"/>
                    <a:pt x="6950" y="1330"/>
                    <a:pt x="6958" y="1325"/>
                  </a:cubicBezTo>
                  <a:cubicBezTo>
                    <a:pt x="6989" y="1299"/>
                    <a:pt x="7017" y="1276"/>
                    <a:pt x="7031" y="1264"/>
                  </a:cubicBezTo>
                  <a:cubicBezTo>
                    <a:pt x="7045" y="1252"/>
                    <a:pt x="7048" y="1248"/>
                    <a:pt x="7046" y="1245"/>
                  </a:cubicBezTo>
                  <a:cubicBezTo>
                    <a:pt x="7043" y="1242"/>
                    <a:pt x="7041" y="1244"/>
                    <a:pt x="7038" y="1246"/>
                  </a:cubicBezTo>
                  <a:cubicBezTo>
                    <a:pt x="7033" y="1250"/>
                    <a:pt x="7027" y="1254"/>
                    <a:pt x="7020" y="1258"/>
                  </a:cubicBezTo>
                  <a:cubicBezTo>
                    <a:pt x="7011" y="1263"/>
                    <a:pt x="6995" y="1267"/>
                    <a:pt x="6951" y="1245"/>
                  </a:cubicBezTo>
                  <a:cubicBezTo>
                    <a:pt x="6877" y="1207"/>
                    <a:pt x="6683" y="1102"/>
                    <a:pt x="6656" y="1088"/>
                  </a:cubicBezTo>
                  <a:cubicBezTo>
                    <a:pt x="6645" y="1083"/>
                    <a:pt x="6640" y="1081"/>
                    <a:pt x="6636" y="1084"/>
                  </a:cubicBezTo>
                  <a:cubicBezTo>
                    <a:pt x="6632" y="1088"/>
                    <a:pt x="6633" y="1094"/>
                    <a:pt x="6638" y="1109"/>
                  </a:cubicBezTo>
                  <a:cubicBezTo>
                    <a:pt x="6745" y="1432"/>
                    <a:pt x="6745" y="1432"/>
                    <a:pt x="6745" y="1432"/>
                  </a:cubicBezTo>
                  <a:cubicBezTo>
                    <a:pt x="6754" y="1458"/>
                    <a:pt x="6758" y="1477"/>
                    <a:pt x="6742" y="1494"/>
                  </a:cubicBezTo>
                  <a:cubicBezTo>
                    <a:pt x="6739" y="1497"/>
                    <a:pt x="6734" y="1503"/>
                    <a:pt x="6731" y="1505"/>
                  </a:cubicBezTo>
                  <a:cubicBezTo>
                    <a:pt x="6727" y="1508"/>
                    <a:pt x="6727" y="1510"/>
                    <a:pt x="6729" y="1512"/>
                  </a:cubicBezTo>
                  <a:cubicBezTo>
                    <a:pt x="6731" y="1515"/>
                    <a:pt x="6734" y="1514"/>
                    <a:pt x="6739" y="1510"/>
                  </a:cubicBezTo>
                  <a:cubicBezTo>
                    <a:pt x="6759" y="1493"/>
                    <a:pt x="6780" y="1474"/>
                    <a:pt x="6783" y="1470"/>
                  </a:cubicBezTo>
                  <a:cubicBezTo>
                    <a:pt x="6796" y="1460"/>
                    <a:pt x="6813" y="1447"/>
                    <a:pt x="6825" y="1438"/>
                  </a:cubicBezTo>
                  <a:cubicBezTo>
                    <a:pt x="6829" y="1434"/>
                    <a:pt x="6831" y="1431"/>
                    <a:pt x="6829" y="1428"/>
                  </a:cubicBezTo>
                  <a:cubicBezTo>
                    <a:pt x="6827" y="1425"/>
                    <a:pt x="6825" y="1426"/>
                    <a:pt x="6821" y="1429"/>
                  </a:cubicBezTo>
                  <a:cubicBezTo>
                    <a:pt x="6815" y="1435"/>
                    <a:pt x="6815" y="1435"/>
                    <a:pt x="6815" y="1435"/>
                  </a:cubicBezTo>
                  <a:cubicBezTo>
                    <a:pt x="6802" y="1444"/>
                    <a:pt x="6795" y="1442"/>
                    <a:pt x="6789" y="1436"/>
                  </a:cubicBezTo>
                  <a:cubicBezTo>
                    <a:pt x="6785" y="1431"/>
                    <a:pt x="6779" y="1420"/>
                    <a:pt x="6775" y="1407"/>
                  </a:cubicBezTo>
                  <a:cubicBezTo>
                    <a:pt x="6749" y="1334"/>
                    <a:pt x="6749" y="1334"/>
                    <a:pt x="6749" y="1334"/>
                  </a:cubicBezTo>
                  <a:cubicBezTo>
                    <a:pt x="6748" y="1332"/>
                    <a:pt x="6748" y="1330"/>
                    <a:pt x="6750" y="1328"/>
                  </a:cubicBezTo>
                  <a:lnTo>
                    <a:pt x="6836" y="1256"/>
                  </a:lnTo>
                  <a:close/>
                  <a:moveTo>
                    <a:pt x="6742" y="1303"/>
                  </a:moveTo>
                  <a:cubicBezTo>
                    <a:pt x="6740" y="1304"/>
                    <a:pt x="6739" y="1303"/>
                    <a:pt x="6738" y="1301"/>
                  </a:cubicBezTo>
                  <a:cubicBezTo>
                    <a:pt x="6694" y="1177"/>
                    <a:pt x="6694" y="1177"/>
                    <a:pt x="6694" y="1177"/>
                  </a:cubicBezTo>
                  <a:cubicBezTo>
                    <a:pt x="6693" y="1175"/>
                    <a:pt x="6692" y="1172"/>
                    <a:pt x="6693" y="1171"/>
                  </a:cubicBezTo>
                  <a:cubicBezTo>
                    <a:pt x="6694" y="1170"/>
                    <a:pt x="6696" y="1172"/>
                    <a:pt x="6698" y="1173"/>
                  </a:cubicBezTo>
                  <a:cubicBezTo>
                    <a:pt x="6813" y="1239"/>
                    <a:pt x="6813" y="1239"/>
                    <a:pt x="6813" y="1239"/>
                  </a:cubicBezTo>
                  <a:cubicBezTo>
                    <a:pt x="6814" y="1240"/>
                    <a:pt x="6815" y="1242"/>
                    <a:pt x="6813" y="1243"/>
                  </a:cubicBezTo>
                  <a:lnTo>
                    <a:pt x="6742" y="1303"/>
                  </a:lnTo>
                  <a:close/>
                  <a:moveTo>
                    <a:pt x="7155" y="1156"/>
                  </a:moveTo>
                  <a:cubicBezTo>
                    <a:pt x="7174" y="1137"/>
                    <a:pt x="7192" y="1115"/>
                    <a:pt x="7199" y="1085"/>
                  </a:cubicBezTo>
                  <a:cubicBezTo>
                    <a:pt x="7208" y="1043"/>
                    <a:pt x="7192" y="1010"/>
                    <a:pt x="7172" y="989"/>
                  </a:cubicBezTo>
                  <a:cubicBezTo>
                    <a:pt x="7139" y="955"/>
                    <a:pt x="7100" y="946"/>
                    <a:pt x="7024" y="954"/>
                  </a:cubicBezTo>
                  <a:cubicBezTo>
                    <a:pt x="7006" y="956"/>
                    <a:pt x="7006" y="956"/>
                    <a:pt x="7006" y="956"/>
                  </a:cubicBezTo>
                  <a:cubicBezTo>
                    <a:pt x="6954" y="962"/>
                    <a:pt x="6934" y="957"/>
                    <a:pt x="6917" y="940"/>
                  </a:cubicBezTo>
                  <a:cubicBezTo>
                    <a:pt x="6896" y="918"/>
                    <a:pt x="6898" y="887"/>
                    <a:pt x="6925" y="862"/>
                  </a:cubicBezTo>
                  <a:cubicBezTo>
                    <a:pt x="6948" y="839"/>
                    <a:pt x="6969" y="840"/>
                    <a:pt x="6982" y="841"/>
                  </a:cubicBezTo>
                  <a:cubicBezTo>
                    <a:pt x="6998" y="843"/>
                    <a:pt x="7011" y="853"/>
                    <a:pt x="7014" y="856"/>
                  </a:cubicBezTo>
                  <a:cubicBezTo>
                    <a:pt x="7018" y="861"/>
                    <a:pt x="7021" y="862"/>
                    <a:pt x="7024" y="859"/>
                  </a:cubicBezTo>
                  <a:cubicBezTo>
                    <a:pt x="7027" y="857"/>
                    <a:pt x="7025" y="853"/>
                    <a:pt x="7017" y="845"/>
                  </a:cubicBezTo>
                  <a:cubicBezTo>
                    <a:pt x="6990" y="816"/>
                    <a:pt x="6982" y="804"/>
                    <a:pt x="6977" y="800"/>
                  </a:cubicBezTo>
                  <a:cubicBezTo>
                    <a:pt x="6975" y="797"/>
                    <a:pt x="6972" y="798"/>
                    <a:pt x="6968" y="800"/>
                  </a:cubicBezTo>
                  <a:cubicBezTo>
                    <a:pt x="6956" y="807"/>
                    <a:pt x="6937" y="818"/>
                    <a:pt x="6914" y="840"/>
                  </a:cubicBezTo>
                  <a:cubicBezTo>
                    <a:pt x="6863" y="889"/>
                    <a:pt x="6857" y="949"/>
                    <a:pt x="6896" y="989"/>
                  </a:cubicBezTo>
                  <a:cubicBezTo>
                    <a:pt x="6924" y="1019"/>
                    <a:pt x="6962" y="1031"/>
                    <a:pt x="7032" y="1024"/>
                  </a:cubicBezTo>
                  <a:cubicBezTo>
                    <a:pt x="7061" y="1021"/>
                    <a:pt x="7061" y="1021"/>
                    <a:pt x="7061" y="1021"/>
                  </a:cubicBezTo>
                  <a:cubicBezTo>
                    <a:pt x="7114" y="1016"/>
                    <a:pt x="7135" y="1027"/>
                    <a:pt x="7153" y="1045"/>
                  </a:cubicBezTo>
                  <a:cubicBezTo>
                    <a:pt x="7171" y="1065"/>
                    <a:pt x="7176" y="1102"/>
                    <a:pt x="7143" y="1133"/>
                  </a:cubicBezTo>
                  <a:cubicBezTo>
                    <a:pt x="7121" y="1155"/>
                    <a:pt x="7090" y="1166"/>
                    <a:pt x="7056" y="1147"/>
                  </a:cubicBezTo>
                  <a:cubicBezTo>
                    <a:pt x="7049" y="1142"/>
                    <a:pt x="7040" y="1136"/>
                    <a:pt x="7035" y="1131"/>
                  </a:cubicBezTo>
                  <a:cubicBezTo>
                    <a:pt x="7032" y="1128"/>
                    <a:pt x="7029" y="1125"/>
                    <a:pt x="7026" y="1128"/>
                  </a:cubicBezTo>
                  <a:cubicBezTo>
                    <a:pt x="7023" y="1131"/>
                    <a:pt x="7026" y="1136"/>
                    <a:pt x="7030" y="1142"/>
                  </a:cubicBezTo>
                  <a:cubicBezTo>
                    <a:pt x="7036" y="1148"/>
                    <a:pt x="7055" y="1171"/>
                    <a:pt x="7074" y="1191"/>
                  </a:cubicBezTo>
                  <a:cubicBezTo>
                    <a:pt x="7082" y="1199"/>
                    <a:pt x="7085" y="1200"/>
                    <a:pt x="7093" y="1197"/>
                  </a:cubicBezTo>
                  <a:cubicBezTo>
                    <a:pt x="7115" y="1189"/>
                    <a:pt x="7134" y="1176"/>
                    <a:pt x="7155" y="1156"/>
                  </a:cubicBezTo>
                  <a:close/>
                  <a:moveTo>
                    <a:pt x="7167" y="800"/>
                  </a:moveTo>
                  <a:cubicBezTo>
                    <a:pt x="7162" y="802"/>
                    <a:pt x="7159" y="804"/>
                    <a:pt x="7157" y="802"/>
                  </a:cubicBezTo>
                  <a:cubicBezTo>
                    <a:pt x="7154" y="799"/>
                    <a:pt x="7155" y="797"/>
                    <a:pt x="7160" y="791"/>
                  </a:cubicBezTo>
                  <a:cubicBezTo>
                    <a:pt x="7164" y="786"/>
                    <a:pt x="7200" y="757"/>
                    <a:pt x="7214" y="747"/>
                  </a:cubicBezTo>
                  <a:cubicBezTo>
                    <a:pt x="7225" y="739"/>
                    <a:pt x="7230" y="737"/>
                    <a:pt x="7232" y="737"/>
                  </a:cubicBezTo>
                  <a:cubicBezTo>
                    <a:pt x="7234" y="736"/>
                    <a:pt x="7236" y="738"/>
                    <a:pt x="7238" y="739"/>
                  </a:cubicBezTo>
                  <a:cubicBezTo>
                    <a:pt x="7240" y="741"/>
                    <a:pt x="7243" y="748"/>
                    <a:pt x="7243" y="750"/>
                  </a:cubicBezTo>
                  <a:cubicBezTo>
                    <a:pt x="7251" y="779"/>
                    <a:pt x="7251" y="810"/>
                    <a:pt x="7251" y="842"/>
                  </a:cubicBezTo>
                  <a:cubicBezTo>
                    <a:pt x="7251" y="847"/>
                    <a:pt x="7251" y="853"/>
                    <a:pt x="7250" y="855"/>
                  </a:cubicBezTo>
                  <a:cubicBezTo>
                    <a:pt x="7248" y="857"/>
                    <a:pt x="7247" y="857"/>
                    <a:pt x="7245" y="855"/>
                  </a:cubicBezTo>
                  <a:cubicBezTo>
                    <a:pt x="7244" y="854"/>
                    <a:pt x="7241" y="849"/>
                    <a:pt x="7239" y="846"/>
                  </a:cubicBezTo>
                  <a:cubicBezTo>
                    <a:pt x="7231" y="832"/>
                    <a:pt x="7224" y="824"/>
                    <a:pt x="7210" y="811"/>
                  </a:cubicBezTo>
                  <a:cubicBezTo>
                    <a:pt x="7191" y="794"/>
                    <a:pt x="7174" y="797"/>
                    <a:pt x="7167" y="800"/>
                  </a:cubicBezTo>
                  <a:close/>
                </a:path>
              </a:pathLst>
            </a:custGeom>
            <a:solidFill>
              <a:srgbClr val="808080"/>
            </a:solidFill>
            <a:ln w="9525">
              <a:noFill/>
              <a:round/>
              <a:headEnd/>
              <a:tailEnd/>
            </a:ln>
          </p:spPr>
          <p:txBody>
            <a:bodyPr/>
            <a:lstStyle/>
            <a:p>
              <a:pPr fontAlgn="base">
                <a:spcBef>
                  <a:spcPct val="0"/>
                </a:spcBef>
                <a:spcAft>
                  <a:spcPct val="0"/>
                </a:spcAft>
                <a:defRPr/>
              </a:pPr>
              <a:endParaRPr lang="en-AU" dirty="0">
                <a:solidFill>
                  <a:srgbClr val="000000"/>
                </a:solidFill>
              </a:endParaRPr>
            </a:p>
          </p:txBody>
        </p:sp>
      </p:gr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ftr="0" dt="0"/>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19145" y="655637"/>
            <a:ext cx="793273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AU"/>
              <a:t>Title</a:t>
            </a:r>
          </a:p>
        </p:txBody>
      </p:sp>
      <p:sp>
        <p:nvSpPr>
          <p:cNvPr id="1027" name="Rectangle 3"/>
          <p:cNvSpPr>
            <a:spLocks noGrp="1" noChangeArrowheads="1"/>
          </p:cNvSpPr>
          <p:nvPr>
            <p:ph type="body" idx="1"/>
          </p:nvPr>
        </p:nvSpPr>
        <p:spPr bwMode="auto">
          <a:xfrm>
            <a:off x="722313" y="1663709"/>
            <a:ext cx="7986712"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029" name="Rectangle 5"/>
          <p:cNvSpPr>
            <a:spLocks noGrp="1" noChangeArrowheads="1"/>
          </p:cNvSpPr>
          <p:nvPr>
            <p:ph type="ftr" sz="quarter" idx="3"/>
          </p:nvPr>
        </p:nvSpPr>
        <p:spPr bwMode="auto">
          <a:xfrm>
            <a:off x="715966" y="6173797"/>
            <a:ext cx="5394325" cy="336551"/>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sz="1600"/>
            </a:lvl1pPr>
          </a:lstStyle>
          <a:p>
            <a:pPr fontAlgn="base">
              <a:spcBef>
                <a:spcPct val="0"/>
              </a:spcBef>
              <a:spcAft>
                <a:spcPct val="0"/>
              </a:spcAft>
              <a:defRPr/>
            </a:pPr>
            <a:endParaRPr lang="en-AU" dirty="0">
              <a:solidFill>
                <a:srgbClr val="000000"/>
              </a:solidFill>
            </a:endParaRPr>
          </a:p>
        </p:txBody>
      </p:sp>
      <p:sp>
        <p:nvSpPr>
          <p:cNvPr id="1030" name="Rectangle 6"/>
          <p:cNvSpPr>
            <a:spLocks noGrp="1" noChangeArrowheads="1"/>
          </p:cNvSpPr>
          <p:nvPr>
            <p:ph type="sldNum" sz="quarter" idx="4"/>
          </p:nvPr>
        </p:nvSpPr>
        <p:spPr bwMode="auto">
          <a:xfrm>
            <a:off x="6643701" y="6154740"/>
            <a:ext cx="1812925" cy="3651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1600"/>
            </a:lvl1pPr>
          </a:lstStyle>
          <a:p>
            <a:pPr fontAlgn="base">
              <a:spcBef>
                <a:spcPct val="0"/>
              </a:spcBef>
              <a:spcAft>
                <a:spcPct val="0"/>
              </a:spcAft>
              <a:defRPr/>
            </a:pPr>
            <a:fld id="{DCD69A7C-9AF6-4207-95FF-8524424D5DF9}" type="slidenum">
              <a:rPr lang="en-AU">
                <a:solidFill>
                  <a:srgbClr val="000000"/>
                </a:solidFill>
              </a:rPr>
              <a:pPr fontAlgn="base">
                <a:spcBef>
                  <a:spcPct val="0"/>
                </a:spcBef>
                <a:spcAft>
                  <a:spcPct val="0"/>
                </a:spcAft>
                <a:defRPr/>
              </a:pPr>
              <a:t>‹#›</a:t>
            </a:fld>
            <a:endParaRPr lang="en-AU" dirty="0">
              <a:solidFill>
                <a:srgbClr val="000000"/>
              </a:solidFill>
            </a:endParaRPr>
          </a:p>
        </p:txBody>
      </p:sp>
      <p:grpSp>
        <p:nvGrpSpPr>
          <p:cNvPr id="2" name="Group 11"/>
          <p:cNvGrpSpPr>
            <a:grpSpLocks noChangeAspect="1"/>
          </p:cNvGrpSpPr>
          <p:nvPr/>
        </p:nvGrpSpPr>
        <p:grpSpPr bwMode="auto">
          <a:xfrm>
            <a:off x="125427" y="5627697"/>
            <a:ext cx="541337" cy="820737"/>
            <a:chOff x="-10395" y="-17929"/>
            <a:chExt cx="26618" cy="40273"/>
          </a:xfrm>
        </p:grpSpPr>
        <p:sp>
          <p:nvSpPr>
            <p:cNvPr id="1031" name="Freeform 12"/>
            <p:cNvSpPr>
              <a:spLocks noChangeAspect="1" noEditPoints="1"/>
            </p:cNvSpPr>
            <p:nvPr/>
          </p:nvSpPr>
          <p:spPr bwMode="gray">
            <a:xfrm>
              <a:off x="-4306" y="1000"/>
              <a:ext cx="14441" cy="18306"/>
            </a:xfrm>
            <a:custGeom>
              <a:avLst/>
              <a:gdLst>
                <a:gd name="T0" fmla="*/ 6022 w 6120"/>
                <a:gd name="T1" fmla="*/ 8406 h 7720"/>
                <a:gd name="T2" fmla="*/ 5144 w 6120"/>
                <a:gd name="T3" fmla="*/ 8539 h 7720"/>
                <a:gd name="T4" fmla="*/ 5942 w 6120"/>
                <a:gd name="T5" fmla="*/ 9803 h 7720"/>
                <a:gd name="T6" fmla="*/ 5489 w 6120"/>
                <a:gd name="T7" fmla="*/ 9997 h 7720"/>
                <a:gd name="T8" fmla="*/ 4698 w 6120"/>
                <a:gd name="T9" fmla="*/ 8826 h 7720"/>
                <a:gd name="T10" fmla="*/ 4507 w 6120"/>
                <a:gd name="T11" fmla="*/ 8515 h 7720"/>
                <a:gd name="T12" fmla="*/ 4207 w 6120"/>
                <a:gd name="T13" fmla="*/ 9727 h 7720"/>
                <a:gd name="T14" fmla="*/ 3148 w 6120"/>
                <a:gd name="T15" fmla="*/ 10075 h 7720"/>
                <a:gd name="T16" fmla="*/ 3110 w 6120"/>
                <a:gd name="T17" fmla="*/ 8892 h 7720"/>
                <a:gd name="T18" fmla="*/ 3811 w 6120"/>
                <a:gd name="T19" fmla="*/ 8250 h 7720"/>
                <a:gd name="T20" fmla="*/ 2520 w 6120"/>
                <a:gd name="T21" fmla="*/ 7676 h 7720"/>
                <a:gd name="T22" fmla="*/ 2692 w 6120"/>
                <a:gd name="T23" fmla="*/ 7211 h 7720"/>
                <a:gd name="T24" fmla="*/ 3950 w 6120"/>
                <a:gd name="T25" fmla="*/ 7564 h 7720"/>
                <a:gd name="T26" fmla="*/ 3761 w 6120"/>
                <a:gd name="T27" fmla="*/ 6583 h 7720"/>
                <a:gd name="T28" fmla="*/ 4502 w 6120"/>
                <a:gd name="T29" fmla="*/ 5568 h 7720"/>
                <a:gd name="T30" fmla="*/ 4512 w 6120"/>
                <a:gd name="T31" fmla="*/ 5568 h 7720"/>
                <a:gd name="T32" fmla="*/ 4521 w 6120"/>
                <a:gd name="T33" fmla="*/ 5568 h 7720"/>
                <a:gd name="T34" fmla="*/ 5262 w 6120"/>
                <a:gd name="T35" fmla="*/ 6583 h 7720"/>
                <a:gd name="T36" fmla="*/ 5073 w 6120"/>
                <a:gd name="T37" fmla="*/ 7564 h 7720"/>
                <a:gd name="T38" fmla="*/ 6333 w 6120"/>
                <a:gd name="T39" fmla="*/ 7211 h 7720"/>
                <a:gd name="T40" fmla="*/ 6503 w 6120"/>
                <a:gd name="T41" fmla="*/ 7676 h 7720"/>
                <a:gd name="T42" fmla="*/ 7077 w 6120"/>
                <a:gd name="T43" fmla="*/ 15835 h 7720"/>
                <a:gd name="T44" fmla="*/ 7077 w 6120"/>
                <a:gd name="T45" fmla="*/ 15833 h 7720"/>
                <a:gd name="T46" fmla="*/ 7079 w 6120"/>
                <a:gd name="T47" fmla="*/ 15833 h 7720"/>
                <a:gd name="T48" fmla="*/ 12155 w 6120"/>
                <a:gd name="T49" fmla="*/ 2305 h 7720"/>
                <a:gd name="T50" fmla="*/ 14146 w 6120"/>
                <a:gd name="T51" fmla="*/ 6087 h 7720"/>
                <a:gd name="T52" fmla="*/ 7074 w 6120"/>
                <a:gd name="T53" fmla="*/ 304 h 7720"/>
                <a:gd name="T54" fmla="*/ 2001 w 6120"/>
                <a:gd name="T55" fmla="*/ 2305 h 7720"/>
                <a:gd name="T56" fmla="*/ 7074 w 6120"/>
                <a:gd name="T57" fmla="*/ 15833 h 7720"/>
                <a:gd name="T58" fmla="*/ 6782 w 6120"/>
                <a:gd name="T59" fmla="*/ 17803 h 7720"/>
                <a:gd name="T60" fmla="*/ 297 w 6120"/>
                <a:gd name="T61" fmla="*/ 294 h 7720"/>
                <a:gd name="T62" fmla="*/ 4724 w 6120"/>
                <a:gd name="T63" fmla="*/ 0 h 7720"/>
                <a:gd name="T64" fmla="*/ 5 w 6120"/>
                <a:gd name="T65" fmla="*/ 6075 h 7720"/>
                <a:gd name="T66" fmla="*/ 7074 w 6120"/>
                <a:gd name="T67" fmla="*/ 18306 h 7720"/>
                <a:gd name="T68" fmla="*/ 8179 w 6120"/>
                <a:gd name="T69" fmla="*/ 8406 h 7720"/>
                <a:gd name="T70" fmla="*/ 9054 w 6120"/>
                <a:gd name="T71" fmla="*/ 8539 h 7720"/>
                <a:gd name="T72" fmla="*/ 8259 w 6120"/>
                <a:gd name="T73" fmla="*/ 9803 h 7720"/>
                <a:gd name="T74" fmla="*/ 8712 w 6120"/>
                <a:gd name="T75" fmla="*/ 9997 h 7720"/>
                <a:gd name="T76" fmla="*/ 9502 w 6120"/>
                <a:gd name="T77" fmla="*/ 8826 h 7720"/>
                <a:gd name="T78" fmla="*/ 9693 w 6120"/>
                <a:gd name="T79" fmla="*/ 8515 h 7720"/>
                <a:gd name="T80" fmla="*/ 9993 w 6120"/>
                <a:gd name="T81" fmla="*/ 9727 h 7720"/>
                <a:gd name="T82" fmla="*/ 11053 w 6120"/>
                <a:gd name="T83" fmla="*/ 10075 h 7720"/>
                <a:gd name="T84" fmla="*/ 11090 w 6120"/>
                <a:gd name="T85" fmla="*/ 8892 h 7720"/>
                <a:gd name="T86" fmla="*/ 10389 w 6120"/>
                <a:gd name="T87" fmla="*/ 8250 h 7720"/>
                <a:gd name="T88" fmla="*/ 11678 w 6120"/>
                <a:gd name="T89" fmla="*/ 7676 h 7720"/>
                <a:gd name="T90" fmla="*/ 11508 w 6120"/>
                <a:gd name="T91" fmla="*/ 7211 h 7720"/>
                <a:gd name="T92" fmla="*/ 10250 w 6120"/>
                <a:gd name="T93" fmla="*/ 7564 h 7720"/>
                <a:gd name="T94" fmla="*/ 10439 w 6120"/>
                <a:gd name="T95" fmla="*/ 6583 h 7720"/>
                <a:gd name="T96" fmla="*/ 9698 w 6120"/>
                <a:gd name="T97" fmla="*/ 5568 h 7720"/>
                <a:gd name="T98" fmla="*/ 9689 w 6120"/>
                <a:gd name="T99" fmla="*/ 5568 h 7720"/>
                <a:gd name="T100" fmla="*/ 9677 w 6120"/>
                <a:gd name="T101" fmla="*/ 5568 h 7720"/>
                <a:gd name="T102" fmla="*/ 8936 w 6120"/>
                <a:gd name="T103" fmla="*/ 6583 h 7720"/>
                <a:gd name="T104" fmla="*/ 9125 w 6120"/>
                <a:gd name="T105" fmla="*/ 7564 h 7720"/>
                <a:gd name="T106" fmla="*/ 7867 w 6120"/>
                <a:gd name="T107" fmla="*/ 7211 h 7720"/>
                <a:gd name="T108" fmla="*/ 7697 w 6120"/>
                <a:gd name="T109" fmla="*/ 7676 h 772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120"/>
                <a:gd name="T166" fmla="*/ 0 h 7720"/>
                <a:gd name="T167" fmla="*/ 6120 w 6120"/>
                <a:gd name="T168" fmla="*/ 7720 h 772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120" h="7720">
                  <a:moveTo>
                    <a:pt x="2756" y="3237"/>
                  </a:moveTo>
                  <a:cubicBezTo>
                    <a:pt x="2727" y="3358"/>
                    <a:pt x="2704" y="3479"/>
                    <a:pt x="2552" y="3545"/>
                  </a:cubicBezTo>
                  <a:cubicBezTo>
                    <a:pt x="2394" y="3613"/>
                    <a:pt x="2333" y="3499"/>
                    <a:pt x="2209" y="3479"/>
                  </a:cubicBezTo>
                  <a:cubicBezTo>
                    <a:pt x="2094" y="3461"/>
                    <a:pt x="2070" y="3599"/>
                    <a:pt x="2180" y="3601"/>
                  </a:cubicBezTo>
                  <a:cubicBezTo>
                    <a:pt x="2290" y="3603"/>
                    <a:pt x="2425" y="3599"/>
                    <a:pt x="2507" y="3750"/>
                  </a:cubicBezTo>
                  <a:cubicBezTo>
                    <a:pt x="2600" y="3923"/>
                    <a:pt x="2488" y="3998"/>
                    <a:pt x="2518" y="4134"/>
                  </a:cubicBezTo>
                  <a:cubicBezTo>
                    <a:pt x="2531" y="4194"/>
                    <a:pt x="2517" y="4229"/>
                    <a:pt x="2490" y="4249"/>
                  </a:cubicBezTo>
                  <a:cubicBezTo>
                    <a:pt x="2442" y="4284"/>
                    <a:pt x="2371" y="4248"/>
                    <a:pt x="2326" y="4216"/>
                  </a:cubicBezTo>
                  <a:cubicBezTo>
                    <a:pt x="2223" y="4144"/>
                    <a:pt x="2150" y="4224"/>
                    <a:pt x="2042" y="4102"/>
                  </a:cubicBezTo>
                  <a:cubicBezTo>
                    <a:pt x="1953" y="4002"/>
                    <a:pt x="1892" y="3881"/>
                    <a:pt x="1991" y="3722"/>
                  </a:cubicBezTo>
                  <a:cubicBezTo>
                    <a:pt x="2043" y="3639"/>
                    <a:pt x="1975" y="3596"/>
                    <a:pt x="1914" y="3591"/>
                  </a:cubicBezTo>
                  <a:cubicBezTo>
                    <a:pt x="1910" y="3591"/>
                    <a:pt x="1910" y="3591"/>
                    <a:pt x="1910" y="3591"/>
                  </a:cubicBezTo>
                  <a:cubicBezTo>
                    <a:pt x="1850" y="3596"/>
                    <a:pt x="1781" y="3639"/>
                    <a:pt x="1833" y="3722"/>
                  </a:cubicBezTo>
                  <a:cubicBezTo>
                    <a:pt x="1932" y="3881"/>
                    <a:pt x="1872" y="4002"/>
                    <a:pt x="1783" y="4102"/>
                  </a:cubicBezTo>
                  <a:cubicBezTo>
                    <a:pt x="1674" y="4224"/>
                    <a:pt x="1601" y="4144"/>
                    <a:pt x="1499" y="4216"/>
                  </a:cubicBezTo>
                  <a:cubicBezTo>
                    <a:pt x="1453" y="4248"/>
                    <a:pt x="1382" y="4284"/>
                    <a:pt x="1334" y="4249"/>
                  </a:cubicBezTo>
                  <a:cubicBezTo>
                    <a:pt x="1307" y="4229"/>
                    <a:pt x="1294" y="4194"/>
                    <a:pt x="1307" y="4134"/>
                  </a:cubicBezTo>
                  <a:cubicBezTo>
                    <a:pt x="1336" y="3998"/>
                    <a:pt x="1224" y="3923"/>
                    <a:pt x="1318" y="3750"/>
                  </a:cubicBezTo>
                  <a:cubicBezTo>
                    <a:pt x="1399" y="3599"/>
                    <a:pt x="1534" y="3603"/>
                    <a:pt x="1644" y="3601"/>
                  </a:cubicBezTo>
                  <a:cubicBezTo>
                    <a:pt x="1753" y="3599"/>
                    <a:pt x="1731" y="3461"/>
                    <a:pt x="1615" y="3479"/>
                  </a:cubicBezTo>
                  <a:cubicBezTo>
                    <a:pt x="1491" y="3499"/>
                    <a:pt x="1430" y="3613"/>
                    <a:pt x="1272" y="3545"/>
                  </a:cubicBezTo>
                  <a:cubicBezTo>
                    <a:pt x="1121" y="3479"/>
                    <a:pt x="1098" y="3358"/>
                    <a:pt x="1068" y="3237"/>
                  </a:cubicBezTo>
                  <a:cubicBezTo>
                    <a:pt x="1050" y="3161"/>
                    <a:pt x="1005" y="3163"/>
                    <a:pt x="1018" y="3103"/>
                  </a:cubicBezTo>
                  <a:cubicBezTo>
                    <a:pt x="1031" y="3040"/>
                    <a:pt x="1068" y="3077"/>
                    <a:pt x="1141" y="3041"/>
                  </a:cubicBezTo>
                  <a:cubicBezTo>
                    <a:pt x="1268" y="2977"/>
                    <a:pt x="1321" y="2895"/>
                    <a:pt x="1483" y="2965"/>
                  </a:cubicBezTo>
                  <a:cubicBezTo>
                    <a:pt x="1581" y="3006"/>
                    <a:pt x="1621" y="3112"/>
                    <a:pt x="1674" y="3190"/>
                  </a:cubicBezTo>
                  <a:cubicBezTo>
                    <a:pt x="1725" y="3268"/>
                    <a:pt x="1844" y="3179"/>
                    <a:pt x="1780" y="3117"/>
                  </a:cubicBezTo>
                  <a:cubicBezTo>
                    <a:pt x="1716" y="3055"/>
                    <a:pt x="1578" y="2913"/>
                    <a:pt x="1594" y="2776"/>
                  </a:cubicBezTo>
                  <a:cubicBezTo>
                    <a:pt x="1609" y="2639"/>
                    <a:pt x="1733" y="2539"/>
                    <a:pt x="1807" y="2481"/>
                  </a:cubicBezTo>
                  <a:cubicBezTo>
                    <a:pt x="1878" y="2425"/>
                    <a:pt x="1816" y="2359"/>
                    <a:pt x="1908" y="2348"/>
                  </a:cubicBezTo>
                  <a:cubicBezTo>
                    <a:pt x="1908" y="2347"/>
                    <a:pt x="1908" y="2347"/>
                    <a:pt x="1908" y="2347"/>
                  </a:cubicBezTo>
                  <a:cubicBezTo>
                    <a:pt x="1909" y="2348"/>
                    <a:pt x="1911" y="2348"/>
                    <a:pt x="1912" y="2348"/>
                  </a:cubicBezTo>
                  <a:cubicBezTo>
                    <a:pt x="1913" y="2348"/>
                    <a:pt x="1915" y="2348"/>
                    <a:pt x="1916" y="2347"/>
                  </a:cubicBezTo>
                  <a:cubicBezTo>
                    <a:pt x="1916" y="2348"/>
                    <a:pt x="1916" y="2348"/>
                    <a:pt x="1916" y="2348"/>
                  </a:cubicBezTo>
                  <a:cubicBezTo>
                    <a:pt x="2008" y="2359"/>
                    <a:pt x="1946" y="2425"/>
                    <a:pt x="2018" y="2481"/>
                  </a:cubicBezTo>
                  <a:cubicBezTo>
                    <a:pt x="2091" y="2539"/>
                    <a:pt x="2215" y="2639"/>
                    <a:pt x="2230" y="2776"/>
                  </a:cubicBezTo>
                  <a:cubicBezTo>
                    <a:pt x="2246" y="2913"/>
                    <a:pt x="2108" y="3055"/>
                    <a:pt x="2044" y="3117"/>
                  </a:cubicBezTo>
                  <a:cubicBezTo>
                    <a:pt x="1980" y="3179"/>
                    <a:pt x="2099" y="3268"/>
                    <a:pt x="2150" y="3190"/>
                  </a:cubicBezTo>
                  <a:cubicBezTo>
                    <a:pt x="2203" y="3112"/>
                    <a:pt x="2243" y="3006"/>
                    <a:pt x="2341" y="2965"/>
                  </a:cubicBezTo>
                  <a:cubicBezTo>
                    <a:pt x="2504" y="2895"/>
                    <a:pt x="2556" y="2977"/>
                    <a:pt x="2684" y="3041"/>
                  </a:cubicBezTo>
                  <a:cubicBezTo>
                    <a:pt x="2756" y="3077"/>
                    <a:pt x="2793" y="3040"/>
                    <a:pt x="2806" y="3103"/>
                  </a:cubicBezTo>
                  <a:cubicBezTo>
                    <a:pt x="2819" y="3163"/>
                    <a:pt x="2774" y="3161"/>
                    <a:pt x="2756" y="3237"/>
                  </a:cubicBezTo>
                  <a:close/>
                  <a:moveTo>
                    <a:pt x="2999" y="6677"/>
                  </a:moveTo>
                  <a:cubicBezTo>
                    <a:pt x="2999" y="6678"/>
                    <a:pt x="2999" y="6678"/>
                    <a:pt x="2999" y="6678"/>
                  </a:cubicBezTo>
                  <a:cubicBezTo>
                    <a:pt x="2999" y="6678"/>
                    <a:pt x="2999" y="6678"/>
                    <a:pt x="2999" y="6678"/>
                  </a:cubicBezTo>
                  <a:lnTo>
                    <a:pt x="2999" y="6677"/>
                  </a:lnTo>
                  <a:close/>
                  <a:moveTo>
                    <a:pt x="5151" y="3210"/>
                  </a:moveTo>
                  <a:cubicBezTo>
                    <a:pt x="5048" y="5666"/>
                    <a:pt x="3351" y="6459"/>
                    <a:pt x="3000" y="6677"/>
                  </a:cubicBezTo>
                  <a:cubicBezTo>
                    <a:pt x="3000" y="972"/>
                    <a:pt x="3000" y="972"/>
                    <a:pt x="3000" y="972"/>
                  </a:cubicBezTo>
                  <a:cubicBezTo>
                    <a:pt x="5151" y="972"/>
                    <a:pt x="5151" y="972"/>
                    <a:pt x="5151" y="972"/>
                  </a:cubicBezTo>
                  <a:lnTo>
                    <a:pt x="5151" y="3210"/>
                  </a:lnTo>
                  <a:close/>
                  <a:moveTo>
                    <a:pt x="5995" y="2567"/>
                  </a:moveTo>
                  <a:cubicBezTo>
                    <a:pt x="5995" y="128"/>
                    <a:pt x="5995" y="128"/>
                    <a:pt x="5995" y="128"/>
                  </a:cubicBezTo>
                  <a:cubicBezTo>
                    <a:pt x="2998" y="128"/>
                    <a:pt x="2998" y="128"/>
                    <a:pt x="2998" y="128"/>
                  </a:cubicBezTo>
                  <a:cubicBezTo>
                    <a:pt x="2998" y="972"/>
                    <a:pt x="2998" y="972"/>
                    <a:pt x="2998" y="972"/>
                  </a:cubicBezTo>
                  <a:cubicBezTo>
                    <a:pt x="848" y="972"/>
                    <a:pt x="848" y="972"/>
                    <a:pt x="848" y="972"/>
                  </a:cubicBezTo>
                  <a:cubicBezTo>
                    <a:pt x="848" y="3210"/>
                    <a:pt x="848" y="3210"/>
                    <a:pt x="848" y="3210"/>
                  </a:cubicBezTo>
                  <a:cubicBezTo>
                    <a:pt x="950" y="5665"/>
                    <a:pt x="2647" y="6458"/>
                    <a:pt x="2998" y="6677"/>
                  </a:cubicBezTo>
                  <a:cubicBezTo>
                    <a:pt x="2998" y="7575"/>
                    <a:pt x="2998" y="7575"/>
                    <a:pt x="2998" y="7575"/>
                  </a:cubicBezTo>
                  <a:cubicBezTo>
                    <a:pt x="2957" y="7553"/>
                    <a:pt x="2915" y="7530"/>
                    <a:pt x="2874" y="7508"/>
                  </a:cubicBezTo>
                  <a:cubicBezTo>
                    <a:pt x="1037" y="6491"/>
                    <a:pt x="138" y="4871"/>
                    <a:pt x="126" y="2562"/>
                  </a:cubicBezTo>
                  <a:cubicBezTo>
                    <a:pt x="125" y="2325"/>
                    <a:pt x="126" y="604"/>
                    <a:pt x="126" y="124"/>
                  </a:cubicBezTo>
                  <a:cubicBezTo>
                    <a:pt x="2002" y="124"/>
                    <a:pt x="2002" y="124"/>
                    <a:pt x="2002" y="124"/>
                  </a:cubicBezTo>
                  <a:cubicBezTo>
                    <a:pt x="2002" y="0"/>
                    <a:pt x="2002" y="0"/>
                    <a:pt x="2002" y="0"/>
                  </a:cubicBezTo>
                  <a:cubicBezTo>
                    <a:pt x="2" y="0"/>
                    <a:pt x="2" y="0"/>
                    <a:pt x="2" y="0"/>
                  </a:cubicBezTo>
                  <a:cubicBezTo>
                    <a:pt x="2" y="0"/>
                    <a:pt x="0" y="2285"/>
                    <a:pt x="2" y="2562"/>
                  </a:cubicBezTo>
                  <a:cubicBezTo>
                    <a:pt x="13" y="4797"/>
                    <a:pt x="841" y="6603"/>
                    <a:pt x="2998" y="7715"/>
                  </a:cubicBezTo>
                  <a:cubicBezTo>
                    <a:pt x="2998" y="7720"/>
                    <a:pt x="2998" y="7720"/>
                    <a:pt x="2998" y="7720"/>
                  </a:cubicBezTo>
                  <a:cubicBezTo>
                    <a:pt x="5483" y="6542"/>
                    <a:pt x="6120" y="4501"/>
                    <a:pt x="5995" y="2567"/>
                  </a:cubicBezTo>
                  <a:close/>
                  <a:moveTo>
                    <a:pt x="3466" y="3545"/>
                  </a:moveTo>
                  <a:cubicBezTo>
                    <a:pt x="3624" y="3613"/>
                    <a:pt x="3685" y="3499"/>
                    <a:pt x="3808" y="3479"/>
                  </a:cubicBezTo>
                  <a:cubicBezTo>
                    <a:pt x="3924" y="3461"/>
                    <a:pt x="3947" y="3599"/>
                    <a:pt x="3837" y="3601"/>
                  </a:cubicBezTo>
                  <a:cubicBezTo>
                    <a:pt x="3728" y="3603"/>
                    <a:pt x="3593" y="3599"/>
                    <a:pt x="3511" y="3750"/>
                  </a:cubicBezTo>
                  <a:cubicBezTo>
                    <a:pt x="3418" y="3923"/>
                    <a:pt x="3530" y="3998"/>
                    <a:pt x="3500" y="4134"/>
                  </a:cubicBezTo>
                  <a:cubicBezTo>
                    <a:pt x="3487" y="4194"/>
                    <a:pt x="3501" y="4229"/>
                    <a:pt x="3528" y="4249"/>
                  </a:cubicBezTo>
                  <a:cubicBezTo>
                    <a:pt x="3576" y="4284"/>
                    <a:pt x="3647" y="4248"/>
                    <a:pt x="3692" y="4216"/>
                  </a:cubicBezTo>
                  <a:cubicBezTo>
                    <a:pt x="3795" y="4144"/>
                    <a:pt x="3868" y="4224"/>
                    <a:pt x="3976" y="4102"/>
                  </a:cubicBezTo>
                  <a:cubicBezTo>
                    <a:pt x="4065" y="4002"/>
                    <a:pt x="4126" y="3881"/>
                    <a:pt x="4027" y="3722"/>
                  </a:cubicBezTo>
                  <a:cubicBezTo>
                    <a:pt x="3975" y="3639"/>
                    <a:pt x="4043" y="3596"/>
                    <a:pt x="4104" y="3591"/>
                  </a:cubicBezTo>
                  <a:cubicBezTo>
                    <a:pt x="4108" y="3591"/>
                    <a:pt x="4108" y="3591"/>
                    <a:pt x="4108" y="3591"/>
                  </a:cubicBezTo>
                  <a:cubicBezTo>
                    <a:pt x="4168" y="3596"/>
                    <a:pt x="4236" y="3639"/>
                    <a:pt x="4185" y="3722"/>
                  </a:cubicBezTo>
                  <a:cubicBezTo>
                    <a:pt x="4086" y="3881"/>
                    <a:pt x="4146" y="4002"/>
                    <a:pt x="4235" y="4102"/>
                  </a:cubicBezTo>
                  <a:cubicBezTo>
                    <a:pt x="4344" y="4224"/>
                    <a:pt x="4417" y="4144"/>
                    <a:pt x="4519" y="4216"/>
                  </a:cubicBezTo>
                  <a:cubicBezTo>
                    <a:pt x="4564" y="4248"/>
                    <a:pt x="4636" y="4284"/>
                    <a:pt x="4684" y="4249"/>
                  </a:cubicBezTo>
                  <a:cubicBezTo>
                    <a:pt x="4711" y="4229"/>
                    <a:pt x="4724" y="4194"/>
                    <a:pt x="4711" y="4134"/>
                  </a:cubicBezTo>
                  <a:cubicBezTo>
                    <a:pt x="4682" y="3998"/>
                    <a:pt x="4794" y="3923"/>
                    <a:pt x="4700" y="3750"/>
                  </a:cubicBezTo>
                  <a:cubicBezTo>
                    <a:pt x="4618" y="3599"/>
                    <a:pt x="4484" y="3603"/>
                    <a:pt x="4374" y="3601"/>
                  </a:cubicBezTo>
                  <a:cubicBezTo>
                    <a:pt x="4264" y="3599"/>
                    <a:pt x="4287" y="3461"/>
                    <a:pt x="4403" y="3479"/>
                  </a:cubicBezTo>
                  <a:cubicBezTo>
                    <a:pt x="4527" y="3499"/>
                    <a:pt x="4588" y="3613"/>
                    <a:pt x="4745" y="3545"/>
                  </a:cubicBezTo>
                  <a:cubicBezTo>
                    <a:pt x="4897" y="3479"/>
                    <a:pt x="4921" y="3358"/>
                    <a:pt x="4949" y="3237"/>
                  </a:cubicBezTo>
                  <a:cubicBezTo>
                    <a:pt x="4967" y="3161"/>
                    <a:pt x="5013" y="3163"/>
                    <a:pt x="5000" y="3103"/>
                  </a:cubicBezTo>
                  <a:cubicBezTo>
                    <a:pt x="4986" y="3040"/>
                    <a:pt x="4950" y="3077"/>
                    <a:pt x="4877" y="3041"/>
                  </a:cubicBezTo>
                  <a:cubicBezTo>
                    <a:pt x="4749" y="2977"/>
                    <a:pt x="4697" y="2895"/>
                    <a:pt x="4534" y="2965"/>
                  </a:cubicBezTo>
                  <a:cubicBezTo>
                    <a:pt x="4437" y="3006"/>
                    <a:pt x="4397" y="3112"/>
                    <a:pt x="4344" y="3190"/>
                  </a:cubicBezTo>
                  <a:cubicBezTo>
                    <a:pt x="4293" y="3268"/>
                    <a:pt x="4174" y="3179"/>
                    <a:pt x="4238" y="3117"/>
                  </a:cubicBezTo>
                  <a:cubicBezTo>
                    <a:pt x="4301" y="3055"/>
                    <a:pt x="4440" y="2913"/>
                    <a:pt x="4424" y="2776"/>
                  </a:cubicBezTo>
                  <a:cubicBezTo>
                    <a:pt x="4408" y="2639"/>
                    <a:pt x="4285" y="2539"/>
                    <a:pt x="4211" y="2481"/>
                  </a:cubicBezTo>
                  <a:cubicBezTo>
                    <a:pt x="4140" y="2425"/>
                    <a:pt x="4202" y="2359"/>
                    <a:pt x="4110" y="2348"/>
                  </a:cubicBezTo>
                  <a:cubicBezTo>
                    <a:pt x="4110" y="2347"/>
                    <a:pt x="4110" y="2347"/>
                    <a:pt x="4110" y="2347"/>
                  </a:cubicBezTo>
                  <a:cubicBezTo>
                    <a:pt x="4108" y="2348"/>
                    <a:pt x="4107" y="2348"/>
                    <a:pt x="4106" y="2348"/>
                  </a:cubicBezTo>
                  <a:cubicBezTo>
                    <a:pt x="4104" y="2348"/>
                    <a:pt x="4103" y="2348"/>
                    <a:pt x="4101" y="2347"/>
                  </a:cubicBezTo>
                  <a:cubicBezTo>
                    <a:pt x="4101" y="2348"/>
                    <a:pt x="4101" y="2348"/>
                    <a:pt x="4101" y="2348"/>
                  </a:cubicBezTo>
                  <a:cubicBezTo>
                    <a:pt x="4010" y="2359"/>
                    <a:pt x="4071" y="2425"/>
                    <a:pt x="4000" y="2481"/>
                  </a:cubicBezTo>
                  <a:cubicBezTo>
                    <a:pt x="3927" y="2539"/>
                    <a:pt x="3803" y="2639"/>
                    <a:pt x="3787" y="2776"/>
                  </a:cubicBezTo>
                  <a:cubicBezTo>
                    <a:pt x="3772" y="2913"/>
                    <a:pt x="3910" y="3055"/>
                    <a:pt x="3974" y="3117"/>
                  </a:cubicBezTo>
                  <a:cubicBezTo>
                    <a:pt x="4038" y="3179"/>
                    <a:pt x="3919" y="3268"/>
                    <a:pt x="3867" y="3190"/>
                  </a:cubicBezTo>
                  <a:cubicBezTo>
                    <a:pt x="3815" y="3112"/>
                    <a:pt x="3775" y="3006"/>
                    <a:pt x="3677" y="2965"/>
                  </a:cubicBezTo>
                  <a:cubicBezTo>
                    <a:pt x="3514" y="2895"/>
                    <a:pt x="3462" y="2977"/>
                    <a:pt x="3334" y="3041"/>
                  </a:cubicBezTo>
                  <a:cubicBezTo>
                    <a:pt x="3262" y="3077"/>
                    <a:pt x="3225" y="3040"/>
                    <a:pt x="3212" y="3103"/>
                  </a:cubicBezTo>
                  <a:cubicBezTo>
                    <a:pt x="3199" y="3163"/>
                    <a:pt x="3244" y="3161"/>
                    <a:pt x="3262" y="3237"/>
                  </a:cubicBezTo>
                  <a:cubicBezTo>
                    <a:pt x="3291" y="3358"/>
                    <a:pt x="3314" y="3479"/>
                    <a:pt x="3466" y="354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000000"/>
                </a:solidFill>
              </a:endParaRPr>
            </a:p>
          </p:txBody>
        </p:sp>
        <p:sp>
          <p:nvSpPr>
            <p:cNvPr id="1032" name="Freeform 13"/>
            <p:cNvSpPr>
              <a:spLocks noChangeAspect="1" noEditPoints="1"/>
            </p:cNvSpPr>
            <p:nvPr/>
          </p:nvSpPr>
          <p:spPr bwMode="gray">
            <a:xfrm>
              <a:off x="-10395" y="-17929"/>
              <a:ext cx="26618" cy="28355"/>
            </a:xfrm>
            <a:custGeom>
              <a:avLst/>
              <a:gdLst>
                <a:gd name="T0" fmla="*/ 5202 w 11268"/>
                <a:gd name="T1" fmla="*/ 20648 h 11991"/>
                <a:gd name="T2" fmla="*/ 4446 w 11268"/>
                <a:gd name="T3" fmla="*/ 24151 h 11991"/>
                <a:gd name="T4" fmla="*/ 4484 w 11268"/>
                <a:gd name="T5" fmla="*/ 25527 h 11991"/>
                <a:gd name="T6" fmla="*/ 22666 w 11268"/>
                <a:gd name="T7" fmla="*/ 23491 h 11991"/>
                <a:gd name="T8" fmla="*/ 22524 w 11268"/>
                <a:gd name="T9" fmla="*/ 23805 h 11991"/>
                <a:gd name="T10" fmla="*/ 24079 w 11268"/>
                <a:gd name="T11" fmla="*/ 19301 h 11991"/>
                <a:gd name="T12" fmla="*/ 19711 w 11268"/>
                <a:gd name="T13" fmla="*/ 17782 h 11991"/>
                <a:gd name="T14" fmla="*/ 22328 w 11268"/>
                <a:gd name="T15" fmla="*/ 21441 h 11991"/>
                <a:gd name="T16" fmla="*/ 18997 w 11268"/>
                <a:gd name="T17" fmla="*/ 17314 h 11991"/>
                <a:gd name="T18" fmla="*/ 21213 w 11268"/>
                <a:gd name="T19" fmla="*/ 14032 h 11991"/>
                <a:gd name="T20" fmla="*/ 13987 w 11268"/>
                <a:gd name="T21" fmla="*/ 14266 h 11991"/>
                <a:gd name="T22" fmla="*/ 14384 w 11268"/>
                <a:gd name="T23" fmla="*/ 11001 h 11991"/>
                <a:gd name="T24" fmla="*/ 11880 w 11268"/>
                <a:gd name="T25" fmla="*/ 12027 h 11991"/>
                <a:gd name="T26" fmla="*/ 11112 w 11268"/>
                <a:gd name="T27" fmla="*/ 11393 h 11991"/>
                <a:gd name="T28" fmla="*/ 11041 w 11268"/>
                <a:gd name="T29" fmla="*/ 10090 h 11991"/>
                <a:gd name="T30" fmla="*/ 12700 w 11268"/>
                <a:gd name="T31" fmla="*/ 9610 h 11991"/>
                <a:gd name="T32" fmla="*/ 13944 w 11268"/>
                <a:gd name="T33" fmla="*/ 7491 h 11991"/>
                <a:gd name="T34" fmla="*/ 15742 w 11268"/>
                <a:gd name="T35" fmla="*/ 6808 h 11991"/>
                <a:gd name="T36" fmla="*/ 16295 w 11268"/>
                <a:gd name="T37" fmla="*/ 6449 h 11991"/>
                <a:gd name="T38" fmla="*/ 16451 w 11268"/>
                <a:gd name="T39" fmla="*/ 8480 h 11991"/>
                <a:gd name="T40" fmla="*/ 16411 w 11268"/>
                <a:gd name="T41" fmla="*/ 10781 h 11991"/>
                <a:gd name="T42" fmla="*/ 16734 w 11268"/>
                <a:gd name="T43" fmla="*/ 10908 h 11991"/>
                <a:gd name="T44" fmla="*/ 17119 w 11268"/>
                <a:gd name="T45" fmla="*/ 7837 h 11991"/>
                <a:gd name="T46" fmla="*/ 17348 w 11268"/>
                <a:gd name="T47" fmla="*/ 5952 h 11991"/>
                <a:gd name="T48" fmla="*/ 17202 w 11268"/>
                <a:gd name="T49" fmla="*/ 2840 h 11991"/>
                <a:gd name="T50" fmla="*/ 14419 w 11268"/>
                <a:gd name="T51" fmla="*/ 2194 h 11991"/>
                <a:gd name="T52" fmla="*/ 12291 w 11268"/>
                <a:gd name="T53" fmla="*/ 608 h 11991"/>
                <a:gd name="T54" fmla="*/ 12307 w 11268"/>
                <a:gd name="T55" fmla="*/ 4311 h 11991"/>
                <a:gd name="T56" fmla="*/ 13836 w 11268"/>
                <a:gd name="T57" fmla="*/ 4339 h 11991"/>
                <a:gd name="T58" fmla="*/ 9331 w 11268"/>
                <a:gd name="T59" fmla="*/ 5753 h 11991"/>
                <a:gd name="T60" fmla="*/ 8289 w 11268"/>
                <a:gd name="T61" fmla="*/ 14167 h 11991"/>
                <a:gd name="T62" fmla="*/ 3298 w 11268"/>
                <a:gd name="T63" fmla="*/ 10563 h 11991"/>
                <a:gd name="T64" fmla="*/ 3085 w 11268"/>
                <a:gd name="T65" fmla="*/ 21675 h 11991"/>
                <a:gd name="T66" fmla="*/ 13070 w 11268"/>
                <a:gd name="T67" fmla="*/ 19379 h 11991"/>
                <a:gd name="T68" fmla="*/ 13134 w 11268"/>
                <a:gd name="T69" fmla="*/ 16647 h 11991"/>
                <a:gd name="T70" fmla="*/ 17242 w 11268"/>
                <a:gd name="T71" fmla="*/ 17135 h 11991"/>
                <a:gd name="T72" fmla="*/ 16904 w 11268"/>
                <a:gd name="T73" fmla="*/ 2653 h 11991"/>
                <a:gd name="T74" fmla="*/ 16189 w 11268"/>
                <a:gd name="T75" fmla="*/ 4687 h 11991"/>
                <a:gd name="T76" fmla="*/ 15898 w 11268"/>
                <a:gd name="T77" fmla="*/ 2779 h 11991"/>
                <a:gd name="T78" fmla="*/ 15121 w 11268"/>
                <a:gd name="T79" fmla="*/ 2724 h 11991"/>
                <a:gd name="T80" fmla="*/ 10751 w 11268"/>
                <a:gd name="T81" fmla="*/ 2828 h 11991"/>
                <a:gd name="T82" fmla="*/ 12619 w 11268"/>
                <a:gd name="T83" fmla="*/ 598 h 11991"/>
                <a:gd name="T84" fmla="*/ 12990 w 11268"/>
                <a:gd name="T85" fmla="*/ 2762 h 11991"/>
                <a:gd name="T86" fmla="*/ 13507 w 11268"/>
                <a:gd name="T87" fmla="*/ 2199 h 11991"/>
                <a:gd name="T88" fmla="*/ 9246 w 11268"/>
                <a:gd name="T89" fmla="*/ 10863 h 11991"/>
                <a:gd name="T90" fmla="*/ 12220 w 11268"/>
                <a:gd name="T91" fmla="*/ 6510 h 11991"/>
                <a:gd name="T92" fmla="*/ 11287 w 11268"/>
                <a:gd name="T93" fmla="*/ 9468 h 11991"/>
                <a:gd name="T94" fmla="*/ 9362 w 11268"/>
                <a:gd name="T95" fmla="*/ 10159 h 11991"/>
                <a:gd name="T96" fmla="*/ 16803 w 11268"/>
                <a:gd name="T97" fmla="*/ 18617 h 11991"/>
                <a:gd name="T98" fmla="*/ 15404 w 11268"/>
                <a:gd name="T99" fmla="*/ 19171 h 11991"/>
                <a:gd name="T100" fmla="*/ 4519 w 11268"/>
                <a:gd name="T101" fmla="*/ 13462 h 11991"/>
                <a:gd name="T102" fmla="*/ 2643 w 11268"/>
                <a:gd name="T103" fmla="*/ 18977 h 11991"/>
                <a:gd name="T104" fmla="*/ 9978 w 11268"/>
                <a:gd name="T105" fmla="*/ 16472 h 11991"/>
                <a:gd name="T106" fmla="*/ 15848 w 11268"/>
                <a:gd name="T107" fmla="*/ 14351 h 11991"/>
                <a:gd name="T108" fmla="*/ 15310 w 11268"/>
                <a:gd name="T109" fmla="*/ 12391 h 11991"/>
                <a:gd name="T110" fmla="*/ 22142 w 11268"/>
                <a:gd name="T111" fmla="*/ 12460 h 11991"/>
                <a:gd name="T112" fmla="*/ 17339 w 11268"/>
                <a:gd name="T113" fmla="*/ 9610 h 11991"/>
                <a:gd name="T114" fmla="*/ 10904 w 11268"/>
                <a:gd name="T115" fmla="*/ 8314 h 11991"/>
                <a:gd name="T116" fmla="*/ 11707 w 11268"/>
                <a:gd name="T117" fmla="*/ 7539 h 11991"/>
                <a:gd name="T118" fmla="*/ 10387 w 11268"/>
                <a:gd name="T119" fmla="*/ 7416 h 1199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268"/>
                <a:gd name="T181" fmla="*/ 0 h 11991"/>
                <a:gd name="T182" fmla="*/ 11268 w 11268"/>
                <a:gd name="T183" fmla="*/ 11991 h 1199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268" h="11991">
                  <a:moveTo>
                    <a:pt x="2191" y="8553"/>
                  </a:moveTo>
                  <a:cubicBezTo>
                    <a:pt x="2256" y="8641"/>
                    <a:pt x="2443" y="8820"/>
                    <a:pt x="2593" y="8666"/>
                  </a:cubicBezTo>
                  <a:cubicBezTo>
                    <a:pt x="2586" y="9211"/>
                    <a:pt x="2586" y="9211"/>
                    <a:pt x="2586" y="9211"/>
                  </a:cubicBezTo>
                  <a:cubicBezTo>
                    <a:pt x="2545" y="9259"/>
                    <a:pt x="2330" y="9350"/>
                    <a:pt x="2162" y="9178"/>
                  </a:cubicBezTo>
                  <a:cubicBezTo>
                    <a:pt x="2033" y="9047"/>
                    <a:pt x="2015" y="8871"/>
                    <a:pt x="2052" y="8765"/>
                  </a:cubicBezTo>
                  <a:cubicBezTo>
                    <a:pt x="2088" y="8659"/>
                    <a:pt x="2191" y="8553"/>
                    <a:pt x="2191" y="8553"/>
                  </a:cubicBezTo>
                  <a:close/>
                  <a:moveTo>
                    <a:pt x="2202" y="8732"/>
                  </a:moveTo>
                  <a:cubicBezTo>
                    <a:pt x="2202" y="8732"/>
                    <a:pt x="2088" y="8941"/>
                    <a:pt x="2256" y="9120"/>
                  </a:cubicBezTo>
                  <a:cubicBezTo>
                    <a:pt x="2319" y="9186"/>
                    <a:pt x="2476" y="9186"/>
                    <a:pt x="2549" y="9135"/>
                  </a:cubicBezTo>
                  <a:cubicBezTo>
                    <a:pt x="2545" y="8864"/>
                    <a:pt x="2545" y="8864"/>
                    <a:pt x="2545" y="8864"/>
                  </a:cubicBezTo>
                  <a:cubicBezTo>
                    <a:pt x="2545" y="8864"/>
                    <a:pt x="2451" y="8904"/>
                    <a:pt x="2381" y="8879"/>
                  </a:cubicBezTo>
                  <a:cubicBezTo>
                    <a:pt x="2263" y="8835"/>
                    <a:pt x="2202" y="8732"/>
                    <a:pt x="2202" y="8732"/>
                  </a:cubicBezTo>
                  <a:close/>
                  <a:moveTo>
                    <a:pt x="2578" y="10532"/>
                  </a:moveTo>
                  <a:cubicBezTo>
                    <a:pt x="2545" y="10537"/>
                    <a:pt x="2545" y="10537"/>
                    <a:pt x="2545" y="10537"/>
                  </a:cubicBezTo>
                  <a:cubicBezTo>
                    <a:pt x="2507" y="11085"/>
                    <a:pt x="2348" y="11272"/>
                    <a:pt x="2277" y="11327"/>
                  </a:cubicBezTo>
                  <a:cubicBezTo>
                    <a:pt x="1967" y="11565"/>
                    <a:pt x="1975" y="11991"/>
                    <a:pt x="1865" y="11865"/>
                  </a:cubicBezTo>
                  <a:cubicBezTo>
                    <a:pt x="1100" y="10985"/>
                    <a:pt x="2129" y="10444"/>
                    <a:pt x="2211" y="10367"/>
                  </a:cubicBezTo>
                  <a:cubicBezTo>
                    <a:pt x="2229" y="10350"/>
                    <a:pt x="2150" y="10205"/>
                    <a:pt x="2096" y="10252"/>
                  </a:cubicBezTo>
                  <a:cubicBezTo>
                    <a:pt x="1912" y="10408"/>
                    <a:pt x="1715" y="10304"/>
                    <a:pt x="1682" y="10265"/>
                  </a:cubicBezTo>
                  <a:cubicBezTo>
                    <a:pt x="1429" y="9975"/>
                    <a:pt x="1756" y="9720"/>
                    <a:pt x="1756" y="9720"/>
                  </a:cubicBezTo>
                  <a:cubicBezTo>
                    <a:pt x="1939" y="10086"/>
                    <a:pt x="2529" y="9555"/>
                    <a:pt x="2584" y="9467"/>
                  </a:cubicBezTo>
                  <a:cubicBezTo>
                    <a:pt x="2584" y="9467"/>
                    <a:pt x="2584" y="9467"/>
                    <a:pt x="2584" y="9467"/>
                  </a:cubicBezTo>
                  <a:lnTo>
                    <a:pt x="2578" y="10532"/>
                  </a:lnTo>
                  <a:close/>
                  <a:moveTo>
                    <a:pt x="1882" y="10213"/>
                  </a:moveTo>
                  <a:cubicBezTo>
                    <a:pt x="2074" y="10235"/>
                    <a:pt x="2538" y="9884"/>
                    <a:pt x="2540" y="9775"/>
                  </a:cubicBezTo>
                  <a:cubicBezTo>
                    <a:pt x="2541" y="9696"/>
                    <a:pt x="2479" y="9722"/>
                    <a:pt x="2470" y="9729"/>
                  </a:cubicBezTo>
                  <a:cubicBezTo>
                    <a:pt x="2068" y="10056"/>
                    <a:pt x="1882" y="9975"/>
                    <a:pt x="1835" y="9947"/>
                  </a:cubicBezTo>
                  <a:cubicBezTo>
                    <a:pt x="1760" y="9903"/>
                    <a:pt x="1744" y="9860"/>
                    <a:pt x="1744" y="9860"/>
                  </a:cubicBezTo>
                  <a:cubicBezTo>
                    <a:pt x="1646" y="9986"/>
                    <a:pt x="1650" y="10187"/>
                    <a:pt x="1882" y="10213"/>
                  </a:cubicBezTo>
                  <a:close/>
                  <a:moveTo>
                    <a:pt x="2249" y="10150"/>
                  </a:moveTo>
                  <a:cubicBezTo>
                    <a:pt x="2263" y="10178"/>
                    <a:pt x="2299" y="10286"/>
                    <a:pt x="2337" y="10293"/>
                  </a:cubicBezTo>
                  <a:cubicBezTo>
                    <a:pt x="2400" y="10304"/>
                    <a:pt x="2555" y="10125"/>
                    <a:pt x="2565" y="10071"/>
                  </a:cubicBezTo>
                  <a:cubicBezTo>
                    <a:pt x="2578" y="9991"/>
                    <a:pt x="2537" y="9940"/>
                    <a:pt x="2513" y="9964"/>
                  </a:cubicBezTo>
                  <a:cubicBezTo>
                    <a:pt x="2384" y="10087"/>
                    <a:pt x="2249" y="10150"/>
                    <a:pt x="2249" y="10150"/>
                  </a:cubicBezTo>
                  <a:close/>
                  <a:moveTo>
                    <a:pt x="2441" y="10400"/>
                  </a:moveTo>
                  <a:cubicBezTo>
                    <a:pt x="2337" y="10561"/>
                    <a:pt x="2118" y="10521"/>
                    <a:pt x="1898" y="10795"/>
                  </a:cubicBezTo>
                  <a:cubicBezTo>
                    <a:pt x="1800" y="10917"/>
                    <a:pt x="1619" y="11357"/>
                    <a:pt x="1821" y="11618"/>
                  </a:cubicBezTo>
                  <a:cubicBezTo>
                    <a:pt x="1860" y="11667"/>
                    <a:pt x="1958" y="11448"/>
                    <a:pt x="1985" y="11409"/>
                  </a:cubicBezTo>
                  <a:cubicBezTo>
                    <a:pt x="2012" y="11371"/>
                    <a:pt x="2280" y="11178"/>
                    <a:pt x="2359" y="10970"/>
                  </a:cubicBezTo>
                  <a:cubicBezTo>
                    <a:pt x="2436" y="10767"/>
                    <a:pt x="2422" y="10596"/>
                    <a:pt x="2474" y="10521"/>
                  </a:cubicBezTo>
                  <a:cubicBezTo>
                    <a:pt x="2535" y="10433"/>
                    <a:pt x="2513" y="10290"/>
                    <a:pt x="2441" y="10400"/>
                  </a:cubicBezTo>
                  <a:close/>
                  <a:moveTo>
                    <a:pt x="8459" y="11824"/>
                  </a:moveTo>
                  <a:cubicBezTo>
                    <a:pt x="8613" y="11810"/>
                    <a:pt x="8750" y="11631"/>
                    <a:pt x="8871" y="11393"/>
                  </a:cubicBezTo>
                  <a:cubicBezTo>
                    <a:pt x="8871" y="11393"/>
                    <a:pt x="9219" y="11755"/>
                    <a:pt x="9526" y="11925"/>
                  </a:cubicBezTo>
                  <a:cubicBezTo>
                    <a:pt x="9535" y="11930"/>
                    <a:pt x="9555" y="11950"/>
                    <a:pt x="9562" y="11931"/>
                  </a:cubicBezTo>
                  <a:cubicBezTo>
                    <a:pt x="9825" y="11206"/>
                    <a:pt x="9408" y="10680"/>
                    <a:pt x="9408" y="10680"/>
                  </a:cubicBezTo>
                  <a:cubicBezTo>
                    <a:pt x="9408" y="10680"/>
                    <a:pt x="9672" y="10584"/>
                    <a:pt x="9710" y="10391"/>
                  </a:cubicBezTo>
                  <a:cubicBezTo>
                    <a:pt x="9765" y="10115"/>
                    <a:pt x="9595" y="9934"/>
                    <a:pt x="9595" y="9934"/>
                  </a:cubicBezTo>
                  <a:cubicBezTo>
                    <a:pt x="9530" y="9912"/>
                    <a:pt x="9342" y="10139"/>
                    <a:pt x="9115" y="9884"/>
                  </a:cubicBezTo>
                  <a:cubicBezTo>
                    <a:pt x="8790" y="9521"/>
                    <a:pt x="8805" y="9272"/>
                    <a:pt x="8810" y="9231"/>
                  </a:cubicBezTo>
                  <a:cubicBezTo>
                    <a:pt x="8810" y="9231"/>
                    <a:pt x="9038" y="9229"/>
                    <a:pt x="9151" y="9017"/>
                  </a:cubicBezTo>
                  <a:cubicBezTo>
                    <a:pt x="9384" y="8578"/>
                    <a:pt x="9004" y="8324"/>
                    <a:pt x="9002" y="8389"/>
                  </a:cubicBezTo>
                  <a:cubicBezTo>
                    <a:pt x="9000" y="8524"/>
                    <a:pt x="8756" y="8864"/>
                    <a:pt x="8196" y="8019"/>
                  </a:cubicBezTo>
                  <a:cubicBezTo>
                    <a:pt x="8097" y="8162"/>
                    <a:pt x="8097" y="8162"/>
                    <a:pt x="8097" y="8162"/>
                  </a:cubicBezTo>
                  <a:cubicBezTo>
                    <a:pt x="8511" y="8531"/>
                    <a:pt x="8511" y="8531"/>
                    <a:pt x="8511" y="8531"/>
                  </a:cubicBezTo>
                  <a:cubicBezTo>
                    <a:pt x="8511" y="8531"/>
                    <a:pt x="8809" y="8862"/>
                    <a:pt x="9051" y="8579"/>
                  </a:cubicBezTo>
                  <a:cubicBezTo>
                    <a:pt x="9067" y="8561"/>
                    <a:pt x="9140" y="8691"/>
                    <a:pt x="9131" y="8836"/>
                  </a:cubicBezTo>
                  <a:cubicBezTo>
                    <a:pt x="9123" y="8968"/>
                    <a:pt x="8945" y="9205"/>
                    <a:pt x="8766" y="9097"/>
                  </a:cubicBezTo>
                  <a:cubicBezTo>
                    <a:pt x="8594" y="8993"/>
                    <a:pt x="8761" y="9629"/>
                    <a:pt x="8942" y="9826"/>
                  </a:cubicBezTo>
                  <a:cubicBezTo>
                    <a:pt x="9008" y="9898"/>
                    <a:pt x="9230" y="10227"/>
                    <a:pt x="9535" y="10067"/>
                  </a:cubicBezTo>
                  <a:cubicBezTo>
                    <a:pt x="9612" y="10026"/>
                    <a:pt x="9858" y="10510"/>
                    <a:pt x="9194" y="10595"/>
                  </a:cubicBezTo>
                  <a:cubicBezTo>
                    <a:pt x="9036" y="10615"/>
                    <a:pt x="9724" y="10876"/>
                    <a:pt x="9529" y="11741"/>
                  </a:cubicBezTo>
                  <a:cubicBezTo>
                    <a:pt x="9510" y="11826"/>
                    <a:pt x="9285" y="11603"/>
                    <a:pt x="9189" y="11541"/>
                  </a:cubicBezTo>
                  <a:cubicBezTo>
                    <a:pt x="8725" y="11242"/>
                    <a:pt x="8871" y="10933"/>
                    <a:pt x="8802" y="10935"/>
                  </a:cubicBezTo>
                  <a:cubicBezTo>
                    <a:pt x="8712" y="10938"/>
                    <a:pt x="8873" y="11606"/>
                    <a:pt x="8503" y="11560"/>
                  </a:cubicBezTo>
                  <a:lnTo>
                    <a:pt x="8459" y="11824"/>
                  </a:lnTo>
                  <a:close/>
                  <a:moveTo>
                    <a:pt x="8053" y="7235"/>
                  </a:moveTo>
                  <a:cubicBezTo>
                    <a:pt x="8103" y="7257"/>
                    <a:pt x="8530" y="7163"/>
                    <a:pt x="8761" y="7328"/>
                  </a:cubicBezTo>
                  <a:cubicBezTo>
                    <a:pt x="9142" y="7600"/>
                    <a:pt x="9430" y="7849"/>
                    <a:pt x="9803" y="7745"/>
                  </a:cubicBezTo>
                  <a:cubicBezTo>
                    <a:pt x="10221" y="7628"/>
                    <a:pt x="10143" y="7333"/>
                    <a:pt x="10077" y="7235"/>
                  </a:cubicBezTo>
                  <a:cubicBezTo>
                    <a:pt x="10062" y="7211"/>
                    <a:pt x="10571" y="7229"/>
                    <a:pt x="10434" y="7750"/>
                  </a:cubicBezTo>
                  <a:cubicBezTo>
                    <a:pt x="10392" y="7909"/>
                    <a:pt x="10236" y="8003"/>
                    <a:pt x="10193" y="8162"/>
                  </a:cubicBezTo>
                  <a:cubicBezTo>
                    <a:pt x="10193" y="8162"/>
                    <a:pt x="10451" y="8116"/>
                    <a:pt x="10725" y="8217"/>
                  </a:cubicBezTo>
                  <a:cubicBezTo>
                    <a:pt x="10977" y="8310"/>
                    <a:pt x="11098" y="8606"/>
                    <a:pt x="11235" y="8743"/>
                  </a:cubicBezTo>
                  <a:cubicBezTo>
                    <a:pt x="11268" y="8776"/>
                    <a:pt x="11128" y="8712"/>
                    <a:pt x="10972" y="8760"/>
                  </a:cubicBezTo>
                  <a:cubicBezTo>
                    <a:pt x="10845" y="8798"/>
                    <a:pt x="10736" y="8930"/>
                    <a:pt x="10467" y="8875"/>
                  </a:cubicBezTo>
                  <a:cubicBezTo>
                    <a:pt x="10094" y="8798"/>
                    <a:pt x="10155" y="8709"/>
                    <a:pt x="9940" y="8584"/>
                  </a:cubicBezTo>
                  <a:cubicBezTo>
                    <a:pt x="9809" y="8507"/>
                    <a:pt x="9781" y="8666"/>
                    <a:pt x="9798" y="8699"/>
                  </a:cubicBezTo>
                  <a:cubicBezTo>
                    <a:pt x="9836" y="8777"/>
                    <a:pt x="9968" y="8890"/>
                    <a:pt x="9968" y="9039"/>
                  </a:cubicBezTo>
                  <a:cubicBezTo>
                    <a:pt x="9968" y="9303"/>
                    <a:pt x="9792" y="9489"/>
                    <a:pt x="9726" y="9528"/>
                  </a:cubicBezTo>
                  <a:cubicBezTo>
                    <a:pt x="9726" y="9528"/>
                    <a:pt x="9300" y="9340"/>
                    <a:pt x="9364" y="8683"/>
                  </a:cubicBezTo>
                  <a:cubicBezTo>
                    <a:pt x="9378" y="8547"/>
                    <a:pt x="9199" y="8336"/>
                    <a:pt x="9051" y="8184"/>
                  </a:cubicBezTo>
                  <a:cubicBezTo>
                    <a:pt x="8892" y="8019"/>
                    <a:pt x="8732" y="7949"/>
                    <a:pt x="8694" y="7899"/>
                  </a:cubicBezTo>
                  <a:cubicBezTo>
                    <a:pt x="8472" y="7615"/>
                    <a:pt x="8344" y="7520"/>
                    <a:pt x="8344" y="7520"/>
                  </a:cubicBezTo>
                  <a:cubicBezTo>
                    <a:pt x="8273" y="7959"/>
                    <a:pt x="7970" y="8063"/>
                    <a:pt x="7796" y="7970"/>
                  </a:cubicBezTo>
                  <a:cubicBezTo>
                    <a:pt x="7631" y="7882"/>
                    <a:pt x="7653" y="7630"/>
                    <a:pt x="7653" y="7630"/>
                  </a:cubicBezTo>
                  <a:cubicBezTo>
                    <a:pt x="7993" y="7717"/>
                    <a:pt x="8031" y="7295"/>
                    <a:pt x="7933" y="7207"/>
                  </a:cubicBezTo>
                  <a:cubicBezTo>
                    <a:pt x="7933" y="7207"/>
                    <a:pt x="7963" y="7195"/>
                    <a:pt x="8053" y="7235"/>
                  </a:cubicBezTo>
                  <a:close/>
                  <a:moveTo>
                    <a:pt x="8042" y="7322"/>
                  </a:moveTo>
                  <a:cubicBezTo>
                    <a:pt x="8097" y="7613"/>
                    <a:pt x="7905" y="7701"/>
                    <a:pt x="7762" y="7734"/>
                  </a:cubicBezTo>
                  <a:cubicBezTo>
                    <a:pt x="7762" y="7734"/>
                    <a:pt x="7764" y="7933"/>
                    <a:pt x="7960" y="7904"/>
                  </a:cubicBezTo>
                  <a:cubicBezTo>
                    <a:pt x="8108" y="7882"/>
                    <a:pt x="8218" y="7876"/>
                    <a:pt x="8218" y="7438"/>
                  </a:cubicBezTo>
                  <a:cubicBezTo>
                    <a:pt x="8333" y="7427"/>
                    <a:pt x="8333" y="7427"/>
                    <a:pt x="8333" y="7427"/>
                  </a:cubicBezTo>
                  <a:cubicBezTo>
                    <a:pt x="8382" y="7394"/>
                    <a:pt x="8629" y="7715"/>
                    <a:pt x="8742" y="7789"/>
                  </a:cubicBezTo>
                  <a:cubicBezTo>
                    <a:pt x="8854" y="7863"/>
                    <a:pt x="9256" y="8222"/>
                    <a:pt x="9359" y="8387"/>
                  </a:cubicBezTo>
                  <a:cubicBezTo>
                    <a:pt x="9545" y="8683"/>
                    <a:pt x="9396" y="8858"/>
                    <a:pt x="9452" y="9067"/>
                  </a:cubicBezTo>
                  <a:cubicBezTo>
                    <a:pt x="9490" y="9210"/>
                    <a:pt x="9634" y="9409"/>
                    <a:pt x="9699" y="9396"/>
                  </a:cubicBezTo>
                  <a:cubicBezTo>
                    <a:pt x="9781" y="9379"/>
                    <a:pt x="9924" y="9072"/>
                    <a:pt x="9792" y="8913"/>
                  </a:cubicBezTo>
                  <a:cubicBezTo>
                    <a:pt x="9696" y="8797"/>
                    <a:pt x="9556" y="8562"/>
                    <a:pt x="9792" y="8480"/>
                  </a:cubicBezTo>
                  <a:cubicBezTo>
                    <a:pt x="9992" y="8410"/>
                    <a:pt x="10224" y="8661"/>
                    <a:pt x="10368" y="8738"/>
                  </a:cubicBezTo>
                  <a:cubicBezTo>
                    <a:pt x="10648" y="8886"/>
                    <a:pt x="10917" y="8716"/>
                    <a:pt x="11005" y="8639"/>
                  </a:cubicBezTo>
                  <a:cubicBezTo>
                    <a:pt x="11005" y="8639"/>
                    <a:pt x="10906" y="8392"/>
                    <a:pt x="10593" y="8260"/>
                  </a:cubicBezTo>
                  <a:cubicBezTo>
                    <a:pt x="10435" y="8194"/>
                    <a:pt x="10143" y="8228"/>
                    <a:pt x="10143" y="8228"/>
                  </a:cubicBezTo>
                  <a:cubicBezTo>
                    <a:pt x="9929" y="8189"/>
                    <a:pt x="10272" y="7903"/>
                    <a:pt x="10330" y="7777"/>
                  </a:cubicBezTo>
                  <a:cubicBezTo>
                    <a:pt x="10456" y="7503"/>
                    <a:pt x="10248" y="7366"/>
                    <a:pt x="10248" y="7366"/>
                  </a:cubicBezTo>
                  <a:cubicBezTo>
                    <a:pt x="10248" y="7509"/>
                    <a:pt x="10155" y="7899"/>
                    <a:pt x="9567" y="7844"/>
                  </a:cubicBezTo>
                  <a:cubicBezTo>
                    <a:pt x="9101" y="7800"/>
                    <a:pt x="8838" y="7399"/>
                    <a:pt x="8602" y="7339"/>
                  </a:cubicBezTo>
                  <a:cubicBezTo>
                    <a:pt x="8465" y="7304"/>
                    <a:pt x="8042" y="7322"/>
                    <a:pt x="8042" y="7322"/>
                  </a:cubicBezTo>
                  <a:close/>
                  <a:moveTo>
                    <a:pt x="10217" y="5450"/>
                  </a:moveTo>
                  <a:cubicBezTo>
                    <a:pt x="10634" y="5043"/>
                    <a:pt x="10547" y="4667"/>
                    <a:pt x="10434" y="4479"/>
                  </a:cubicBezTo>
                  <a:cubicBezTo>
                    <a:pt x="10296" y="4248"/>
                    <a:pt x="10302" y="4038"/>
                    <a:pt x="10301" y="4038"/>
                  </a:cubicBezTo>
                  <a:cubicBezTo>
                    <a:pt x="10193" y="4183"/>
                    <a:pt x="10039" y="4238"/>
                    <a:pt x="9926" y="4338"/>
                  </a:cubicBezTo>
                  <a:cubicBezTo>
                    <a:pt x="9802" y="4450"/>
                    <a:pt x="9791" y="4519"/>
                    <a:pt x="9785" y="4512"/>
                  </a:cubicBezTo>
                  <a:cubicBezTo>
                    <a:pt x="9694" y="4414"/>
                    <a:pt x="9669" y="4336"/>
                    <a:pt x="9495" y="4166"/>
                  </a:cubicBezTo>
                  <a:cubicBezTo>
                    <a:pt x="9400" y="4073"/>
                    <a:pt x="9201" y="3972"/>
                    <a:pt x="8874" y="4032"/>
                  </a:cubicBezTo>
                  <a:cubicBezTo>
                    <a:pt x="8667" y="4071"/>
                    <a:pt x="8505" y="3956"/>
                    <a:pt x="8505" y="3956"/>
                  </a:cubicBezTo>
                  <a:cubicBezTo>
                    <a:pt x="8571" y="4352"/>
                    <a:pt x="8478" y="4657"/>
                    <a:pt x="8612" y="4887"/>
                  </a:cubicBezTo>
                  <a:cubicBezTo>
                    <a:pt x="8752" y="5127"/>
                    <a:pt x="8952" y="5185"/>
                    <a:pt x="8950" y="5189"/>
                  </a:cubicBezTo>
                  <a:cubicBezTo>
                    <a:pt x="8767" y="5460"/>
                    <a:pt x="8492" y="5637"/>
                    <a:pt x="8492" y="5637"/>
                  </a:cubicBezTo>
                  <a:cubicBezTo>
                    <a:pt x="8586" y="5721"/>
                    <a:pt x="8752" y="5873"/>
                    <a:pt x="8980" y="5934"/>
                  </a:cubicBezTo>
                  <a:cubicBezTo>
                    <a:pt x="9120" y="5971"/>
                    <a:pt x="9300" y="5951"/>
                    <a:pt x="9443" y="5948"/>
                  </a:cubicBezTo>
                  <a:cubicBezTo>
                    <a:pt x="9442" y="5949"/>
                    <a:pt x="9442" y="5950"/>
                    <a:pt x="9441" y="5951"/>
                  </a:cubicBezTo>
                  <a:cubicBezTo>
                    <a:pt x="9112" y="6587"/>
                    <a:pt x="7790" y="6828"/>
                    <a:pt x="7274" y="6000"/>
                  </a:cubicBezTo>
                  <a:cubicBezTo>
                    <a:pt x="7274" y="6000"/>
                    <a:pt x="7278" y="5906"/>
                    <a:pt x="7348" y="5942"/>
                  </a:cubicBezTo>
                  <a:cubicBezTo>
                    <a:pt x="7459" y="6000"/>
                    <a:pt x="7654" y="6164"/>
                    <a:pt x="7794" y="6264"/>
                  </a:cubicBezTo>
                  <a:cubicBezTo>
                    <a:pt x="7971" y="6389"/>
                    <a:pt x="7294" y="5426"/>
                    <a:pt x="7223" y="5298"/>
                  </a:cubicBezTo>
                  <a:cubicBezTo>
                    <a:pt x="7223" y="5298"/>
                    <a:pt x="7115" y="5186"/>
                    <a:pt x="6953" y="5176"/>
                  </a:cubicBezTo>
                  <a:cubicBezTo>
                    <a:pt x="6867" y="5171"/>
                    <a:pt x="6861" y="5107"/>
                    <a:pt x="6837" y="5106"/>
                  </a:cubicBezTo>
                  <a:cubicBezTo>
                    <a:pt x="6792" y="5105"/>
                    <a:pt x="6665" y="5148"/>
                    <a:pt x="6613" y="5097"/>
                  </a:cubicBezTo>
                  <a:cubicBezTo>
                    <a:pt x="6514" y="4997"/>
                    <a:pt x="6509" y="5056"/>
                    <a:pt x="6432" y="5102"/>
                  </a:cubicBezTo>
                  <a:cubicBezTo>
                    <a:pt x="6404" y="5119"/>
                    <a:pt x="6320" y="5125"/>
                    <a:pt x="6327" y="5137"/>
                  </a:cubicBezTo>
                  <a:cubicBezTo>
                    <a:pt x="6376" y="5228"/>
                    <a:pt x="6506" y="6004"/>
                    <a:pt x="5921" y="6033"/>
                  </a:cubicBezTo>
                  <a:cubicBezTo>
                    <a:pt x="5760" y="6041"/>
                    <a:pt x="5728" y="5895"/>
                    <a:pt x="5833" y="5887"/>
                  </a:cubicBezTo>
                  <a:cubicBezTo>
                    <a:pt x="5930" y="5880"/>
                    <a:pt x="6170" y="5808"/>
                    <a:pt x="6133" y="5814"/>
                  </a:cubicBezTo>
                  <a:cubicBezTo>
                    <a:pt x="5991" y="5836"/>
                    <a:pt x="3807" y="6154"/>
                    <a:pt x="3615" y="6132"/>
                  </a:cubicBezTo>
                  <a:cubicBezTo>
                    <a:pt x="3541" y="6123"/>
                    <a:pt x="3517" y="6000"/>
                    <a:pt x="3626" y="5984"/>
                  </a:cubicBezTo>
                  <a:cubicBezTo>
                    <a:pt x="3816" y="5955"/>
                    <a:pt x="4863" y="5840"/>
                    <a:pt x="5073" y="5774"/>
                  </a:cubicBezTo>
                  <a:cubicBezTo>
                    <a:pt x="5376" y="5677"/>
                    <a:pt x="5338" y="5518"/>
                    <a:pt x="5349" y="5408"/>
                  </a:cubicBezTo>
                  <a:cubicBezTo>
                    <a:pt x="5360" y="5298"/>
                    <a:pt x="6069" y="5289"/>
                    <a:pt x="6184" y="5247"/>
                  </a:cubicBezTo>
                  <a:cubicBezTo>
                    <a:pt x="6202" y="5240"/>
                    <a:pt x="6156" y="5094"/>
                    <a:pt x="6155" y="5113"/>
                  </a:cubicBezTo>
                  <a:cubicBezTo>
                    <a:pt x="6155" y="5113"/>
                    <a:pt x="6056" y="5081"/>
                    <a:pt x="6025" y="5046"/>
                  </a:cubicBezTo>
                  <a:cubicBezTo>
                    <a:pt x="6025" y="5046"/>
                    <a:pt x="6094" y="4966"/>
                    <a:pt x="6111" y="4851"/>
                  </a:cubicBezTo>
                  <a:cubicBezTo>
                    <a:pt x="6114" y="4833"/>
                    <a:pt x="5985" y="4838"/>
                    <a:pt x="5974" y="4671"/>
                  </a:cubicBezTo>
                  <a:cubicBezTo>
                    <a:pt x="5973" y="4651"/>
                    <a:pt x="6051" y="4637"/>
                    <a:pt x="6089" y="4652"/>
                  </a:cubicBezTo>
                  <a:cubicBezTo>
                    <a:pt x="6121" y="4665"/>
                    <a:pt x="6169" y="4682"/>
                    <a:pt x="6257" y="4770"/>
                  </a:cubicBezTo>
                  <a:cubicBezTo>
                    <a:pt x="6265" y="4778"/>
                    <a:pt x="6186" y="4909"/>
                    <a:pt x="6303" y="4968"/>
                  </a:cubicBezTo>
                  <a:cubicBezTo>
                    <a:pt x="6302" y="4967"/>
                    <a:pt x="6406" y="4999"/>
                    <a:pt x="6413" y="4976"/>
                  </a:cubicBezTo>
                  <a:cubicBezTo>
                    <a:pt x="6442" y="4884"/>
                    <a:pt x="6291" y="4692"/>
                    <a:pt x="6276" y="4639"/>
                  </a:cubicBezTo>
                  <a:cubicBezTo>
                    <a:pt x="6261" y="4585"/>
                    <a:pt x="6159" y="4457"/>
                    <a:pt x="6052" y="4459"/>
                  </a:cubicBezTo>
                  <a:cubicBezTo>
                    <a:pt x="5938" y="4460"/>
                    <a:pt x="5725" y="4480"/>
                    <a:pt x="5602" y="4548"/>
                  </a:cubicBezTo>
                  <a:cubicBezTo>
                    <a:pt x="5578" y="4562"/>
                    <a:pt x="5910" y="4981"/>
                    <a:pt x="5919" y="5014"/>
                  </a:cubicBezTo>
                  <a:cubicBezTo>
                    <a:pt x="5924" y="5032"/>
                    <a:pt x="5914" y="5068"/>
                    <a:pt x="5914" y="5068"/>
                  </a:cubicBezTo>
                  <a:cubicBezTo>
                    <a:pt x="5829" y="4999"/>
                    <a:pt x="5630" y="4959"/>
                    <a:pt x="5570" y="4970"/>
                  </a:cubicBezTo>
                  <a:cubicBezTo>
                    <a:pt x="5526" y="4978"/>
                    <a:pt x="5519" y="5001"/>
                    <a:pt x="5493" y="5002"/>
                  </a:cubicBezTo>
                  <a:cubicBezTo>
                    <a:pt x="5426" y="5004"/>
                    <a:pt x="5361" y="4967"/>
                    <a:pt x="5293" y="4974"/>
                  </a:cubicBezTo>
                  <a:cubicBezTo>
                    <a:pt x="5234" y="4981"/>
                    <a:pt x="5188" y="5058"/>
                    <a:pt x="5029" y="5086"/>
                  </a:cubicBezTo>
                  <a:cubicBezTo>
                    <a:pt x="4851" y="5117"/>
                    <a:pt x="4364" y="5199"/>
                    <a:pt x="4146" y="5145"/>
                  </a:cubicBezTo>
                  <a:cubicBezTo>
                    <a:pt x="4113" y="5136"/>
                    <a:pt x="3955" y="5070"/>
                    <a:pt x="3978" y="4806"/>
                  </a:cubicBezTo>
                  <a:cubicBezTo>
                    <a:pt x="3982" y="4764"/>
                    <a:pt x="4021" y="4720"/>
                    <a:pt x="4076" y="4692"/>
                  </a:cubicBezTo>
                  <a:cubicBezTo>
                    <a:pt x="4151" y="4655"/>
                    <a:pt x="4227" y="4673"/>
                    <a:pt x="4260" y="4629"/>
                  </a:cubicBezTo>
                  <a:cubicBezTo>
                    <a:pt x="4293" y="4585"/>
                    <a:pt x="4263" y="4525"/>
                    <a:pt x="4339" y="4478"/>
                  </a:cubicBezTo>
                  <a:cubicBezTo>
                    <a:pt x="4384" y="4451"/>
                    <a:pt x="4450" y="4439"/>
                    <a:pt x="4479" y="4442"/>
                  </a:cubicBezTo>
                  <a:cubicBezTo>
                    <a:pt x="4501" y="4445"/>
                    <a:pt x="4482" y="4509"/>
                    <a:pt x="4482" y="4509"/>
                  </a:cubicBezTo>
                  <a:cubicBezTo>
                    <a:pt x="4463" y="4546"/>
                    <a:pt x="4340" y="4493"/>
                    <a:pt x="4349" y="4618"/>
                  </a:cubicBezTo>
                  <a:cubicBezTo>
                    <a:pt x="4356" y="4722"/>
                    <a:pt x="4509" y="4882"/>
                    <a:pt x="4597" y="4961"/>
                  </a:cubicBezTo>
                  <a:cubicBezTo>
                    <a:pt x="4680" y="5035"/>
                    <a:pt x="4744" y="5017"/>
                    <a:pt x="4787" y="5029"/>
                  </a:cubicBezTo>
                  <a:cubicBezTo>
                    <a:pt x="4871" y="5054"/>
                    <a:pt x="4852" y="4983"/>
                    <a:pt x="4831" y="4918"/>
                  </a:cubicBezTo>
                  <a:cubicBezTo>
                    <a:pt x="4812" y="4859"/>
                    <a:pt x="4728" y="4867"/>
                    <a:pt x="4704" y="4818"/>
                  </a:cubicBezTo>
                  <a:cubicBezTo>
                    <a:pt x="4696" y="4802"/>
                    <a:pt x="4691" y="4729"/>
                    <a:pt x="4699" y="4700"/>
                  </a:cubicBezTo>
                  <a:cubicBezTo>
                    <a:pt x="4706" y="4671"/>
                    <a:pt x="4787" y="4667"/>
                    <a:pt x="4839" y="4711"/>
                  </a:cubicBezTo>
                  <a:cubicBezTo>
                    <a:pt x="4890" y="4755"/>
                    <a:pt x="4936" y="4759"/>
                    <a:pt x="4973" y="4821"/>
                  </a:cubicBezTo>
                  <a:cubicBezTo>
                    <a:pt x="4981" y="4835"/>
                    <a:pt x="4989" y="4962"/>
                    <a:pt x="4989" y="4991"/>
                  </a:cubicBezTo>
                  <a:cubicBezTo>
                    <a:pt x="4989" y="5020"/>
                    <a:pt x="5147" y="4955"/>
                    <a:pt x="5175" y="4899"/>
                  </a:cubicBezTo>
                  <a:cubicBezTo>
                    <a:pt x="5186" y="4877"/>
                    <a:pt x="4967" y="4612"/>
                    <a:pt x="4937" y="4592"/>
                  </a:cubicBezTo>
                  <a:cubicBezTo>
                    <a:pt x="4918" y="4579"/>
                    <a:pt x="4912" y="4545"/>
                    <a:pt x="4919" y="4501"/>
                  </a:cubicBezTo>
                  <a:cubicBezTo>
                    <a:pt x="4919" y="4501"/>
                    <a:pt x="4827" y="4559"/>
                    <a:pt x="4800" y="4557"/>
                  </a:cubicBezTo>
                  <a:cubicBezTo>
                    <a:pt x="4769" y="4555"/>
                    <a:pt x="4770" y="4551"/>
                    <a:pt x="4766" y="4529"/>
                  </a:cubicBezTo>
                  <a:cubicBezTo>
                    <a:pt x="4758" y="4485"/>
                    <a:pt x="4795" y="4401"/>
                    <a:pt x="4795" y="4401"/>
                  </a:cubicBezTo>
                  <a:cubicBezTo>
                    <a:pt x="4795" y="4401"/>
                    <a:pt x="4663" y="4519"/>
                    <a:pt x="4545" y="4534"/>
                  </a:cubicBezTo>
                  <a:cubicBezTo>
                    <a:pt x="4479" y="4543"/>
                    <a:pt x="4628" y="4296"/>
                    <a:pt x="4674" y="4267"/>
                  </a:cubicBezTo>
                  <a:cubicBezTo>
                    <a:pt x="4737" y="4227"/>
                    <a:pt x="4793" y="4289"/>
                    <a:pt x="4780" y="4362"/>
                  </a:cubicBezTo>
                  <a:cubicBezTo>
                    <a:pt x="4780" y="4362"/>
                    <a:pt x="4841" y="4275"/>
                    <a:pt x="4871" y="4274"/>
                  </a:cubicBezTo>
                  <a:cubicBezTo>
                    <a:pt x="4937" y="4271"/>
                    <a:pt x="4978" y="4284"/>
                    <a:pt x="4994" y="4293"/>
                  </a:cubicBezTo>
                  <a:cubicBezTo>
                    <a:pt x="5014" y="4304"/>
                    <a:pt x="4985" y="4420"/>
                    <a:pt x="4985" y="4420"/>
                  </a:cubicBezTo>
                  <a:cubicBezTo>
                    <a:pt x="5054" y="4405"/>
                    <a:pt x="5482" y="4396"/>
                    <a:pt x="5533" y="4398"/>
                  </a:cubicBezTo>
                  <a:cubicBezTo>
                    <a:pt x="5585" y="4401"/>
                    <a:pt x="5657" y="4336"/>
                    <a:pt x="5667" y="4331"/>
                  </a:cubicBezTo>
                  <a:cubicBezTo>
                    <a:pt x="5684" y="4323"/>
                    <a:pt x="5540" y="3714"/>
                    <a:pt x="5511" y="3682"/>
                  </a:cubicBezTo>
                  <a:cubicBezTo>
                    <a:pt x="5502" y="3671"/>
                    <a:pt x="5484" y="3695"/>
                    <a:pt x="5494" y="3733"/>
                  </a:cubicBezTo>
                  <a:cubicBezTo>
                    <a:pt x="5537" y="3901"/>
                    <a:pt x="5568" y="4210"/>
                    <a:pt x="5574" y="4232"/>
                  </a:cubicBezTo>
                  <a:cubicBezTo>
                    <a:pt x="5581" y="4262"/>
                    <a:pt x="5460" y="4099"/>
                    <a:pt x="5452" y="4068"/>
                  </a:cubicBezTo>
                  <a:cubicBezTo>
                    <a:pt x="5439" y="4023"/>
                    <a:pt x="5358" y="3843"/>
                    <a:pt x="5358" y="3872"/>
                  </a:cubicBezTo>
                  <a:cubicBezTo>
                    <a:pt x="5358" y="3901"/>
                    <a:pt x="5391" y="4042"/>
                    <a:pt x="5376" y="4064"/>
                  </a:cubicBezTo>
                  <a:cubicBezTo>
                    <a:pt x="5362" y="4086"/>
                    <a:pt x="5318" y="4105"/>
                    <a:pt x="5291" y="4123"/>
                  </a:cubicBezTo>
                  <a:cubicBezTo>
                    <a:pt x="5283" y="4129"/>
                    <a:pt x="5398" y="4145"/>
                    <a:pt x="5398" y="4145"/>
                  </a:cubicBezTo>
                  <a:cubicBezTo>
                    <a:pt x="5398" y="4145"/>
                    <a:pt x="5477" y="4258"/>
                    <a:pt x="5490" y="4289"/>
                  </a:cubicBezTo>
                  <a:cubicBezTo>
                    <a:pt x="5497" y="4305"/>
                    <a:pt x="5255" y="4303"/>
                    <a:pt x="5212" y="4296"/>
                  </a:cubicBezTo>
                  <a:cubicBezTo>
                    <a:pt x="5168" y="4289"/>
                    <a:pt x="5245" y="4183"/>
                    <a:pt x="5245" y="4183"/>
                  </a:cubicBezTo>
                  <a:cubicBezTo>
                    <a:pt x="5245" y="4183"/>
                    <a:pt x="5195" y="4013"/>
                    <a:pt x="5201" y="3952"/>
                  </a:cubicBezTo>
                  <a:cubicBezTo>
                    <a:pt x="5206" y="3892"/>
                    <a:pt x="5201" y="3881"/>
                    <a:pt x="5234" y="3843"/>
                  </a:cubicBezTo>
                  <a:cubicBezTo>
                    <a:pt x="5267" y="3804"/>
                    <a:pt x="5431" y="3620"/>
                    <a:pt x="5469" y="3581"/>
                  </a:cubicBezTo>
                  <a:cubicBezTo>
                    <a:pt x="5508" y="3543"/>
                    <a:pt x="5513" y="3536"/>
                    <a:pt x="5519" y="3503"/>
                  </a:cubicBezTo>
                  <a:cubicBezTo>
                    <a:pt x="5524" y="3470"/>
                    <a:pt x="5528" y="3455"/>
                    <a:pt x="5550" y="3428"/>
                  </a:cubicBezTo>
                  <a:cubicBezTo>
                    <a:pt x="5572" y="3400"/>
                    <a:pt x="5726" y="3217"/>
                    <a:pt x="5726" y="3217"/>
                  </a:cubicBezTo>
                  <a:cubicBezTo>
                    <a:pt x="5903" y="3168"/>
                    <a:pt x="5903" y="3168"/>
                    <a:pt x="5903" y="3168"/>
                  </a:cubicBezTo>
                  <a:cubicBezTo>
                    <a:pt x="5903" y="3168"/>
                    <a:pt x="5980" y="3068"/>
                    <a:pt x="6007" y="3022"/>
                  </a:cubicBezTo>
                  <a:cubicBezTo>
                    <a:pt x="6046" y="2955"/>
                    <a:pt x="6124" y="2994"/>
                    <a:pt x="6084" y="3058"/>
                  </a:cubicBezTo>
                  <a:cubicBezTo>
                    <a:pt x="6034" y="3137"/>
                    <a:pt x="5925" y="3281"/>
                    <a:pt x="5925" y="3281"/>
                  </a:cubicBezTo>
                  <a:cubicBezTo>
                    <a:pt x="5799" y="3266"/>
                    <a:pt x="5799" y="3266"/>
                    <a:pt x="5799" y="3266"/>
                  </a:cubicBezTo>
                  <a:cubicBezTo>
                    <a:pt x="5596" y="3519"/>
                    <a:pt x="5596" y="3519"/>
                    <a:pt x="5596" y="3519"/>
                  </a:cubicBezTo>
                  <a:cubicBezTo>
                    <a:pt x="5777" y="4377"/>
                    <a:pt x="5777" y="4377"/>
                    <a:pt x="5777" y="4377"/>
                  </a:cubicBezTo>
                  <a:cubicBezTo>
                    <a:pt x="6139" y="4381"/>
                    <a:pt x="6139" y="4381"/>
                    <a:pt x="6139" y="4381"/>
                  </a:cubicBezTo>
                  <a:cubicBezTo>
                    <a:pt x="6249" y="4444"/>
                    <a:pt x="6249" y="4444"/>
                    <a:pt x="6249" y="4444"/>
                  </a:cubicBezTo>
                  <a:cubicBezTo>
                    <a:pt x="6249" y="4444"/>
                    <a:pt x="6373" y="4415"/>
                    <a:pt x="6505" y="4424"/>
                  </a:cubicBezTo>
                  <a:cubicBezTo>
                    <a:pt x="6680" y="4437"/>
                    <a:pt x="6810" y="4478"/>
                    <a:pt x="6810" y="4478"/>
                  </a:cubicBezTo>
                  <a:cubicBezTo>
                    <a:pt x="6788" y="3848"/>
                    <a:pt x="6708" y="3461"/>
                    <a:pt x="6602" y="3095"/>
                  </a:cubicBezTo>
                  <a:cubicBezTo>
                    <a:pt x="6559" y="2950"/>
                    <a:pt x="6625" y="2961"/>
                    <a:pt x="6664" y="2879"/>
                  </a:cubicBezTo>
                  <a:cubicBezTo>
                    <a:pt x="6716" y="2768"/>
                    <a:pt x="6755" y="2520"/>
                    <a:pt x="6786" y="2402"/>
                  </a:cubicBezTo>
                  <a:cubicBezTo>
                    <a:pt x="6816" y="2290"/>
                    <a:pt x="6865" y="2312"/>
                    <a:pt x="6883" y="2265"/>
                  </a:cubicBezTo>
                  <a:cubicBezTo>
                    <a:pt x="6896" y="2232"/>
                    <a:pt x="6892" y="2210"/>
                    <a:pt x="6909" y="2155"/>
                  </a:cubicBezTo>
                  <a:cubicBezTo>
                    <a:pt x="6918" y="2123"/>
                    <a:pt x="6970" y="2129"/>
                    <a:pt x="6971" y="2131"/>
                  </a:cubicBezTo>
                  <a:cubicBezTo>
                    <a:pt x="6991" y="2186"/>
                    <a:pt x="6989" y="2272"/>
                    <a:pt x="6989" y="2272"/>
                  </a:cubicBezTo>
                  <a:cubicBezTo>
                    <a:pt x="7049" y="2292"/>
                    <a:pt x="7049" y="2292"/>
                    <a:pt x="7049" y="2292"/>
                  </a:cubicBezTo>
                  <a:cubicBezTo>
                    <a:pt x="7032" y="2356"/>
                    <a:pt x="6986" y="2389"/>
                    <a:pt x="6986" y="2389"/>
                  </a:cubicBezTo>
                  <a:cubicBezTo>
                    <a:pt x="7044" y="2398"/>
                    <a:pt x="7098" y="2436"/>
                    <a:pt x="7083" y="2450"/>
                  </a:cubicBezTo>
                  <a:cubicBezTo>
                    <a:pt x="7001" y="2526"/>
                    <a:pt x="6928" y="2559"/>
                    <a:pt x="6928" y="2560"/>
                  </a:cubicBezTo>
                  <a:cubicBezTo>
                    <a:pt x="6964" y="2584"/>
                    <a:pt x="7025" y="2622"/>
                    <a:pt x="7077" y="2666"/>
                  </a:cubicBezTo>
                  <a:cubicBezTo>
                    <a:pt x="7079" y="2667"/>
                    <a:pt x="7066" y="2677"/>
                    <a:pt x="7018" y="2694"/>
                  </a:cubicBezTo>
                  <a:cubicBezTo>
                    <a:pt x="6966" y="2712"/>
                    <a:pt x="6896" y="2726"/>
                    <a:pt x="6898" y="2727"/>
                  </a:cubicBezTo>
                  <a:cubicBezTo>
                    <a:pt x="6934" y="2757"/>
                    <a:pt x="6996" y="2811"/>
                    <a:pt x="7032" y="2857"/>
                  </a:cubicBezTo>
                  <a:cubicBezTo>
                    <a:pt x="7032" y="2858"/>
                    <a:pt x="6981" y="2865"/>
                    <a:pt x="6944" y="2868"/>
                  </a:cubicBezTo>
                  <a:cubicBezTo>
                    <a:pt x="6908" y="2872"/>
                    <a:pt x="6812" y="2867"/>
                    <a:pt x="6812" y="2867"/>
                  </a:cubicBezTo>
                  <a:cubicBezTo>
                    <a:pt x="6812" y="2867"/>
                    <a:pt x="6844" y="2925"/>
                    <a:pt x="6936" y="2996"/>
                  </a:cubicBezTo>
                  <a:cubicBezTo>
                    <a:pt x="6936" y="2996"/>
                    <a:pt x="6859" y="3028"/>
                    <a:pt x="6766" y="3021"/>
                  </a:cubicBezTo>
                  <a:cubicBezTo>
                    <a:pt x="6763" y="3021"/>
                    <a:pt x="6889" y="3222"/>
                    <a:pt x="6888" y="3221"/>
                  </a:cubicBezTo>
                  <a:cubicBezTo>
                    <a:pt x="6818" y="3217"/>
                    <a:pt x="6697" y="3216"/>
                    <a:pt x="6699" y="3216"/>
                  </a:cubicBezTo>
                  <a:cubicBezTo>
                    <a:pt x="6780" y="3255"/>
                    <a:pt x="6969" y="3298"/>
                    <a:pt x="6968" y="3300"/>
                  </a:cubicBezTo>
                  <a:cubicBezTo>
                    <a:pt x="6948" y="3366"/>
                    <a:pt x="6930" y="3415"/>
                    <a:pt x="6930" y="3415"/>
                  </a:cubicBezTo>
                  <a:cubicBezTo>
                    <a:pt x="6930" y="3415"/>
                    <a:pt x="7025" y="3434"/>
                    <a:pt x="7115" y="3552"/>
                  </a:cubicBezTo>
                  <a:cubicBezTo>
                    <a:pt x="7116" y="3553"/>
                    <a:pt x="7002" y="3544"/>
                    <a:pt x="6973" y="3547"/>
                  </a:cubicBezTo>
                  <a:cubicBezTo>
                    <a:pt x="6943" y="3551"/>
                    <a:pt x="6948" y="3571"/>
                    <a:pt x="6964" y="3586"/>
                  </a:cubicBezTo>
                  <a:cubicBezTo>
                    <a:pt x="7037" y="3655"/>
                    <a:pt x="7143" y="3822"/>
                    <a:pt x="7141" y="3821"/>
                  </a:cubicBezTo>
                  <a:cubicBezTo>
                    <a:pt x="7071" y="3796"/>
                    <a:pt x="7015" y="3762"/>
                    <a:pt x="6958" y="3741"/>
                  </a:cubicBezTo>
                  <a:cubicBezTo>
                    <a:pt x="6956" y="3741"/>
                    <a:pt x="7008" y="3818"/>
                    <a:pt x="7031" y="3907"/>
                  </a:cubicBezTo>
                  <a:cubicBezTo>
                    <a:pt x="7052" y="3989"/>
                    <a:pt x="6957" y="3931"/>
                    <a:pt x="6900" y="3897"/>
                  </a:cubicBezTo>
                  <a:cubicBezTo>
                    <a:pt x="6899" y="3896"/>
                    <a:pt x="6965" y="3971"/>
                    <a:pt x="7035" y="4062"/>
                  </a:cubicBezTo>
                  <a:cubicBezTo>
                    <a:pt x="7035" y="4062"/>
                    <a:pt x="7011" y="4089"/>
                    <a:pt x="6964" y="4116"/>
                  </a:cubicBezTo>
                  <a:cubicBezTo>
                    <a:pt x="6963" y="4116"/>
                    <a:pt x="7082" y="4159"/>
                    <a:pt x="7111" y="4170"/>
                  </a:cubicBezTo>
                  <a:cubicBezTo>
                    <a:pt x="7140" y="4180"/>
                    <a:pt x="7158" y="4187"/>
                    <a:pt x="7146" y="4218"/>
                  </a:cubicBezTo>
                  <a:cubicBezTo>
                    <a:pt x="7134" y="4249"/>
                    <a:pt x="7013" y="4275"/>
                    <a:pt x="6960" y="4277"/>
                  </a:cubicBezTo>
                  <a:cubicBezTo>
                    <a:pt x="6955" y="4277"/>
                    <a:pt x="7078" y="4412"/>
                    <a:pt x="7074" y="4441"/>
                  </a:cubicBezTo>
                  <a:cubicBezTo>
                    <a:pt x="7067" y="4488"/>
                    <a:pt x="7000" y="4448"/>
                    <a:pt x="6980" y="4433"/>
                  </a:cubicBezTo>
                  <a:cubicBezTo>
                    <a:pt x="6967" y="4422"/>
                    <a:pt x="6968" y="4495"/>
                    <a:pt x="6947" y="4559"/>
                  </a:cubicBezTo>
                  <a:cubicBezTo>
                    <a:pt x="6946" y="4561"/>
                    <a:pt x="6838" y="4576"/>
                    <a:pt x="6790" y="4594"/>
                  </a:cubicBezTo>
                  <a:cubicBezTo>
                    <a:pt x="6780" y="4598"/>
                    <a:pt x="6830" y="4713"/>
                    <a:pt x="6876" y="4868"/>
                  </a:cubicBezTo>
                  <a:cubicBezTo>
                    <a:pt x="6919" y="5016"/>
                    <a:pt x="6949" y="5103"/>
                    <a:pt x="6973" y="5110"/>
                  </a:cubicBezTo>
                  <a:cubicBezTo>
                    <a:pt x="7005" y="5120"/>
                    <a:pt x="7085" y="5061"/>
                    <a:pt x="7108" y="5015"/>
                  </a:cubicBezTo>
                  <a:cubicBezTo>
                    <a:pt x="7113" y="5006"/>
                    <a:pt x="7066" y="4939"/>
                    <a:pt x="7003" y="4852"/>
                  </a:cubicBezTo>
                  <a:cubicBezTo>
                    <a:pt x="6983" y="4824"/>
                    <a:pt x="6965" y="4789"/>
                    <a:pt x="6994" y="4763"/>
                  </a:cubicBezTo>
                  <a:cubicBezTo>
                    <a:pt x="7015" y="4743"/>
                    <a:pt x="7088" y="4758"/>
                    <a:pt x="7181" y="4816"/>
                  </a:cubicBezTo>
                  <a:cubicBezTo>
                    <a:pt x="7221" y="4841"/>
                    <a:pt x="7197" y="5027"/>
                    <a:pt x="7200" y="5155"/>
                  </a:cubicBezTo>
                  <a:cubicBezTo>
                    <a:pt x="7200" y="5167"/>
                    <a:pt x="7277" y="5130"/>
                    <a:pt x="7331" y="5110"/>
                  </a:cubicBezTo>
                  <a:cubicBezTo>
                    <a:pt x="7345" y="5104"/>
                    <a:pt x="7378" y="4993"/>
                    <a:pt x="7355" y="4893"/>
                  </a:cubicBezTo>
                  <a:cubicBezTo>
                    <a:pt x="7314" y="4715"/>
                    <a:pt x="7220" y="4671"/>
                    <a:pt x="7162" y="4650"/>
                  </a:cubicBezTo>
                  <a:cubicBezTo>
                    <a:pt x="7124" y="4636"/>
                    <a:pt x="7082" y="4614"/>
                    <a:pt x="7084" y="4613"/>
                  </a:cubicBezTo>
                  <a:cubicBezTo>
                    <a:pt x="7109" y="4602"/>
                    <a:pt x="7272" y="4580"/>
                    <a:pt x="7272" y="4580"/>
                  </a:cubicBezTo>
                  <a:cubicBezTo>
                    <a:pt x="7260" y="4538"/>
                    <a:pt x="7221" y="4430"/>
                    <a:pt x="7195" y="4356"/>
                  </a:cubicBezTo>
                  <a:cubicBezTo>
                    <a:pt x="7195" y="4356"/>
                    <a:pt x="7369" y="4412"/>
                    <a:pt x="7369" y="4411"/>
                  </a:cubicBezTo>
                  <a:cubicBezTo>
                    <a:pt x="7275" y="4276"/>
                    <a:pt x="7236" y="4242"/>
                    <a:pt x="7199" y="4140"/>
                  </a:cubicBezTo>
                  <a:cubicBezTo>
                    <a:pt x="7157" y="4028"/>
                    <a:pt x="7126" y="3913"/>
                    <a:pt x="7127" y="3914"/>
                  </a:cubicBezTo>
                  <a:cubicBezTo>
                    <a:pt x="7210" y="3997"/>
                    <a:pt x="7333" y="4059"/>
                    <a:pt x="7339" y="4064"/>
                  </a:cubicBezTo>
                  <a:cubicBezTo>
                    <a:pt x="7332" y="4050"/>
                    <a:pt x="7251" y="3813"/>
                    <a:pt x="7221" y="3749"/>
                  </a:cubicBezTo>
                  <a:cubicBezTo>
                    <a:pt x="7203" y="3713"/>
                    <a:pt x="7223" y="3709"/>
                    <a:pt x="7238" y="3709"/>
                  </a:cubicBezTo>
                  <a:cubicBezTo>
                    <a:pt x="7264" y="3711"/>
                    <a:pt x="7332" y="3735"/>
                    <a:pt x="7332" y="3735"/>
                  </a:cubicBezTo>
                  <a:cubicBezTo>
                    <a:pt x="7332" y="3735"/>
                    <a:pt x="7170" y="3493"/>
                    <a:pt x="7052" y="3372"/>
                  </a:cubicBezTo>
                  <a:cubicBezTo>
                    <a:pt x="7031" y="3351"/>
                    <a:pt x="7047" y="3317"/>
                    <a:pt x="7095" y="3317"/>
                  </a:cubicBezTo>
                  <a:cubicBezTo>
                    <a:pt x="7139" y="3317"/>
                    <a:pt x="7247" y="3314"/>
                    <a:pt x="7247" y="3314"/>
                  </a:cubicBezTo>
                  <a:cubicBezTo>
                    <a:pt x="7247" y="3314"/>
                    <a:pt x="7049" y="3180"/>
                    <a:pt x="7001" y="3140"/>
                  </a:cubicBezTo>
                  <a:cubicBezTo>
                    <a:pt x="6986" y="3127"/>
                    <a:pt x="6991" y="3110"/>
                    <a:pt x="7027" y="3107"/>
                  </a:cubicBezTo>
                  <a:cubicBezTo>
                    <a:pt x="7077" y="3102"/>
                    <a:pt x="7249" y="3143"/>
                    <a:pt x="7249" y="3142"/>
                  </a:cubicBezTo>
                  <a:cubicBezTo>
                    <a:pt x="7171" y="3074"/>
                    <a:pt x="7145" y="3044"/>
                    <a:pt x="7074" y="2984"/>
                  </a:cubicBezTo>
                  <a:cubicBezTo>
                    <a:pt x="7055" y="2968"/>
                    <a:pt x="7060" y="2930"/>
                    <a:pt x="7095" y="2928"/>
                  </a:cubicBezTo>
                  <a:cubicBezTo>
                    <a:pt x="7133" y="2925"/>
                    <a:pt x="7203" y="2947"/>
                    <a:pt x="7203" y="2947"/>
                  </a:cubicBezTo>
                  <a:cubicBezTo>
                    <a:pt x="7203" y="2947"/>
                    <a:pt x="7161" y="2886"/>
                    <a:pt x="7126" y="2835"/>
                  </a:cubicBezTo>
                  <a:cubicBezTo>
                    <a:pt x="7110" y="2811"/>
                    <a:pt x="7136" y="2811"/>
                    <a:pt x="7166" y="2821"/>
                  </a:cubicBezTo>
                  <a:cubicBezTo>
                    <a:pt x="7238" y="2844"/>
                    <a:pt x="7372" y="2910"/>
                    <a:pt x="7368" y="2903"/>
                  </a:cubicBezTo>
                  <a:cubicBezTo>
                    <a:pt x="7311" y="2817"/>
                    <a:pt x="7191" y="2695"/>
                    <a:pt x="7124" y="2612"/>
                  </a:cubicBezTo>
                  <a:cubicBezTo>
                    <a:pt x="7110" y="2594"/>
                    <a:pt x="7113" y="2540"/>
                    <a:pt x="7161" y="2530"/>
                  </a:cubicBezTo>
                  <a:cubicBezTo>
                    <a:pt x="7220" y="2518"/>
                    <a:pt x="7346" y="2517"/>
                    <a:pt x="7344" y="2517"/>
                  </a:cubicBezTo>
                  <a:cubicBezTo>
                    <a:pt x="7335" y="2517"/>
                    <a:pt x="7295" y="2474"/>
                    <a:pt x="7252" y="2386"/>
                  </a:cubicBezTo>
                  <a:cubicBezTo>
                    <a:pt x="7205" y="2287"/>
                    <a:pt x="7208" y="2195"/>
                    <a:pt x="7205" y="2120"/>
                  </a:cubicBezTo>
                  <a:cubicBezTo>
                    <a:pt x="7203" y="2076"/>
                    <a:pt x="7223" y="2061"/>
                    <a:pt x="7256" y="2086"/>
                  </a:cubicBezTo>
                  <a:cubicBezTo>
                    <a:pt x="7283" y="2106"/>
                    <a:pt x="7381" y="2230"/>
                    <a:pt x="7381" y="2230"/>
                  </a:cubicBezTo>
                  <a:cubicBezTo>
                    <a:pt x="7381" y="2230"/>
                    <a:pt x="7352" y="1994"/>
                    <a:pt x="7340" y="1888"/>
                  </a:cubicBezTo>
                  <a:cubicBezTo>
                    <a:pt x="7337" y="1855"/>
                    <a:pt x="7345" y="1847"/>
                    <a:pt x="7359" y="1851"/>
                  </a:cubicBezTo>
                  <a:cubicBezTo>
                    <a:pt x="7402" y="1865"/>
                    <a:pt x="7461" y="1917"/>
                    <a:pt x="7461" y="1917"/>
                  </a:cubicBezTo>
                  <a:cubicBezTo>
                    <a:pt x="7461" y="1917"/>
                    <a:pt x="7473" y="1786"/>
                    <a:pt x="7349" y="1546"/>
                  </a:cubicBezTo>
                  <a:cubicBezTo>
                    <a:pt x="7331" y="1511"/>
                    <a:pt x="7356" y="1502"/>
                    <a:pt x="7377" y="1504"/>
                  </a:cubicBezTo>
                  <a:cubicBezTo>
                    <a:pt x="7432" y="1509"/>
                    <a:pt x="7518" y="1554"/>
                    <a:pt x="7518" y="1554"/>
                  </a:cubicBezTo>
                  <a:cubicBezTo>
                    <a:pt x="7518" y="1554"/>
                    <a:pt x="7407" y="1397"/>
                    <a:pt x="7273" y="1264"/>
                  </a:cubicBezTo>
                  <a:cubicBezTo>
                    <a:pt x="7252" y="1243"/>
                    <a:pt x="7248" y="1220"/>
                    <a:pt x="7282" y="1201"/>
                  </a:cubicBezTo>
                  <a:cubicBezTo>
                    <a:pt x="7321" y="1178"/>
                    <a:pt x="7440" y="1174"/>
                    <a:pt x="7439" y="1173"/>
                  </a:cubicBezTo>
                  <a:cubicBezTo>
                    <a:pt x="7397" y="1142"/>
                    <a:pt x="7267" y="1075"/>
                    <a:pt x="7198" y="1027"/>
                  </a:cubicBezTo>
                  <a:cubicBezTo>
                    <a:pt x="7176" y="1012"/>
                    <a:pt x="7179" y="973"/>
                    <a:pt x="7210" y="930"/>
                  </a:cubicBezTo>
                  <a:cubicBezTo>
                    <a:pt x="7282" y="833"/>
                    <a:pt x="7256" y="765"/>
                    <a:pt x="7256" y="765"/>
                  </a:cubicBezTo>
                  <a:cubicBezTo>
                    <a:pt x="7256" y="765"/>
                    <a:pt x="7196" y="768"/>
                    <a:pt x="7150" y="774"/>
                  </a:cubicBezTo>
                  <a:cubicBezTo>
                    <a:pt x="7115" y="778"/>
                    <a:pt x="7084" y="786"/>
                    <a:pt x="7061" y="747"/>
                  </a:cubicBezTo>
                  <a:cubicBezTo>
                    <a:pt x="7016" y="673"/>
                    <a:pt x="6977" y="583"/>
                    <a:pt x="6976" y="583"/>
                  </a:cubicBezTo>
                  <a:cubicBezTo>
                    <a:pt x="6949" y="583"/>
                    <a:pt x="6918" y="594"/>
                    <a:pt x="6896" y="566"/>
                  </a:cubicBezTo>
                  <a:cubicBezTo>
                    <a:pt x="6863" y="524"/>
                    <a:pt x="6931" y="299"/>
                    <a:pt x="6931" y="299"/>
                  </a:cubicBezTo>
                  <a:cubicBezTo>
                    <a:pt x="6864" y="322"/>
                    <a:pt x="6671" y="385"/>
                    <a:pt x="6547" y="507"/>
                  </a:cubicBezTo>
                  <a:cubicBezTo>
                    <a:pt x="6422" y="630"/>
                    <a:pt x="6396" y="860"/>
                    <a:pt x="6240" y="923"/>
                  </a:cubicBezTo>
                  <a:cubicBezTo>
                    <a:pt x="6169" y="953"/>
                    <a:pt x="6140" y="932"/>
                    <a:pt x="6104" y="928"/>
                  </a:cubicBezTo>
                  <a:cubicBezTo>
                    <a:pt x="6074" y="925"/>
                    <a:pt x="6084" y="910"/>
                    <a:pt x="6080" y="895"/>
                  </a:cubicBezTo>
                  <a:cubicBezTo>
                    <a:pt x="6077" y="881"/>
                    <a:pt x="6078" y="879"/>
                    <a:pt x="6095" y="873"/>
                  </a:cubicBezTo>
                  <a:cubicBezTo>
                    <a:pt x="6111" y="868"/>
                    <a:pt x="6198" y="837"/>
                    <a:pt x="6240" y="802"/>
                  </a:cubicBezTo>
                  <a:cubicBezTo>
                    <a:pt x="6305" y="748"/>
                    <a:pt x="6342" y="752"/>
                    <a:pt x="6294" y="668"/>
                  </a:cubicBezTo>
                  <a:cubicBezTo>
                    <a:pt x="6246" y="584"/>
                    <a:pt x="5906" y="458"/>
                    <a:pt x="5655" y="459"/>
                  </a:cubicBezTo>
                  <a:cubicBezTo>
                    <a:pt x="5609" y="460"/>
                    <a:pt x="5609" y="486"/>
                    <a:pt x="5620" y="507"/>
                  </a:cubicBezTo>
                  <a:cubicBezTo>
                    <a:pt x="5635" y="539"/>
                    <a:pt x="5640" y="547"/>
                    <a:pt x="5646" y="561"/>
                  </a:cubicBezTo>
                  <a:cubicBezTo>
                    <a:pt x="5656" y="584"/>
                    <a:pt x="5644" y="600"/>
                    <a:pt x="5616" y="603"/>
                  </a:cubicBezTo>
                  <a:cubicBezTo>
                    <a:pt x="5513" y="613"/>
                    <a:pt x="5405" y="582"/>
                    <a:pt x="5343" y="582"/>
                  </a:cubicBezTo>
                  <a:cubicBezTo>
                    <a:pt x="5326" y="582"/>
                    <a:pt x="5330" y="550"/>
                    <a:pt x="5330" y="550"/>
                  </a:cubicBezTo>
                  <a:cubicBezTo>
                    <a:pt x="5366" y="302"/>
                    <a:pt x="5448" y="139"/>
                    <a:pt x="5475" y="10"/>
                  </a:cubicBezTo>
                  <a:cubicBezTo>
                    <a:pt x="5475" y="10"/>
                    <a:pt x="5307" y="175"/>
                    <a:pt x="5203" y="257"/>
                  </a:cubicBezTo>
                  <a:cubicBezTo>
                    <a:pt x="5203" y="257"/>
                    <a:pt x="5183" y="142"/>
                    <a:pt x="5179" y="1"/>
                  </a:cubicBezTo>
                  <a:cubicBezTo>
                    <a:pt x="5179" y="0"/>
                    <a:pt x="4983" y="169"/>
                    <a:pt x="4861" y="670"/>
                  </a:cubicBezTo>
                  <a:cubicBezTo>
                    <a:pt x="4861" y="670"/>
                    <a:pt x="4794" y="603"/>
                    <a:pt x="4751" y="557"/>
                  </a:cubicBezTo>
                  <a:cubicBezTo>
                    <a:pt x="4751" y="557"/>
                    <a:pt x="4695" y="720"/>
                    <a:pt x="4695" y="871"/>
                  </a:cubicBezTo>
                  <a:cubicBezTo>
                    <a:pt x="4695" y="1066"/>
                    <a:pt x="4923" y="1130"/>
                    <a:pt x="4923" y="1130"/>
                  </a:cubicBezTo>
                  <a:cubicBezTo>
                    <a:pt x="4845" y="1232"/>
                    <a:pt x="4641" y="1214"/>
                    <a:pt x="4590" y="1120"/>
                  </a:cubicBezTo>
                  <a:cubicBezTo>
                    <a:pt x="4564" y="1072"/>
                    <a:pt x="4570" y="1027"/>
                    <a:pt x="4582" y="967"/>
                  </a:cubicBezTo>
                  <a:cubicBezTo>
                    <a:pt x="4583" y="965"/>
                    <a:pt x="4306" y="1141"/>
                    <a:pt x="4403" y="1339"/>
                  </a:cubicBezTo>
                  <a:cubicBezTo>
                    <a:pt x="4513" y="1564"/>
                    <a:pt x="4839" y="1561"/>
                    <a:pt x="4984" y="1548"/>
                  </a:cubicBezTo>
                  <a:cubicBezTo>
                    <a:pt x="5057" y="1541"/>
                    <a:pt x="5094" y="1532"/>
                    <a:pt x="5114" y="1609"/>
                  </a:cubicBezTo>
                  <a:cubicBezTo>
                    <a:pt x="5131" y="1676"/>
                    <a:pt x="5141" y="1776"/>
                    <a:pt x="5148" y="1802"/>
                  </a:cubicBezTo>
                  <a:cubicBezTo>
                    <a:pt x="5156" y="1828"/>
                    <a:pt x="5186" y="1846"/>
                    <a:pt x="5210" y="1823"/>
                  </a:cubicBezTo>
                  <a:cubicBezTo>
                    <a:pt x="5254" y="1781"/>
                    <a:pt x="5296" y="1720"/>
                    <a:pt x="5336" y="1714"/>
                  </a:cubicBezTo>
                  <a:cubicBezTo>
                    <a:pt x="5351" y="1712"/>
                    <a:pt x="5375" y="1740"/>
                    <a:pt x="5396" y="1758"/>
                  </a:cubicBezTo>
                  <a:cubicBezTo>
                    <a:pt x="5414" y="1773"/>
                    <a:pt x="5431" y="1761"/>
                    <a:pt x="5435" y="1755"/>
                  </a:cubicBezTo>
                  <a:cubicBezTo>
                    <a:pt x="5460" y="1708"/>
                    <a:pt x="5725" y="1520"/>
                    <a:pt x="5931" y="1550"/>
                  </a:cubicBezTo>
                  <a:cubicBezTo>
                    <a:pt x="5997" y="1560"/>
                    <a:pt x="6082" y="1590"/>
                    <a:pt x="6157" y="1672"/>
                  </a:cubicBezTo>
                  <a:cubicBezTo>
                    <a:pt x="6191" y="1710"/>
                    <a:pt x="6211" y="1893"/>
                    <a:pt x="6115" y="1875"/>
                  </a:cubicBezTo>
                  <a:cubicBezTo>
                    <a:pt x="6115" y="1875"/>
                    <a:pt x="6100" y="1730"/>
                    <a:pt x="6064" y="1687"/>
                  </a:cubicBezTo>
                  <a:cubicBezTo>
                    <a:pt x="6022" y="1638"/>
                    <a:pt x="5989" y="1635"/>
                    <a:pt x="5943" y="1624"/>
                  </a:cubicBezTo>
                  <a:cubicBezTo>
                    <a:pt x="5942" y="1623"/>
                    <a:pt x="5928" y="1699"/>
                    <a:pt x="5910" y="1725"/>
                  </a:cubicBezTo>
                  <a:cubicBezTo>
                    <a:pt x="5909" y="1725"/>
                    <a:pt x="5864" y="1726"/>
                    <a:pt x="5842" y="1735"/>
                  </a:cubicBezTo>
                  <a:cubicBezTo>
                    <a:pt x="5820" y="1743"/>
                    <a:pt x="5821" y="1765"/>
                    <a:pt x="5826" y="1778"/>
                  </a:cubicBezTo>
                  <a:cubicBezTo>
                    <a:pt x="5834" y="1800"/>
                    <a:pt x="5841" y="1815"/>
                    <a:pt x="5857" y="1835"/>
                  </a:cubicBezTo>
                  <a:cubicBezTo>
                    <a:pt x="5857" y="1836"/>
                    <a:pt x="5670" y="1827"/>
                    <a:pt x="5604" y="1876"/>
                  </a:cubicBezTo>
                  <a:cubicBezTo>
                    <a:pt x="5541" y="1922"/>
                    <a:pt x="5457" y="2042"/>
                    <a:pt x="5456" y="2057"/>
                  </a:cubicBezTo>
                  <a:cubicBezTo>
                    <a:pt x="5454" y="2081"/>
                    <a:pt x="5525" y="2101"/>
                    <a:pt x="5549" y="2109"/>
                  </a:cubicBezTo>
                  <a:cubicBezTo>
                    <a:pt x="5549" y="2109"/>
                    <a:pt x="5184" y="2421"/>
                    <a:pt x="5153" y="2628"/>
                  </a:cubicBezTo>
                  <a:cubicBezTo>
                    <a:pt x="5153" y="2629"/>
                    <a:pt x="5091" y="2612"/>
                    <a:pt x="5091" y="2610"/>
                  </a:cubicBezTo>
                  <a:cubicBezTo>
                    <a:pt x="5096" y="2536"/>
                    <a:pt x="5209" y="2331"/>
                    <a:pt x="5209" y="2331"/>
                  </a:cubicBezTo>
                  <a:cubicBezTo>
                    <a:pt x="5209" y="2331"/>
                    <a:pt x="5109" y="2270"/>
                    <a:pt x="5040" y="2259"/>
                  </a:cubicBezTo>
                  <a:cubicBezTo>
                    <a:pt x="4909" y="2238"/>
                    <a:pt x="4763" y="2032"/>
                    <a:pt x="4561" y="2073"/>
                  </a:cubicBezTo>
                  <a:cubicBezTo>
                    <a:pt x="4542" y="2076"/>
                    <a:pt x="4524" y="2101"/>
                    <a:pt x="4421" y="2152"/>
                  </a:cubicBezTo>
                  <a:cubicBezTo>
                    <a:pt x="4319" y="2204"/>
                    <a:pt x="4209" y="2307"/>
                    <a:pt x="4173" y="2312"/>
                  </a:cubicBezTo>
                  <a:cubicBezTo>
                    <a:pt x="4086" y="2326"/>
                    <a:pt x="4060" y="2325"/>
                    <a:pt x="4034" y="2345"/>
                  </a:cubicBezTo>
                  <a:cubicBezTo>
                    <a:pt x="3973" y="2394"/>
                    <a:pt x="3990" y="2415"/>
                    <a:pt x="3950" y="2433"/>
                  </a:cubicBezTo>
                  <a:cubicBezTo>
                    <a:pt x="3910" y="2451"/>
                    <a:pt x="3814" y="2467"/>
                    <a:pt x="3749" y="2524"/>
                  </a:cubicBezTo>
                  <a:cubicBezTo>
                    <a:pt x="3688" y="2577"/>
                    <a:pt x="3606" y="2694"/>
                    <a:pt x="3559" y="2729"/>
                  </a:cubicBezTo>
                  <a:cubicBezTo>
                    <a:pt x="3514" y="2763"/>
                    <a:pt x="3518" y="2813"/>
                    <a:pt x="3555" y="2828"/>
                  </a:cubicBezTo>
                  <a:cubicBezTo>
                    <a:pt x="3592" y="2843"/>
                    <a:pt x="3630" y="2849"/>
                    <a:pt x="3672" y="2876"/>
                  </a:cubicBezTo>
                  <a:cubicBezTo>
                    <a:pt x="3727" y="2910"/>
                    <a:pt x="3698" y="2939"/>
                    <a:pt x="3668" y="2969"/>
                  </a:cubicBezTo>
                  <a:cubicBezTo>
                    <a:pt x="3639" y="2998"/>
                    <a:pt x="3610" y="3062"/>
                    <a:pt x="3551" y="3087"/>
                  </a:cubicBezTo>
                  <a:cubicBezTo>
                    <a:pt x="3493" y="3113"/>
                    <a:pt x="3475" y="3099"/>
                    <a:pt x="3453" y="3106"/>
                  </a:cubicBezTo>
                  <a:cubicBezTo>
                    <a:pt x="3431" y="3113"/>
                    <a:pt x="3413" y="3128"/>
                    <a:pt x="3423" y="3175"/>
                  </a:cubicBezTo>
                  <a:cubicBezTo>
                    <a:pt x="3707" y="4806"/>
                    <a:pt x="3707" y="4806"/>
                    <a:pt x="3707" y="4806"/>
                  </a:cubicBezTo>
                  <a:cubicBezTo>
                    <a:pt x="3707" y="4806"/>
                    <a:pt x="3762" y="4791"/>
                    <a:pt x="3831" y="4786"/>
                  </a:cubicBezTo>
                  <a:cubicBezTo>
                    <a:pt x="3743" y="5161"/>
                    <a:pt x="3848" y="5192"/>
                    <a:pt x="4016" y="5349"/>
                  </a:cubicBezTo>
                  <a:cubicBezTo>
                    <a:pt x="4021" y="5355"/>
                    <a:pt x="3674" y="5887"/>
                    <a:pt x="3509" y="5991"/>
                  </a:cubicBezTo>
                  <a:cubicBezTo>
                    <a:pt x="3487" y="6005"/>
                    <a:pt x="3504" y="6193"/>
                    <a:pt x="3504" y="6193"/>
                  </a:cubicBezTo>
                  <a:cubicBezTo>
                    <a:pt x="3508" y="6194"/>
                    <a:pt x="3512" y="6195"/>
                    <a:pt x="3516" y="6196"/>
                  </a:cubicBezTo>
                  <a:cubicBezTo>
                    <a:pt x="3179" y="6619"/>
                    <a:pt x="2120" y="6648"/>
                    <a:pt x="1891" y="5839"/>
                  </a:cubicBezTo>
                  <a:cubicBezTo>
                    <a:pt x="1891" y="5839"/>
                    <a:pt x="1865" y="5803"/>
                    <a:pt x="1926" y="5797"/>
                  </a:cubicBezTo>
                  <a:cubicBezTo>
                    <a:pt x="2677" y="5858"/>
                    <a:pt x="2710" y="5539"/>
                    <a:pt x="2710" y="5539"/>
                  </a:cubicBezTo>
                  <a:cubicBezTo>
                    <a:pt x="2578" y="5386"/>
                    <a:pt x="2386" y="5271"/>
                    <a:pt x="2222" y="5260"/>
                  </a:cubicBezTo>
                  <a:cubicBezTo>
                    <a:pt x="1934" y="5240"/>
                    <a:pt x="1824" y="5399"/>
                    <a:pt x="1752" y="5335"/>
                  </a:cubicBezTo>
                  <a:cubicBezTo>
                    <a:pt x="1627" y="5222"/>
                    <a:pt x="2181" y="5010"/>
                    <a:pt x="2375" y="4878"/>
                  </a:cubicBezTo>
                  <a:cubicBezTo>
                    <a:pt x="2658" y="4687"/>
                    <a:pt x="2653" y="4039"/>
                    <a:pt x="2653" y="4039"/>
                  </a:cubicBezTo>
                  <a:cubicBezTo>
                    <a:pt x="2348" y="4138"/>
                    <a:pt x="2139" y="4069"/>
                    <a:pt x="1906" y="4264"/>
                  </a:cubicBezTo>
                  <a:cubicBezTo>
                    <a:pt x="1607" y="4514"/>
                    <a:pt x="1558" y="5013"/>
                    <a:pt x="1473" y="4958"/>
                  </a:cubicBezTo>
                  <a:cubicBezTo>
                    <a:pt x="1406" y="4915"/>
                    <a:pt x="1518" y="4567"/>
                    <a:pt x="1396" y="4467"/>
                  </a:cubicBezTo>
                  <a:cubicBezTo>
                    <a:pt x="1173" y="4284"/>
                    <a:pt x="1108" y="4172"/>
                    <a:pt x="1108" y="4172"/>
                  </a:cubicBezTo>
                  <a:cubicBezTo>
                    <a:pt x="1014" y="4328"/>
                    <a:pt x="509" y="5037"/>
                    <a:pt x="1156" y="5587"/>
                  </a:cubicBezTo>
                  <a:cubicBezTo>
                    <a:pt x="1229" y="5649"/>
                    <a:pt x="1046" y="5967"/>
                    <a:pt x="1101" y="6242"/>
                  </a:cubicBezTo>
                  <a:cubicBezTo>
                    <a:pt x="1101" y="6242"/>
                    <a:pt x="1300" y="7080"/>
                    <a:pt x="2219" y="7266"/>
                  </a:cubicBezTo>
                  <a:cubicBezTo>
                    <a:pt x="1972" y="7555"/>
                    <a:pt x="1411" y="7599"/>
                    <a:pt x="1267" y="7399"/>
                  </a:cubicBezTo>
                  <a:cubicBezTo>
                    <a:pt x="1199" y="7304"/>
                    <a:pt x="1344" y="7246"/>
                    <a:pt x="1344" y="7246"/>
                  </a:cubicBezTo>
                  <a:cubicBezTo>
                    <a:pt x="1295" y="7196"/>
                    <a:pt x="1056" y="7107"/>
                    <a:pt x="872" y="7213"/>
                  </a:cubicBezTo>
                  <a:cubicBezTo>
                    <a:pt x="549" y="7399"/>
                    <a:pt x="719" y="7844"/>
                    <a:pt x="823" y="7915"/>
                  </a:cubicBezTo>
                  <a:cubicBezTo>
                    <a:pt x="823" y="7915"/>
                    <a:pt x="531" y="8010"/>
                    <a:pt x="373" y="8244"/>
                  </a:cubicBezTo>
                  <a:cubicBezTo>
                    <a:pt x="170" y="8546"/>
                    <a:pt x="0" y="8738"/>
                    <a:pt x="0" y="8738"/>
                  </a:cubicBezTo>
                  <a:cubicBezTo>
                    <a:pt x="477" y="9045"/>
                    <a:pt x="1256" y="8814"/>
                    <a:pt x="1278" y="8782"/>
                  </a:cubicBezTo>
                  <a:cubicBezTo>
                    <a:pt x="1278" y="8782"/>
                    <a:pt x="1251" y="9039"/>
                    <a:pt x="1306" y="9166"/>
                  </a:cubicBezTo>
                  <a:cubicBezTo>
                    <a:pt x="1350" y="9268"/>
                    <a:pt x="1405" y="9533"/>
                    <a:pt x="1405" y="9533"/>
                  </a:cubicBezTo>
                  <a:cubicBezTo>
                    <a:pt x="1564" y="9423"/>
                    <a:pt x="1524" y="9480"/>
                    <a:pt x="1772" y="9303"/>
                  </a:cubicBezTo>
                  <a:cubicBezTo>
                    <a:pt x="1906" y="9207"/>
                    <a:pt x="1971" y="8556"/>
                    <a:pt x="2156" y="8414"/>
                  </a:cubicBezTo>
                  <a:cubicBezTo>
                    <a:pt x="2370" y="8249"/>
                    <a:pt x="2738" y="7816"/>
                    <a:pt x="2853" y="7833"/>
                  </a:cubicBezTo>
                  <a:cubicBezTo>
                    <a:pt x="2853" y="7833"/>
                    <a:pt x="2943" y="8146"/>
                    <a:pt x="3374" y="8102"/>
                  </a:cubicBezTo>
                  <a:cubicBezTo>
                    <a:pt x="3586" y="8079"/>
                    <a:pt x="3836" y="8032"/>
                    <a:pt x="3836" y="8032"/>
                  </a:cubicBezTo>
                  <a:cubicBezTo>
                    <a:pt x="3813" y="7972"/>
                    <a:pt x="3875" y="7701"/>
                    <a:pt x="3875" y="7701"/>
                  </a:cubicBezTo>
                  <a:cubicBezTo>
                    <a:pt x="3955" y="7635"/>
                    <a:pt x="3955" y="7635"/>
                    <a:pt x="3955" y="7635"/>
                  </a:cubicBezTo>
                  <a:cubicBezTo>
                    <a:pt x="4056" y="7759"/>
                    <a:pt x="4220" y="7841"/>
                    <a:pt x="4485" y="7905"/>
                  </a:cubicBezTo>
                  <a:cubicBezTo>
                    <a:pt x="4494" y="7958"/>
                    <a:pt x="4527" y="8153"/>
                    <a:pt x="4524" y="8304"/>
                  </a:cubicBezTo>
                  <a:cubicBezTo>
                    <a:pt x="4522" y="8473"/>
                    <a:pt x="4580" y="8540"/>
                    <a:pt x="4641" y="8546"/>
                  </a:cubicBezTo>
                  <a:cubicBezTo>
                    <a:pt x="4892" y="8569"/>
                    <a:pt x="5482" y="8195"/>
                    <a:pt x="5533" y="8195"/>
                  </a:cubicBezTo>
                  <a:cubicBezTo>
                    <a:pt x="5585" y="8194"/>
                    <a:pt x="7282" y="8202"/>
                    <a:pt x="7348" y="8195"/>
                  </a:cubicBezTo>
                  <a:cubicBezTo>
                    <a:pt x="7398" y="8189"/>
                    <a:pt x="7285" y="7814"/>
                    <a:pt x="7157" y="7675"/>
                  </a:cubicBezTo>
                  <a:cubicBezTo>
                    <a:pt x="6994" y="7499"/>
                    <a:pt x="6715" y="7429"/>
                    <a:pt x="6254" y="7616"/>
                  </a:cubicBezTo>
                  <a:cubicBezTo>
                    <a:pt x="5908" y="7756"/>
                    <a:pt x="5351" y="8109"/>
                    <a:pt x="5132" y="8226"/>
                  </a:cubicBezTo>
                  <a:cubicBezTo>
                    <a:pt x="4913" y="8343"/>
                    <a:pt x="4703" y="8432"/>
                    <a:pt x="4670" y="8392"/>
                  </a:cubicBezTo>
                  <a:cubicBezTo>
                    <a:pt x="4600" y="8307"/>
                    <a:pt x="4605" y="7931"/>
                    <a:pt x="4605" y="7931"/>
                  </a:cubicBezTo>
                  <a:cubicBezTo>
                    <a:pt x="4605" y="7931"/>
                    <a:pt x="4516" y="6823"/>
                    <a:pt x="3884" y="6254"/>
                  </a:cubicBezTo>
                  <a:cubicBezTo>
                    <a:pt x="4012" y="6243"/>
                    <a:pt x="5515" y="6028"/>
                    <a:pt x="5629" y="6011"/>
                  </a:cubicBezTo>
                  <a:cubicBezTo>
                    <a:pt x="5722" y="5998"/>
                    <a:pt x="5642" y="6077"/>
                    <a:pt x="6015" y="6363"/>
                  </a:cubicBezTo>
                  <a:cubicBezTo>
                    <a:pt x="6062" y="6398"/>
                    <a:pt x="5996" y="6431"/>
                    <a:pt x="5996" y="6431"/>
                  </a:cubicBezTo>
                  <a:cubicBezTo>
                    <a:pt x="5903" y="6494"/>
                    <a:pt x="5742" y="6439"/>
                    <a:pt x="5598" y="6757"/>
                  </a:cubicBezTo>
                  <a:cubicBezTo>
                    <a:pt x="5535" y="6897"/>
                    <a:pt x="5504" y="6978"/>
                    <a:pt x="5560" y="7040"/>
                  </a:cubicBezTo>
                  <a:cubicBezTo>
                    <a:pt x="5585" y="7067"/>
                    <a:pt x="5969" y="7183"/>
                    <a:pt x="6206" y="6966"/>
                  </a:cubicBezTo>
                  <a:cubicBezTo>
                    <a:pt x="6341" y="6844"/>
                    <a:pt x="6286" y="6720"/>
                    <a:pt x="6350" y="6645"/>
                  </a:cubicBezTo>
                  <a:cubicBezTo>
                    <a:pt x="6402" y="6585"/>
                    <a:pt x="6438" y="6653"/>
                    <a:pt x="6438" y="6653"/>
                  </a:cubicBezTo>
                  <a:cubicBezTo>
                    <a:pt x="6515" y="6808"/>
                    <a:pt x="6553" y="6990"/>
                    <a:pt x="6610" y="7001"/>
                  </a:cubicBezTo>
                  <a:cubicBezTo>
                    <a:pt x="6610" y="7001"/>
                    <a:pt x="6762" y="6985"/>
                    <a:pt x="6825" y="6812"/>
                  </a:cubicBezTo>
                  <a:cubicBezTo>
                    <a:pt x="6866" y="6697"/>
                    <a:pt x="6896" y="6566"/>
                    <a:pt x="6863" y="6467"/>
                  </a:cubicBezTo>
                  <a:cubicBezTo>
                    <a:pt x="6830" y="6367"/>
                    <a:pt x="6732" y="6277"/>
                    <a:pt x="6726" y="6227"/>
                  </a:cubicBezTo>
                  <a:cubicBezTo>
                    <a:pt x="6715" y="6137"/>
                    <a:pt x="6811" y="6075"/>
                    <a:pt x="6865" y="6132"/>
                  </a:cubicBezTo>
                  <a:cubicBezTo>
                    <a:pt x="7038" y="6313"/>
                    <a:pt x="7040" y="6566"/>
                    <a:pt x="7047" y="6710"/>
                  </a:cubicBezTo>
                  <a:cubicBezTo>
                    <a:pt x="7074" y="7210"/>
                    <a:pt x="7376" y="7539"/>
                    <a:pt x="7376" y="8203"/>
                  </a:cubicBezTo>
                  <a:cubicBezTo>
                    <a:pt x="7376" y="8260"/>
                    <a:pt x="7451" y="8233"/>
                    <a:pt x="7510" y="8225"/>
                  </a:cubicBezTo>
                  <a:cubicBezTo>
                    <a:pt x="7529" y="8222"/>
                    <a:pt x="7531" y="7732"/>
                    <a:pt x="7299" y="7246"/>
                  </a:cubicBezTo>
                  <a:cubicBezTo>
                    <a:pt x="7178" y="6993"/>
                    <a:pt x="7155" y="6784"/>
                    <a:pt x="7176" y="6651"/>
                  </a:cubicBezTo>
                  <a:cubicBezTo>
                    <a:pt x="7178" y="6635"/>
                    <a:pt x="7277" y="6766"/>
                    <a:pt x="7387" y="6938"/>
                  </a:cubicBezTo>
                  <a:cubicBezTo>
                    <a:pt x="7533" y="7168"/>
                    <a:pt x="7709" y="7464"/>
                    <a:pt x="7806" y="7514"/>
                  </a:cubicBezTo>
                  <a:cubicBezTo>
                    <a:pt x="7854" y="7539"/>
                    <a:pt x="7505" y="7012"/>
                    <a:pt x="7505" y="6917"/>
                  </a:cubicBezTo>
                  <a:cubicBezTo>
                    <a:pt x="7505" y="6917"/>
                    <a:pt x="8803" y="7635"/>
                    <a:pt x="9871" y="6673"/>
                  </a:cubicBezTo>
                  <a:cubicBezTo>
                    <a:pt x="9929" y="6621"/>
                    <a:pt x="9970" y="6568"/>
                    <a:pt x="9996" y="6516"/>
                  </a:cubicBezTo>
                  <a:cubicBezTo>
                    <a:pt x="10323" y="6065"/>
                    <a:pt x="10213" y="5454"/>
                    <a:pt x="10217" y="5450"/>
                  </a:cubicBezTo>
                  <a:close/>
                  <a:moveTo>
                    <a:pt x="6920" y="615"/>
                  </a:moveTo>
                  <a:cubicBezTo>
                    <a:pt x="7040" y="744"/>
                    <a:pt x="6897" y="925"/>
                    <a:pt x="6897" y="925"/>
                  </a:cubicBezTo>
                  <a:cubicBezTo>
                    <a:pt x="7007" y="896"/>
                    <a:pt x="7120" y="891"/>
                    <a:pt x="7120" y="891"/>
                  </a:cubicBezTo>
                  <a:cubicBezTo>
                    <a:pt x="7080" y="956"/>
                    <a:pt x="6998" y="1039"/>
                    <a:pt x="6999" y="1039"/>
                  </a:cubicBezTo>
                  <a:cubicBezTo>
                    <a:pt x="7130" y="1082"/>
                    <a:pt x="7157" y="1122"/>
                    <a:pt x="7156" y="1122"/>
                  </a:cubicBezTo>
                  <a:cubicBezTo>
                    <a:pt x="7098" y="1151"/>
                    <a:pt x="7029" y="1187"/>
                    <a:pt x="7030" y="1188"/>
                  </a:cubicBezTo>
                  <a:cubicBezTo>
                    <a:pt x="7214" y="1245"/>
                    <a:pt x="7246" y="1404"/>
                    <a:pt x="7246" y="1404"/>
                  </a:cubicBezTo>
                  <a:cubicBezTo>
                    <a:pt x="7246" y="1404"/>
                    <a:pt x="7053" y="1372"/>
                    <a:pt x="7054" y="1372"/>
                  </a:cubicBezTo>
                  <a:cubicBezTo>
                    <a:pt x="7228" y="1525"/>
                    <a:pt x="7298" y="1720"/>
                    <a:pt x="7298" y="1720"/>
                  </a:cubicBezTo>
                  <a:cubicBezTo>
                    <a:pt x="7298" y="1720"/>
                    <a:pt x="7117" y="1656"/>
                    <a:pt x="7118" y="1656"/>
                  </a:cubicBezTo>
                  <a:cubicBezTo>
                    <a:pt x="7239" y="1843"/>
                    <a:pt x="7247" y="1967"/>
                    <a:pt x="7247" y="1967"/>
                  </a:cubicBezTo>
                  <a:cubicBezTo>
                    <a:pt x="7084" y="1841"/>
                    <a:pt x="7084" y="1841"/>
                    <a:pt x="7084" y="1841"/>
                  </a:cubicBezTo>
                  <a:cubicBezTo>
                    <a:pt x="7142" y="2112"/>
                    <a:pt x="7110" y="2212"/>
                    <a:pt x="7110" y="2212"/>
                  </a:cubicBezTo>
                  <a:cubicBezTo>
                    <a:pt x="7110" y="2212"/>
                    <a:pt x="7012" y="2140"/>
                    <a:pt x="6974" y="2044"/>
                  </a:cubicBezTo>
                  <a:cubicBezTo>
                    <a:pt x="6974" y="2044"/>
                    <a:pt x="6931" y="2081"/>
                    <a:pt x="6870" y="2188"/>
                  </a:cubicBezTo>
                  <a:cubicBezTo>
                    <a:pt x="6837" y="2246"/>
                    <a:pt x="6796" y="2192"/>
                    <a:pt x="6806" y="2128"/>
                  </a:cubicBezTo>
                  <a:cubicBezTo>
                    <a:pt x="6818" y="2049"/>
                    <a:pt x="6853" y="1982"/>
                    <a:pt x="6853" y="1982"/>
                  </a:cubicBezTo>
                  <a:cubicBezTo>
                    <a:pt x="6853" y="1982"/>
                    <a:pt x="6751" y="2082"/>
                    <a:pt x="6701" y="2089"/>
                  </a:cubicBezTo>
                  <a:cubicBezTo>
                    <a:pt x="6641" y="2098"/>
                    <a:pt x="6601" y="2044"/>
                    <a:pt x="6661" y="1978"/>
                  </a:cubicBezTo>
                  <a:cubicBezTo>
                    <a:pt x="6742" y="1887"/>
                    <a:pt x="6806" y="1821"/>
                    <a:pt x="6796" y="1807"/>
                  </a:cubicBezTo>
                  <a:cubicBezTo>
                    <a:pt x="6792" y="1800"/>
                    <a:pt x="6717" y="1872"/>
                    <a:pt x="6612" y="1898"/>
                  </a:cubicBezTo>
                  <a:cubicBezTo>
                    <a:pt x="6549" y="1914"/>
                    <a:pt x="6494" y="1915"/>
                    <a:pt x="6508" y="1885"/>
                  </a:cubicBezTo>
                  <a:cubicBezTo>
                    <a:pt x="6523" y="1856"/>
                    <a:pt x="6560" y="1782"/>
                    <a:pt x="6652" y="1722"/>
                  </a:cubicBezTo>
                  <a:cubicBezTo>
                    <a:pt x="6750" y="1658"/>
                    <a:pt x="6820" y="1640"/>
                    <a:pt x="6820" y="1640"/>
                  </a:cubicBezTo>
                  <a:cubicBezTo>
                    <a:pt x="6820" y="1640"/>
                    <a:pt x="6735" y="1628"/>
                    <a:pt x="6691" y="1622"/>
                  </a:cubicBezTo>
                  <a:cubicBezTo>
                    <a:pt x="6644" y="1615"/>
                    <a:pt x="6615" y="1585"/>
                    <a:pt x="6682" y="1559"/>
                  </a:cubicBezTo>
                  <a:cubicBezTo>
                    <a:pt x="6706" y="1549"/>
                    <a:pt x="6754" y="1548"/>
                    <a:pt x="6786" y="1486"/>
                  </a:cubicBezTo>
                  <a:cubicBezTo>
                    <a:pt x="6811" y="1437"/>
                    <a:pt x="6857" y="1258"/>
                    <a:pt x="6835" y="1207"/>
                  </a:cubicBezTo>
                  <a:cubicBezTo>
                    <a:pt x="6813" y="1156"/>
                    <a:pt x="6768" y="1145"/>
                    <a:pt x="6730" y="1175"/>
                  </a:cubicBezTo>
                  <a:cubicBezTo>
                    <a:pt x="6645" y="1243"/>
                    <a:pt x="6510" y="1253"/>
                    <a:pt x="6510" y="1253"/>
                  </a:cubicBezTo>
                  <a:cubicBezTo>
                    <a:pt x="6806" y="930"/>
                    <a:pt x="6806" y="930"/>
                    <a:pt x="6806" y="930"/>
                  </a:cubicBezTo>
                  <a:cubicBezTo>
                    <a:pt x="6806" y="930"/>
                    <a:pt x="6819" y="862"/>
                    <a:pt x="6841" y="791"/>
                  </a:cubicBezTo>
                  <a:cubicBezTo>
                    <a:pt x="6874" y="683"/>
                    <a:pt x="6917" y="613"/>
                    <a:pt x="6920" y="615"/>
                  </a:cubicBezTo>
                  <a:close/>
                  <a:moveTo>
                    <a:pt x="6355" y="1097"/>
                  </a:moveTo>
                  <a:cubicBezTo>
                    <a:pt x="6372" y="1050"/>
                    <a:pt x="6560" y="578"/>
                    <a:pt x="6560" y="579"/>
                  </a:cubicBezTo>
                  <a:cubicBezTo>
                    <a:pt x="6576" y="684"/>
                    <a:pt x="6542" y="966"/>
                    <a:pt x="6542" y="966"/>
                  </a:cubicBezTo>
                  <a:cubicBezTo>
                    <a:pt x="6542" y="966"/>
                    <a:pt x="6604" y="949"/>
                    <a:pt x="6672" y="894"/>
                  </a:cubicBezTo>
                  <a:cubicBezTo>
                    <a:pt x="6744" y="837"/>
                    <a:pt x="6793" y="782"/>
                    <a:pt x="6793" y="782"/>
                  </a:cubicBezTo>
                  <a:cubicBezTo>
                    <a:pt x="6811" y="853"/>
                    <a:pt x="6811" y="853"/>
                    <a:pt x="6811" y="853"/>
                  </a:cubicBezTo>
                  <a:cubicBezTo>
                    <a:pt x="6811" y="853"/>
                    <a:pt x="6718" y="974"/>
                    <a:pt x="6633" y="1037"/>
                  </a:cubicBezTo>
                  <a:cubicBezTo>
                    <a:pt x="6550" y="1098"/>
                    <a:pt x="6462" y="1131"/>
                    <a:pt x="6401" y="1152"/>
                  </a:cubicBezTo>
                  <a:cubicBezTo>
                    <a:pt x="6336" y="1174"/>
                    <a:pt x="6340" y="1141"/>
                    <a:pt x="6355" y="1097"/>
                  </a:cubicBezTo>
                  <a:close/>
                  <a:moveTo>
                    <a:pt x="5094" y="258"/>
                  </a:moveTo>
                  <a:cubicBezTo>
                    <a:pt x="5094" y="258"/>
                    <a:pt x="5135" y="275"/>
                    <a:pt x="5135" y="275"/>
                  </a:cubicBezTo>
                  <a:cubicBezTo>
                    <a:pt x="5103" y="355"/>
                    <a:pt x="5062" y="540"/>
                    <a:pt x="5050" y="656"/>
                  </a:cubicBezTo>
                  <a:cubicBezTo>
                    <a:pt x="5050" y="657"/>
                    <a:pt x="4997" y="658"/>
                    <a:pt x="4949" y="671"/>
                  </a:cubicBezTo>
                  <a:cubicBezTo>
                    <a:pt x="4949" y="671"/>
                    <a:pt x="4987" y="389"/>
                    <a:pt x="5094" y="258"/>
                  </a:cubicBezTo>
                  <a:close/>
                  <a:moveTo>
                    <a:pt x="5124" y="1443"/>
                  </a:moveTo>
                  <a:cubicBezTo>
                    <a:pt x="5097" y="1458"/>
                    <a:pt x="5092" y="1439"/>
                    <a:pt x="5010" y="1439"/>
                  </a:cubicBezTo>
                  <a:cubicBezTo>
                    <a:pt x="4935" y="1439"/>
                    <a:pt x="4869" y="1473"/>
                    <a:pt x="4718" y="1457"/>
                  </a:cubicBezTo>
                  <a:cubicBezTo>
                    <a:pt x="4658" y="1450"/>
                    <a:pt x="4554" y="1430"/>
                    <a:pt x="4496" y="1352"/>
                  </a:cubicBezTo>
                  <a:cubicBezTo>
                    <a:pt x="4449" y="1289"/>
                    <a:pt x="4438" y="1226"/>
                    <a:pt x="4460" y="1177"/>
                  </a:cubicBezTo>
                  <a:cubicBezTo>
                    <a:pt x="4493" y="1103"/>
                    <a:pt x="4538" y="1183"/>
                    <a:pt x="4551" y="1196"/>
                  </a:cubicBezTo>
                  <a:cubicBezTo>
                    <a:pt x="4663" y="1303"/>
                    <a:pt x="4819" y="1272"/>
                    <a:pt x="4934" y="1258"/>
                  </a:cubicBezTo>
                  <a:cubicBezTo>
                    <a:pt x="5049" y="1244"/>
                    <a:pt x="5012" y="1236"/>
                    <a:pt x="5053" y="1241"/>
                  </a:cubicBezTo>
                  <a:cubicBezTo>
                    <a:pt x="5123" y="1249"/>
                    <a:pt x="5161" y="1421"/>
                    <a:pt x="5124" y="1443"/>
                  </a:cubicBezTo>
                  <a:close/>
                  <a:moveTo>
                    <a:pt x="5266" y="1494"/>
                  </a:moveTo>
                  <a:cubicBezTo>
                    <a:pt x="5266" y="1494"/>
                    <a:pt x="5167" y="1371"/>
                    <a:pt x="5114" y="1163"/>
                  </a:cubicBezTo>
                  <a:cubicBezTo>
                    <a:pt x="5099" y="1172"/>
                    <a:pt x="5078" y="1177"/>
                    <a:pt x="5054" y="1177"/>
                  </a:cubicBezTo>
                  <a:cubicBezTo>
                    <a:pt x="5011" y="1177"/>
                    <a:pt x="4975" y="1160"/>
                    <a:pt x="4975" y="1138"/>
                  </a:cubicBezTo>
                  <a:cubicBezTo>
                    <a:pt x="4975" y="1117"/>
                    <a:pt x="5011" y="1100"/>
                    <a:pt x="5054" y="1100"/>
                  </a:cubicBezTo>
                  <a:cubicBezTo>
                    <a:pt x="5072" y="1100"/>
                    <a:pt x="5088" y="1102"/>
                    <a:pt x="5101" y="1107"/>
                  </a:cubicBezTo>
                  <a:cubicBezTo>
                    <a:pt x="5085" y="1027"/>
                    <a:pt x="5077" y="937"/>
                    <a:pt x="5084" y="838"/>
                  </a:cubicBezTo>
                  <a:cubicBezTo>
                    <a:pt x="5108" y="471"/>
                    <a:pt x="5185" y="327"/>
                    <a:pt x="5306" y="226"/>
                  </a:cubicBezTo>
                  <a:cubicBezTo>
                    <a:pt x="5342" y="253"/>
                    <a:pt x="5342" y="253"/>
                    <a:pt x="5342" y="253"/>
                  </a:cubicBezTo>
                  <a:cubicBezTo>
                    <a:pt x="5201" y="509"/>
                    <a:pt x="5153" y="1002"/>
                    <a:pt x="5424" y="1430"/>
                  </a:cubicBezTo>
                  <a:cubicBezTo>
                    <a:pt x="5424" y="1431"/>
                    <a:pt x="5390" y="1459"/>
                    <a:pt x="5266" y="1494"/>
                  </a:cubicBezTo>
                  <a:close/>
                  <a:moveTo>
                    <a:pt x="5376" y="1111"/>
                  </a:moveTo>
                  <a:cubicBezTo>
                    <a:pt x="5358" y="1073"/>
                    <a:pt x="5371" y="1038"/>
                    <a:pt x="5393" y="1023"/>
                  </a:cubicBezTo>
                  <a:cubicBezTo>
                    <a:pt x="5415" y="1009"/>
                    <a:pt x="5450" y="1002"/>
                    <a:pt x="5479" y="963"/>
                  </a:cubicBezTo>
                  <a:cubicBezTo>
                    <a:pt x="5504" y="928"/>
                    <a:pt x="5515" y="879"/>
                    <a:pt x="5483" y="842"/>
                  </a:cubicBezTo>
                  <a:cubicBezTo>
                    <a:pt x="5449" y="806"/>
                    <a:pt x="5409" y="807"/>
                    <a:pt x="5404" y="771"/>
                  </a:cubicBezTo>
                  <a:cubicBezTo>
                    <a:pt x="5397" y="728"/>
                    <a:pt x="5423" y="706"/>
                    <a:pt x="5449" y="692"/>
                  </a:cubicBezTo>
                  <a:cubicBezTo>
                    <a:pt x="5478" y="677"/>
                    <a:pt x="5564" y="696"/>
                    <a:pt x="5598" y="736"/>
                  </a:cubicBezTo>
                  <a:cubicBezTo>
                    <a:pt x="5633" y="777"/>
                    <a:pt x="5662" y="860"/>
                    <a:pt x="5658" y="934"/>
                  </a:cubicBezTo>
                  <a:cubicBezTo>
                    <a:pt x="5654" y="1007"/>
                    <a:pt x="5632" y="1065"/>
                    <a:pt x="5614" y="1087"/>
                  </a:cubicBezTo>
                  <a:cubicBezTo>
                    <a:pt x="5596" y="1109"/>
                    <a:pt x="5564" y="1162"/>
                    <a:pt x="5499" y="1168"/>
                  </a:cubicBezTo>
                  <a:cubicBezTo>
                    <a:pt x="5444" y="1173"/>
                    <a:pt x="5396" y="1152"/>
                    <a:pt x="5376" y="1111"/>
                  </a:cubicBezTo>
                  <a:close/>
                  <a:moveTo>
                    <a:pt x="5811" y="1429"/>
                  </a:moveTo>
                  <a:cubicBezTo>
                    <a:pt x="5759" y="1422"/>
                    <a:pt x="5671" y="1399"/>
                    <a:pt x="5625" y="1411"/>
                  </a:cubicBezTo>
                  <a:cubicBezTo>
                    <a:pt x="5585" y="1421"/>
                    <a:pt x="5535" y="1431"/>
                    <a:pt x="5497" y="1398"/>
                  </a:cubicBezTo>
                  <a:cubicBezTo>
                    <a:pt x="5466" y="1370"/>
                    <a:pt x="5454" y="1336"/>
                    <a:pt x="5440" y="1275"/>
                  </a:cubicBezTo>
                  <a:cubicBezTo>
                    <a:pt x="5415" y="1160"/>
                    <a:pt x="5552" y="1195"/>
                    <a:pt x="5600" y="1208"/>
                  </a:cubicBezTo>
                  <a:cubicBezTo>
                    <a:pt x="5600" y="1208"/>
                    <a:pt x="5727" y="1242"/>
                    <a:pt x="5766" y="1255"/>
                  </a:cubicBezTo>
                  <a:cubicBezTo>
                    <a:pt x="5826" y="1275"/>
                    <a:pt x="5868" y="1287"/>
                    <a:pt x="5908" y="1336"/>
                  </a:cubicBezTo>
                  <a:cubicBezTo>
                    <a:pt x="5932" y="1364"/>
                    <a:pt x="5878" y="1438"/>
                    <a:pt x="5811" y="1429"/>
                  </a:cubicBezTo>
                  <a:close/>
                  <a:moveTo>
                    <a:pt x="6016" y="901"/>
                  </a:moveTo>
                  <a:cubicBezTo>
                    <a:pt x="5994" y="961"/>
                    <a:pt x="5970" y="980"/>
                    <a:pt x="5914" y="992"/>
                  </a:cubicBezTo>
                  <a:cubicBezTo>
                    <a:pt x="5843" y="1007"/>
                    <a:pt x="5775" y="998"/>
                    <a:pt x="5718" y="930"/>
                  </a:cubicBezTo>
                  <a:cubicBezTo>
                    <a:pt x="5682" y="887"/>
                    <a:pt x="5693" y="784"/>
                    <a:pt x="5705" y="732"/>
                  </a:cubicBezTo>
                  <a:cubicBezTo>
                    <a:pt x="5716" y="687"/>
                    <a:pt x="5765" y="645"/>
                    <a:pt x="5810" y="707"/>
                  </a:cubicBezTo>
                  <a:cubicBezTo>
                    <a:pt x="5834" y="739"/>
                    <a:pt x="5841" y="773"/>
                    <a:pt x="5832" y="804"/>
                  </a:cubicBezTo>
                  <a:cubicBezTo>
                    <a:pt x="5821" y="838"/>
                    <a:pt x="5818" y="856"/>
                    <a:pt x="5802" y="866"/>
                  </a:cubicBezTo>
                  <a:cubicBezTo>
                    <a:pt x="5797" y="870"/>
                    <a:pt x="5822" y="891"/>
                    <a:pt x="5852" y="899"/>
                  </a:cubicBezTo>
                  <a:cubicBezTo>
                    <a:pt x="5882" y="906"/>
                    <a:pt x="5897" y="890"/>
                    <a:pt x="5903" y="884"/>
                  </a:cubicBezTo>
                  <a:cubicBezTo>
                    <a:pt x="5929" y="858"/>
                    <a:pt x="5949" y="820"/>
                    <a:pt x="5987" y="828"/>
                  </a:cubicBezTo>
                  <a:cubicBezTo>
                    <a:pt x="6027" y="835"/>
                    <a:pt x="6029" y="866"/>
                    <a:pt x="6016" y="901"/>
                  </a:cubicBezTo>
                  <a:close/>
                  <a:moveTo>
                    <a:pt x="4668" y="4184"/>
                  </a:moveTo>
                  <a:cubicBezTo>
                    <a:pt x="4663" y="4201"/>
                    <a:pt x="4559" y="4355"/>
                    <a:pt x="4526" y="4371"/>
                  </a:cubicBezTo>
                  <a:cubicBezTo>
                    <a:pt x="4493" y="4388"/>
                    <a:pt x="4271" y="4462"/>
                    <a:pt x="4235" y="4481"/>
                  </a:cubicBezTo>
                  <a:cubicBezTo>
                    <a:pt x="4165" y="4519"/>
                    <a:pt x="3918" y="4611"/>
                    <a:pt x="3914" y="4594"/>
                  </a:cubicBezTo>
                  <a:cubicBezTo>
                    <a:pt x="3902" y="4544"/>
                    <a:pt x="3976" y="4354"/>
                    <a:pt x="3997" y="4345"/>
                  </a:cubicBezTo>
                  <a:cubicBezTo>
                    <a:pt x="4006" y="4341"/>
                    <a:pt x="4213" y="4370"/>
                    <a:pt x="4334" y="4222"/>
                  </a:cubicBezTo>
                  <a:cubicBezTo>
                    <a:pt x="4359" y="4191"/>
                    <a:pt x="4492" y="4091"/>
                    <a:pt x="4536" y="4091"/>
                  </a:cubicBezTo>
                  <a:cubicBezTo>
                    <a:pt x="4580" y="4091"/>
                    <a:pt x="4607" y="4098"/>
                    <a:pt x="4649" y="4115"/>
                  </a:cubicBezTo>
                  <a:cubicBezTo>
                    <a:pt x="4656" y="4117"/>
                    <a:pt x="4674" y="4168"/>
                    <a:pt x="4668" y="4184"/>
                  </a:cubicBezTo>
                  <a:close/>
                  <a:moveTo>
                    <a:pt x="4090" y="2856"/>
                  </a:moveTo>
                  <a:cubicBezTo>
                    <a:pt x="4286" y="2666"/>
                    <a:pt x="4493" y="2775"/>
                    <a:pt x="4493" y="2775"/>
                  </a:cubicBezTo>
                  <a:cubicBezTo>
                    <a:pt x="4623" y="2598"/>
                    <a:pt x="4895" y="2667"/>
                    <a:pt x="4959" y="2681"/>
                  </a:cubicBezTo>
                  <a:cubicBezTo>
                    <a:pt x="5010" y="2693"/>
                    <a:pt x="5057" y="2675"/>
                    <a:pt x="5091" y="2742"/>
                  </a:cubicBezTo>
                  <a:cubicBezTo>
                    <a:pt x="5142" y="2840"/>
                    <a:pt x="5140" y="3131"/>
                    <a:pt x="5157" y="3192"/>
                  </a:cubicBezTo>
                  <a:cubicBezTo>
                    <a:pt x="5223" y="3214"/>
                    <a:pt x="5223" y="3214"/>
                    <a:pt x="5223" y="3214"/>
                  </a:cubicBezTo>
                  <a:cubicBezTo>
                    <a:pt x="5239" y="3180"/>
                    <a:pt x="5173" y="2753"/>
                    <a:pt x="5173" y="2753"/>
                  </a:cubicBezTo>
                  <a:cubicBezTo>
                    <a:pt x="5173" y="2753"/>
                    <a:pt x="5223" y="2735"/>
                    <a:pt x="5245" y="2760"/>
                  </a:cubicBezTo>
                  <a:cubicBezTo>
                    <a:pt x="5280" y="2801"/>
                    <a:pt x="5312" y="2945"/>
                    <a:pt x="5316" y="2901"/>
                  </a:cubicBezTo>
                  <a:cubicBezTo>
                    <a:pt x="5323" y="2828"/>
                    <a:pt x="5293" y="2718"/>
                    <a:pt x="5255" y="2663"/>
                  </a:cubicBezTo>
                  <a:cubicBezTo>
                    <a:pt x="5252" y="2658"/>
                    <a:pt x="5250" y="2630"/>
                    <a:pt x="5272" y="2608"/>
                  </a:cubicBezTo>
                  <a:cubicBezTo>
                    <a:pt x="5287" y="2594"/>
                    <a:pt x="5322" y="2626"/>
                    <a:pt x="5374" y="2639"/>
                  </a:cubicBezTo>
                  <a:cubicBezTo>
                    <a:pt x="5409" y="2649"/>
                    <a:pt x="5426" y="2791"/>
                    <a:pt x="5426" y="2829"/>
                  </a:cubicBezTo>
                  <a:cubicBezTo>
                    <a:pt x="5426" y="2868"/>
                    <a:pt x="5321" y="3093"/>
                    <a:pt x="5327" y="3159"/>
                  </a:cubicBezTo>
                  <a:cubicBezTo>
                    <a:pt x="5329" y="3180"/>
                    <a:pt x="5330" y="3206"/>
                    <a:pt x="5305" y="3257"/>
                  </a:cubicBezTo>
                  <a:cubicBezTo>
                    <a:pt x="5266" y="3334"/>
                    <a:pt x="5183" y="3460"/>
                    <a:pt x="5170" y="3559"/>
                  </a:cubicBezTo>
                  <a:cubicBezTo>
                    <a:pt x="5148" y="3720"/>
                    <a:pt x="5113" y="3773"/>
                    <a:pt x="5075" y="3801"/>
                  </a:cubicBezTo>
                  <a:cubicBezTo>
                    <a:pt x="5036" y="3828"/>
                    <a:pt x="4962" y="3860"/>
                    <a:pt x="4926" y="3932"/>
                  </a:cubicBezTo>
                  <a:cubicBezTo>
                    <a:pt x="4923" y="3940"/>
                    <a:pt x="4901" y="3991"/>
                    <a:pt x="4778" y="4004"/>
                  </a:cubicBezTo>
                  <a:cubicBezTo>
                    <a:pt x="4674" y="4015"/>
                    <a:pt x="4667" y="3894"/>
                    <a:pt x="4654" y="3894"/>
                  </a:cubicBezTo>
                  <a:cubicBezTo>
                    <a:pt x="4647" y="3894"/>
                    <a:pt x="4630" y="4013"/>
                    <a:pt x="4614" y="4015"/>
                  </a:cubicBezTo>
                  <a:cubicBezTo>
                    <a:pt x="4495" y="4029"/>
                    <a:pt x="4405" y="4102"/>
                    <a:pt x="4306" y="4190"/>
                  </a:cubicBezTo>
                  <a:cubicBezTo>
                    <a:pt x="4198" y="4286"/>
                    <a:pt x="4092" y="4294"/>
                    <a:pt x="4043" y="4294"/>
                  </a:cubicBezTo>
                  <a:cubicBezTo>
                    <a:pt x="3994" y="4294"/>
                    <a:pt x="4010" y="4294"/>
                    <a:pt x="4005" y="4256"/>
                  </a:cubicBezTo>
                  <a:cubicBezTo>
                    <a:pt x="3999" y="4217"/>
                    <a:pt x="3840" y="3016"/>
                    <a:pt x="3840" y="3016"/>
                  </a:cubicBezTo>
                  <a:cubicBezTo>
                    <a:pt x="3853" y="2994"/>
                    <a:pt x="3956" y="2984"/>
                    <a:pt x="4090" y="2856"/>
                  </a:cubicBezTo>
                  <a:close/>
                  <a:moveTo>
                    <a:pt x="3774" y="4455"/>
                  </a:moveTo>
                  <a:cubicBezTo>
                    <a:pt x="3751" y="4424"/>
                    <a:pt x="3594" y="3219"/>
                    <a:pt x="3599" y="3159"/>
                  </a:cubicBezTo>
                  <a:cubicBezTo>
                    <a:pt x="3601" y="3135"/>
                    <a:pt x="3725" y="3027"/>
                    <a:pt x="3725" y="3027"/>
                  </a:cubicBezTo>
                  <a:cubicBezTo>
                    <a:pt x="3725" y="3027"/>
                    <a:pt x="3773" y="3029"/>
                    <a:pt x="3784" y="3062"/>
                  </a:cubicBezTo>
                  <a:cubicBezTo>
                    <a:pt x="3795" y="3095"/>
                    <a:pt x="3982" y="4291"/>
                    <a:pt x="3963" y="4296"/>
                  </a:cubicBezTo>
                  <a:cubicBezTo>
                    <a:pt x="3937" y="4303"/>
                    <a:pt x="3884" y="4447"/>
                    <a:pt x="3840" y="4497"/>
                  </a:cubicBezTo>
                  <a:cubicBezTo>
                    <a:pt x="3814" y="4526"/>
                    <a:pt x="3785" y="4470"/>
                    <a:pt x="3774" y="4455"/>
                  </a:cubicBezTo>
                  <a:close/>
                  <a:moveTo>
                    <a:pt x="4286" y="5306"/>
                  </a:moveTo>
                  <a:cubicBezTo>
                    <a:pt x="4400" y="5269"/>
                    <a:pt x="4740" y="5309"/>
                    <a:pt x="5007" y="5192"/>
                  </a:cubicBezTo>
                  <a:cubicBezTo>
                    <a:pt x="5164" y="5123"/>
                    <a:pt x="5508" y="5087"/>
                    <a:pt x="5577" y="5101"/>
                  </a:cubicBezTo>
                  <a:cubicBezTo>
                    <a:pt x="5614" y="5108"/>
                    <a:pt x="5585" y="5158"/>
                    <a:pt x="5585" y="5158"/>
                  </a:cubicBezTo>
                  <a:cubicBezTo>
                    <a:pt x="5537" y="5177"/>
                    <a:pt x="5270" y="5188"/>
                    <a:pt x="5263" y="5236"/>
                  </a:cubicBezTo>
                  <a:cubicBezTo>
                    <a:pt x="5227" y="5473"/>
                    <a:pt x="5201" y="5704"/>
                    <a:pt x="4614" y="5758"/>
                  </a:cubicBezTo>
                  <a:cubicBezTo>
                    <a:pt x="4540" y="5765"/>
                    <a:pt x="4030" y="5792"/>
                    <a:pt x="4008" y="5744"/>
                  </a:cubicBezTo>
                  <a:cubicBezTo>
                    <a:pt x="3975" y="5672"/>
                    <a:pt x="4232" y="5323"/>
                    <a:pt x="4286" y="5306"/>
                  </a:cubicBezTo>
                  <a:close/>
                  <a:moveTo>
                    <a:pt x="6877" y="7734"/>
                  </a:moveTo>
                  <a:cubicBezTo>
                    <a:pt x="6944" y="7730"/>
                    <a:pt x="7040" y="7791"/>
                    <a:pt x="7113" y="7873"/>
                  </a:cubicBezTo>
                  <a:cubicBezTo>
                    <a:pt x="7195" y="7964"/>
                    <a:pt x="7200" y="8132"/>
                    <a:pt x="7176" y="8134"/>
                  </a:cubicBezTo>
                  <a:cubicBezTo>
                    <a:pt x="7131" y="8139"/>
                    <a:pt x="6978" y="8156"/>
                    <a:pt x="6967" y="8122"/>
                  </a:cubicBezTo>
                  <a:cubicBezTo>
                    <a:pt x="6898" y="7902"/>
                    <a:pt x="6840" y="7911"/>
                    <a:pt x="6799" y="7821"/>
                  </a:cubicBezTo>
                  <a:cubicBezTo>
                    <a:pt x="6756" y="7728"/>
                    <a:pt x="6825" y="7737"/>
                    <a:pt x="6877" y="7734"/>
                  </a:cubicBezTo>
                  <a:close/>
                  <a:moveTo>
                    <a:pt x="6609" y="7777"/>
                  </a:moveTo>
                  <a:cubicBezTo>
                    <a:pt x="6693" y="7928"/>
                    <a:pt x="6748" y="7983"/>
                    <a:pt x="6770" y="8056"/>
                  </a:cubicBezTo>
                  <a:cubicBezTo>
                    <a:pt x="6798" y="8149"/>
                    <a:pt x="6671" y="8167"/>
                    <a:pt x="6645" y="8122"/>
                  </a:cubicBezTo>
                  <a:cubicBezTo>
                    <a:pt x="6516" y="7891"/>
                    <a:pt x="6501" y="7940"/>
                    <a:pt x="6462" y="7833"/>
                  </a:cubicBezTo>
                  <a:cubicBezTo>
                    <a:pt x="6433" y="7752"/>
                    <a:pt x="6558" y="7687"/>
                    <a:pt x="6609" y="7777"/>
                  </a:cubicBezTo>
                  <a:close/>
                  <a:moveTo>
                    <a:pt x="5738" y="8066"/>
                  </a:moveTo>
                  <a:cubicBezTo>
                    <a:pt x="5930" y="7885"/>
                    <a:pt x="6108" y="7887"/>
                    <a:pt x="6251" y="7805"/>
                  </a:cubicBezTo>
                  <a:cubicBezTo>
                    <a:pt x="6343" y="7753"/>
                    <a:pt x="6522" y="8003"/>
                    <a:pt x="6521" y="8107"/>
                  </a:cubicBezTo>
                  <a:cubicBezTo>
                    <a:pt x="6520" y="8175"/>
                    <a:pt x="5797" y="8134"/>
                    <a:pt x="5731" y="8136"/>
                  </a:cubicBezTo>
                  <a:cubicBezTo>
                    <a:pt x="5703" y="8137"/>
                    <a:pt x="5697" y="8105"/>
                    <a:pt x="5738" y="8066"/>
                  </a:cubicBezTo>
                  <a:close/>
                  <a:moveTo>
                    <a:pt x="1251" y="5523"/>
                  </a:moveTo>
                  <a:cubicBezTo>
                    <a:pt x="722" y="4928"/>
                    <a:pt x="1043" y="4589"/>
                    <a:pt x="1116" y="4398"/>
                  </a:cubicBezTo>
                  <a:cubicBezTo>
                    <a:pt x="1116" y="4398"/>
                    <a:pt x="1298" y="4501"/>
                    <a:pt x="1328" y="4647"/>
                  </a:cubicBezTo>
                  <a:cubicBezTo>
                    <a:pt x="1357" y="4793"/>
                    <a:pt x="1335" y="5115"/>
                    <a:pt x="1489" y="5064"/>
                  </a:cubicBezTo>
                  <a:cubicBezTo>
                    <a:pt x="1642" y="5013"/>
                    <a:pt x="1712" y="4522"/>
                    <a:pt x="1928" y="4369"/>
                  </a:cubicBezTo>
                  <a:cubicBezTo>
                    <a:pt x="2279" y="4120"/>
                    <a:pt x="2527" y="4245"/>
                    <a:pt x="2527" y="4245"/>
                  </a:cubicBezTo>
                  <a:cubicBezTo>
                    <a:pt x="2483" y="4786"/>
                    <a:pt x="2243" y="4765"/>
                    <a:pt x="1723" y="5159"/>
                  </a:cubicBezTo>
                  <a:cubicBezTo>
                    <a:pt x="1510" y="5320"/>
                    <a:pt x="1701" y="5507"/>
                    <a:pt x="1833" y="5441"/>
                  </a:cubicBezTo>
                  <a:cubicBezTo>
                    <a:pt x="2390" y="5162"/>
                    <a:pt x="2571" y="5561"/>
                    <a:pt x="2571" y="5561"/>
                  </a:cubicBezTo>
                  <a:cubicBezTo>
                    <a:pt x="2454" y="5700"/>
                    <a:pt x="2279" y="5693"/>
                    <a:pt x="1913" y="5693"/>
                  </a:cubicBezTo>
                  <a:cubicBezTo>
                    <a:pt x="1805" y="5693"/>
                    <a:pt x="1416" y="5863"/>
                    <a:pt x="1218" y="6088"/>
                  </a:cubicBezTo>
                  <a:cubicBezTo>
                    <a:pt x="1159" y="6156"/>
                    <a:pt x="1383" y="5671"/>
                    <a:pt x="1251" y="5523"/>
                  </a:cubicBezTo>
                  <a:close/>
                  <a:moveTo>
                    <a:pt x="3283" y="8013"/>
                  </a:moveTo>
                  <a:cubicBezTo>
                    <a:pt x="2757" y="7990"/>
                    <a:pt x="2980" y="7433"/>
                    <a:pt x="2878" y="7566"/>
                  </a:cubicBezTo>
                  <a:cubicBezTo>
                    <a:pt x="2606" y="7923"/>
                    <a:pt x="2093" y="8280"/>
                    <a:pt x="2022" y="8389"/>
                  </a:cubicBezTo>
                  <a:cubicBezTo>
                    <a:pt x="1826" y="8691"/>
                    <a:pt x="1747" y="9125"/>
                    <a:pt x="1673" y="9251"/>
                  </a:cubicBezTo>
                  <a:cubicBezTo>
                    <a:pt x="1609" y="9360"/>
                    <a:pt x="1487" y="9360"/>
                    <a:pt x="1474" y="9336"/>
                  </a:cubicBezTo>
                  <a:cubicBezTo>
                    <a:pt x="1320" y="9038"/>
                    <a:pt x="1363" y="8694"/>
                    <a:pt x="1462" y="8529"/>
                  </a:cubicBezTo>
                  <a:cubicBezTo>
                    <a:pt x="1508" y="8453"/>
                    <a:pt x="1407" y="8491"/>
                    <a:pt x="1407" y="8491"/>
                  </a:cubicBezTo>
                  <a:cubicBezTo>
                    <a:pt x="876" y="8975"/>
                    <a:pt x="214" y="8694"/>
                    <a:pt x="214" y="8694"/>
                  </a:cubicBezTo>
                  <a:cubicBezTo>
                    <a:pt x="222" y="8587"/>
                    <a:pt x="287" y="8485"/>
                    <a:pt x="479" y="8282"/>
                  </a:cubicBezTo>
                  <a:cubicBezTo>
                    <a:pt x="565" y="8192"/>
                    <a:pt x="870" y="8036"/>
                    <a:pt x="1119" y="8025"/>
                  </a:cubicBezTo>
                  <a:cubicBezTo>
                    <a:pt x="1216" y="8020"/>
                    <a:pt x="1190" y="7921"/>
                    <a:pt x="1128" y="7923"/>
                  </a:cubicBezTo>
                  <a:cubicBezTo>
                    <a:pt x="963" y="7928"/>
                    <a:pt x="807" y="7789"/>
                    <a:pt x="801" y="7599"/>
                  </a:cubicBezTo>
                  <a:cubicBezTo>
                    <a:pt x="790" y="7221"/>
                    <a:pt x="1123" y="7288"/>
                    <a:pt x="1123" y="7288"/>
                  </a:cubicBezTo>
                  <a:cubicBezTo>
                    <a:pt x="1108" y="7501"/>
                    <a:pt x="1257" y="7587"/>
                    <a:pt x="1347" y="7602"/>
                  </a:cubicBezTo>
                  <a:cubicBezTo>
                    <a:pt x="1918" y="7700"/>
                    <a:pt x="2103" y="7449"/>
                    <a:pt x="2308" y="7331"/>
                  </a:cubicBezTo>
                  <a:cubicBezTo>
                    <a:pt x="2350" y="7307"/>
                    <a:pt x="2394" y="7298"/>
                    <a:pt x="2442" y="7296"/>
                  </a:cubicBezTo>
                  <a:cubicBezTo>
                    <a:pt x="2485" y="7299"/>
                    <a:pt x="2529" y="7301"/>
                    <a:pt x="2574" y="7301"/>
                  </a:cubicBezTo>
                  <a:cubicBezTo>
                    <a:pt x="2748" y="7317"/>
                    <a:pt x="2979" y="7347"/>
                    <a:pt x="3336" y="7199"/>
                  </a:cubicBezTo>
                  <a:cubicBezTo>
                    <a:pt x="3489" y="7135"/>
                    <a:pt x="3374" y="7344"/>
                    <a:pt x="3440" y="7451"/>
                  </a:cubicBezTo>
                  <a:cubicBezTo>
                    <a:pt x="3540" y="7614"/>
                    <a:pt x="3722" y="7602"/>
                    <a:pt x="3755" y="7652"/>
                  </a:cubicBezTo>
                  <a:cubicBezTo>
                    <a:pt x="3814" y="7739"/>
                    <a:pt x="3621" y="8029"/>
                    <a:pt x="3283" y="8013"/>
                  </a:cubicBezTo>
                  <a:close/>
                  <a:moveTo>
                    <a:pt x="4224" y="6966"/>
                  </a:moveTo>
                  <a:cubicBezTo>
                    <a:pt x="4449" y="7381"/>
                    <a:pt x="4444" y="7785"/>
                    <a:pt x="4444" y="7785"/>
                  </a:cubicBezTo>
                  <a:cubicBezTo>
                    <a:pt x="3800" y="7507"/>
                    <a:pt x="3932" y="6878"/>
                    <a:pt x="3932" y="6878"/>
                  </a:cubicBezTo>
                  <a:cubicBezTo>
                    <a:pt x="2235" y="7712"/>
                    <a:pt x="1444" y="6756"/>
                    <a:pt x="1372" y="6615"/>
                  </a:cubicBezTo>
                  <a:cubicBezTo>
                    <a:pt x="1284" y="6443"/>
                    <a:pt x="1192" y="6315"/>
                    <a:pt x="1470" y="6110"/>
                  </a:cubicBezTo>
                  <a:cubicBezTo>
                    <a:pt x="1775" y="5886"/>
                    <a:pt x="1957" y="6161"/>
                    <a:pt x="1957" y="6161"/>
                  </a:cubicBezTo>
                  <a:cubicBezTo>
                    <a:pt x="2389" y="6781"/>
                    <a:pt x="3233" y="6662"/>
                    <a:pt x="3635" y="6225"/>
                  </a:cubicBezTo>
                  <a:cubicBezTo>
                    <a:pt x="3652" y="6228"/>
                    <a:pt x="3668" y="6231"/>
                    <a:pt x="3685" y="6233"/>
                  </a:cubicBezTo>
                  <a:cubicBezTo>
                    <a:pt x="3767" y="6312"/>
                    <a:pt x="4000" y="6553"/>
                    <a:pt x="4224" y="6966"/>
                  </a:cubicBezTo>
                  <a:close/>
                  <a:moveTo>
                    <a:pt x="9864" y="6439"/>
                  </a:moveTo>
                  <a:cubicBezTo>
                    <a:pt x="9326" y="7280"/>
                    <a:pt x="7960" y="7229"/>
                    <a:pt x="7318" y="6662"/>
                  </a:cubicBezTo>
                  <a:cubicBezTo>
                    <a:pt x="7147" y="6511"/>
                    <a:pt x="6953" y="6052"/>
                    <a:pt x="6877" y="6041"/>
                  </a:cubicBezTo>
                  <a:cubicBezTo>
                    <a:pt x="6800" y="6031"/>
                    <a:pt x="6781" y="6047"/>
                    <a:pt x="6709" y="6069"/>
                  </a:cubicBezTo>
                  <a:cubicBezTo>
                    <a:pt x="6645" y="6089"/>
                    <a:pt x="6673" y="5534"/>
                    <a:pt x="6630" y="5625"/>
                  </a:cubicBezTo>
                  <a:cubicBezTo>
                    <a:pt x="6600" y="5685"/>
                    <a:pt x="6611" y="6005"/>
                    <a:pt x="6545" y="6171"/>
                  </a:cubicBezTo>
                  <a:cubicBezTo>
                    <a:pt x="6539" y="6184"/>
                    <a:pt x="6649" y="6247"/>
                    <a:pt x="6703" y="6340"/>
                  </a:cubicBezTo>
                  <a:cubicBezTo>
                    <a:pt x="6917" y="6703"/>
                    <a:pt x="6641" y="6933"/>
                    <a:pt x="6635" y="6903"/>
                  </a:cubicBezTo>
                  <a:cubicBezTo>
                    <a:pt x="6621" y="6826"/>
                    <a:pt x="6543" y="6548"/>
                    <a:pt x="6435" y="6500"/>
                  </a:cubicBezTo>
                  <a:cubicBezTo>
                    <a:pt x="6386" y="6478"/>
                    <a:pt x="6353" y="6560"/>
                    <a:pt x="6287" y="6615"/>
                  </a:cubicBezTo>
                  <a:cubicBezTo>
                    <a:pt x="6221" y="6669"/>
                    <a:pt x="6224" y="6867"/>
                    <a:pt x="5993" y="6969"/>
                  </a:cubicBezTo>
                  <a:cubicBezTo>
                    <a:pt x="5872" y="7022"/>
                    <a:pt x="5656" y="7004"/>
                    <a:pt x="5656" y="6955"/>
                  </a:cubicBezTo>
                  <a:cubicBezTo>
                    <a:pt x="5656" y="6853"/>
                    <a:pt x="5711" y="6702"/>
                    <a:pt x="5799" y="6626"/>
                  </a:cubicBezTo>
                  <a:cubicBezTo>
                    <a:pt x="5886" y="6549"/>
                    <a:pt x="6200" y="6458"/>
                    <a:pt x="6152" y="6360"/>
                  </a:cubicBezTo>
                  <a:cubicBezTo>
                    <a:pt x="6104" y="6260"/>
                    <a:pt x="5848" y="6154"/>
                    <a:pt x="5859" y="6143"/>
                  </a:cubicBezTo>
                  <a:cubicBezTo>
                    <a:pt x="5881" y="6121"/>
                    <a:pt x="6521" y="6231"/>
                    <a:pt x="6481" y="5240"/>
                  </a:cubicBezTo>
                  <a:cubicBezTo>
                    <a:pt x="6846" y="5232"/>
                    <a:pt x="6846" y="5232"/>
                    <a:pt x="6846" y="5232"/>
                  </a:cubicBezTo>
                  <a:cubicBezTo>
                    <a:pt x="7055" y="5437"/>
                    <a:pt x="7087" y="5334"/>
                    <a:pt x="7121" y="5349"/>
                  </a:cubicBezTo>
                  <a:cubicBezTo>
                    <a:pt x="7168" y="5371"/>
                    <a:pt x="7472" y="5851"/>
                    <a:pt x="7325" y="5843"/>
                  </a:cubicBezTo>
                  <a:cubicBezTo>
                    <a:pt x="7157" y="5835"/>
                    <a:pt x="7183" y="5997"/>
                    <a:pt x="7143" y="5967"/>
                  </a:cubicBezTo>
                  <a:cubicBezTo>
                    <a:pt x="7054" y="5903"/>
                    <a:pt x="6843" y="5386"/>
                    <a:pt x="6843" y="5386"/>
                  </a:cubicBezTo>
                  <a:cubicBezTo>
                    <a:pt x="6792" y="5441"/>
                    <a:pt x="6792" y="5441"/>
                    <a:pt x="6792" y="5441"/>
                  </a:cubicBezTo>
                  <a:cubicBezTo>
                    <a:pt x="7022" y="6421"/>
                    <a:pt x="8525" y="7218"/>
                    <a:pt x="9531" y="6030"/>
                  </a:cubicBezTo>
                  <a:cubicBezTo>
                    <a:pt x="9728" y="5797"/>
                    <a:pt x="10032" y="6176"/>
                    <a:pt x="9864" y="6439"/>
                  </a:cubicBezTo>
                  <a:close/>
                  <a:moveTo>
                    <a:pt x="10028" y="6081"/>
                  </a:moveTo>
                  <a:cubicBezTo>
                    <a:pt x="9974" y="6067"/>
                    <a:pt x="9977" y="5718"/>
                    <a:pt x="9502" y="5825"/>
                  </a:cubicBezTo>
                  <a:cubicBezTo>
                    <a:pt x="8883" y="5964"/>
                    <a:pt x="8697" y="5649"/>
                    <a:pt x="8697" y="5649"/>
                  </a:cubicBezTo>
                  <a:cubicBezTo>
                    <a:pt x="8883" y="5251"/>
                    <a:pt x="9373" y="5269"/>
                    <a:pt x="9373" y="5269"/>
                  </a:cubicBezTo>
                  <a:cubicBezTo>
                    <a:pt x="9044" y="5137"/>
                    <a:pt x="8924" y="4973"/>
                    <a:pt x="8847" y="4910"/>
                  </a:cubicBezTo>
                  <a:cubicBezTo>
                    <a:pt x="8585" y="4698"/>
                    <a:pt x="8661" y="4204"/>
                    <a:pt x="8661" y="4161"/>
                  </a:cubicBezTo>
                  <a:cubicBezTo>
                    <a:pt x="8661" y="4131"/>
                    <a:pt x="9121" y="4040"/>
                    <a:pt x="9414" y="4237"/>
                  </a:cubicBezTo>
                  <a:cubicBezTo>
                    <a:pt x="9667" y="4409"/>
                    <a:pt x="9801" y="4859"/>
                    <a:pt x="9831" y="4921"/>
                  </a:cubicBezTo>
                  <a:cubicBezTo>
                    <a:pt x="9889" y="4925"/>
                    <a:pt x="9889" y="4925"/>
                    <a:pt x="9889" y="4925"/>
                  </a:cubicBezTo>
                  <a:cubicBezTo>
                    <a:pt x="9809" y="4731"/>
                    <a:pt x="10130" y="4325"/>
                    <a:pt x="10211" y="4263"/>
                  </a:cubicBezTo>
                  <a:cubicBezTo>
                    <a:pt x="10257" y="4227"/>
                    <a:pt x="10309" y="4466"/>
                    <a:pt x="10350" y="4585"/>
                  </a:cubicBezTo>
                  <a:cubicBezTo>
                    <a:pt x="10558" y="5192"/>
                    <a:pt x="10083" y="5393"/>
                    <a:pt x="10083" y="5393"/>
                  </a:cubicBezTo>
                  <a:cubicBezTo>
                    <a:pt x="10193" y="5766"/>
                    <a:pt x="10057" y="6088"/>
                    <a:pt x="10028" y="6081"/>
                  </a:cubicBezTo>
                  <a:close/>
                  <a:moveTo>
                    <a:pt x="7340" y="4064"/>
                  </a:moveTo>
                  <a:cubicBezTo>
                    <a:pt x="7340" y="4064"/>
                    <a:pt x="7340" y="4064"/>
                    <a:pt x="7339" y="4064"/>
                  </a:cubicBezTo>
                  <a:cubicBezTo>
                    <a:pt x="7340" y="4064"/>
                    <a:pt x="7340" y="4064"/>
                    <a:pt x="7340" y="4064"/>
                  </a:cubicBezTo>
                  <a:close/>
                  <a:moveTo>
                    <a:pt x="4171" y="3403"/>
                  </a:moveTo>
                  <a:cubicBezTo>
                    <a:pt x="4194" y="3461"/>
                    <a:pt x="4215" y="3519"/>
                    <a:pt x="4295" y="3540"/>
                  </a:cubicBezTo>
                  <a:cubicBezTo>
                    <a:pt x="4378" y="3563"/>
                    <a:pt x="4400" y="3501"/>
                    <a:pt x="4459" y="3483"/>
                  </a:cubicBezTo>
                  <a:cubicBezTo>
                    <a:pt x="4515" y="3465"/>
                    <a:pt x="4537" y="3532"/>
                    <a:pt x="4483" y="3541"/>
                  </a:cubicBezTo>
                  <a:cubicBezTo>
                    <a:pt x="4428" y="3550"/>
                    <a:pt x="4362" y="3558"/>
                    <a:pt x="4332" y="3639"/>
                  </a:cubicBezTo>
                  <a:cubicBezTo>
                    <a:pt x="4298" y="3731"/>
                    <a:pt x="4359" y="3760"/>
                    <a:pt x="4355" y="3830"/>
                  </a:cubicBezTo>
                  <a:cubicBezTo>
                    <a:pt x="4353" y="3860"/>
                    <a:pt x="4362" y="3877"/>
                    <a:pt x="4377" y="3885"/>
                  </a:cubicBezTo>
                  <a:cubicBezTo>
                    <a:pt x="4403" y="3898"/>
                    <a:pt x="4436" y="3875"/>
                    <a:pt x="4456" y="3856"/>
                  </a:cubicBezTo>
                  <a:cubicBezTo>
                    <a:pt x="4502" y="3813"/>
                    <a:pt x="4543" y="3848"/>
                    <a:pt x="4588" y="3779"/>
                  </a:cubicBezTo>
                  <a:cubicBezTo>
                    <a:pt x="4625" y="3723"/>
                    <a:pt x="4646" y="3659"/>
                    <a:pt x="4585" y="3587"/>
                  </a:cubicBezTo>
                  <a:cubicBezTo>
                    <a:pt x="4554" y="3550"/>
                    <a:pt x="4584" y="3524"/>
                    <a:pt x="4614" y="3517"/>
                  </a:cubicBezTo>
                  <a:cubicBezTo>
                    <a:pt x="4616" y="3516"/>
                    <a:pt x="4616" y="3516"/>
                    <a:pt x="4616" y="3516"/>
                  </a:cubicBezTo>
                  <a:cubicBezTo>
                    <a:pt x="4646" y="3514"/>
                    <a:pt x="4683" y="3531"/>
                    <a:pt x="4663" y="3576"/>
                  </a:cubicBezTo>
                  <a:cubicBezTo>
                    <a:pt x="4626" y="3662"/>
                    <a:pt x="4665" y="3717"/>
                    <a:pt x="4716" y="3760"/>
                  </a:cubicBezTo>
                  <a:cubicBezTo>
                    <a:pt x="4779" y="3812"/>
                    <a:pt x="4809" y="3768"/>
                    <a:pt x="4865" y="3796"/>
                  </a:cubicBezTo>
                  <a:cubicBezTo>
                    <a:pt x="4890" y="3808"/>
                    <a:pt x="4928" y="3821"/>
                    <a:pt x="4949" y="3800"/>
                  </a:cubicBezTo>
                  <a:cubicBezTo>
                    <a:pt x="4961" y="3788"/>
                    <a:pt x="4965" y="3769"/>
                    <a:pt x="4954" y="3741"/>
                  </a:cubicBezTo>
                  <a:cubicBezTo>
                    <a:pt x="4930" y="3676"/>
                    <a:pt x="4980" y="3630"/>
                    <a:pt x="4921" y="3551"/>
                  </a:cubicBezTo>
                  <a:cubicBezTo>
                    <a:pt x="4869" y="3483"/>
                    <a:pt x="4803" y="3495"/>
                    <a:pt x="4748" y="3502"/>
                  </a:cubicBezTo>
                  <a:cubicBezTo>
                    <a:pt x="4694" y="3509"/>
                    <a:pt x="4695" y="3439"/>
                    <a:pt x="4754" y="3439"/>
                  </a:cubicBezTo>
                  <a:cubicBezTo>
                    <a:pt x="4816" y="3440"/>
                    <a:pt x="4855" y="3492"/>
                    <a:pt x="4928" y="3447"/>
                  </a:cubicBezTo>
                  <a:cubicBezTo>
                    <a:pt x="4998" y="3403"/>
                    <a:pt x="5001" y="3341"/>
                    <a:pt x="5006" y="3279"/>
                  </a:cubicBezTo>
                  <a:cubicBezTo>
                    <a:pt x="5010" y="3240"/>
                    <a:pt x="5032" y="3238"/>
                    <a:pt x="5022" y="3209"/>
                  </a:cubicBezTo>
                  <a:cubicBezTo>
                    <a:pt x="5010" y="3179"/>
                    <a:pt x="4995" y="3200"/>
                    <a:pt x="4956" y="3188"/>
                  </a:cubicBezTo>
                  <a:cubicBezTo>
                    <a:pt x="4888" y="3166"/>
                    <a:pt x="4856" y="3129"/>
                    <a:pt x="4781" y="3175"/>
                  </a:cubicBezTo>
                  <a:cubicBezTo>
                    <a:pt x="4736" y="3203"/>
                    <a:pt x="4724" y="3258"/>
                    <a:pt x="4703" y="3301"/>
                  </a:cubicBezTo>
                  <a:cubicBezTo>
                    <a:pt x="4684" y="3343"/>
                    <a:pt x="4618" y="3308"/>
                    <a:pt x="4645" y="3272"/>
                  </a:cubicBezTo>
                  <a:cubicBezTo>
                    <a:pt x="4672" y="3236"/>
                    <a:pt x="4730" y="3156"/>
                    <a:pt x="4713" y="3090"/>
                  </a:cubicBezTo>
                  <a:cubicBezTo>
                    <a:pt x="4695" y="3023"/>
                    <a:pt x="4626" y="2983"/>
                    <a:pt x="4586" y="2959"/>
                  </a:cubicBezTo>
                  <a:cubicBezTo>
                    <a:pt x="4546" y="2937"/>
                    <a:pt x="4572" y="2900"/>
                    <a:pt x="4525" y="2901"/>
                  </a:cubicBezTo>
                  <a:cubicBezTo>
                    <a:pt x="4525" y="2900"/>
                    <a:pt x="4525" y="2900"/>
                    <a:pt x="4525" y="2900"/>
                  </a:cubicBezTo>
                  <a:cubicBezTo>
                    <a:pt x="4525" y="2901"/>
                    <a:pt x="4524" y="2901"/>
                    <a:pt x="4524" y="2901"/>
                  </a:cubicBezTo>
                  <a:cubicBezTo>
                    <a:pt x="4523" y="2901"/>
                    <a:pt x="4522" y="2901"/>
                    <a:pt x="4521" y="2901"/>
                  </a:cubicBezTo>
                  <a:cubicBezTo>
                    <a:pt x="4521" y="2902"/>
                    <a:pt x="4521" y="2902"/>
                    <a:pt x="4521" y="2902"/>
                  </a:cubicBezTo>
                  <a:cubicBezTo>
                    <a:pt x="4477" y="2914"/>
                    <a:pt x="4512" y="2942"/>
                    <a:pt x="4481" y="2975"/>
                  </a:cubicBezTo>
                  <a:cubicBezTo>
                    <a:pt x="4449" y="3009"/>
                    <a:pt x="4395" y="3067"/>
                    <a:pt x="4397" y="3136"/>
                  </a:cubicBezTo>
                  <a:cubicBezTo>
                    <a:pt x="4400" y="3205"/>
                    <a:pt x="4479" y="3265"/>
                    <a:pt x="4515" y="3291"/>
                  </a:cubicBezTo>
                  <a:cubicBezTo>
                    <a:pt x="4551" y="3318"/>
                    <a:pt x="4498" y="3370"/>
                    <a:pt x="4467" y="3335"/>
                  </a:cubicBezTo>
                  <a:cubicBezTo>
                    <a:pt x="4435" y="3300"/>
                    <a:pt x="4408" y="3251"/>
                    <a:pt x="4357" y="3238"/>
                  </a:cubicBezTo>
                  <a:cubicBezTo>
                    <a:pt x="4271" y="3215"/>
                    <a:pt x="4251" y="3260"/>
                    <a:pt x="4193" y="3301"/>
                  </a:cubicBezTo>
                  <a:cubicBezTo>
                    <a:pt x="4159" y="3324"/>
                    <a:pt x="4138" y="3308"/>
                    <a:pt x="4136" y="3340"/>
                  </a:cubicBezTo>
                  <a:cubicBezTo>
                    <a:pt x="4134" y="3371"/>
                    <a:pt x="4157" y="3367"/>
                    <a:pt x="4171" y="3403"/>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000000"/>
                </a:solidFill>
              </a:endParaRPr>
            </a:p>
          </p:txBody>
        </p:sp>
        <p:sp>
          <p:nvSpPr>
            <p:cNvPr id="1033" name="Freeform 14"/>
            <p:cNvSpPr>
              <a:spLocks noChangeAspect="1" noEditPoints="1"/>
            </p:cNvSpPr>
            <p:nvPr/>
          </p:nvSpPr>
          <p:spPr bwMode="gray">
            <a:xfrm>
              <a:off x="-6336" y="14632"/>
              <a:ext cx="18188" cy="7712"/>
            </a:xfrm>
            <a:custGeom>
              <a:avLst/>
              <a:gdLst>
                <a:gd name="T0" fmla="*/ 16793 w 7719"/>
                <a:gd name="T1" fmla="*/ 5973 h 3260"/>
                <a:gd name="T2" fmla="*/ 3549 w 7719"/>
                <a:gd name="T3" fmla="*/ 5817 h 3260"/>
                <a:gd name="T4" fmla="*/ 4204 w 7719"/>
                <a:gd name="T5" fmla="*/ 9 h 3260"/>
                <a:gd name="T6" fmla="*/ 14225 w 7719"/>
                <a:gd name="T7" fmla="*/ 2685 h 3260"/>
                <a:gd name="T8" fmla="*/ 16103 w 7719"/>
                <a:gd name="T9" fmla="*/ 972 h 3260"/>
                <a:gd name="T10" fmla="*/ 2608 w 7719"/>
                <a:gd name="T11" fmla="*/ 1568 h 3260"/>
                <a:gd name="T12" fmla="*/ 4333 w 7719"/>
                <a:gd name="T13" fmla="*/ 2049 h 3260"/>
                <a:gd name="T14" fmla="*/ 12363 w 7719"/>
                <a:gd name="T15" fmla="*/ 3844 h 3260"/>
                <a:gd name="T16" fmla="*/ 2618 w 7719"/>
                <a:gd name="T17" fmla="*/ 5181 h 3260"/>
                <a:gd name="T18" fmla="*/ 14802 w 7719"/>
                <a:gd name="T19" fmla="*/ 5316 h 3260"/>
                <a:gd name="T20" fmla="*/ 16904 w 7719"/>
                <a:gd name="T21" fmla="*/ 5223 h 3260"/>
                <a:gd name="T22" fmla="*/ 16338 w 7719"/>
                <a:gd name="T23" fmla="*/ 804 h 3260"/>
                <a:gd name="T24" fmla="*/ 1416 w 7719"/>
                <a:gd name="T25" fmla="*/ 646 h 3260"/>
                <a:gd name="T26" fmla="*/ 1685 w 7719"/>
                <a:gd name="T27" fmla="*/ 2467 h 3260"/>
                <a:gd name="T28" fmla="*/ 2509 w 7719"/>
                <a:gd name="T29" fmla="*/ 3071 h 3260"/>
                <a:gd name="T30" fmla="*/ 2750 w 7719"/>
                <a:gd name="T31" fmla="*/ 2716 h 3260"/>
                <a:gd name="T32" fmla="*/ 2479 w 7719"/>
                <a:gd name="T33" fmla="*/ 2420 h 3260"/>
                <a:gd name="T34" fmla="*/ 2123 w 7719"/>
                <a:gd name="T35" fmla="*/ 3149 h 3260"/>
                <a:gd name="T36" fmla="*/ 3334 w 7719"/>
                <a:gd name="T37" fmla="*/ 3106 h 3260"/>
                <a:gd name="T38" fmla="*/ 2670 w 7719"/>
                <a:gd name="T39" fmla="*/ 3553 h 3260"/>
                <a:gd name="T40" fmla="*/ 3984 w 7719"/>
                <a:gd name="T41" fmla="*/ 4544 h 3260"/>
                <a:gd name="T42" fmla="*/ 4439 w 7719"/>
                <a:gd name="T43" fmla="*/ 3854 h 3260"/>
                <a:gd name="T44" fmla="*/ 4531 w 7719"/>
                <a:gd name="T45" fmla="*/ 4880 h 3260"/>
                <a:gd name="T46" fmla="*/ 5283 w 7719"/>
                <a:gd name="T47" fmla="*/ 4249 h 3260"/>
                <a:gd name="T48" fmla="*/ 5264 w 7719"/>
                <a:gd name="T49" fmla="*/ 5157 h 3260"/>
                <a:gd name="T50" fmla="*/ 5997 w 7719"/>
                <a:gd name="T51" fmla="*/ 4578 h 3260"/>
                <a:gd name="T52" fmla="*/ 5547 w 7719"/>
                <a:gd name="T53" fmla="*/ 4374 h 3260"/>
                <a:gd name="T54" fmla="*/ 6350 w 7719"/>
                <a:gd name="T55" fmla="*/ 5626 h 3260"/>
                <a:gd name="T56" fmla="*/ 7024 w 7719"/>
                <a:gd name="T57" fmla="*/ 5720 h 3260"/>
                <a:gd name="T58" fmla="*/ 6567 w 7719"/>
                <a:gd name="T59" fmla="*/ 4724 h 3260"/>
                <a:gd name="T60" fmla="*/ 8207 w 7719"/>
                <a:gd name="T61" fmla="*/ 5916 h 3260"/>
                <a:gd name="T62" fmla="*/ 8219 w 7719"/>
                <a:gd name="T63" fmla="*/ 5105 h 3260"/>
                <a:gd name="T64" fmla="*/ 9013 w 7719"/>
                <a:gd name="T65" fmla="*/ 6063 h 3260"/>
                <a:gd name="T66" fmla="*/ 9345 w 7719"/>
                <a:gd name="T67" fmla="*/ 5715 h 3260"/>
                <a:gd name="T68" fmla="*/ 9371 w 7719"/>
                <a:gd name="T69" fmla="*/ 5327 h 3260"/>
                <a:gd name="T70" fmla="*/ 8954 w 7719"/>
                <a:gd name="T71" fmla="*/ 5510 h 3260"/>
                <a:gd name="T72" fmla="*/ 9932 w 7719"/>
                <a:gd name="T73" fmla="*/ 5704 h 3260"/>
                <a:gd name="T74" fmla="*/ 10297 w 7719"/>
                <a:gd name="T75" fmla="*/ 5332 h 3260"/>
                <a:gd name="T76" fmla="*/ 10163 w 7719"/>
                <a:gd name="T77" fmla="*/ 5403 h 3260"/>
                <a:gd name="T78" fmla="*/ 10855 w 7719"/>
                <a:gd name="T79" fmla="*/ 5370 h 3260"/>
                <a:gd name="T80" fmla="*/ 11131 w 7719"/>
                <a:gd name="T81" fmla="*/ 4987 h 3260"/>
                <a:gd name="T82" fmla="*/ 11878 w 7719"/>
                <a:gd name="T83" fmla="*/ 5507 h 3260"/>
                <a:gd name="T84" fmla="*/ 12479 w 7719"/>
                <a:gd name="T85" fmla="*/ 5498 h 3260"/>
                <a:gd name="T86" fmla="*/ 11850 w 7719"/>
                <a:gd name="T87" fmla="*/ 4774 h 3260"/>
                <a:gd name="T88" fmla="*/ 13245 w 7719"/>
                <a:gd name="T89" fmla="*/ 5174 h 3260"/>
                <a:gd name="T90" fmla="*/ 12524 w 7719"/>
                <a:gd name="T91" fmla="*/ 4521 h 3260"/>
                <a:gd name="T92" fmla="*/ 13775 w 7719"/>
                <a:gd name="T93" fmla="*/ 4904 h 3260"/>
                <a:gd name="T94" fmla="*/ 13918 w 7719"/>
                <a:gd name="T95" fmla="*/ 4029 h 3260"/>
                <a:gd name="T96" fmla="*/ 13468 w 7719"/>
                <a:gd name="T97" fmla="*/ 4145 h 3260"/>
                <a:gd name="T98" fmla="*/ 14852 w 7719"/>
                <a:gd name="T99" fmla="*/ 4211 h 3260"/>
                <a:gd name="T100" fmla="*/ 14611 w 7719"/>
                <a:gd name="T101" fmla="*/ 3825 h 3260"/>
                <a:gd name="T102" fmla="*/ 14430 w 7719"/>
                <a:gd name="T103" fmla="*/ 3496 h 3260"/>
                <a:gd name="T104" fmla="*/ 15179 w 7719"/>
                <a:gd name="T105" fmla="*/ 4069 h 3260"/>
                <a:gd name="T106" fmla="*/ 15704 w 7719"/>
                <a:gd name="T107" fmla="*/ 3674 h 3260"/>
                <a:gd name="T108" fmla="*/ 14675 w 7719"/>
                <a:gd name="T109" fmla="*/ 3366 h 3260"/>
                <a:gd name="T110" fmla="*/ 16107 w 7719"/>
                <a:gd name="T111" fmla="*/ 2971 h 3260"/>
                <a:gd name="T112" fmla="*/ 15893 w 7719"/>
                <a:gd name="T113" fmla="*/ 3388 h 3260"/>
                <a:gd name="T114" fmla="*/ 16107 w 7719"/>
                <a:gd name="T115" fmla="*/ 2971 h 3260"/>
                <a:gd name="T116" fmla="*/ 16298 w 7719"/>
                <a:gd name="T117" fmla="*/ 2224 h 3260"/>
                <a:gd name="T118" fmla="*/ 16626 w 7719"/>
                <a:gd name="T119" fmla="*/ 2713 h 3260"/>
                <a:gd name="T120" fmla="*/ 17085 w 7719"/>
                <a:gd name="T121" fmla="*/ 1992 h 32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719"/>
                <a:gd name="T184" fmla="*/ 0 h 3260"/>
                <a:gd name="T185" fmla="*/ 7719 w 7719"/>
                <a:gd name="T186" fmla="*/ 3260 h 32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719" h="3260">
                  <a:moveTo>
                    <a:pt x="5554" y="1145"/>
                  </a:moveTo>
                  <a:cubicBezTo>
                    <a:pt x="5604" y="1145"/>
                    <a:pt x="5645" y="1183"/>
                    <a:pt x="5645" y="1230"/>
                  </a:cubicBezTo>
                  <a:cubicBezTo>
                    <a:pt x="5645" y="1277"/>
                    <a:pt x="5604" y="1315"/>
                    <a:pt x="5554" y="1315"/>
                  </a:cubicBezTo>
                  <a:cubicBezTo>
                    <a:pt x="5504" y="1315"/>
                    <a:pt x="5464" y="1277"/>
                    <a:pt x="5464" y="1230"/>
                  </a:cubicBezTo>
                  <a:cubicBezTo>
                    <a:pt x="5464" y="1183"/>
                    <a:pt x="5504" y="1145"/>
                    <a:pt x="5554" y="1145"/>
                  </a:cubicBezTo>
                  <a:close/>
                  <a:moveTo>
                    <a:pt x="2226" y="1312"/>
                  </a:moveTo>
                  <a:cubicBezTo>
                    <a:pt x="2276" y="1312"/>
                    <a:pt x="2317" y="1273"/>
                    <a:pt x="2317" y="1226"/>
                  </a:cubicBezTo>
                  <a:cubicBezTo>
                    <a:pt x="2317" y="1179"/>
                    <a:pt x="2276" y="1141"/>
                    <a:pt x="2226" y="1141"/>
                  </a:cubicBezTo>
                  <a:cubicBezTo>
                    <a:pt x="2176" y="1141"/>
                    <a:pt x="2136" y="1179"/>
                    <a:pt x="2136" y="1226"/>
                  </a:cubicBezTo>
                  <a:cubicBezTo>
                    <a:pt x="2136" y="1273"/>
                    <a:pt x="2176" y="1312"/>
                    <a:pt x="2226" y="1312"/>
                  </a:cubicBezTo>
                  <a:close/>
                  <a:moveTo>
                    <a:pt x="7517" y="1157"/>
                  </a:moveTo>
                  <a:cubicBezTo>
                    <a:pt x="7308" y="1381"/>
                    <a:pt x="7087" y="1582"/>
                    <a:pt x="6859" y="1761"/>
                  </a:cubicBezTo>
                  <a:cubicBezTo>
                    <a:pt x="6934" y="1822"/>
                    <a:pt x="7060" y="1963"/>
                    <a:pt x="7171" y="2075"/>
                  </a:cubicBezTo>
                  <a:cubicBezTo>
                    <a:pt x="7377" y="2283"/>
                    <a:pt x="7127" y="2525"/>
                    <a:pt x="7127" y="2525"/>
                  </a:cubicBezTo>
                  <a:cubicBezTo>
                    <a:pt x="7050" y="2583"/>
                    <a:pt x="6648" y="3018"/>
                    <a:pt x="6556" y="3139"/>
                  </a:cubicBezTo>
                  <a:cubicBezTo>
                    <a:pt x="6465" y="3260"/>
                    <a:pt x="6344" y="3216"/>
                    <a:pt x="6297" y="3194"/>
                  </a:cubicBezTo>
                  <a:cubicBezTo>
                    <a:pt x="6249" y="3172"/>
                    <a:pt x="6132" y="3080"/>
                    <a:pt x="6085" y="3033"/>
                  </a:cubicBezTo>
                  <a:cubicBezTo>
                    <a:pt x="6037" y="2985"/>
                    <a:pt x="6052" y="2887"/>
                    <a:pt x="6074" y="2828"/>
                  </a:cubicBezTo>
                  <a:cubicBezTo>
                    <a:pt x="6095" y="2769"/>
                    <a:pt x="6260" y="2466"/>
                    <a:pt x="6271" y="2436"/>
                  </a:cubicBezTo>
                  <a:cubicBezTo>
                    <a:pt x="6282" y="2408"/>
                    <a:pt x="6282" y="2393"/>
                    <a:pt x="6256" y="2360"/>
                  </a:cubicBezTo>
                  <a:cubicBezTo>
                    <a:pt x="6239" y="2337"/>
                    <a:pt x="6168" y="2285"/>
                    <a:pt x="6114" y="2250"/>
                  </a:cubicBezTo>
                  <a:cubicBezTo>
                    <a:pt x="5358" y="2662"/>
                    <a:pt x="4566" y="2856"/>
                    <a:pt x="3860" y="2855"/>
                  </a:cubicBezTo>
                  <a:cubicBezTo>
                    <a:pt x="3860" y="2855"/>
                    <a:pt x="3860" y="2855"/>
                    <a:pt x="3860" y="2855"/>
                  </a:cubicBezTo>
                  <a:cubicBezTo>
                    <a:pt x="3860" y="2855"/>
                    <a:pt x="3860" y="2855"/>
                    <a:pt x="3860" y="2855"/>
                  </a:cubicBezTo>
                  <a:cubicBezTo>
                    <a:pt x="3859" y="2855"/>
                    <a:pt x="3859" y="2855"/>
                    <a:pt x="3859" y="2855"/>
                  </a:cubicBezTo>
                  <a:cubicBezTo>
                    <a:pt x="3859" y="2855"/>
                    <a:pt x="3859" y="2855"/>
                    <a:pt x="3859" y="2855"/>
                  </a:cubicBezTo>
                  <a:cubicBezTo>
                    <a:pt x="3181" y="2856"/>
                    <a:pt x="2422" y="2677"/>
                    <a:pt x="1692" y="2296"/>
                  </a:cubicBezTo>
                  <a:cubicBezTo>
                    <a:pt x="1643" y="2337"/>
                    <a:pt x="1533" y="2423"/>
                    <a:pt x="1506" y="2459"/>
                  </a:cubicBezTo>
                  <a:cubicBezTo>
                    <a:pt x="1506" y="2459"/>
                    <a:pt x="1486" y="2473"/>
                    <a:pt x="1489" y="2508"/>
                  </a:cubicBezTo>
                  <a:cubicBezTo>
                    <a:pt x="1497" y="2601"/>
                    <a:pt x="1561" y="2722"/>
                    <a:pt x="1605" y="2826"/>
                  </a:cubicBezTo>
                  <a:cubicBezTo>
                    <a:pt x="1648" y="2930"/>
                    <a:pt x="1595" y="3047"/>
                    <a:pt x="1454" y="3120"/>
                  </a:cubicBezTo>
                  <a:cubicBezTo>
                    <a:pt x="1288" y="3205"/>
                    <a:pt x="1160" y="3210"/>
                    <a:pt x="1100" y="3150"/>
                  </a:cubicBezTo>
                  <a:cubicBezTo>
                    <a:pt x="1030" y="3080"/>
                    <a:pt x="959" y="2931"/>
                    <a:pt x="865" y="2773"/>
                  </a:cubicBezTo>
                  <a:cubicBezTo>
                    <a:pt x="773" y="2618"/>
                    <a:pt x="613" y="2564"/>
                    <a:pt x="498" y="2444"/>
                  </a:cubicBezTo>
                  <a:cubicBezTo>
                    <a:pt x="382" y="2323"/>
                    <a:pt x="409" y="2261"/>
                    <a:pt x="430" y="2162"/>
                  </a:cubicBezTo>
                  <a:cubicBezTo>
                    <a:pt x="453" y="2064"/>
                    <a:pt x="771" y="1691"/>
                    <a:pt x="771" y="1691"/>
                  </a:cubicBezTo>
                  <a:cubicBezTo>
                    <a:pt x="776" y="1693"/>
                    <a:pt x="776" y="1693"/>
                    <a:pt x="776" y="1693"/>
                  </a:cubicBezTo>
                  <a:cubicBezTo>
                    <a:pt x="578" y="1532"/>
                    <a:pt x="386" y="1354"/>
                    <a:pt x="203" y="1157"/>
                  </a:cubicBezTo>
                  <a:cubicBezTo>
                    <a:pt x="103" y="1048"/>
                    <a:pt x="0" y="897"/>
                    <a:pt x="60" y="760"/>
                  </a:cubicBezTo>
                  <a:cubicBezTo>
                    <a:pt x="112" y="643"/>
                    <a:pt x="246" y="572"/>
                    <a:pt x="353" y="412"/>
                  </a:cubicBezTo>
                  <a:cubicBezTo>
                    <a:pt x="455" y="260"/>
                    <a:pt x="453" y="26"/>
                    <a:pt x="613" y="4"/>
                  </a:cubicBezTo>
                  <a:cubicBezTo>
                    <a:pt x="1784" y="4"/>
                    <a:pt x="1784" y="4"/>
                    <a:pt x="1784" y="4"/>
                  </a:cubicBezTo>
                  <a:cubicBezTo>
                    <a:pt x="2632" y="1303"/>
                    <a:pt x="3860" y="1822"/>
                    <a:pt x="3860" y="1822"/>
                  </a:cubicBezTo>
                  <a:cubicBezTo>
                    <a:pt x="3860" y="1822"/>
                    <a:pt x="4929" y="1503"/>
                    <a:pt x="6069" y="0"/>
                  </a:cubicBezTo>
                  <a:cubicBezTo>
                    <a:pt x="7107" y="0"/>
                    <a:pt x="7107" y="0"/>
                    <a:pt x="7107" y="0"/>
                  </a:cubicBezTo>
                  <a:cubicBezTo>
                    <a:pt x="7266" y="22"/>
                    <a:pt x="7264" y="260"/>
                    <a:pt x="7367" y="412"/>
                  </a:cubicBezTo>
                  <a:cubicBezTo>
                    <a:pt x="7474" y="572"/>
                    <a:pt x="7608" y="643"/>
                    <a:pt x="7659" y="760"/>
                  </a:cubicBezTo>
                  <a:cubicBezTo>
                    <a:pt x="7719" y="897"/>
                    <a:pt x="7617" y="1048"/>
                    <a:pt x="7517" y="1157"/>
                  </a:cubicBezTo>
                  <a:close/>
                  <a:moveTo>
                    <a:pt x="5558" y="750"/>
                  </a:moveTo>
                  <a:cubicBezTo>
                    <a:pt x="5424" y="891"/>
                    <a:pt x="5286" y="1020"/>
                    <a:pt x="5149" y="1136"/>
                  </a:cubicBezTo>
                  <a:cubicBezTo>
                    <a:pt x="5117" y="1167"/>
                    <a:pt x="5093" y="1191"/>
                    <a:pt x="5083" y="1201"/>
                  </a:cubicBezTo>
                  <a:cubicBezTo>
                    <a:pt x="5035" y="1248"/>
                    <a:pt x="5079" y="1281"/>
                    <a:pt x="5101" y="1299"/>
                  </a:cubicBezTo>
                  <a:cubicBezTo>
                    <a:pt x="5123" y="1318"/>
                    <a:pt x="5346" y="1500"/>
                    <a:pt x="5382" y="1515"/>
                  </a:cubicBezTo>
                  <a:cubicBezTo>
                    <a:pt x="5419" y="1530"/>
                    <a:pt x="5419" y="1548"/>
                    <a:pt x="5496" y="1522"/>
                  </a:cubicBezTo>
                  <a:cubicBezTo>
                    <a:pt x="5573" y="1497"/>
                    <a:pt x="5978" y="1256"/>
                    <a:pt x="6022" y="1223"/>
                  </a:cubicBezTo>
                  <a:cubicBezTo>
                    <a:pt x="6066" y="1190"/>
                    <a:pt x="6052" y="1168"/>
                    <a:pt x="6037" y="1135"/>
                  </a:cubicBezTo>
                  <a:cubicBezTo>
                    <a:pt x="6022" y="1102"/>
                    <a:pt x="5632" y="772"/>
                    <a:pt x="5583" y="751"/>
                  </a:cubicBezTo>
                  <a:cubicBezTo>
                    <a:pt x="5574" y="747"/>
                    <a:pt x="5566" y="747"/>
                    <a:pt x="5558" y="750"/>
                  </a:cubicBezTo>
                  <a:close/>
                  <a:moveTo>
                    <a:pt x="5990" y="959"/>
                  </a:moveTo>
                  <a:cubicBezTo>
                    <a:pt x="6008" y="1010"/>
                    <a:pt x="6074" y="1073"/>
                    <a:pt x="6103" y="1095"/>
                  </a:cubicBezTo>
                  <a:cubicBezTo>
                    <a:pt x="6132" y="1116"/>
                    <a:pt x="6154" y="1116"/>
                    <a:pt x="6194" y="1091"/>
                  </a:cubicBezTo>
                  <a:cubicBezTo>
                    <a:pt x="6234" y="1065"/>
                    <a:pt x="6333" y="1003"/>
                    <a:pt x="6351" y="974"/>
                  </a:cubicBezTo>
                  <a:cubicBezTo>
                    <a:pt x="6370" y="945"/>
                    <a:pt x="6381" y="915"/>
                    <a:pt x="6333" y="915"/>
                  </a:cubicBezTo>
                  <a:cubicBezTo>
                    <a:pt x="6289" y="915"/>
                    <a:pt x="6053" y="915"/>
                    <a:pt x="6019" y="915"/>
                  </a:cubicBezTo>
                  <a:cubicBezTo>
                    <a:pt x="6008" y="917"/>
                    <a:pt x="5977" y="925"/>
                    <a:pt x="5990" y="959"/>
                  </a:cubicBezTo>
                  <a:close/>
                  <a:moveTo>
                    <a:pt x="6020" y="915"/>
                  </a:moveTo>
                  <a:cubicBezTo>
                    <a:pt x="6025" y="915"/>
                    <a:pt x="6024" y="915"/>
                    <a:pt x="6020" y="915"/>
                  </a:cubicBezTo>
                  <a:close/>
                  <a:moveTo>
                    <a:pt x="6472" y="806"/>
                  </a:moveTo>
                  <a:cubicBezTo>
                    <a:pt x="6527" y="798"/>
                    <a:pt x="6556" y="806"/>
                    <a:pt x="6600" y="751"/>
                  </a:cubicBezTo>
                  <a:cubicBezTo>
                    <a:pt x="6663" y="672"/>
                    <a:pt x="6843" y="477"/>
                    <a:pt x="6834" y="411"/>
                  </a:cubicBezTo>
                  <a:cubicBezTo>
                    <a:pt x="6834" y="411"/>
                    <a:pt x="6849" y="360"/>
                    <a:pt x="6798" y="352"/>
                  </a:cubicBezTo>
                  <a:cubicBezTo>
                    <a:pt x="6603" y="324"/>
                    <a:pt x="6180" y="356"/>
                    <a:pt x="6180" y="356"/>
                  </a:cubicBezTo>
                  <a:cubicBezTo>
                    <a:pt x="6139" y="381"/>
                    <a:pt x="5889" y="722"/>
                    <a:pt x="5882" y="758"/>
                  </a:cubicBezTo>
                  <a:cubicBezTo>
                    <a:pt x="5871" y="813"/>
                    <a:pt x="5942" y="820"/>
                    <a:pt x="5964" y="820"/>
                  </a:cubicBezTo>
                  <a:cubicBezTo>
                    <a:pt x="6026" y="820"/>
                    <a:pt x="6401" y="815"/>
                    <a:pt x="6472" y="806"/>
                  </a:cubicBezTo>
                  <a:close/>
                  <a:moveTo>
                    <a:pt x="3535" y="1769"/>
                  </a:moveTo>
                  <a:cubicBezTo>
                    <a:pt x="3349" y="1659"/>
                    <a:pt x="3106" y="1501"/>
                    <a:pt x="2847" y="1295"/>
                  </a:cubicBezTo>
                  <a:cubicBezTo>
                    <a:pt x="2830" y="1290"/>
                    <a:pt x="2811" y="1293"/>
                    <a:pt x="2789" y="1310"/>
                  </a:cubicBezTo>
                  <a:cubicBezTo>
                    <a:pt x="2731" y="1358"/>
                    <a:pt x="2556" y="1493"/>
                    <a:pt x="2537" y="1515"/>
                  </a:cubicBezTo>
                  <a:cubicBezTo>
                    <a:pt x="2519" y="1537"/>
                    <a:pt x="2482" y="1588"/>
                    <a:pt x="2534" y="1621"/>
                  </a:cubicBezTo>
                  <a:cubicBezTo>
                    <a:pt x="2584" y="1654"/>
                    <a:pt x="3024" y="1875"/>
                    <a:pt x="3473" y="1841"/>
                  </a:cubicBezTo>
                  <a:cubicBezTo>
                    <a:pt x="3537" y="1836"/>
                    <a:pt x="3540" y="1795"/>
                    <a:pt x="3535" y="1769"/>
                  </a:cubicBezTo>
                  <a:close/>
                  <a:moveTo>
                    <a:pt x="946" y="407"/>
                  </a:moveTo>
                  <a:cubicBezTo>
                    <a:pt x="938" y="473"/>
                    <a:pt x="1044" y="584"/>
                    <a:pt x="1107" y="663"/>
                  </a:cubicBezTo>
                  <a:cubicBezTo>
                    <a:pt x="1151" y="718"/>
                    <a:pt x="1180" y="711"/>
                    <a:pt x="1235" y="718"/>
                  </a:cubicBezTo>
                  <a:cubicBezTo>
                    <a:pt x="1306" y="728"/>
                    <a:pt x="2007" y="718"/>
                    <a:pt x="2070" y="718"/>
                  </a:cubicBezTo>
                  <a:cubicBezTo>
                    <a:pt x="2091" y="718"/>
                    <a:pt x="2162" y="654"/>
                    <a:pt x="2126" y="611"/>
                  </a:cubicBezTo>
                  <a:cubicBezTo>
                    <a:pt x="2119" y="603"/>
                    <a:pt x="2104" y="583"/>
                    <a:pt x="2085" y="557"/>
                  </a:cubicBezTo>
                  <a:cubicBezTo>
                    <a:pt x="2030" y="491"/>
                    <a:pt x="1977" y="424"/>
                    <a:pt x="1925" y="354"/>
                  </a:cubicBezTo>
                  <a:cubicBezTo>
                    <a:pt x="1924" y="353"/>
                    <a:pt x="1923" y="353"/>
                    <a:pt x="1923" y="352"/>
                  </a:cubicBezTo>
                  <a:cubicBezTo>
                    <a:pt x="1923" y="352"/>
                    <a:pt x="1178" y="321"/>
                    <a:pt x="983" y="349"/>
                  </a:cubicBezTo>
                  <a:cubicBezTo>
                    <a:pt x="932" y="356"/>
                    <a:pt x="946" y="407"/>
                    <a:pt x="946" y="407"/>
                  </a:cubicBezTo>
                  <a:close/>
                  <a:moveTo>
                    <a:pt x="1761" y="857"/>
                  </a:moveTo>
                  <a:cubicBezTo>
                    <a:pt x="1756" y="856"/>
                    <a:pt x="1756" y="857"/>
                    <a:pt x="1761" y="857"/>
                  </a:cubicBezTo>
                  <a:close/>
                  <a:moveTo>
                    <a:pt x="1396" y="890"/>
                  </a:moveTo>
                  <a:cubicBezTo>
                    <a:pt x="1414" y="919"/>
                    <a:pt x="1546" y="1007"/>
                    <a:pt x="1587" y="1032"/>
                  </a:cubicBezTo>
                  <a:cubicBezTo>
                    <a:pt x="1627" y="1058"/>
                    <a:pt x="1648" y="1058"/>
                    <a:pt x="1678" y="1036"/>
                  </a:cubicBezTo>
                  <a:cubicBezTo>
                    <a:pt x="1707" y="1014"/>
                    <a:pt x="1820" y="917"/>
                    <a:pt x="1839" y="866"/>
                  </a:cubicBezTo>
                  <a:cubicBezTo>
                    <a:pt x="1851" y="832"/>
                    <a:pt x="1792" y="815"/>
                    <a:pt x="1780" y="813"/>
                  </a:cubicBezTo>
                  <a:cubicBezTo>
                    <a:pt x="1747" y="813"/>
                    <a:pt x="1510" y="813"/>
                    <a:pt x="1466" y="813"/>
                  </a:cubicBezTo>
                  <a:cubicBezTo>
                    <a:pt x="1419" y="813"/>
                    <a:pt x="1378" y="860"/>
                    <a:pt x="1396" y="890"/>
                  </a:cubicBezTo>
                  <a:close/>
                  <a:moveTo>
                    <a:pt x="1758" y="1219"/>
                  </a:moveTo>
                  <a:cubicBezTo>
                    <a:pt x="1802" y="1252"/>
                    <a:pt x="2208" y="1493"/>
                    <a:pt x="2285" y="1519"/>
                  </a:cubicBezTo>
                  <a:cubicBezTo>
                    <a:pt x="2362" y="1544"/>
                    <a:pt x="2362" y="1526"/>
                    <a:pt x="2398" y="1512"/>
                  </a:cubicBezTo>
                  <a:cubicBezTo>
                    <a:pt x="2435" y="1497"/>
                    <a:pt x="2658" y="1314"/>
                    <a:pt x="2680" y="1296"/>
                  </a:cubicBezTo>
                  <a:cubicBezTo>
                    <a:pt x="2702" y="1278"/>
                    <a:pt x="2746" y="1245"/>
                    <a:pt x="2698" y="1197"/>
                  </a:cubicBezTo>
                  <a:cubicBezTo>
                    <a:pt x="2651" y="1149"/>
                    <a:pt x="2281" y="795"/>
                    <a:pt x="2263" y="784"/>
                  </a:cubicBezTo>
                  <a:cubicBezTo>
                    <a:pt x="2245" y="773"/>
                    <a:pt x="2230" y="733"/>
                    <a:pt x="2197" y="747"/>
                  </a:cubicBezTo>
                  <a:cubicBezTo>
                    <a:pt x="2149" y="768"/>
                    <a:pt x="1758" y="1098"/>
                    <a:pt x="1744" y="1131"/>
                  </a:cubicBezTo>
                  <a:cubicBezTo>
                    <a:pt x="1729" y="1164"/>
                    <a:pt x="1714" y="1186"/>
                    <a:pt x="1758" y="1219"/>
                  </a:cubicBezTo>
                  <a:close/>
                  <a:moveTo>
                    <a:pt x="4307" y="1844"/>
                  </a:moveTo>
                  <a:cubicBezTo>
                    <a:pt x="4757" y="1879"/>
                    <a:pt x="5196" y="1658"/>
                    <a:pt x="5247" y="1625"/>
                  </a:cubicBezTo>
                  <a:cubicBezTo>
                    <a:pt x="5299" y="1592"/>
                    <a:pt x="5262" y="1541"/>
                    <a:pt x="5244" y="1519"/>
                  </a:cubicBezTo>
                  <a:cubicBezTo>
                    <a:pt x="5225" y="1497"/>
                    <a:pt x="5050" y="1362"/>
                    <a:pt x="4991" y="1314"/>
                  </a:cubicBezTo>
                  <a:cubicBezTo>
                    <a:pt x="4977" y="1302"/>
                    <a:pt x="4963" y="1298"/>
                    <a:pt x="4951" y="1297"/>
                  </a:cubicBezTo>
                  <a:cubicBezTo>
                    <a:pt x="4687" y="1501"/>
                    <a:pt x="4438" y="1657"/>
                    <a:pt x="4246" y="1767"/>
                  </a:cubicBezTo>
                  <a:cubicBezTo>
                    <a:pt x="4240" y="1793"/>
                    <a:pt x="4239" y="1839"/>
                    <a:pt x="4307" y="1844"/>
                  </a:cubicBezTo>
                  <a:close/>
                  <a:moveTo>
                    <a:pt x="1565" y="2228"/>
                  </a:moveTo>
                  <a:cubicBezTo>
                    <a:pt x="1316" y="2089"/>
                    <a:pt x="1070" y="1927"/>
                    <a:pt x="833" y="1740"/>
                  </a:cubicBezTo>
                  <a:cubicBezTo>
                    <a:pt x="779" y="1801"/>
                    <a:pt x="580" y="2030"/>
                    <a:pt x="518" y="2124"/>
                  </a:cubicBezTo>
                  <a:cubicBezTo>
                    <a:pt x="447" y="2234"/>
                    <a:pt x="491" y="2360"/>
                    <a:pt x="546" y="2393"/>
                  </a:cubicBezTo>
                  <a:cubicBezTo>
                    <a:pt x="601" y="2426"/>
                    <a:pt x="787" y="2559"/>
                    <a:pt x="853" y="2645"/>
                  </a:cubicBezTo>
                  <a:cubicBezTo>
                    <a:pt x="919" y="2732"/>
                    <a:pt x="1062" y="2963"/>
                    <a:pt x="1127" y="3062"/>
                  </a:cubicBezTo>
                  <a:cubicBezTo>
                    <a:pt x="1193" y="3161"/>
                    <a:pt x="1366" y="3103"/>
                    <a:pt x="1422" y="3074"/>
                  </a:cubicBezTo>
                  <a:cubicBezTo>
                    <a:pt x="1534" y="3018"/>
                    <a:pt x="1563" y="2896"/>
                    <a:pt x="1530" y="2806"/>
                  </a:cubicBezTo>
                  <a:cubicBezTo>
                    <a:pt x="1494" y="2706"/>
                    <a:pt x="1160" y="2210"/>
                    <a:pt x="1111" y="2190"/>
                  </a:cubicBezTo>
                  <a:cubicBezTo>
                    <a:pt x="1088" y="2180"/>
                    <a:pt x="1068" y="2170"/>
                    <a:pt x="1056" y="2195"/>
                  </a:cubicBezTo>
                  <a:cubicBezTo>
                    <a:pt x="935" y="2442"/>
                    <a:pt x="742" y="2383"/>
                    <a:pt x="677" y="2267"/>
                  </a:cubicBezTo>
                  <a:cubicBezTo>
                    <a:pt x="593" y="2113"/>
                    <a:pt x="765" y="1987"/>
                    <a:pt x="765" y="1987"/>
                  </a:cubicBezTo>
                  <a:cubicBezTo>
                    <a:pt x="765" y="1987"/>
                    <a:pt x="747" y="1953"/>
                    <a:pt x="777" y="1935"/>
                  </a:cubicBezTo>
                  <a:cubicBezTo>
                    <a:pt x="791" y="1927"/>
                    <a:pt x="831" y="1914"/>
                    <a:pt x="860" y="1961"/>
                  </a:cubicBezTo>
                  <a:cubicBezTo>
                    <a:pt x="895" y="2020"/>
                    <a:pt x="815" y="2051"/>
                    <a:pt x="784" y="2073"/>
                  </a:cubicBezTo>
                  <a:cubicBezTo>
                    <a:pt x="611" y="2198"/>
                    <a:pt x="773" y="2343"/>
                    <a:pt x="869" y="2280"/>
                  </a:cubicBezTo>
                  <a:cubicBezTo>
                    <a:pt x="967" y="2216"/>
                    <a:pt x="990" y="2058"/>
                    <a:pt x="990" y="2058"/>
                  </a:cubicBezTo>
                  <a:cubicBezTo>
                    <a:pt x="1133" y="2014"/>
                    <a:pt x="1292" y="2289"/>
                    <a:pt x="1336" y="2338"/>
                  </a:cubicBezTo>
                  <a:cubicBezTo>
                    <a:pt x="1380" y="2387"/>
                    <a:pt x="1401" y="2387"/>
                    <a:pt x="1451" y="2360"/>
                  </a:cubicBezTo>
                  <a:cubicBezTo>
                    <a:pt x="1483" y="2342"/>
                    <a:pt x="1533" y="2274"/>
                    <a:pt x="1565" y="2228"/>
                  </a:cubicBezTo>
                  <a:close/>
                  <a:moveTo>
                    <a:pt x="6755" y="1840"/>
                  </a:moveTo>
                  <a:cubicBezTo>
                    <a:pt x="6581" y="1969"/>
                    <a:pt x="6403" y="2086"/>
                    <a:pt x="6222" y="2190"/>
                  </a:cubicBezTo>
                  <a:cubicBezTo>
                    <a:pt x="6245" y="2209"/>
                    <a:pt x="6269" y="2231"/>
                    <a:pt x="6282" y="2247"/>
                  </a:cubicBezTo>
                  <a:cubicBezTo>
                    <a:pt x="6292" y="2259"/>
                    <a:pt x="6330" y="2298"/>
                    <a:pt x="6348" y="2312"/>
                  </a:cubicBezTo>
                  <a:cubicBezTo>
                    <a:pt x="6366" y="2327"/>
                    <a:pt x="6370" y="2323"/>
                    <a:pt x="6399" y="2316"/>
                  </a:cubicBezTo>
                  <a:cubicBezTo>
                    <a:pt x="6428" y="2309"/>
                    <a:pt x="6602" y="2179"/>
                    <a:pt x="6622" y="2159"/>
                  </a:cubicBezTo>
                  <a:cubicBezTo>
                    <a:pt x="6655" y="2126"/>
                    <a:pt x="6696" y="2141"/>
                    <a:pt x="6696" y="2141"/>
                  </a:cubicBezTo>
                  <a:cubicBezTo>
                    <a:pt x="6717" y="2492"/>
                    <a:pt x="7015" y="2287"/>
                    <a:pt x="7015" y="2287"/>
                  </a:cubicBezTo>
                  <a:cubicBezTo>
                    <a:pt x="7015" y="2287"/>
                    <a:pt x="7041" y="2322"/>
                    <a:pt x="7013" y="2338"/>
                  </a:cubicBezTo>
                  <a:cubicBezTo>
                    <a:pt x="6692" y="2531"/>
                    <a:pt x="6655" y="2279"/>
                    <a:pt x="6641" y="2269"/>
                  </a:cubicBezTo>
                  <a:cubicBezTo>
                    <a:pt x="6620" y="2253"/>
                    <a:pt x="6580" y="2294"/>
                    <a:pt x="6580" y="2294"/>
                  </a:cubicBezTo>
                  <a:cubicBezTo>
                    <a:pt x="6390" y="2426"/>
                    <a:pt x="6210" y="2730"/>
                    <a:pt x="6184" y="2832"/>
                  </a:cubicBezTo>
                  <a:cubicBezTo>
                    <a:pt x="6168" y="2892"/>
                    <a:pt x="6147" y="2941"/>
                    <a:pt x="6169" y="2987"/>
                  </a:cubicBezTo>
                  <a:cubicBezTo>
                    <a:pt x="6191" y="3031"/>
                    <a:pt x="6300" y="3091"/>
                    <a:pt x="6344" y="3110"/>
                  </a:cubicBezTo>
                  <a:cubicBezTo>
                    <a:pt x="6344" y="3110"/>
                    <a:pt x="6451" y="3147"/>
                    <a:pt x="6527" y="3044"/>
                  </a:cubicBezTo>
                  <a:cubicBezTo>
                    <a:pt x="6632" y="2901"/>
                    <a:pt x="7080" y="2468"/>
                    <a:pt x="7127" y="2405"/>
                  </a:cubicBezTo>
                  <a:cubicBezTo>
                    <a:pt x="7175" y="2343"/>
                    <a:pt x="7204" y="2277"/>
                    <a:pt x="7174" y="2208"/>
                  </a:cubicBezTo>
                  <a:cubicBezTo>
                    <a:pt x="7158" y="2169"/>
                    <a:pt x="6856" y="1910"/>
                    <a:pt x="6820" y="1870"/>
                  </a:cubicBezTo>
                  <a:cubicBezTo>
                    <a:pt x="6800" y="1848"/>
                    <a:pt x="6778" y="1841"/>
                    <a:pt x="6755" y="1840"/>
                  </a:cubicBezTo>
                  <a:close/>
                  <a:moveTo>
                    <a:pt x="7545" y="810"/>
                  </a:moveTo>
                  <a:cubicBezTo>
                    <a:pt x="7528" y="770"/>
                    <a:pt x="7488" y="732"/>
                    <a:pt x="7438" y="683"/>
                  </a:cubicBezTo>
                  <a:cubicBezTo>
                    <a:pt x="7386" y="632"/>
                    <a:pt x="7321" y="568"/>
                    <a:pt x="7263" y="482"/>
                  </a:cubicBezTo>
                  <a:cubicBezTo>
                    <a:pt x="7218" y="414"/>
                    <a:pt x="7191" y="339"/>
                    <a:pt x="7167" y="273"/>
                  </a:cubicBezTo>
                  <a:cubicBezTo>
                    <a:pt x="7144" y="208"/>
                    <a:pt x="7127" y="46"/>
                    <a:pt x="7070" y="61"/>
                  </a:cubicBezTo>
                  <a:cubicBezTo>
                    <a:pt x="6095" y="61"/>
                    <a:pt x="6095" y="61"/>
                    <a:pt x="6095" y="61"/>
                  </a:cubicBezTo>
                  <a:cubicBezTo>
                    <a:pt x="5958" y="282"/>
                    <a:pt x="5802" y="484"/>
                    <a:pt x="5637" y="666"/>
                  </a:cubicBezTo>
                  <a:cubicBezTo>
                    <a:pt x="5637" y="666"/>
                    <a:pt x="5737" y="754"/>
                    <a:pt x="5756" y="744"/>
                  </a:cubicBezTo>
                  <a:cubicBezTo>
                    <a:pt x="5774" y="733"/>
                    <a:pt x="6005" y="419"/>
                    <a:pt x="6030" y="381"/>
                  </a:cubicBezTo>
                  <a:cubicBezTo>
                    <a:pt x="6045" y="359"/>
                    <a:pt x="6102" y="264"/>
                    <a:pt x="6196" y="264"/>
                  </a:cubicBezTo>
                  <a:cubicBezTo>
                    <a:pt x="6790" y="265"/>
                    <a:pt x="6790" y="265"/>
                    <a:pt x="6790" y="265"/>
                  </a:cubicBezTo>
                  <a:cubicBezTo>
                    <a:pt x="6851" y="265"/>
                    <a:pt x="6907" y="293"/>
                    <a:pt x="6934" y="340"/>
                  </a:cubicBezTo>
                  <a:cubicBezTo>
                    <a:pt x="6945" y="360"/>
                    <a:pt x="6968" y="412"/>
                    <a:pt x="6932" y="476"/>
                  </a:cubicBezTo>
                  <a:cubicBezTo>
                    <a:pt x="6815" y="681"/>
                    <a:pt x="6746" y="751"/>
                    <a:pt x="6646" y="843"/>
                  </a:cubicBezTo>
                  <a:cubicBezTo>
                    <a:pt x="5844" y="1580"/>
                    <a:pt x="4839" y="2004"/>
                    <a:pt x="3886" y="2009"/>
                  </a:cubicBezTo>
                  <a:cubicBezTo>
                    <a:pt x="3886" y="2009"/>
                    <a:pt x="3886" y="2009"/>
                    <a:pt x="3886" y="2009"/>
                  </a:cubicBezTo>
                  <a:cubicBezTo>
                    <a:pt x="3883" y="2009"/>
                    <a:pt x="3871" y="2009"/>
                    <a:pt x="3868" y="2009"/>
                  </a:cubicBezTo>
                  <a:cubicBezTo>
                    <a:pt x="3869" y="2009"/>
                    <a:pt x="3869" y="2009"/>
                    <a:pt x="3869" y="2009"/>
                  </a:cubicBezTo>
                  <a:cubicBezTo>
                    <a:pt x="2915" y="2004"/>
                    <a:pt x="1910" y="1580"/>
                    <a:pt x="1108" y="843"/>
                  </a:cubicBezTo>
                  <a:cubicBezTo>
                    <a:pt x="1008" y="751"/>
                    <a:pt x="939" y="681"/>
                    <a:pt x="823" y="476"/>
                  </a:cubicBezTo>
                  <a:cubicBezTo>
                    <a:pt x="787" y="412"/>
                    <a:pt x="809" y="360"/>
                    <a:pt x="821" y="340"/>
                  </a:cubicBezTo>
                  <a:cubicBezTo>
                    <a:pt x="848" y="293"/>
                    <a:pt x="903" y="265"/>
                    <a:pt x="965" y="265"/>
                  </a:cubicBezTo>
                  <a:cubicBezTo>
                    <a:pt x="1860" y="265"/>
                    <a:pt x="1860" y="265"/>
                    <a:pt x="1860" y="265"/>
                  </a:cubicBezTo>
                  <a:cubicBezTo>
                    <a:pt x="1814" y="199"/>
                    <a:pt x="1768" y="131"/>
                    <a:pt x="1725" y="61"/>
                  </a:cubicBezTo>
                  <a:cubicBezTo>
                    <a:pt x="716" y="63"/>
                    <a:pt x="716" y="63"/>
                    <a:pt x="716" y="63"/>
                  </a:cubicBezTo>
                  <a:cubicBezTo>
                    <a:pt x="632" y="48"/>
                    <a:pt x="625" y="208"/>
                    <a:pt x="601" y="273"/>
                  </a:cubicBezTo>
                  <a:cubicBezTo>
                    <a:pt x="577" y="339"/>
                    <a:pt x="550" y="414"/>
                    <a:pt x="505" y="482"/>
                  </a:cubicBezTo>
                  <a:cubicBezTo>
                    <a:pt x="447" y="568"/>
                    <a:pt x="382" y="632"/>
                    <a:pt x="330" y="683"/>
                  </a:cubicBezTo>
                  <a:cubicBezTo>
                    <a:pt x="280" y="732"/>
                    <a:pt x="240" y="770"/>
                    <a:pt x="223" y="810"/>
                  </a:cubicBezTo>
                  <a:cubicBezTo>
                    <a:pt x="188" y="888"/>
                    <a:pt x="283" y="1008"/>
                    <a:pt x="343" y="1072"/>
                  </a:cubicBezTo>
                  <a:cubicBezTo>
                    <a:pt x="1273" y="2073"/>
                    <a:pt x="2651" y="2684"/>
                    <a:pt x="3876" y="2727"/>
                  </a:cubicBezTo>
                  <a:cubicBezTo>
                    <a:pt x="3876" y="2728"/>
                    <a:pt x="3876" y="2728"/>
                    <a:pt x="3876" y="2728"/>
                  </a:cubicBezTo>
                  <a:cubicBezTo>
                    <a:pt x="3879" y="2728"/>
                    <a:pt x="3881" y="2727"/>
                    <a:pt x="3884" y="2727"/>
                  </a:cubicBezTo>
                  <a:cubicBezTo>
                    <a:pt x="3887" y="2727"/>
                    <a:pt x="3890" y="2728"/>
                    <a:pt x="3892" y="2728"/>
                  </a:cubicBezTo>
                  <a:cubicBezTo>
                    <a:pt x="3892" y="2727"/>
                    <a:pt x="3892" y="2727"/>
                    <a:pt x="3892" y="2727"/>
                  </a:cubicBezTo>
                  <a:cubicBezTo>
                    <a:pt x="5117" y="2684"/>
                    <a:pt x="6495" y="2073"/>
                    <a:pt x="7425" y="1072"/>
                  </a:cubicBezTo>
                  <a:cubicBezTo>
                    <a:pt x="7485" y="1008"/>
                    <a:pt x="7580" y="888"/>
                    <a:pt x="7545" y="810"/>
                  </a:cubicBezTo>
                  <a:close/>
                  <a:moveTo>
                    <a:pt x="746" y="995"/>
                  </a:moveTo>
                  <a:cubicBezTo>
                    <a:pt x="738" y="1013"/>
                    <a:pt x="733" y="1023"/>
                    <a:pt x="722" y="1035"/>
                  </a:cubicBezTo>
                  <a:cubicBezTo>
                    <a:pt x="720" y="1037"/>
                    <a:pt x="716" y="1042"/>
                    <a:pt x="715" y="1043"/>
                  </a:cubicBezTo>
                  <a:cubicBezTo>
                    <a:pt x="714" y="1045"/>
                    <a:pt x="715" y="1047"/>
                    <a:pt x="717" y="1048"/>
                  </a:cubicBezTo>
                  <a:cubicBezTo>
                    <a:pt x="719" y="1048"/>
                    <a:pt x="725" y="1046"/>
                    <a:pt x="730" y="1045"/>
                  </a:cubicBezTo>
                  <a:cubicBezTo>
                    <a:pt x="760" y="1034"/>
                    <a:pt x="790" y="1024"/>
                    <a:pt x="814" y="1008"/>
                  </a:cubicBezTo>
                  <a:cubicBezTo>
                    <a:pt x="817" y="1006"/>
                    <a:pt x="821" y="1002"/>
                    <a:pt x="822" y="999"/>
                  </a:cubicBezTo>
                  <a:cubicBezTo>
                    <a:pt x="823" y="997"/>
                    <a:pt x="824" y="995"/>
                    <a:pt x="823" y="992"/>
                  </a:cubicBezTo>
                  <a:cubicBezTo>
                    <a:pt x="822" y="990"/>
                    <a:pt x="819" y="987"/>
                    <a:pt x="808" y="979"/>
                  </a:cubicBezTo>
                  <a:cubicBezTo>
                    <a:pt x="794" y="969"/>
                    <a:pt x="755" y="944"/>
                    <a:pt x="749" y="942"/>
                  </a:cubicBezTo>
                  <a:cubicBezTo>
                    <a:pt x="742" y="939"/>
                    <a:pt x="739" y="939"/>
                    <a:pt x="738" y="943"/>
                  </a:cubicBezTo>
                  <a:cubicBezTo>
                    <a:pt x="736" y="945"/>
                    <a:pt x="739" y="947"/>
                    <a:pt x="743" y="951"/>
                  </a:cubicBezTo>
                  <a:cubicBezTo>
                    <a:pt x="748" y="957"/>
                    <a:pt x="756" y="972"/>
                    <a:pt x="746" y="995"/>
                  </a:cubicBezTo>
                  <a:close/>
                  <a:moveTo>
                    <a:pt x="997" y="1218"/>
                  </a:moveTo>
                  <a:cubicBezTo>
                    <a:pt x="999" y="1215"/>
                    <a:pt x="1000" y="1215"/>
                    <a:pt x="1002" y="1217"/>
                  </a:cubicBezTo>
                  <a:cubicBezTo>
                    <a:pt x="1009" y="1222"/>
                    <a:pt x="1049" y="1257"/>
                    <a:pt x="1057" y="1267"/>
                  </a:cubicBezTo>
                  <a:cubicBezTo>
                    <a:pt x="1068" y="1279"/>
                    <a:pt x="1068" y="1290"/>
                    <a:pt x="1065" y="1298"/>
                  </a:cubicBezTo>
                  <a:cubicBezTo>
                    <a:pt x="1062" y="1303"/>
                    <a:pt x="1059" y="1308"/>
                    <a:pt x="1057" y="1311"/>
                  </a:cubicBezTo>
                  <a:cubicBezTo>
                    <a:pt x="1054" y="1314"/>
                    <a:pt x="1053" y="1317"/>
                    <a:pt x="1055" y="1319"/>
                  </a:cubicBezTo>
                  <a:cubicBezTo>
                    <a:pt x="1059" y="1322"/>
                    <a:pt x="1062" y="1318"/>
                    <a:pt x="1065" y="1315"/>
                  </a:cubicBezTo>
                  <a:cubicBezTo>
                    <a:pt x="1068" y="1313"/>
                    <a:pt x="1083" y="1296"/>
                    <a:pt x="1091" y="1289"/>
                  </a:cubicBezTo>
                  <a:cubicBezTo>
                    <a:pt x="1102" y="1278"/>
                    <a:pt x="1112" y="1270"/>
                    <a:pt x="1115" y="1268"/>
                  </a:cubicBezTo>
                  <a:cubicBezTo>
                    <a:pt x="1116" y="1266"/>
                    <a:pt x="1117" y="1264"/>
                    <a:pt x="1115" y="1263"/>
                  </a:cubicBezTo>
                  <a:cubicBezTo>
                    <a:pt x="1113" y="1261"/>
                    <a:pt x="1111" y="1261"/>
                    <a:pt x="1107" y="1262"/>
                  </a:cubicBezTo>
                  <a:cubicBezTo>
                    <a:pt x="1099" y="1263"/>
                    <a:pt x="1092" y="1261"/>
                    <a:pt x="1085" y="1254"/>
                  </a:cubicBezTo>
                  <a:cubicBezTo>
                    <a:pt x="1079" y="1250"/>
                    <a:pt x="1074" y="1246"/>
                    <a:pt x="1067" y="1240"/>
                  </a:cubicBezTo>
                  <a:cubicBezTo>
                    <a:pt x="1018" y="1198"/>
                    <a:pt x="1018" y="1198"/>
                    <a:pt x="1018" y="1198"/>
                  </a:cubicBezTo>
                  <a:cubicBezTo>
                    <a:pt x="1016" y="1196"/>
                    <a:pt x="1017" y="1194"/>
                    <a:pt x="1019" y="1192"/>
                  </a:cubicBezTo>
                  <a:cubicBezTo>
                    <a:pt x="1102" y="1098"/>
                    <a:pt x="1102" y="1098"/>
                    <a:pt x="1102" y="1098"/>
                  </a:cubicBezTo>
                  <a:cubicBezTo>
                    <a:pt x="1105" y="1093"/>
                    <a:pt x="1107" y="1093"/>
                    <a:pt x="1110" y="1095"/>
                  </a:cubicBezTo>
                  <a:cubicBezTo>
                    <a:pt x="1167" y="1148"/>
                    <a:pt x="1167" y="1148"/>
                    <a:pt x="1167" y="1148"/>
                  </a:cubicBezTo>
                  <a:cubicBezTo>
                    <a:pt x="1181" y="1161"/>
                    <a:pt x="1184" y="1173"/>
                    <a:pt x="1182" y="1181"/>
                  </a:cubicBezTo>
                  <a:cubicBezTo>
                    <a:pt x="1180" y="1188"/>
                    <a:pt x="1175" y="1194"/>
                    <a:pt x="1172" y="1197"/>
                  </a:cubicBezTo>
                  <a:cubicBezTo>
                    <a:pt x="1168" y="1202"/>
                    <a:pt x="1168" y="1204"/>
                    <a:pt x="1170" y="1207"/>
                  </a:cubicBezTo>
                  <a:cubicBezTo>
                    <a:pt x="1173" y="1209"/>
                    <a:pt x="1176" y="1207"/>
                    <a:pt x="1179" y="1205"/>
                  </a:cubicBezTo>
                  <a:cubicBezTo>
                    <a:pt x="1183" y="1201"/>
                    <a:pt x="1204" y="1179"/>
                    <a:pt x="1208" y="1175"/>
                  </a:cubicBezTo>
                  <a:cubicBezTo>
                    <a:pt x="1217" y="1167"/>
                    <a:pt x="1223" y="1164"/>
                    <a:pt x="1226" y="1161"/>
                  </a:cubicBezTo>
                  <a:cubicBezTo>
                    <a:pt x="1227" y="1159"/>
                    <a:pt x="1227" y="1157"/>
                    <a:pt x="1226" y="1155"/>
                  </a:cubicBezTo>
                  <a:cubicBezTo>
                    <a:pt x="1224" y="1154"/>
                    <a:pt x="1221" y="1153"/>
                    <a:pt x="1218" y="1152"/>
                  </a:cubicBezTo>
                  <a:cubicBezTo>
                    <a:pt x="1213" y="1150"/>
                    <a:pt x="1208" y="1146"/>
                    <a:pt x="1201" y="1140"/>
                  </a:cubicBezTo>
                  <a:cubicBezTo>
                    <a:pt x="1192" y="1133"/>
                    <a:pt x="1115" y="1066"/>
                    <a:pt x="1100" y="1053"/>
                  </a:cubicBezTo>
                  <a:cubicBezTo>
                    <a:pt x="1090" y="1043"/>
                    <a:pt x="1066" y="1022"/>
                    <a:pt x="1047" y="1004"/>
                  </a:cubicBezTo>
                  <a:cubicBezTo>
                    <a:pt x="1041" y="999"/>
                    <a:pt x="1037" y="998"/>
                    <a:pt x="1035" y="1000"/>
                  </a:cubicBezTo>
                  <a:cubicBezTo>
                    <a:pt x="1033" y="1003"/>
                    <a:pt x="1035" y="1006"/>
                    <a:pt x="1038" y="1009"/>
                  </a:cubicBezTo>
                  <a:cubicBezTo>
                    <a:pt x="1044" y="1014"/>
                    <a:pt x="1050" y="1020"/>
                    <a:pt x="1052" y="1023"/>
                  </a:cubicBezTo>
                  <a:cubicBezTo>
                    <a:pt x="1062" y="1037"/>
                    <a:pt x="1060" y="1045"/>
                    <a:pt x="1050" y="1059"/>
                  </a:cubicBezTo>
                  <a:cubicBezTo>
                    <a:pt x="1040" y="1072"/>
                    <a:pt x="1030" y="1082"/>
                    <a:pt x="980" y="1140"/>
                  </a:cubicBezTo>
                  <a:cubicBezTo>
                    <a:pt x="922" y="1207"/>
                    <a:pt x="922" y="1207"/>
                    <a:pt x="922" y="1207"/>
                  </a:cubicBezTo>
                  <a:cubicBezTo>
                    <a:pt x="890" y="1243"/>
                    <a:pt x="865" y="1272"/>
                    <a:pt x="850" y="1286"/>
                  </a:cubicBezTo>
                  <a:cubicBezTo>
                    <a:pt x="838" y="1295"/>
                    <a:pt x="829" y="1302"/>
                    <a:pt x="820" y="1297"/>
                  </a:cubicBezTo>
                  <a:cubicBezTo>
                    <a:pt x="816" y="1295"/>
                    <a:pt x="811" y="1292"/>
                    <a:pt x="805" y="1287"/>
                  </a:cubicBezTo>
                  <a:cubicBezTo>
                    <a:pt x="801" y="1283"/>
                    <a:pt x="799" y="1283"/>
                    <a:pt x="797" y="1285"/>
                  </a:cubicBezTo>
                  <a:cubicBezTo>
                    <a:pt x="794" y="1288"/>
                    <a:pt x="796" y="1291"/>
                    <a:pt x="801" y="1295"/>
                  </a:cubicBezTo>
                  <a:cubicBezTo>
                    <a:pt x="816" y="1308"/>
                    <a:pt x="841" y="1328"/>
                    <a:pt x="851" y="1337"/>
                  </a:cubicBezTo>
                  <a:cubicBezTo>
                    <a:pt x="861" y="1345"/>
                    <a:pt x="884" y="1367"/>
                    <a:pt x="907" y="1388"/>
                  </a:cubicBezTo>
                  <a:cubicBezTo>
                    <a:pt x="913" y="1393"/>
                    <a:pt x="917" y="1394"/>
                    <a:pt x="919" y="1391"/>
                  </a:cubicBezTo>
                  <a:cubicBezTo>
                    <a:pt x="921" y="1390"/>
                    <a:pt x="920" y="1387"/>
                    <a:pt x="915" y="1383"/>
                  </a:cubicBezTo>
                  <a:cubicBezTo>
                    <a:pt x="910" y="1378"/>
                    <a:pt x="902" y="1370"/>
                    <a:pt x="898" y="1365"/>
                  </a:cubicBezTo>
                  <a:cubicBezTo>
                    <a:pt x="888" y="1353"/>
                    <a:pt x="893" y="1343"/>
                    <a:pt x="901" y="1331"/>
                  </a:cubicBezTo>
                  <a:cubicBezTo>
                    <a:pt x="913" y="1313"/>
                    <a:pt x="938" y="1285"/>
                    <a:pt x="970" y="1248"/>
                  </a:cubicBezTo>
                  <a:lnTo>
                    <a:pt x="997" y="1218"/>
                  </a:lnTo>
                  <a:close/>
                  <a:moveTo>
                    <a:pt x="1294" y="1527"/>
                  </a:moveTo>
                  <a:cubicBezTo>
                    <a:pt x="1296" y="1528"/>
                    <a:pt x="1296" y="1530"/>
                    <a:pt x="1296" y="1533"/>
                  </a:cubicBezTo>
                  <a:cubicBezTo>
                    <a:pt x="1265" y="1642"/>
                    <a:pt x="1265" y="1642"/>
                    <a:pt x="1265" y="1642"/>
                  </a:cubicBezTo>
                  <a:cubicBezTo>
                    <a:pt x="1263" y="1649"/>
                    <a:pt x="1258" y="1650"/>
                    <a:pt x="1254" y="1649"/>
                  </a:cubicBezTo>
                  <a:cubicBezTo>
                    <a:pt x="1250" y="1646"/>
                    <a:pt x="1248" y="1646"/>
                    <a:pt x="1246" y="1648"/>
                  </a:cubicBezTo>
                  <a:cubicBezTo>
                    <a:pt x="1244" y="1651"/>
                    <a:pt x="1249" y="1655"/>
                    <a:pt x="1256" y="1660"/>
                  </a:cubicBezTo>
                  <a:cubicBezTo>
                    <a:pt x="1288" y="1685"/>
                    <a:pt x="1317" y="1707"/>
                    <a:pt x="1332" y="1718"/>
                  </a:cubicBezTo>
                  <a:cubicBezTo>
                    <a:pt x="1346" y="1729"/>
                    <a:pt x="1351" y="1731"/>
                    <a:pt x="1353" y="1728"/>
                  </a:cubicBezTo>
                  <a:cubicBezTo>
                    <a:pt x="1355" y="1725"/>
                    <a:pt x="1354" y="1723"/>
                    <a:pt x="1350" y="1721"/>
                  </a:cubicBezTo>
                  <a:cubicBezTo>
                    <a:pt x="1346" y="1717"/>
                    <a:pt x="1340" y="1712"/>
                    <a:pt x="1335" y="1706"/>
                  </a:cubicBezTo>
                  <a:cubicBezTo>
                    <a:pt x="1327" y="1698"/>
                    <a:pt x="1320" y="1684"/>
                    <a:pt x="1332" y="1636"/>
                  </a:cubicBezTo>
                  <a:cubicBezTo>
                    <a:pt x="1351" y="1555"/>
                    <a:pt x="1409" y="1342"/>
                    <a:pt x="1415" y="1313"/>
                  </a:cubicBezTo>
                  <a:cubicBezTo>
                    <a:pt x="1418" y="1300"/>
                    <a:pt x="1419" y="1295"/>
                    <a:pt x="1415" y="1292"/>
                  </a:cubicBezTo>
                  <a:cubicBezTo>
                    <a:pt x="1411" y="1289"/>
                    <a:pt x="1405" y="1292"/>
                    <a:pt x="1392" y="1300"/>
                  </a:cubicBezTo>
                  <a:cubicBezTo>
                    <a:pt x="1102" y="1479"/>
                    <a:pt x="1102" y="1479"/>
                    <a:pt x="1102" y="1479"/>
                  </a:cubicBezTo>
                  <a:cubicBezTo>
                    <a:pt x="1079" y="1493"/>
                    <a:pt x="1061" y="1501"/>
                    <a:pt x="1041" y="1490"/>
                  </a:cubicBezTo>
                  <a:cubicBezTo>
                    <a:pt x="1037" y="1488"/>
                    <a:pt x="1031" y="1484"/>
                    <a:pt x="1027" y="1482"/>
                  </a:cubicBezTo>
                  <a:cubicBezTo>
                    <a:pt x="1024" y="1479"/>
                    <a:pt x="1022" y="1479"/>
                    <a:pt x="1020" y="1481"/>
                  </a:cubicBezTo>
                  <a:cubicBezTo>
                    <a:pt x="1018" y="1484"/>
                    <a:pt x="1020" y="1487"/>
                    <a:pt x="1025" y="1491"/>
                  </a:cubicBezTo>
                  <a:cubicBezTo>
                    <a:pt x="1046" y="1506"/>
                    <a:pt x="1069" y="1522"/>
                    <a:pt x="1074" y="1525"/>
                  </a:cubicBezTo>
                  <a:cubicBezTo>
                    <a:pt x="1086" y="1534"/>
                    <a:pt x="1103" y="1548"/>
                    <a:pt x="1116" y="1558"/>
                  </a:cubicBezTo>
                  <a:cubicBezTo>
                    <a:pt x="1120" y="1561"/>
                    <a:pt x="1123" y="1562"/>
                    <a:pt x="1125" y="1559"/>
                  </a:cubicBezTo>
                  <a:cubicBezTo>
                    <a:pt x="1127" y="1557"/>
                    <a:pt x="1127" y="1555"/>
                    <a:pt x="1122" y="1551"/>
                  </a:cubicBezTo>
                  <a:cubicBezTo>
                    <a:pt x="1116" y="1547"/>
                    <a:pt x="1116" y="1547"/>
                    <a:pt x="1116" y="1547"/>
                  </a:cubicBezTo>
                  <a:cubicBezTo>
                    <a:pt x="1103" y="1537"/>
                    <a:pt x="1104" y="1530"/>
                    <a:pt x="1109" y="1522"/>
                  </a:cubicBezTo>
                  <a:cubicBezTo>
                    <a:pt x="1112" y="1518"/>
                    <a:pt x="1122" y="1509"/>
                    <a:pt x="1133" y="1502"/>
                  </a:cubicBezTo>
                  <a:cubicBezTo>
                    <a:pt x="1198" y="1460"/>
                    <a:pt x="1198" y="1460"/>
                    <a:pt x="1198" y="1460"/>
                  </a:cubicBezTo>
                  <a:cubicBezTo>
                    <a:pt x="1200" y="1459"/>
                    <a:pt x="1202" y="1458"/>
                    <a:pt x="1204" y="1460"/>
                  </a:cubicBezTo>
                  <a:lnTo>
                    <a:pt x="1294" y="1527"/>
                  </a:lnTo>
                  <a:close/>
                  <a:moveTo>
                    <a:pt x="1227" y="1446"/>
                  </a:moveTo>
                  <a:cubicBezTo>
                    <a:pt x="1225" y="1444"/>
                    <a:pt x="1226" y="1443"/>
                    <a:pt x="1227" y="1441"/>
                  </a:cubicBezTo>
                  <a:cubicBezTo>
                    <a:pt x="1338" y="1369"/>
                    <a:pt x="1338" y="1369"/>
                    <a:pt x="1338" y="1369"/>
                  </a:cubicBezTo>
                  <a:cubicBezTo>
                    <a:pt x="1340" y="1368"/>
                    <a:pt x="1342" y="1367"/>
                    <a:pt x="1344" y="1368"/>
                  </a:cubicBezTo>
                  <a:cubicBezTo>
                    <a:pt x="1345" y="1369"/>
                    <a:pt x="1344" y="1371"/>
                    <a:pt x="1343" y="1373"/>
                  </a:cubicBezTo>
                  <a:cubicBezTo>
                    <a:pt x="1305" y="1500"/>
                    <a:pt x="1305" y="1500"/>
                    <a:pt x="1305" y="1500"/>
                  </a:cubicBezTo>
                  <a:cubicBezTo>
                    <a:pt x="1305" y="1501"/>
                    <a:pt x="1303" y="1502"/>
                    <a:pt x="1301" y="1500"/>
                  </a:cubicBezTo>
                  <a:lnTo>
                    <a:pt x="1227" y="1446"/>
                  </a:lnTo>
                  <a:close/>
                  <a:moveTo>
                    <a:pt x="1590" y="1889"/>
                  </a:moveTo>
                  <a:cubicBezTo>
                    <a:pt x="1617" y="1906"/>
                    <a:pt x="1651" y="1923"/>
                    <a:pt x="1673" y="1926"/>
                  </a:cubicBezTo>
                  <a:cubicBezTo>
                    <a:pt x="1682" y="1928"/>
                    <a:pt x="1685" y="1927"/>
                    <a:pt x="1691" y="1921"/>
                  </a:cubicBezTo>
                  <a:cubicBezTo>
                    <a:pt x="1705" y="1909"/>
                    <a:pt x="1733" y="1875"/>
                    <a:pt x="1736" y="1869"/>
                  </a:cubicBezTo>
                  <a:cubicBezTo>
                    <a:pt x="1738" y="1866"/>
                    <a:pt x="1739" y="1863"/>
                    <a:pt x="1736" y="1861"/>
                  </a:cubicBezTo>
                  <a:cubicBezTo>
                    <a:pt x="1733" y="1858"/>
                    <a:pt x="1731" y="1860"/>
                    <a:pt x="1725" y="1866"/>
                  </a:cubicBezTo>
                  <a:cubicBezTo>
                    <a:pt x="1719" y="1872"/>
                    <a:pt x="1706" y="1882"/>
                    <a:pt x="1693" y="1885"/>
                  </a:cubicBezTo>
                  <a:cubicBezTo>
                    <a:pt x="1664" y="1894"/>
                    <a:pt x="1638" y="1884"/>
                    <a:pt x="1600" y="1861"/>
                  </a:cubicBezTo>
                  <a:cubicBezTo>
                    <a:pt x="1543" y="1825"/>
                    <a:pt x="1496" y="1727"/>
                    <a:pt x="1560" y="1625"/>
                  </a:cubicBezTo>
                  <a:cubicBezTo>
                    <a:pt x="1585" y="1583"/>
                    <a:pt x="1618" y="1547"/>
                    <a:pt x="1667" y="1538"/>
                  </a:cubicBezTo>
                  <a:cubicBezTo>
                    <a:pt x="1697" y="1533"/>
                    <a:pt x="1727" y="1538"/>
                    <a:pt x="1764" y="1561"/>
                  </a:cubicBezTo>
                  <a:cubicBezTo>
                    <a:pt x="1804" y="1586"/>
                    <a:pt x="1830" y="1618"/>
                    <a:pt x="1835" y="1642"/>
                  </a:cubicBezTo>
                  <a:cubicBezTo>
                    <a:pt x="1839" y="1659"/>
                    <a:pt x="1835" y="1677"/>
                    <a:pt x="1827" y="1691"/>
                  </a:cubicBezTo>
                  <a:cubicBezTo>
                    <a:pt x="1824" y="1697"/>
                    <a:pt x="1822" y="1701"/>
                    <a:pt x="1826" y="1703"/>
                  </a:cubicBezTo>
                  <a:cubicBezTo>
                    <a:pt x="1829" y="1705"/>
                    <a:pt x="1833" y="1703"/>
                    <a:pt x="1837" y="1697"/>
                  </a:cubicBezTo>
                  <a:cubicBezTo>
                    <a:pt x="1843" y="1689"/>
                    <a:pt x="1857" y="1665"/>
                    <a:pt x="1867" y="1651"/>
                  </a:cubicBezTo>
                  <a:cubicBezTo>
                    <a:pt x="1877" y="1637"/>
                    <a:pt x="1881" y="1632"/>
                    <a:pt x="1884" y="1629"/>
                  </a:cubicBezTo>
                  <a:cubicBezTo>
                    <a:pt x="1885" y="1626"/>
                    <a:pt x="1885" y="1623"/>
                    <a:pt x="1880" y="1620"/>
                  </a:cubicBezTo>
                  <a:cubicBezTo>
                    <a:pt x="1868" y="1610"/>
                    <a:pt x="1857" y="1598"/>
                    <a:pt x="1842" y="1586"/>
                  </a:cubicBezTo>
                  <a:cubicBezTo>
                    <a:pt x="1824" y="1571"/>
                    <a:pt x="1809" y="1560"/>
                    <a:pt x="1782" y="1543"/>
                  </a:cubicBezTo>
                  <a:cubicBezTo>
                    <a:pt x="1718" y="1504"/>
                    <a:pt x="1667" y="1496"/>
                    <a:pt x="1619" y="1505"/>
                  </a:cubicBezTo>
                  <a:cubicBezTo>
                    <a:pt x="1554" y="1518"/>
                    <a:pt x="1514" y="1563"/>
                    <a:pt x="1496" y="1592"/>
                  </a:cubicBezTo>
                  <a:cubicBezTo>
                    <a:pt x="1471" y="1633"/>
                    <a:pt x="1452" y="1688"/>
                    <a:pt x="1471" y="1751"/>
                  </a:cubicBezTo>
                  <a:cubicBezTo>
                    <a:pt x="1489" y="1809"/>
                    <a:pt x="1531" y="1852"/>
                    <a:pt x="1590" y="1889"/>
                  </a:cubicBezTo>
                  <a:close/>
                  <a:moveTo>
                    <a:pt x="1962" y="1921"/>
                  </a:moveTo>
                  <a:cubicBezTo>
                    <a:pt x="1941" y="1962"/>
                    <a:pt x="1923" y="1998"/>
                    <a:pt x="1911" y="2015"/>
                  </a:cubicBezTo>
                  <a:cubicBezTo>
                    <a:pt x="1903" y="2027"/>
                    <a:pt x="1896" y="2036"/>
                    <a:pt x="1885" y="2033"/>
                  </a:cubicBezTo>
                  <a:cubicBezTo>
                    <a:pt x="1881" y="2032"/>
                    <a:pt x="1875" y="2030"/>
                    <a:pt x="1868" y="2027"/>
                  </a:cubicBezTo>
                  <a:cubicBezTo>
                    <a:pt x="1863" y="2024"/>
                    <a:pt x="1861" y="2024"/>
                    <a:pt x="1859" y="2027"/>
                  </a:cubicBezTo>
                  <a:cubicBezTo>
                    <a:pt x="1858" y="2030"/>
                    <a:pt x="1860" y="2033"/>
                    <a:pt x="1866" y="2036"/>
                  </a:cubicBezTo>
                  <a:cubicBezTo>
                    <a:pt x="1884" y="2045"/>
                    <a:pt x="1913" y="2058"/>
                    <a:pt x="1923" y="2063"/>
                  </a:cubicBezTo>
                  <a:cubicBezTo>
                    <a:pt x="1936" y="2070"/>
                    <a:pt x="1964" y="2085"/>
                    <a:pt x="1993" y="2100"/>
                  </a:cubicBezTo>
                  <a:cubicBezTo>
                    <a:pt x="1998" y="2103"/>
                    <a:pt x="2003" y="2103"/>
                    <a:pt x="2004" y="2100"/>
                  </a:cubicBezTo>
                  <a:cubicBezTo>
                    <a:pt x="2005" y="2098"/>
                    <a:pt x="2004" y="2095"/>
                    <a:pt x="1999" y="2093"/>
                  </a:cubicBezTo>
                  <a:cubicBezTo>
                    <a:pt x="1992" y="2089"/>
                    <a:pt x="1982" y="2083"/>
                    <a:pt x="1977" y="2079"/>
                  </a:cubicBezTo>
                  <a:cubicBezTo>
                    <a:pt x="1964" y="2071"/>
                    <a:pt x="1967" y="2059"/>
                    <a:pt x="1971" y="2046"/>
                  </a:cubicBezTo>
                  <a:cubicBezTo>
                    <a:pt x="1979" y="2026"/>
                    <a:pt x="1997" y="1990"/>
                    <a:pt x="2018" y="1949"/>
                  </a:cubicBezTo>
                  <a:cubicBezTo>
                    <a:pt x="2111" y="1765"/>
                    <a:pt x="2111" y="1765"/>
                    <a:pt x="2111" y="1765"/>
                  </a:cubicBezTo>
                  <a:cubicBezTo>
                    <a:pt x="2167" y="1795"/>
                    <a:pt x="2167" y="1795"/>
                    <a:pt x="2167" y="1795"/>
                  </a:cubicBezTo>
                  <a:cubicBezTo>
                    <a:pt x="2207" y="1816"/>
                    <a:pt x="2212" y="1834"/>
                    <a:pt x="2207" y="1847"/>
                  </a:cubicBezTo>
                  <a:cubicBezTo>
                    <a:pt x="2205" y="1852"/>
                    <a:pt x="2205" y="1852"/>
                    <a:pt x="2205" y="1852"/>
                  </a:cubicBezTo>
                  <a:cubicBezTo>
                    <a:pt x="2202" y="1859"/>
                    <a:pt x="2202" y="1862"/>
                    <a:pt x="2206" y="1863"/>
                  </a:cubicBezTo>
                  <a:cubicBezTo>
                    <a:pt x="2208" y="1865"/>
                    <a:pt x="2210" y="1863"/>
                    <a:pt x="2213" y="1858"/>
                  </a:cubicBezTo>
                  <a:cubicBezTo>
                    <a:pt x="2219" y="1847"/>
                    <a:pt x="2236" y="1816"/>
                    <a:pt x="2241" y="1807"/>
                  </a:cubicBezTo>
                  <a:cubicBezTo>
                    <a:pt x="2244" y="1800"/>
                    <a:pt x="2245" y="1797"/>
                    <a:pt x="2242" y="1796"/>
                  </a:cubicBezTo>
                  <a:cubicBezTo>
                    <a:pt x="2239" y="1794"/>
                    <a:pt x="2226" y="1793"/>
                    <a:pt x="2197" y="1778"/>
                  </a:cubicBezTo>
                  <a:cubicBezTo>
                    <a:pt x="2019" y="1688"/>
                    <a:pt x="2019" y="1688"/>
                    <a:pt x="2019" y="1688"/>
                  </a:cubicBezTo>
                  <a:cubicBezTo>
                    <a:pt x="2004" y="1681"/>
                    <a:pt x="1987" y="1671"/>
                    <a:pt x="1975" y="1663"/>
                  </a:cubicBezTo>
                  <a:cubicBezTo>
                    <a:pt x="1964" y="1657"/>
                    <a:pt x="1962" y="1650"/>
                    <a:pt x="1959" y="1648"/>
                  </a:cubicBezTo>
                  <a:cubicBezTo>
                    <a:pt x="1956" y="1647"/>
                    <a:pt x="1953" y="1649"/>
                    <a:pt x="1949" y="1654"/>
                  </a:cubicBezTo>
                  <a:cubicBezTo>
                    <a:pt x="1946" y="1657"/>
                    <a:pt x="1917" y="1694"/>
                    <a:pt x="1913" y="1701"/>
                  </a:cubicBezTo>
                  <a:cubicBezTo>
                    <a:pt x="1911" y="1706"/>
                    <a:pt x="1911" y="1708"/>
                    <a:pt x="1913" y="1710"/>
                  </a:cubicBezTo>
                  <a:cubicBezTo>
                    <a:pt x="1916" y="1711"/>
                    <a:pt x="1919" y="1710"/>
                    <a:pt x="1921" y="1707"/>
                  </a:cubicBezTo>
                  <a:cubicBezTo>
                    <a:pt x="1924" y="1704"/>
                    <a:pt x="1929" y="1700"/>
                    <a:pt x="1937" y="1695"/>
                  </a:cubicBezTo>
                  <a:cubicBezTo>
                    <a:pt x="1949" y="1689"/>
                    <a:pt x="1961" y="1692"/>
                    <a:pt x="1987" y="1704"/>
                  </a:cubicBezTo>
                  <a:cubicBezTo>
                    <a:pt x="2055" y="1736"/>
                    <a:pt x="2055" y="1736"/>
                    <a:pt x="2055" y="1736"/>
                  </a:cubicBezTo>
                  <a:lnTo>
                    <a:pt x="1962" y="1921"/>
                  </a:lnTo>
                  <a:close/>
                  <a:moveTo>
                    <a:pt x="2242" y="2040"/>
                  </a:moveTo>
                  <a:cubicBezTo>
                    <a:pt x="2215" y="2107"/>
                    <a:pt x="2219" y="2149"/>
                    <a:pt x="2234" y="2180"/>
                  </a:cubicBezTo>
                  <a:cubicBezTo>
                    <a:pt x="2256" y="2225"/>
                    <a:pt x="2301" y="2244"/>
                    <a:pt x="2325" y="2254"/>
                  </a:cubicBezTo>
                  <a:cubicBezTo>
                    <a:pt x="2356" y="2266"/>
                    <a:pt x="2392" y="2274"/>
                    <a:pt x="2436" y="2259"/>
                  </a:cubicBezTo>
                  <a:cubicBezTo>
                    <a:pt x="2489" y="2241"/>
                    <a:pt x="2516" y="2188"/>
                    <a:pt x="2537" y="2136"/>
                  </a:cubicBezTo>
                  <a:cubicBezTo>
                    <a:pt x="2557" y="2085"/>
                    <a:pt x="2557" y="2085"/>
                    <a:pt x="2557" y="2085"/>
                  </a:cubicBezTo>
                  <a:cubicBezTo>
                    <a:pt x="2585" y="2014"/>
                    <a:pt x="2590" y="2001"/>
                    <a:pt x="2597" y="1987"/>
                  </a:cubicBezTo>
                  <a:cubicBezTo>
                    <a:pt x="2604" y="1971"/>
                    <a:pt x="2611" y="1964"/>
                    <a:pt x="2625" y="1967"/>
                  </a:cubicBezTo>
                  <a:cubicBezTo>
                    <a:pt x="2631" y="1968"/>
                    <a:pt x="2634" y="1969"/>
                    <a:pt x="2639" y="1971"/>
                  </a:cubicBezTo>
                  <a:cubicBezTo>
                    <a:pt x="2645" y="1973"/>
                    <a:pt x="2648" y="1973"/>
                    <a:pt x="2649" y="1970"/>
                  </a:cubicBezTo>
                  <a:cubicBezTo>
                    <a:pt x="2650" y="1967"/>
                    <a:pt x="2647" y="1965"/>
                    <a:pt x="2641" y="1962"/>
                  </a:cubicBezTo>
                  <a:cubicBezTo>
                    <a:pt x="2623" y="1955"/>
                    <a:pt x="2593" y="1944"/>
                    <a:pt x="2587" y="1942"/>
                  </a:cubicBezTo>
                  <a:cubicBezTo>
                    <a:pt x="2586" y="1942"/>
                    <a:pt x="2558" y="1929"/>
                    <a:pt x="2534" y="1919"/>
                  </a:cubicBezTo>
                  <a:cubicBezTo>
                    <a:pt x="2527" y="1917"/>
                    <a:pt x="2524" y="1917"/>
                    <a:pt x="2522" y="1920"/>
                  </a:cubicBezTo>
                  <a:cubicBezTo>
                    <a:pt x="2521" y="1923"/>
                    <a:pt x="2524" y="1925"/>
                    <a:pt x="2529" y="1927"/>
                  </a:cubicBezTo>
                  <a:cubicBezTo>
                    <a:pt x="2534" y="1929"/>
                    <a:pt x="2541" y="1933"/>
                    <a:pt x="2545" y="1935"/>
                  </a:cubicBezTo>
                  <a:cubicBezTo>
                    <a:pt x="2559" y="1944"/>
                    <a:pt x="2560" y="1954"/>
                    <a:pt x="2554" y="1970"/>
                  </a:cubicBezTo>
                  <a:cubicBezTo>
                    <a:pt x="2550" y="1985"/>
                    <a:pt x="2544" y="1998"/>
                    <a:pt x="2516" y="2069"/>
                  </a:cubicBezTo>
                  <a:cubicBezTo>
                    <a:pt x="2492" y="2128"/>
                    <a:pt x="2492" y="2128"/>
                    <a:pt x="2492" y="2128"/>
                  </a:cubicBezTo>
                  <a:cubicBezTo>
                    <a:pt x="2473" y="2176"/>
                    <a:pt x="2455" y="2218"/>
                    <a:pt x="2419" y="2233"/>
                  </a:cubicBezTo>
                  <a:cubicBezTo>
                    <a:pt x="2393" y="2244"/>
                    <a:pt x="2365" y="2241"/>
                    <a:pt x="2345" y="2233"/>
                  </a:cubicBezTo>
                  <a:cubicBezTo>
                    <a:pt x="2329" y="2226"/>
                    <a:pt x="2308" y="2216"/>
                    <a:pt x="2294" y="2190"/>
                  </a:cubicBezTo>
                  <a:cubicBezTo>
                    <a:pt x="2278" y="2162"/>
                    <a:pt x="2276" y="2129"/>
                    <a:pt x="2303" y="2061"/>
                  </a:cubicBezTo>
                  <a:cubicBezTo>
                    <a:pt x="2329" y="1995"/>
                    <a:pt x="2329" y="1995"/>
                    <a:pt x="2329" y="1995"/>
                  </a:cubicBezTo>
                  <a:cubicBezTo>
                    <a:pt x="2357" y="1924"/>
                    <a:pt x="2363" y="1911"/>
                    <a:pt x="2369" y="1896"/>
                  </a:cubicBezTo>
                  <a:cubicBezTo>
                    <a:pt x="2377" y="1880"/>
                    <a:pt x="2384" y="1874"/>
                    <a:pt x="2398" y="1876"/>
                  </a:cubicBezTo>
                  <a:cubicBezTo>
                    <a:pt x="2403" y="1878"/>
                    <a:pt x="2406" y="1878"/>
                    <a:pt x="2411" y="1880"/>
                  </a:cubicBezTo>
                  <a:cubicBezTo>
                    <a:pt x="2416" y="1882"/>
                    <a:pt x="2419" y="1882"/>
                    <a:pt x="2421" y="1879"/>
                  </a:cubicBezTo>
                  <a:cubicBezTo>
                    <a:pt x="2422" y="1876"/>
                    <a:pt x="2419" y="1874"/>
                    <a:pt x="2412" y="1871"/>
                  </a:cubicBezTo>
                  <a:cubicBezTo>
                    <a:pt x="2396" y="1864"/>
                    <a:pt x="2365" y="1854"/>
                    <a:pt x="2354" y="1849"/>
                  </a:cubicBezTo>
                  <a:cubicBezTo>
                    <a:pt x="2340" y="1844"/>
                    <a:pt x="2311" y="1831"/>
                    <a:pt x="2286" y="1821"/>
                  </a:cubicBezTo>
                  <a:cubicBezTo>
                    <a:pt x="2279" y="1818"/>
                    <a:pt x="2276" y="1817"/>
                    <a:pt x="2274" y="1821"/>
                  </a:cubicBezTo>
                  <a:cubicBezTo>
                    <a:pt x="2273" y="1824"/>
                    <a:pt x="2276" y="1826"/>
                    <a:pt x="2281" y="1828"/>
                  </a:cubicBezTo>
                  <a:cubicBezTo>
                    <a:pt x="2287" y="1831"/>
                    <a:pt x="2295" y="1834"/>
                    <a:pt x="2298" y="1837"/>
                  </a:cubicBezTo>
                  <a:cubicBezTo>
                    <a:pt x="2312" y="1846"/>
                    <a:pt x="2313" y="1855"/>
                    <a:pt x="2308" y="1872"/>
                  </a:cubicBezTo>
                  <a:cubicBezTo>
                    <a:pt x="2303" y="1887"/>
                    <a:pt x="2297" y="1900"/>
                    <a:pt x="2269" y="1971"/>
                  </a:cubicBezTo>
                  <a:lnTo>
                    <a:pt x="2242" y="2040"/>
                  </a:lnTo>
                  <a:close/>
                  <a:moveTo>
                    <a:pt x="2642" y="2311"/>
                  </a:moveTo>
                  <a:cubicBezTo>
                    <a:pt x="2635" y="2328"/>
                    <a:pt x="2626" y="2345"/>
                    <a:pt x="2612" y="2344"/>
                  </a:cubicBezTo>
                  <a:cubicBezTo>
                    <a:pt x="2604" y="2344"/>
                    <a:pt x="2601" y="2343"/>
                    <a:pt x="2597" y="2342"/>
                  </a:cubicBezTo>
                  <a:cubicBezTo>
                    <a:pt x="2592" y="2341"/>
                    <a:pt x="2589" y="2341"/>
                    <a:pt x="2588" y="2343"/>
                  </a:cubicBezTo>
                  <a:cubicBezTo>
                    <a:pt x="2587" y="2348"/>
                    <a:pt x="2591" y="2350"/>
                    <a:pt x="2595" y="2351"/>
                  </a:cubicBezTo>
                  <a:cubicBezTo>
                    <a:pt x="2611" y="2355"/>
                    <a:pt x="2635" y="2360"/>
                    <a:pt x="2644" y="2363"/>
                  </a:cubicBezTo>
                  <a:cubicBezTo>
                    <a:pt x="2653" y="2365"/>
                    <a:pt x="2674" y="2372"/>
                    <a:pt x="2695" y="2378"/>
                  </a:cubicBezTo>
                  <a:cubicBezTo>
                    <a:pt x="2702" y="2380"/>
                    <a:pt x="2707" y="2380"/>
                    <a:pt x="2708" y="2376"/>
                  </a:cubicBezTo>
                  <a:cubicBezTo>
                    <a:pt x="2709" y="2373"/>
                    <a:pt x="2706" y="2371"/>
                    <a:pt x="2702" y="2370"/>
                  </a:cubicBezTo>
                  <a:cubicBezTo>
                    <a:pt x="2697" y="2369"/>
                    <a:pt x="2690" y="2367"/>
                    <a:pt x="2682" y="2362"/>
                  </a:cubicBezTo>
                  <a:cubicBezTo>
                    <a:pt x="2674" y="2358"/>
                    <a:pt x="2669" y="2352"/>
                    <a:pt x="2671" y="2343"/>
                  </a:cubicBezTo>
                  <a:cubicBezTo>
                    <a:pt x="2674" y="2335"/>
                    <a:pt x="2676" y="2329"/>
                    <a:pt x="2679" y="2320"/>
                  </a:cubicBezTo>
                  <a:cubicBezTo>
                    <a:pt x="2756" y="2133"/>
                    <a:pt x="2756" y="2133"/>
                    <a:pt x="2756" y="2133"/>
                  </a:cubicBezTo>
                  <a:cubicBezTo>
                    <a:pt x="2758" y="2134"/>
                    <a:pt x="2758" y="2134"/>
                    <a:pt x="2758" y="2134"/>
                  </a:cubicBezTo>
                  <a:cubicBezTo>
                    <a:pt x="2766" y="2175"/>
                    <a:pt x="2778" y="2244"/>
                    <a:pt x="2780" y="2256"/>
                  </a:cubicBezTo>
                  <a:cubicBezTo>
                    <a:pt x="2782" y="2271"/>
                    <a:pt x="2800" y="2355"/>
                    <a:pt x="2806" y="2381"/>
                  </a:cubicBezTo>
                  <a:cubicBezTo>
                    <a:pt x="2810" y="2398"/>
                    <a:pt x="2812" y="2409"/>
                    <a:pt x="2816" y="2410"/>
                  </a:cubicBezTo>
                  <a:cubicBezTo>
                    <a:pt x="2821" y="2411"/>
                    <a:pt x="2825" y="2408"/>
                    <a:pt x="2842" y="2387"/>
                  </a:cubicBezTo>
                  <a:cubicBezTo>
                    <a:pt x="3007" y="2195"/>
                    <a:pt x="3007" y="2195"/>
                    <a:pt x="3007" y="2195"/>
                  </a:cubicBezTo>
                  <a:cubicBezTo>
                    <a:pt x="3009" y="2196"/>
                    <a:pt x="3009" y="2196"/>
                    <a:pt x="3009" y="2196"/>
                  </a:cubicBezTo>
                  <a:cubicBezTo>
                    <a:pt x="2981" y="2418"/>
                    <a:pt x="2981" y="2418"/>
                    <a:pt x="2981" y="2418"/>
                  </a:cubicBezTo>
                  <a:cubicBezTo>
                    <a:pt x="2979" y="2432"/>
                    <a:pt x="2976" y="2438"/>
                    <a:pt x="2973" y="2438"/>
                  </a:cubicBezTo>
                  <a:cubicBezTo>
                    <a:pt x="2969" y="2438"/>
                    <a:pt x="2967" y="2439"/>
                    <a:pt x="2966" y="2442"/>
                  </a:cubicBezTo>
                  <a:cubicBezTo>
                    <a:pt x="2965" y="2445"/>
                    <a:pt x="2968" y="2447"/>
                    <a:pt x="2979" y="2451"/>
                  </a:cubicBezTo>
                  <a:cubicBezTo>
                    <a:pt x="2998" y="2457"/>
                    <a:pt x="3065" y="2477"/>
                    <a:pt x="3077" y="2481"/>
                  </a:cubicBezTo>
                  <a:cubicBezTo>
                    <a:pt x="3084" y="2482"/>
                    <a:pt x="3090" y="2482"/>
                    <a:pt x="3091" y="2478"/>
                  </a:cubicBezTo>
                  <a:cubicBezTo>
                    <a:pt x="3092" y="2475"/>
                    <a:pt x="3088" y="2474"/>
                    <a:pt x="3084" y="2473"/>
                  </a:cubicBezTo>
                  <a:cubicBezTo>
                    <a:pt x="3078" y="2471"/>
                    <a:pt x="3068" y="2468"/>
                    <a:pt x="3055" y="2460"/>
                  </a:cubicBezTo>
                  <a:cubicBezTo>
                    <a:pt x="3042" y="2452"/>
                    <a:pt x="3041" y="2436"/>
                    <a:pt x="3044" y="2404"/>
                  </a:cubicBezTo>
                  <a:cubicBezTo>
                    <a:pt x="3081" y="2091"/>
                    <a:pt x="3081" y="2091"/>
                    <a:pt x="3081" y="2091"/>
                  </a:cubicBezTo>
                  <a:cubicBezTo>
                    <a:pt x="3082" y="2081"/>
                    <a:pt x="3081" y="2075"/>
                    <a:pt x="3076" y="2074"/>
                  </a:cubicBezTo>
                  <a:cubicBezTo>
                    <a:pt x="3072" y="2073"/>
                    <a:pt x="3068" y="2076"/>
                    <a:pt x="3063" y="2083"/>
                  </a:cubicBezTo>
                  <a:cubicBezTo>
                    <a:pt x="2856" y="2325"/>
                    <a:pt x="2856" y="2325"/>
                    <a:pt x="2856" y="2325"/>
                  </a:cubicBezTo>
                  <a:cubicBezTo>
                    <a:pt x="2796" y="2015"/>
                    <a:pt x="2796" y="2015"/>
                    <a:pt x="2796" y="2015"/>
                  </a:cubicBezTo>
                  <a:cubicBezTo>
                    <a:pt x="2793" y="2001"/>
                    <a:pt x="2791" y="1998"/>
                    <a:pt x="2787" y="1997"/>
                  </a:cubicBezTo>
                  <a:cubicBezTo>
                    <a:pt x="2783" y="1996"/>
                    <a:pt x="2779" y="1999"/>
                    <a:pt x="2776" y="2007"/>
                  </a:cubicBezTo>
                  <a:lnTo>
                    <a:pt x="2642" y="2311"/>
                  </a:lnTo>
                  <a:close/>
                  <a:moveTo>
                    <a:pt x="3431" y="2386"/>
                  </a:moveTo>
                  <a:cubicBezTo>
                    <a:pt x="3425" y="2433"/>
                    <a:pt x="3421" y="2472"/>
                    <a:pt x="3416" y="2493"/>
                  </a:cubicBezTo>
                  <a:cubicBezTo>
                    <a:pt x="3413" y="2507"/>
                    <a:pt x="3409" y="2518"/>
                    <a:pt x="3399" y="2519"/>
                  </a:cubicBezTo>
                  <a:cubicBezTo>
                    <a:pt x="3394" y="2519"/>
                    <a:pt x="3388" y="2520"/>
                    <a:pt x="3381" y="2519"/>
                  </a:cubicBezTo>
                  <a:cubicBezTo>
                    <a:pt x="3375" y="2518"/>
                    <a:pt x="3372" y="2519"/>
                    <a:pt x="3372" y="2522"/>
                  </a:cubicBezTo>
                  <a:cubicBezTo>
                    <a:pt x="3372" y="2525"/>
                    <a:pt x="3375" y="2527"/>
                    <a:pt x="3382" y="2528"/>
                  </a:cubicBezTo>
                  <a:cubicBezTo>
                    <a:pt x="3402" y="2530"/>
                    <a:pt x="3433" y="2532"/>
                    <a:pt x="3445" y="2533"/>
                  </a:cubicBezTo>
                  <a:cubicBezTo>
                    <a:pt x="3458" y="2535"/>
                    <a:pt x="3489" y="2540"/>
                    <a:pt x="3522" y="2543"/>
                  </a:cubicBezTo>
                  <a:cubicBezTo>
                    <a:pt x="3528" y="2544"/>
                    <a:pt x="3532" y="2543"/>
                    <a:pt x="3532" y="2540"/>
                  </a:cubicBezTo>
                  <a:cubicBezTo>
                    <a:pt x="3533" y="2537"/>
                    <a:pt x="3530" y="2535"/>
                    <a:pt x="3525" y="2535"/>
                  </a:cubicBezTo>
                  <a:cubicBezTo>
                    <a:pt x="3517" y="2533"/>
                    <a:pt x="3506" y="2531"/>
                    <a:pt x="3500" y="2530"/>
                  </a:cubicBezTo>
                  <a:cubicBezTo>
                    <a:pt x="3485" y="2526"/>
                    <a:pt x="3483" y="2515"/>
                    <a:pt x="3483" y="2501"/>
                  </a:cubicBezTo>
                  <a:cubicBezTo>
                    <a:pt x="3483" y="2479"/>
                    <a:pt x="3487" y="2439"/>
                    <a:pt x="3492" y="2393"/>
                  </a:cubicBezTo>
                  <a:cubicBezTo>
                    <a:pt x="3514" y="2193"/>
                    <a:pt x="3514" y="2193"/>
                    <a:pt x="3514" y="2193"/>
                  </a:cubicBezTo>
                  <a:cubicBezTo>
                    <a:pt x="3515" y="2188"/>
                    <a:pt x="3516" y="2184"/>
                    <a:pt x="3519" y="2184"/>
                  </a:cubicBezTo>
                  <a:cubicBezTo>
                    <a:pt x="3524" y="2183"/>
                    <a:pt x="3531" y="2183"/>
                    <a:pt x="3539" y="2184"/>
                  </a:cubicBezTo>
                  <a:cubicBezTo>
                    <a:pt x="3550" y="2185"/>
                    <a:pt x="3571" y="2191"/>
                    <a:pt x="3587" y="2209"/>
                  </a:cubicBezTo>
                  <a:cubicBezTo>
                    <a:pt x="3612" y="2237"/>
                    <a:pt x="3610" y="2271"/>
                    <a:pt x="3608" y="2287"/>
                  </a:cubicBezTo>
                  <a:cubicBezTo>
                    <a:pt x="3603" y="2338"/>
                    <a:pt x="3560" y="2366"/>
                    <a:pt x="3532" y="2363"/>
                  </a:cubicBezTo>
                  <a:cubicBezTo>
                    <a:pt x="3521" y="2361"/>
                    <a:pt x="3518" y="2363"/>
                    <a:pt x="3517" y="2367"/>
                  </a:cubicBezTo>
                  <a:cubicBezTo>
                    <a:pt x="3517" y="2370"/>
                    <a:pt x="3520" y="2371"/>
                    <a:pt x="3523" y="2372"/>
                  </a:cubicBezTo>
                  <a:cubicBezTo>
                    <a:pt x="3525" y="2373"/>
                    <a:pt x="3531" y="2373"/>
                    <a:pt x="3533" y="2374"/>
                  </a:cubicBezTo>
                  <a:cubicBezTo>
                    <a:pt x="3604" y="2381"/>
                    <a:pt x="3662" y="2337"/>
                    <a:pt x="3670" y="2266"/>
                  </a:cubicBezTo>
                  <a:cubicBezTo>
                    <a:pt x="3673" y="2239"/>
                    <a:pt x="3661" y="2215"/>
                    <a:pt x="3651" y="2203"/>
                  </a:cubicBezTo>
                  <a:cubicBezTo>
                    <a:pt x="3644" y="2195"/>
                    <a:pt x="3624" y="2172"/>
                    <a:pt x="3561" y="2165"/>
                  </a:cubicBezTo>
                  <a:cubicBezTo>
                    <a:pt x="3538" y="2162"/>
                    <a:pt x="3509" y="2160"/>
                    <a:pt x="3488" y="2158"/>
                  </a:cubicBezTo>
                  <a:cubicBezTo>
                    <a:pt x="3474" y="2157"/>
                    <a:pt x="3443" y="2152"/>
                    <a:pt x="3416" y="2149"/>
                  </a:cubicBezTo>
                  <a:cubicBezTo>
                    <a:pt x="3409" y="2148"/>
                    <a:pt x="3405" y="2149"/>
                    <a:pt x="3405" y="2152"/>
                  </a:cubicBezTo>
                  <a:cubicBezTo>
                    <a:pt x="3405" y="2156"/>
                    <a:pt x="3408" y="2157"/>
                    <a:pt x="3413" y="2158"/>
                  </a:cubicBezTo>
                  <a:cubicBezTo>
                    <a:pt x="3420" y="2158"/>
                    <a:pt x="3428" y="2160"/>
                    <a:pt x="3432" y="2161"/>
                  </a:cubicBezTo>
                  <a:cubicBezTo>
                    <a:pt x="3448" y="2167"/>
                    <a:pt x="3452" y="2175"/>
                    <a:pt x="3451" y="2192"/>
                  </a:cubicBezTo>
                  <a:cubicBezTo>
                    <a:pt x="3450" y="2208"/>
                    <a:pt x="3448" y="2223"/>
                    <a:pt x="3440" y="2298"/>
                  </a:cubicBezTo>
                  <a:lnTo>
                    <a:pt x="3431" y="2386"/>
                  </a:lnTo>
                  <a:close/>
                  <a:moveTo>
                    <a:pt x="3798" y="2418"/>
                  </a:moveTo>
                  <a:cubicBezTo>
                    <a:pt x="3797" y="2464"/>
                    <a:pt x="3796" y="2504"/>
                    <a:pt x="3793" y="2525"/>
                  </a:cubicBezTo>
                  <a:cubicBezTo>
                    <a:pt x="3791" y="2540"/>
                    <a:pt x="3788" y="2550"/>
                    <a:pt x="3778" y="2552"/>
                  </a:cubicBezTo>
                  <a:cubicBezTo>
                    <a:pt x="3773" y="2553"/>
                    <a:pt x="3767" y="2554"/>
                    <a:pt x="3759" y="2554"/>
                  </a:cubicBezTo>
                  <a:cubicBezTo>
                    <a:pt x="3753" y="2554"/>
                    <a:pt x="3751" y="2555"/>
                    <a:pt x="3751" y="2558"/>
                  </a:cubicBezTo>
                  <a:cubicBezTo>
                    <a:pt x="3751" y="2561"/>
                    <a:pt x="3755" y="2563"/>
                    <a:pt x="3761" y="2563"/>
                  </a:cubicBezTo>
                  <a:cubicBezTo>
                    <a:pt x="3781" y="2563"/>
                    <a:pt x="3813" y="2563"/>
                    <a:pt x="3825" y="2563"/>
                  </a:cubicBezTo>
                  <a:cubicBezTo>
                    <a:pt x="3854" y="2563"/>
                    <a:pt x="3888" y="2567"/>
                    <a:pt x="3964" y="2569"/>
                  </a:cubicBezTo>
                  <a:cubicBezTo>
                    <a:pt x="3983" y="2570"/>
                    <a:pt x="3988" y="2570"/>
                    <a:pt x="3992" y="2557"/>
                  </a:cubicBezTo>
                  <a:cubicBezTo>
                    <a:pt x="3994" y="2546"/>
                    <a:pt x="3999" y="2512"/>
                    <a:pt x="4000" y="2501"/>
                  </a:cubicBezTo>
                  <a:cubicBezTo>
                    <a:pt x="4000" y="2495"/>
                    <a:pt x="4000" y="2492"/>
                    <a:pt x="3996" y="2492"/>
                  </a:cubicBezTo>
                  <a:cubicBezTo>
                    <a:pt x="3992" y="2492"/>
                    <a:pt x="3991" y="2493"/>
                    <a:pt x="3990" y="2499"/>
                  </a:cubicBezTo>
                  <a:cubicBezTo>
                    <a:pt x="3986" y="2520"/>
                    <a:pt x="3979" y="2530"/>
                    <a:pt x="3966" y="2536"/>
                  </a:cubicBezTo>
                  <a:cubicBezTo>
                    <a:pt x="3953" y="2542"/>
                    <a:pt x="3932" y="2541"/>
                    <a:pt x="3919" y="2541"/>
                  </a:cubicBezTo>
                  <a:cubicBezTo>
                    <a:pt x="3868" y="2540"/>
                    <a:pt x="3860" y="2532"/>
                    <a:pt x="3860" y="2497"/>
                  </a:cubicBezTo>
                  <a:cubicBezTo>
                    <a:pt x="3859" y="2483"/>
                    <a:pt x="3861" y="2436"/>
                    <a:pt x="3861" y="2419"/>
                  </a:cubicBezTo>
                  <a:cubicBezTo>
                    <a:pt x="3862" y="2379"/>
                    <a:pt x="3862" y="2379"/>
                    <a:pt x="3862" y="2379"/>
                  </a:cubicBezTo>
                  <a:cubicBezTo>
                    <a:pt x="3862" y="2376"/>
                    <a:pt x="3863" y="2374"/>
                    <a:pt x="3865" y="2374"/>
                  </a:cubicBezTo>
                  <a:cubicBezTo>
                    <a:pt x="3877" y="2375"/>
                    <a:pt x="3927" y="2376"/>
                    <a:pt x="3937" y="2377"/>
                  </a:cubicBezTo>
                  <a:cubicBezTo>
                    <a:pt x="3955" y="2380"/>
                    <a:pt x="3962" y="2387"/>
                    <a:pt x="3964" y="2398"/>
                  </a:cubicBezTo>
                  <a:cubicBezTo>
                    <a:pt x="3966" y="2404"/>
                    <a:pt x="3966" y="2411"/>
                    <a:pt x="3966" y="2416"/>
                  </a:cubicBezTo>
                  <a:cubicBezTo>
                    <a:pt x="3966" y="2418"/>
                    <a:pt x="3967" y="2420"/>
                    <a:pt x="3971" y="2420"/>
                  </a:cubicBezTo>
                  <a:cubicBezTo>
                    <a:pt x="3975" y="2420"/>
                    <a:pt x="3975" y="2415"/>
                    <a:pt x="3975" y="2411"/>
                  </a:cubicBezTo>
                  <a:cubicBezTo>
                    <a:pt x="3975" y="2408"/>
                    <a:pt x="3977" y="2387"/>
                    <a:pt x="3978" y="2377"/>
                  </a:cubicBezTo>
                  <a:cubicBezTo>
                    <a:pt x="3980" y="2352"/>
                    <a:pt x="3983" y="2343"/>
                    <a:pt x="3983" y="2340"/>
                  </a:cubicBezTo>
                  <a:cubicBezTo>
                    <a:pt x="3983" y="2337"/>
                    <a:pt x="3981" y="2337"/>
                    <a:pt x="3979" y="2337"/>
                  </a:cubicBezTo>
                  <a:cubicBezTo>
                    <a:pt x="3977" y="2337"/>
                    <a:pt x="3975" y="2339"/>
                    <a:pt x="3971" y="2343"/>
                  </a:cubicBezTo>
                  <a:cubicBezTo>
                    <a:pt x="3967" y="2348"/>
                    <a:pt x="3959" y="2349"/>
                    <a:pt x="3947" y="2350"/>
                  </a:cubicBezTo>
                  <a:cubicBezTo>
                    <a:pt x="3935" y="2350"/>
                    <a:pt x="3877" y="2349"/>
                    <a:pt x="3866" y="2349"/>
                  </a:cubicBezTo>
                  <a:cubicBezTo>
                    <a:pt x="3863" y="2349"/>
                    <a:pt x="3863" y="2347"/>
                    <a:pt x="3863" y="2343"/>
                  </a:cubicBezTo>
                  <a:cubicBezTo>
                    <a:pt x="3866" y="2216"/>
                    <a:pt x="3866" y="2216"/>
                    <a:pt x="3866" y="2216"/>
                  </a:cubicBezTo>
                  <a:cubicBezTo>
                    <a:pt x="3866" y="2213"/>
                    <a:pt x="3867" y="2211"/>
                    <a:pt x="3869" y="2211"/>
                  </a:cubicBezTo>
                  <a:cubicBezTo>
                    <a:pt x="3879" y="2211"/>
                    <a:pt x="3932" y="2213"/>
                    <a:pt x="3941" y="2215"/>
                  </a:cubicBezTo>
                  <a:cubicBezTo>
                    <a:pt x="3966" y="2218"/>
                    <a:pt x="3971" y="2224"/>
                    <a:pt x="3974" y="2234"/>
                  </a:cubicBezTo>
                  <a:cubicBezTo>
                    <a:pt x="3977" y="2240"/>
                    <a:pt x="3977" y="2248"/>
                    <a:pt x="3977" y="2252"/>
                  </a:cubicBezTo>
                  <a:cubicBezTo>
                    <a:pt x="3977" y="2256"/>
                    <a:pt x="3977" y="2259"/>
                    <a:pt x="3981" y="2259"/>
                  </a:cubicBezTo>
                  <a:cubicBezTo>
                    <a:pt x="3985" y="2259"/>
                    <a:pt x="3986" y="2256"/>
                    <a:pt x="3986" y="2253"/>
                  </a:cubicBezTo>
                  <a:cubicBezTo>
                    <a:pt x="3987" y="2247"/>
                    <a:pt x="3989" y="2225"/>
                    <a:pt x="3990" y="2220"/>
                  </a:cubicBezTo>
                  <a:cubicBezTo>
                    <a:pt x="3992" y="2197"/>
                    <a:pt x="3994" y="2191"/>
                    <a:pt x="3994" y="2188"/>
                  </a:cubicBezTo>
                  <a:cubicBezTo>
                    <a:pt x="3994" y="2185"/>
                    <a:pt x="3994" y="2183"/>
                    <a:pt x="3992" y="2183"/>
                  </a:cubicBezTo>
                  <a:cubicBezTo>
                    <a:pt x="3989" y="2183"/>
                    <a:pt x="3986" y="2184"/>
                    <a:pt x="3983" y="2185"/>
                  </a:cubicBezTo>
                  <a:cubicBezTo>
                    <a:pt x="3979" y="2186"/>
                    <a:pt x="3971" y="2186"/>
                    <a:pt x="3962" y="2187"/>
                  </a:cubicBezTo>
                  <a:cubicBezTo>
                    <a:pt x="3952" y="2188"/>
                    <a:pt x="3852" y="2185"/>
                    <a:pt x="3836" y="2185"/>
                  </a:cubicBezTo>
                  <a:cubicBezTo>
                    <a:pt x="3822" y="2184"/>
                    <a:pt x="3790" y="2183"/>
                    <a:pt x="3763" y="2182"/>
                  </a:cubicBezTo>
                  <a:cubicBezTo>
                    <a:pt x="3755" y="2182"/>
                    <a:pt x="3752" y="2183"/>
                    <a:pt x="3752" y="2186"/>
                  </a:cubicBezTo>
                  <a:cubicBezTo>
                    <a:pt x="3752" y="2190"/>
                    <a:pt x="3755" y="2191"/>
                    <a:pt x="3760" y="2191"/>
                  </a:cubicBezTo>
                  <a:cubicBezTo>
                    <a:pt x="3768" y="2191"/>
                    <a:pt x="3776" y="2192"/>
                    <a:pt x="3780" y="2193"/>
                  </a:cubicBezTo>
                  <a:cubicBezTo>
                    <a:pt x="3796" y="2197"/>
                    <a:pt x="3800" y="2205"/>
                    <a:pt x="3801" y="2222"/>
                  </a:cubicBezTo>
                  <a:cubicBezTo>
                    <a:pt x="3802" y="2238"/>
                    <a:pt x="3801" y="2252"/>
                    <a:pt x="3800" y="2329"/>
                  </a:cubicBezTo>
                  <a:lnTo>
                    <a:pt x="3798" y="2418"/>
                  </a:lnTo>
                  <a:close/>
                  <a:moveTo>
                    <a:pt x="4156" y="2417"/>
                  </a:moveTo>
                  <a:cubicBezTo>
                    <a:pt x="4160" y="2463"/>
                    <a:pt x="4163" y="2503"/>
                    <a:pt x="4162" y="2524"/>
                  </a:cubicBezTo>
                  <a:cubicBezTo>
                    <a:pt x="4162" y="2539"/>
                    <a:pt x="4160" y="2550"/>
                    <a:pt x="4150" y="2552"/>
                  </a:cubicBezTo>
                  <a:cubicBezTo>
                    <a:pt x="4146" y="2554"/>
                    <a:pt x="4140" y="2556"/>
                    <a:pt x="4132" y="2557"/>
                  </a:cubicBezTo>
                  <a:cubicBezTo>
                    <a:pt x="4126" y="2557"/>
                    <a:pt x="4124" y="2559"/>
                    <a:pt x="4125" y="2561"/>
                  </a:cubicBezTo>
                  <a:cubicBezTo>
                    <a:pt x="4125" y="2564"/>
                    <a:pt x="4128" y="2566"/>
                    <a:pt x="4135" y="2565"/>
                  </a:cubicBezTo>
                  <a:cubicBezTo>
                    <a:pt x="4155" y="2563"/>
                    <a:pt x="4186" y="2559"/>
                    <a:pt x="4196" y="2558"/>
                  </a:cubicBezTo>
                  <a:cubicBezTo>
                    <a:pt x="4204" y="2558"/>
                    <a:pt x="4241" y="2556"/>
                    <a:pt x="4270" y="2554"/>
                  </a:cubicBezTo>
                  <a:cubicBezTo>
                    <a:pt x="4277" y="2553"/>
                    <a:pt x="4280" y="2552"/>
                    <a:pt x="4280" y="2548"/>
                  </a:cubicBezTo>
                  <a:cubicBezTo>
                    <a:pt x="4280" y="2546"/>
                    <a:pt x="4277" y="2544"/>
                    <a:pt x="4273" y="2544"/>
                  </a:cubicBezTo>
                  <a:cubicBezTo>
                    <a:pt x="4267" y="2545"/>
                    <a:pt x="4256" y="2545"/>
                    <a:pt x="4249" y="2544"/>
                  </a:cubicBezTo>
                  <a:cubicBezTo>
                    <a:pt x="4233" y="2544"/>
                    <a:pt x="4229" y="2533"/>
                    <a:pt x="4227" y="2519"/>
                  </a:cubicBezTo>
                  <a:cubicBezTo>
                    <a:pt x="4222" y="2498"/>
                    <a:pt x="4219" y="2458"/>
                    <a:pt x="4215" y="2411"/>
                  </a:cubicBezTo>
                  <a:cubicBezTo>
                    <a:pt x="4214" y="2404"/>
                    <a:pt x="4214" y="2404"/>
                    <a:pt x="4214" y="2404"/>
                  </a:cubicBezTo>
                  <a:cubicBezTo>
                    <a:pt x="4214" y="2401"/>
                    <a:pt x="4216" y="2400"/>
                    <a:pt x="4218" y="2400"/>
                  </a:cubicBezTo>
                  <a:cubicBezTo>
                    <a:pt x="4262" y="2397"/>
                    <a:pt x="4262" y="2397"/>
                    <a:pt x="4262" y="2397"/>
                  </a:cubicBezTo>
                  <a:cubicBezTo>
                    <a:pt x="4265" y="2397"/>
                    <a:pt x="4268" y="2397"/>
                    <a:pt x="4271" y="2400"/>
                  </a:cubicBezTo>
                  <a:cubicBezTo>
                    <a:pt x="4278" y="2407"/>
                    <a:pt x="4305" y="2439"/>
                    <a:pt x="4327" y="2465"/>
                  </a:cubicBezTo>
                  <a:cubicBezTo>
                    <a:pt x="4358" y="2501"/>
                    <a:pt x="4379" y="2523"/>
                    <a:pt x="4402" y="2533"/>
                  </a:cubicBezTo>
                  <a:cubicBezTo>
                    <a:pt x="4415" y="2539"/>
                    <a:pt x="4428" y="2540"/>
                    <a:pt x="4456" y="2538"/>
                  </a:cubicBezTo>
                  <a:cubicBezTo>
                    <a:pt x="4504" y="2534"/>
                    <a:pt x="4504" y="2534"/>
                    <a:pt x="4504" y="2534"/>
                  </a:cubicBezTo>
                  <a:cubicBezTo>
                    <a:pt x="4510" y="2533"/>
                    <a:pt x="4514" y="2532"/>
                    <a:pt x="4513" y="2528"/>
                  </a:cubicBezTo>
                  <a:cubicBezTo>
                    <a:pt x="4513" y="2525"/>
                    <a:pt x="4511" y="2524"/>
                    <a:pt x="4507" y="2525"/>
                  </a:cubicBezTo>
                  <a:cubicBezTo>
                    <a:pt x="4503" y="2525"/>
                    <a:pt x="4498" y="2525"/>
                    <a:pt x="4493" y="2524"/>
                  </a:cubicBezTo>
                  <a:cubicBezTo>
                    <a:pt x="4485" y="2523"/>
                    <a:pt x="4464" y="2522"/>
                    <a:pt x="4433" y="2495"/>
                  </a:cubicBezTo>
                  <a:cubicBezTo>
                    <a:pt x="4401" y="2466"/>
                    <a:pt x="4363" y="2424"/>
                    <a:pt x="4314" y="2372"/>
                  </a:cubicBezTo>
                  <a:cubicBezTo>
                    <a:pt x="4361" y="2326"/>
                    <a:pt x="4373" y="2291"/>
                    <a:pt x="4370" y="2254"/>
                  </a:cubicBezTo>
                  <a:cubicBezTo>
                    <a:pt x="4367" y="2220"/>
                    <a:pt x="4345" y="2197"/>
                    <a:pt x="4330" y="2188"/>
                  </a:cubicBezTo>
                  <a:cubicBezTo>
                    <a:pt x="4301" y="2172"/>
                    <a:pt x="4268" y="2172"/>
                    <a:pt x="4236" y="2174"/>
                  </a:cubicBezTo>
                  <a:cubicBezTo>
                    <a:pt x="4220" y="2176"/>
                    <a:pt x="4182" y="2180"/>
                    <a:pt x="4165" y="2182"/>
                  </a:cubicBezTo>
                  <a:cubicBezTo>
                    <a:pt x="4155" y="2183"/>
                    <a:pt x="4123" y="2184"/>
                    <a:pt x="4096" y="2186"/>
                  </a:cubicBezTo>
                  <a:cubicBezTo>
                    <a:pt x="4089" y="2187"/>
                    <a:pt x="4085" y="2188"/>
                    <a:pt x="4086" y="2192"/>
                  </a:cubicBezTo>
                  <a:cubicBezTo>
                    <a:pt x="4086" y="2195"/>
                    <a:pt x="4089" y="2196"/>
                    <a:pt x="4094" y="2195"/>
                  </a:cubicBezTo>
                  <a:cubicBezTo>
                    <a:pt x="4102" y="2195"/>
                    <a:pt x="4110" y="2195"/>
                    <a:pt x="4114" y="2195"/>
                  </a:cubicBezTo>
                  <a:cubicBezTo>
                    <a:pt x="4131" y="2197"/>
                    <a:pt x="4136" y="2205"/>
                    <a:pt x="4138" y="2222"/>
                  </a:cubicBezTo>
                  <a:cubicBezTo>
                    <a:pt x="4141" y="2238"/>
                    <a:pt x="4142" y="2252"/>
                    <a:pt x="4148" y="2328"/>
                  </a:cubicBezTo>
                  <a:lnTo>
                    <a:pt x="4156" y="2417"/>
                  </a:lnTo>
                  <a:close/>
                  <a:moveTo>
                    <a:pt x="4198" y="2210"/>
                  </a:moveTo>
                  <a:cubicBezTo>
                    <a:pt x="4197" y="2207"/>
                    <a:pt x="4198" y="2204"/>
                    <a:pt x="4202" y="2203"/>
                  </a:cubicBezTo>
                  <a:cubicBezTo>
                    <a:pt x="4207" y="2201"/>
                    <a:pt x="4216" y="2200"/>
                    <a:pt x="4228" y="2199"/>
                  </a:cubicBezTo>
                  <a:cubicBezTo>
                    <a:pt x="4258" y="2196"/>
                    <a:pt x="4307" y="2213"/>
                    <a:pt x="4313" y="2284"/>
                  </a:cubicBezTo>
                  <a:cubicBezTo>
                    <a:pt x="4317" y="2325"/>
                    <a:pt x="4304" y="2350"/>
                    <a:pt x="4290" y="2362"/>
                  </a:cubicBezTo>
                  <a:cubicBezTo>
                    <a:pt x="4281" y="2369"/>
                    <a:pt x="4275" y="2372"/>
                    <a:pt x="4255" y="2374"/>
                  </a:cubicBezTo>
                  <a:cubicBezTo>
                    <a:pt x="4242" y="2375"/>
                    <a:pt x="4227" y="2374"/>
                    <a:pt x="4216" y="2372"/>
                  </a:cubicBezTo>
                  <a:cubicBezTo>
                    <a:pt x="4213" y="2371"/>
                    <a:pt x="4211" y="2369"/>
                    <a:pt x="4211" y="2363"/>
                  </a:cubicBezTo>
                  <a:lnTo>
                    <a:pt x="4198" y="2210"/>
                  </a:lnTo>
                  <a:close/>
                  <a:moveTo>
                    <a:pt x="4563" y="2317"/>
                  </a:moveTo>
                  <a:cubicBezTo>
                    <a:pt x="4567" y="2337"/>
                    <a:pt x="4567" y="2348"/>
                    <a:pt x="4565" y="2363"/>
                  </a:cubicBezTo>
                  <a:cubicBezTo>
                    <a:pt x="4564" y="2367"/>
                    <a:pt x="4563" y="2373"/>
                    <a:pt x="4564" y="2375"/>
                  </a:cubicBezTo>
                  <a:cubicBezTo>
                    <a:pt x="4564" y="2377"/>
                    <a:pt x="4566" y="2377"/>
                    <a:pt x="4567" y="2377"/>
                  </a:cubicBezTo>
                  <a:cubicBezTo>
                    <a:pt x="4570" y="2377"/>
                    <a:pt x="4573" y="2371"/>
                    <a:pt x="4577" y="2367"/>
                  </a:cubicBezTo>
                  <a:cubicBezTo>
                    <a:pt x="4596" y="2342"/>
                    <a:pt x="4615" y="2318"/>
                    <a:pt x="4627" y="2291"/>
                  </a:cubicBezTo>
                  <a:cubicBezTo>
                    <a:pt x="4628" y="2288"/>
                    <a:pt x="4630" y="2281"/>
                    <a:pt x="4629" y="2279"/>
                  </a:cubicBezTo>
                  <a:cubicBezTo>
                    <a:pt x="4629" y="2277"/>
                    <a:pt x="4628" y="2274"/>
                    <a:pt x="4626" y="2273"/>
                  </a:cubicBezTo>
                  <a:cubicBezTo>
                    <a:pt x="4624" y="2272"/>
                    <a:pt x="4619" y="2271"/>
                    <a:pt x="4607" y="2270"/>
                  </a:cubicBezTo>
                  <a:cubicBezTo>
                    <a:pt x="4589" y="2269"/>
                    <a:pt x="4543" y="2270"/>
                    <a:pt x="4536" y="2271"/>
                  </a:cubicBezTo>
                  <a:cubicBezTo>
                    <a:pt x="4529" y="2272"/>
                    <a:pt x="4527" y="2274"/>
                    <a:pt x="4527" y="2278"/>
                  </a:cubicBezTo>
                  <a:cubicBezTo>
                    <a:pt x="4528" y="2280"/>
                    <a:pt x="4531" y="2281"/>
                    <a:pt x="4536" y="2283"/>
                  </a:cubicBezTo>
                  <a:cubicBezTo>
                    <a:pt x="4544" y="2284"/>
                    <a:pt x="4559" y="2293"/>
                    <a:pt x="4563" y="2317"/>
                  </a:cubicBezTo>
                  <a:close/>
                  <a:moveTo>
                    <a:pt x="4857" y="2215"/>
                  </a:moveTo>
                  <a:cubicBezTo>
                    <a:pt x="4838" y="2141"/>
                    <a:pt x="4834" y="2128"/>
                    <a:pt x="4831" y="2111"/>
                  </a:cubicBezTo>
                  <a:cubicBezTo>
                    <a:pt x="4828" y="2094"/>
                    <a:pt x="4830" y="2085"/>
                    <a:pt x="4842" y="2079"/>
                  </a:cubicBezTo>
                  <a:cubicBezTo>
                    <a:pt x="4847" y="2076"/>
                    <a:pt x="4855" y="2074"/>
                    <a:pt x="4861" y="2073"/>
                  </a:cubicBezTo>
                  <a:cubicBezTo>
                    <a:pt x="4866" y="2071"/>
                    <a:pt x="4869" y="2069"/>
                    <a:pt x="4868" y="2066"/>
                  </a:cubicBezTo>
                  <a:cubicBezTo>
                    <a:pt x="4867" y="2063"/>
                    <a:pt x="4864" y="2063"/>
                    <a:pt x="4857" y="2064"/>
                  </a:cubicBezTo>
                  <a:cubicBezTo>
                    <a:pt x="4838" y="2069"/>
                    <a:pt x="4803" y="2080"/>
                    <a:pt x="4791" y="2083"/>
                  </a:cubicBezTo>
                  <a:cubicBezTo>
                    <a:pt x="4778" y="2086"/>
                    <a:pt x="4746" y="2093"/>
                    <a:pt x="4724" y="2099"/>
                  </a:cubicBezTo>
                  <a:cubicBezTo>
                    <a:pt x="4716" y="2101"/>
                    <a:pt x="4713" y="2103"/>
                    <a:pt x="4714" y="2106"/>
                  </a:cubicBezTo>
                  <a:cubicBezTo>
                    <a:pt x="4715" y="2110"/>
                    <a:pt x="4718" y="2110"/>
                    <a:pt x="4724" y="2108"/>
                  </a:cubicBezTo>
                  <a:cubicBezTo>
                    <a:pt x="4730" y="2107"/>
                    <a:pt x="4736" y="2106"/>
                    <a:pt x="4740" y="2106"/>
                  </a:cubicBezTo>
                  <a:cubicBezTo>
                    <a:pt x="4757" y="2105"/>
                    <a:pt x="4763" y="2112"/>
                    <a:pt x="4768" y="2128"/>
                  </a:cubicBezTo>
                  <a:cubicBezTo>
                    <a:pt x="4773" y="2143"/>
                    <a:pt x="4777" y="2157"/>
                    <a:pt x="4796" y="2231"/>
                  </a:cubicBezTo>
                  <a:cubicBezTo>
                    <a:pt x="4818" y="2317"/>
                    <a:pt x="4818" y="2317"/>
                    <a:pt x="4818" y="2317"/>
                  </a:cubicBezTo>
                  <a:cubicBezTo>
                    <a:pt x="4830" y="2362"/>
                    <a:pt x="4840" y="2400"/>
                    <a:pt x="4843" y="2421"/>
                  </a:cubicBezTo>
                  <a:cubicBezTo>
                    <a:pt x="4845" y="2436"/>
                    <a:pt x="4845" y="2447"/>
                    <a:pt x="4836" y="2452"/>
                  </a:cubicBezTo>
                  <a:cubicBezTo>
                    <a:pt x="4832" y="2454"/>
                    <a:pt x="4826" y="2456"/>
                    <a:pt x="4819" y="2458"/>
                  </a:cubicBezTo>
                  <a:cubicBezTo>
                    <a:pt x="4813" y="2460"/>
                    <a:pt x="4811" y="2462"/>
                    <a:pt x="4812" y="2464"/>
                  </a:cubicBezTo>
                  <a:cubicBezTo>
                    <a:pt x="4813" y="2468"/>
                    <a:pt x="4817" y="2468"/>
                    <a:pt x="4823" y="2467"/>
                  </a:cubicBezTo>
                  <a:cubicBezTo>
                    <a:pt x="4843" y="2462"/>
                    <a:pt x="4873" y="2452"/>
                    <a:pt x="4885" y="2449"/>
                  </a:cubicBezTo>
                  <a:cubicBezTo>
                    <a:pt x="4924" y="2439"/>
                    <a:pt x="4957" y="2433"/>
                    <a:pt x="5027" y="2415"/>
                  </a:cubicBezTo>
                  <a:cubicBezTo>
                    <a:pt x="5052" y="2408"/>
                    <a:pt x="5054" y="2406"/>
                    <a:pt x="5054" y="2394"/>
                  </a:cubicBezTo>
                  <a:cubicBezTo>
                    <a:pt x="5054" y="2379"/>
                    <a:pt x="5048" y="2341"/>
                    <a:pt x="5047" y="2336"/>
                  </a:cubicBezTo>
                  <a:cubicBezTo>
                    <a:pt x="5045" y="2330"/>
                    <a:pt x="5044" y="2328"/>
                    <a:pt x="5041" y="2328"/>
                  </a:cubicBezTo>
                  <a:cubicBezTo>
                    <a:pt x="5037" y="2330"/>
                    <a:pt x="5037" y="2333"/>
                    <a:pt x="5037" y="2337"/>
                  </a:cubicBezTo>
                  <a:cubicBezTo>
                    <a:pt x="5039" y="2347"/>
                    <a:pt x="5036" y="2362"/>
                    <a:pt x="5032" y="2370"/>
                  </a:cubicBezTo>
                  <a:cubicBezTo>
                    <a:pt x="5024" y="2386"/>
                    <a:pt x="5005" y="2392"/>
                    <a:pt x="4979" y="2398"/>
                  </a:cubicBezTo>
                  <a:cubicBezTo>
                    <a:pt x="4941" y="2408"/>
                    <a:pt x="4927" y="2408"/>
                    <a:pt x="4917" y="2403"/>
                  </a:cubicBezTo>
                  <a:cubicBezTo>
                    <a:pt x="4904" y="2397"/>
                    <a:pt x="4896" y="2363"/>
                    <a:pt x="4879" y="2301"/>
                  </a:cubicBezTo>
                  <a:lnTo>
                    <a:pt x="4857" y="2215"/>
                  </a:lnTo>
                  <a:close/>
                  <a:moveTo>
                    <a:pt x="5146" y="2221"/>
                  </a:moveTo>
                  <a:cubicBezTo>
                    <a:pt x="5162" y="2268"/>
                    <a:pt x="5175" y="2305"/>
                    <a:pt x="5179" y="2326"/>
                  </a:cubicBezTo>
                  <a:cubicBezTo>
                    <a:pt x="5183" y="2340"/>
                    <a:pt x="5183" y="2350"/>
                    <a:pt x="5174" y="2355"/>
                  </a:cubicBezTo>
                  <a:cubicBezTo>
                    <a:pt x="5170" y="2357"/>
                    <a:pt x="5165" y="2360"/>
                    <a:pt x="5157" y="2363"/>
                  </a:cubicBezTo>
                  <a:cubicBezTo>
                    <a:pt x="5152" y="2364"/>
                    <a:pt x="5150" y="2367"/>
                    <a:pt x="5151" y="2369"/>
                  </a:cubicBezTo>
                  <a:cubicBezTo>
                    <a:pt x="5152" y="2372"/>
                    <a:pt x="5156" y="2373"/>
                    <a:pt x="5162" y="2371"/>
                  </a:cubicBezTo>
                  <a:cubicBezTo>
                    <a:pt x="5181" y="2364"/>
                    <a:pt x="5211" y="2352"/>
                    <a:pt x="5222" y="2348"/>
                  </a:cubicBezTo>
                  <a:cubicBezTo>
                    <a:pt x="5234" y="2344"/>
                    <a:pt x="5265" y="2335"/>
                    <a:pt x="5296" y="2324"/>
                  </a:cubicBezTo>
                  <a:cubicBezTo>
                    <a:pt x="5302" y="2322"/>
                    <a:pt x="5305" y="2320"/>
                    <a:pt x="5304" y="2316"/>
                  </a:cubicBezTo>
                  <a:cubicBezTo>
                    <a:pt x="5303" y="2314"/>
                    <a:pt x="5300" y="2313"/>
                    <a:pt x="5295" y="2315"/>
                  </a:cubicBezTo>
                  <a:cubicBezTo>
                    <a:pt x="5288" y="2318"/>
                    <a:pt x="5277" y="2320"/>
                    <a:pt x="5270" y="2322"/>
                  </a:cubicBezTo>
                  <a:cubicBezTo>
                    <a:pt x="5255" y="2325"/>
                    <a:pt x="5249" y="2317"/>
                    <a:pt x="5243" y="2305"/>
                  </a:cubicBezTo>
                  <a:cubicBezTo>
                    <a:pt x="5234" y="2285"/>
                    <a:pt x="5221" y="2247"/>
                    <a:pt x="5205" y="2201"/>
                  </a:cubicBezTo>
                  <a:cubicBezTo>
                    <a:pt x="5176" y="2117"/>
                    <a:pt x="5176" y="2117"/>
                    <a:pt x="5176" y="2117"/>
                  </a:cubicBezTo>
                  <a:cubicBezTo>
                    <a:pt x="5151" y="2045"/>
                    <a:pt x="5147" y="2032"/>
                    <a:pt x="5142" y="2016"/>
                  </a:cubicBezTo>
                  <a:cubicBezTo>
                    <a:pt x="5138" y="1999"/>
                    <a:pt x="5139" y="1990"/>
                    <a:pt x="5151" y="1983"/>
                  </a:cubicBezTo>
                  <a:cubicBezTo>
                    <a:pt x="5156" y="1980"/>
                    <a:pt x="5160" y="1978"/>
                    <a:pt x="5165" y="1976"/>
                  </a:cubicBezTo>
                  <a:cubicBezTo>
                    <a:pt x="5169" y="1975"/>
                    <a:pt x="5172" y="1973"/>
                    <a:pt x="5171" y="1969"/>
                  </a:cubicBezTo>
                  <a:cubicBezTo>
                    <a:pt x="5169" y="1966"/>
                    <a:pt x="5165" y="1967"/>
                    <a:pt x="5159" y="1968"/>
                  </a:cubicBezTo>
                  <a:cubicBezTo>
                    <a:pt x="5141" y="1975"/>
                    <a:pt x="5113" y="1986"/>
                    <a:pt x="5102" y="1990"/>
                  </a:cubicBezTo>
                  <a:cubicBezTo>
                    <a:pt x="5087" y="1995"/>
                    <a:pt x="5057" y="2004"/>
                    <a:pt x="5039" y="2010"/>
                  </a:cubicBezTo>
                  <a:cubicBezTo>
                    <a:pt x="5031" y="2013"/>
                    <a:pt x="5028" y="2015"/>
                    <a:pt x="5029" y="2018"/>
                  </a:cubicBezTo>
                  <a:cubicBezTo>
                    <a:pt x="5030" y="2022"/>
                    <a:pt x="5033" y="2022"/>
                    <a:pt x="5038" y="2020"/>
                  </a:cubicBezTo>
                  <a:cubicBezTo>
                    <a:pt x="5044" y="2018"/>
                    <a:pt x="5050" y="2016"/>
                    <a:pt x="5056" y="2016"/>
                  </a:cubicBezTo>
                  <a:cubicBezTo>
                    <a:pt x="5067" y="2015"/>
                    <a:pt x="5075" y="2021"/>
                    <a:pt x="5081" y="2037"/>
                  </a:cubicBezTo>
                  <a:cubicBezTo>
                    <a:pt x="5087" y="2052"/>
                    <a:pt x="5092" y="2065"/>
                    <a:pt x="5117" y="2138"/>
                  </a:cubicBezTo>
                  <a:lnTo>
                    <a:pt x="5146" y="2221"/>
                  </a:lnTo>
                  <a:close/>
                  <a:moveTo>
                    <a:pt x="5456" y="2104"/>
                  </a:moveTo>
                  <a:cubicBezTo>
                    <a:pt x="5474" y="2147"/>
                    <a:pt x="5490" y="2183"/>
                    <a:pt x="5496" y="2204"/>
                  </a:cubicBezTo>
                  <a:cubicBezTo>
                    <a:pt x="5501" y="2218"/>
                    <a:pt x="5502" y="2229"/>
                    <a:pt x="5494" y="2235"/>
                  </a:cubicBezTo>
                  <a:cubicBezTo>
                    <a:pt x="5490" y="2238"/>
                    <a:pt x="5485" y="2241"/>
                    <a:pt x="5478" y="2244"/>
                  </a:cubicBezTo>
                  <a:cubicBezTo>
                    <a:pt x="5472" y="2246"/>
                    <a:pt x="5471" y="2248"/>
                    <a:pt x="5472" y="2251"/>
                  </a:cubicBezTo>
                  <a:cubicBezTo>
                    <a:pt x="5473" y="2254"/>
                    <a:pt x="5477" y="2254"/>
                    <a:pt x="5483" y="2251"/>
                  </a:cubicBezTo>
                  <a:cubicBezTo>
                    <a:pt x="5502" y="2243"/>
                    <a:pt x="5530" y="2229"/>
                    <a:pt x="5541" y="2225"/>
                  </a:cubicBezTo>
                  <a:cubicBezTo>
                    <a:pt x="5554" y="2219"/>
                    <a:pt x="5584" y="2208"/>
                    <a:pt x="5614" y="2195"/>
                  </a:cubicBezTo>
                  <a:cubicBezTo>
                    <a:pt x="5619" y="2193"/>
                    <a:pt x="5622" y="2190"/>
                    <a:pt x="5621" y="2187"/>
                  </a:cubicBezTo>
                  <a:cubicBezTo>
                    <a:pt x="5620" y="2184"/>
                    <a:pt x="5617" y="2184"/>
                    <a:pt x="5612" y="2186"/>
                  </a:cubicBezTo>
                  <a:cubicBezTo>
                    <a:pt x="5605" y="2189"/>
                    <a:pt x="5595" y="2193"/>
                    <a:pt x="5587" y="2195"/>
                  </a:cubicBezTo>
                  <a:cubicBezTo>
                    <a:pt x="5573" y="2199"/>
                    <a:pt x="5566" y="2190"/>
                    <a:pt x="5559" y="2177"/>
                  </a:cubicBezTo>
                  <a:cubicBezTo>
                    <a:pt x="5548" y="2158"/>
                    <a:pt x="5532" y="2122"/>
                    <a:pt x="5514" y="2079"/>
                  </a:cubicBezTo>
                  <a:cubicBezTo>
                    <a:pt x="5432" y="1889"/>
                    <a:pt x="5432" y="1889"/>
                    <a:pt x="5432" y="1889"/>
                  </a:cubicBezTo>
                  <a:cubicBezTo>
                    <a:pt x="5491" y="1866"/>
                    <a:pt x="5491" y="1866"/>
                    <a:pt x="5491" y="1866"/>
                  </a:cubicBezTo>
                  <a:cubicBezTo>
                    <a:pt x="5533" y="1849"/>
                    <a:pt x="5551" y="1856"/>
                    <a:pt x="5557" y="1868"/>
                  </a:cubicBezTo>
                  <a:cubicBezTo>
                    <a:pt x="5560" y="1873"/>
                    <a:pt x="5560" y="1873"/>
                    <a:pt x="5560" y="1873"/>
                  </a:cubicBezTo>
                  <a:cubicBezTo>
                    <a:pt x="5563" y="1880"/>
                    <a:pt x="5565" y="1882"/>
                    <a:pt x="5569" y="1880"/>
                  </a:cubicBezTo>
                  <a:cubicBezTo>
                    <a:pt x="5572" y="1879"/>
                    <a:pt x="5571" y="1876"/>
                    <a:pt x="5570" y="1871"/>
                  </a:cubicBezTo>
                  <a:cubicBezTo>
                    <a:pt x="5565" y="1859"/>
                    <a:pt x="5552" y="1827"/>
                    <a:pt x="5548" y="1817"/>
                  </a:cubicBezTo>
                  <a:cubicBezTo>
                    <a:pt x="5545" y="1810"/>
                    <a:pt x="5543" y="1807"/>
                    <a:pt x="5540" y="1809"/>
                  </a:cubicBezTo>
                  <a:cubicBezTo>
                    <a:pt x="5536" y="1810"/>
                    <a:pt x="5527" y="1820"/>
                    <a:pt x="5498" y="1832"/>
                  </a:cubicBezTo>
                  <a:cubicBezTo>
                    <a:pt x="5315" y="1911"/>
                    <a:pt x="5315" y="1911"/>
                    <a:pt x="5315" y="1911"/>
                  </a:cubicBezTo>
                  <a:cubicBezTo>
                    <a:pt x="5299" y="1918"/>
                    <a:pt x="5281" y="1924"/>
                    <a:pt x="5267" y="1929"/>
                  </a:cubicBezTo>
                  <a:cubicBezTo>
                    <a:pt x="5255" y="1933"/>
                    <a:pt x="5248" y="1930"/>
                    <a:pt x="5245" y="1932"/>
                  </a:cubicBezTo>
                  <a:cubicBezTo>
                    <a:pt x="5242" y="1933"/>
                    <a:pt x="5242" y="1936"/>
                    <a:pt x="5243" y="1943"/>
                  </a:cubicBezTo>
                  <a:cubicBezTo>
                    <a:pt x="5244" y="1947"/>
                    <a:pt x="5253" y="1993"/>
                    <a:pt x="5256" y="2000"/>
                  </a:cubicBezTo>
                  <a:cubicBezTo>
                    <a:pt x="5259" y="2005"/>
                    <a:pt x="5261" y="2007"/>
                    <a:pt x="5264" y="2006"/>
                  </a:cubicBezTo>
                  <a:cubicBezTo>
                    <a:pt x="5266" y="2005"/>
                    <a:pt x="5267" y="2002"/>
                    <a:pt x="5266" y="1998"/>
                  </a:cubicBezTo>
                  <a:cubicBezTo>
                    <a:pt x="5266" y="1994"/>
                    <a:pt x="5266" y="1988"/>
                    <a:pt x="5267" y="1978"/>
                  </a:cubicBezTo>
                  <a:cubicBezTo>
                    <a:pt x="5270" y="1966"/>
                    <a:pt x="5280" y="1958"/>
                    <a:pt x="5307" y="1946"/>
                  </a:cubicBezTo>
                  <a:cubicBezTo>
                    <a:pt x="5374" y="1914"/>
                    <a:pt x="5374" y="1914"/>
                    <a:pt x="5374" y="1914"/>
                  </a:cubicBezTo>
                  <a:lnTo>
                    <a:pt x="5456" y="2104"/>
                  </a:lnTo>
                  <a:close/>
                  <a:moveTo>
                    <a:pt x="5813" y="1935"/>
                  </a:moveTo>
                  <a:cubicBezTo>
                    <a:pt x="5835" y="1976"/>
                    <a:pt x="5853" y="2011"/>
                    <a:pt x="5861" y="2031"/>
                  </a:cubicBezTo>
                  <a:cubicBezTo>
                    <a:pt x="5867" y="2045"/>
                    <a:pt x="5869" y="2056"/>
                    <a:pt x="5861" y="2063"/>
                  </a:cubicBezTo>
                  <a:cubicBezTo>
                    <a:pt x="5858" y="2065"/>
                    <a:pt x="5853" y="2069"/>
                    <a:pt x="5846" y="2073"/>
                  </a:cubicBezTo>
                  <a:cubicBezTo>
                    <a:pt x="5841" y="2075"/>
                    <a:pt x="5840" y="2078"/>
                    <a:pt x="5841" y="2080"/>
                  </a:cubicBezTo>
                  <a:cubicBezTo>
                    <a:pt x="5843" y="2083"/>
                    <a:pt x="5846" y="2083"/>
                    <a:pt x="5853" y="2080"/>
                  </a:cubicBezTo>
                  <a:cubicBezTo>
                    <a:pt x="5870" y="2070"/>
                    <a:pt x="5898" y="2054"/>
                    <a:pt x="5908" y="2049"/>
                  </a:cubicBezTo>
                  <a:cubicBezTo>
                    <a:pt x="5920" y="2042"/>
                    <a:pt x="5949" y="2028"/>
                    <a:pt x="5978" y="2013"/>
                  </a:cubicBezTo>
                  <a:cubicBezTo>
                    <a:pt x="5983" y="2010"/>
                    <a:pt x="5986" y="2007"/>
                    <a:pt x="5984" y="2004"/>
                  </a:cubicBezTo>
                  <a:cubicBezTo>
                    <a:pt x="5983" y="2002"/>
                    <a:pt x="5980" y="2001"/>
                    <a:pt x="5976" y="2004"/>
                  </a:cubicBezTo>
                  <a:cubicBezTo>
                    <a:pt x="5969" y="2008"/>
                    <a:pt x="5958" y="2012"/>
                    <a:pt x="5952" y="2014"/>
                  </a:cubicBezTo>
                  <a:cubicBezTo>
                    <a:pt x="5937" y="2020"/>
                    <a:pt x="5930" y="2011"/>
                    <a:pt x="5922" y="2000"/>
                  </a:cubicBezTo>
                  <a:cubicBezTo>
                    <a:pt x="5909" y="1982"/>
                    <a:pt x="5890" y="1947"/>
                    <a:pt x="5869" y="1906"/>
                  </a:cubicBezTo>
                  <a:cubicBezTo>
                    <a:pt x="5772" y="1723"/>
                    <a:pt x="5772" y="1723"/>
                    <a:pt x="5772" y="1723"/>
                  </a:cubicBezTo>
                  <a:cubicBezTo>
                    <a:pt x="5829" y="1695"/>
                    <a:pt x="5829" y="1695"/>
                    <a:pt x="5829" y="1695"/>
                  </a:cubicBezTo>
                  <a:cubicBezTo>
                    <a:pt x="5869" y="1675"/>
                    <a:pt x="5887" y="1681"/>
                    <a:pt x="5894" y="1692"/>
                  </a:cubicBezTo>
                  <a:cubicBezTo>
                    <a:pt x="5897" y="1696"/>
                    <a:pt x="5897" y="1696"/>
                    <a:pt x="5897" y="1696"/>
                  </a:cubicBezTo>
                  <a:cubicBezTo>
                    <a:pt x="5901" y="1703"/>
                    <a:pt x="5903" y="1704"/>
                    <a:pt x="5907" y="1703"/>
                  </a:cubicBezTo>
                  <a:cubicBezTo>
                    <a:pt x="5910" y="1701"/>
                    <a:pt x="5909" y="1698"/>
                    <a:pt x="5907" y="1693"/>
                  </a:cubicBezTo>
                  <a:cubicBezTo>
                    <a:pt x="5901" y="1682"/>
                    <a:pt x="5886" y="1650"/>
                    <a:pt x="5881" y="1641"/>
                  </a:cubicBezTo>
                  <a:cubicBezTo>
                    <a:pt x="5878" y="1634"/>
                    <a:pt x="5876" y="1632"/>
                    <a:pt x="5872" y="1634"/>
                  </a:cubicBezTo>
                  <a:cubicBezTo>
                    <a:pt x="5869" y="1635"/>
                    <a:pt x="5861" y="1646"/>
                    <a:pt x="5832" y="1661"/>
                  </a:cubicBezTo>
                  <a:cubicBezTo>
                    <a:pt x="5656" y="1755"/>
                    <a:pt x="5656" y="1755"/>
                    <a:pt x="5656" y="1755"/>
                  </a:cubicBezTo>
                  <a:cubicBezTo>
                    <a:pt x="5641" y="1762"/>
                    <a:pt x="5624" y="1770"/>
                    <a:pt x="5610" y="1776"/>
                  </a:cubicBezTo>
                  <a:cubicBezTo>
                    <a:pt x="5599" y="1781"/>
                    <a:pt x="5592" y="1779"/>
                    <a:pt x="5588" y="1781"/>
                  </a:cubicBezTo>
                  <a:cubicBezTo>
                    <a:pt x="5585" y="1782"/>
                    <a:pt x="5586" y="1785"/>
                    <a:pt x="5587" y="1792"/>
                  </a:cubicBezTo>
                  <a:cubicBezTo>
                    <a:pt x="5588" y="1796"/>
                    <a:pt x="5602" y="1841"/>
                    <a:pt x="5605" y="1848"/>
                  </a:cubicBezTo>
                  <a:cubicBezTo>
                    <a:pt x="5608" y="1853"/>
                    <a:pt x="5610" y="1855"/>
                    <a:pt x="5613" y="1853"/>
                  </a:cubicBezTo>
                  <a:cubicBezTo>
                    <a:pt x="5616" y="1852"/>
                    <a:pt x="5616" y="1849"/>
                    <a:pt x="5615" y="1845"/>
                  </a:cubicBezTo>
                  <a:cubicBezTo>
                    <a:pt x="5614" y="1841"/>
                    <a:pt x="5614" y="1834"/>
                    <a:pt x="5615" y="1826"/>
                  </a:cubicBezTo>
                  <a:cubicBezTo>
                    <a:pt x="5616" y="1812"/>
                    <a:pt x="5626" y="1804"/>
                    <a:pt x="5651" y="1790"/>
                  </a:cubicBezTo>
                  <a:cubicBezTo>
                    <a:pt x="5716" y="1752"/>
                    <a:pt x="5716" y="1752"/>
                    <a:pt x="5716" y="1752"/>
                  </a:cubicBezTo>
                  <a:lnTo>
                    <a:pt x="5813" y="1935"/>
                  </a:lnTo>
                  <a:close/>
                  <a:moveTo>
                    <a:pt x="6098" y="1774"/>
                  </a:moveTo>
                  <a:cubicBezTo>
                    <a:pt x="6122" y="1813"/>
                    <a:pt x="6144" y="1848"/>
                    <a:pt x="6152" y="1867"/>
                  </a:cubicBezTo>
                  <a:cubicBezTo>
                    <a:pt x="6159" y="1880"/>
                    <a:pt x="6162" y="1891"/>
                    <a:pt x="6155" y="1898"/>
                  </a:cubicBezTo>
                  <a:cubicBezTo>
                    <a:pt x="6152" y="1901"/>
                    <a:pt x="6147" y="1905"/>
                    <a:pt x="6141" y="1909"/>
                  </a:cubicBezTo>
                  <a:cubicBezTo>
                    <a:pt x="6136" y="1912"/>
                    <a:pt x="6135" y="1915"/>
                    <a:pt x="6136" y="1917"/>
                  </a:cubicBezTo>
                  <a:cubicBezTo>
                    <a:pt x="6138" y="1920"/>
                    <a:pt x="6142" y="1919"/>
                    <a:pt x="6147" y="1916"/>
                  </a:cubicBezTo>
                  <a:cubicBezTo>
                    <a:pt x="6164" y="1905"/>
                    <a:pt x="6191" y="1887"/>
                    <a:pt x="6200" y="1881"/>
                  </a:cubicBezTo>
                  <a:cubicBezTo>
                    <a:pt x="6225" y="1865"/>
                    <a:pt x="6256" y="1850"/>
                    <a:pt x="6320" y="1809"/>
                  </a:cubicBezTo>
                  <a:cubicBezTo>
                    <a:pt x="6336" y="1799"/>
                    <a:pt x="6340" y="1796"/>
                    <a:pt x="6336" y="1783"/>
                  </a:cubicBezTo>
                  <a:cubicBezTo>
                    <a:pt x="6333" y="1773"/>
                    <a:pt x="6318" y="1742"/>
                    <a:pt x="6312" y="1733"/>
                  </a:cubicBezTo>
                  <a:cubicBezTo>
                    <a:pt x="6309" y="1728"/>
                    <a:pt x="6307" y="1725"/>
                    <a:pt x="6303" y="1727"/>
                  </a:cubicBezTo>
                  <a:cubicBezTo>
                    <a:pt x="6300" y="1729"/>
                    <a:pt x="6301" y="1731"/>
                    <a:pt x="6303" y="1736"/>
                  </a:cubicBezTo>
                  <a:cubicBezTo>
                    <a:pt x="6311" y="1756"/>
                    <a:pt x="6311" y="1768"/>
                    <a:pt x="6303" y="1780"/>
                  </a:cubicBezTo>
                  <a:cubicBezTo>
                    <a:pt x="6296" y="1792"/>
                    <a:pt x="6277" y="1804"/>
                    <a:pt x="6267" y="1810"/>
                  </a:cubicBezTo>
                  <a:cubicBezTo>
                    <a:pt x="6223" y="1838"/>
                    <a:pt x="6212" y="1836"/>
                    <a:pt x="6193" y="1807"/>
                  </a:cubicBezTo>
                  <a:cubicBezTo>
                    <a:pt x="6185" y="1795"/>
                    <a:pt x="6160" y="1755"/>
                    <a:pt x="6151" y="1741"/>
                  </a:cubicBezTo>
                  <a:cubicBezTo>
                    <a:pt x="6130" y="1707"/>
                    <a:pt x="6130" y="1707"/>
                    <a:pt x="6130" y="1707"/>
                  </a:cubicBezTo>
                  <a:cubicBezTo>
                    <a:pt x="6129" y="1704"/>
                    <a:pt x="6128" y="1703"/>
                    <a:pt x="6130" y="1701"/>
                  </a:cubicBezTo>
                  <a:cubicBezTo>
                    <a:pt x="6140" y="1695"/>
                    <a:pt x="6183" y="1669"/>
                    <a:pt x="6191" y="1664"/>
                  </a:cubicBezTo>
                  <a:cubicBezTo>
                    <a:pt x="6208" y="1656"/>
                    <a:pt x="6218" y="1659"/>
                    <a:pt x="6226" y="1666"/>
                  </a:cubicBezTo>
                  <a:cubicBezTo>
                    <a:pt x="6230" y="1671"/>
                    <a:pt x="6234" y="1676"/>
                    <a:pt x="6237" y="1680"/>
                  </a:cubicBezTo>
                  <a:cubicBezTo>
                    <a:pt x="6239" y="1682"/>
                    <a:pt x="6240" y="1684"/>
                    <a:pt x="6243" y="1682"/>
                  </a:cubicBezTo>
                  <a:cubicBezTo>
                    <a:pt x="6247" y="1679"/>
                    <a:pt x="6244" y="1675"/>
                    <a:pt x="6242" y="1671"/>
                  </a:cubicBezTo>
                  <a:cubicBezTo>
                    <a:pt x="6240" y="1668"/>
                    <a:pt x="6230" y="1651"/>
                    <a:pt x="6226" y="1642"/>
                  </a:cubicBezTo>
                  <a:cubicBezTo>
                    <a:pt x="6213" y="1619"/>
                    <a:pt x="6211" y="1611"/>
                    <a:pt x="6210" y="1608"/>
                  </a:cubicBezTo>
                  <a:cubicBezTo>
                    <a:pt x="6208" y="1606"/>
                    <a:pt x="6206" y="1606"/>
                    <a:pt x="6204" y="1607"/>
                  </a:cubicBezTo>
                  <a:cubicBezTo>
                    <a:pt x="6202" y="1608"/>
                    <a:pt x="6202" y="1611"/>
                    <a:pt x="6201" y="1617"/>
                  </a:cubicBezTo>
                  <a:cubicBezTo>
                    <a:pt x="6200" y="1623"/>
                    <a:pt x="6194" y="1629"/>
                    <a:pt x="6185" y="1636"/>
                  </a:cubicBezTo>
                  <a:cubicBezTo>
                    <a:pt x="6176" y="1643"/>
                    <a:pt x="6127" y="1673"/>
                    <a:pt x="6117" y="1680"/>
                  </a:cubicBezTo>
                  <a:cubicBezTo>
                    <a:pt x="6114" y="1681"/>
                    <a:pt x="6113" y="1680"/>
                    <a:pt x="6112" y="1677"/>
                  </a:cubicBezTo>
                  <a:cubicBezTo>
                    <a:pt x="6043" y="1569"/>
                    <a:pt x="6043" y="1569"/>
                    <a:pt x="6043" y="1569"/>
                  </a:cubicBezTo>
                  <a:cubicBezTo>
                    <a:pt x="6041" y="1566"/>
                    <a:pt x="6041" y="1564"/>
                    <a:pt x="6043" y="1563"/>
                  </a:cubicBezTo>
                  <a:cubicBezTo>
                    <a:pt x="6052" y="1558"/>
                    <a:pt x="6097" y="1530"/>
                    <a:pt x="6105" y="1527"/>
                  </a:cubicBezTo>
                  <a:cubicBezTo>
                    <a:pt x="6128" y="1516"/>
                    <a:pt x="6136" y="1518"/>
                    <a:pt x="6143" y="1524"/>
                  </a:cubicBezTo>
                  <a:cubicBezTo>
                    <a:pt x="6149" y="1528"/>
                    <a:pt x="6154" y="1535"/>
                    <a:pt x="6156" y="1537"/>
                  </a:cubicBezTo>
                  <a:cubicBezTo>
                    <a:pt x="6158" y="1541"/>
                    <a:pt x="6160" y="1543"/>
                    <a:pt x="6163" y="1541"/>
                  </a:cubicBezTo>
                  <a:cubicBezTo>
                    <a:pt x="6166" y="1539"/>
                    <a:pt x="6165" y="1536"/>
                    <a:pt x="6164" y="1534"/>
                  </a:cubicBezTo>
                  <a:cubicBezTo>
                    <a:pt x="6162" y="1528"/>
                    <a:pt x="6151" y="1509"/>
                    <a:pt x="6149" y="1504"/>
                  </a:cubicBezTo>
                  <a:cubicBezTo>
                    <a:pt x="6138" y="1484"/>
                    <a:pt x="6137" y="1478"/>
                    <a:pt x="6135" y="1474"/>
                  </a:cubicBezTo>
                  <a:cubicBezTo>
                    <a:pt x="6133" y="1472"/>
                    <a:pt x="6132" y="1471"/>
                    <a:pt x="6130" y="1472"/>
                  </a:cubicBezTo>
                  <a:cubicBezTo>
                    <a:pt x="6128" y="1474"/>
                    <a:pt x="6126" y="1477"/>
                    <a:pt x="6124" y="1478"/>
                  </a:cubicBezTo>
                  <a:cubicBezTo>
                    <a:pt x="6121" y="1481"/>
                    <a:pt x="6115" y="1487"/>
                    <a:pt x="6107" y="1492"/>
                  </a:cubicBezTo>
                  <a:cubicBezTo>
                    <a:pt x="6100" y="1498"/>
                    <a:pt x="6015" y="1551"/>
                    <a:pt x="6001" y="1560"/>
                  </a:cubicBezTo>
                  <a:cubicBezTo>
                    <a:pt x="5989" y="1567"/>
                    <a:pt x="5962" y="1583"/>
                    <a:pt x="5939" y="1597"/>
                  </a:cubicBezTo>
                  <a:cubicBezTo>
                    <a:pt x="5932" y="1601"/>
                    <a:pt x="5930" y="1604"/>
                    <a:pt x="5932" y="1607"/>
                  </a:cubicBezTo>
                  <a:cubicBezTo>
                    <a:pt x="5934" y="1610"/>
                    <a:pt x="5937" y="1609"/>
                    <a:pt x="5942" y="1606"/>
                  </a:cubicBezTo>
                  <a:cubicBezTo>
                    <a:pt x="5948" y="1602"/>
                    <a:pt x="5955" y="1598"/>
                    <a:pt x="5959" y="1597"/>
                  </a:cubicBezTo>
                  <a:cubicBezTo>
                    <a:pt x="5975" y="1591"/>
                    <a:pt x="5983" y="1596"/>
                    <a:pt x="5993" y="1610"/>
                  </a:cubicBezTo>
                  <a:cubicBezTo>
                    <a:pt x="6002" y="1623"/>
                    <a:pt x="6010" y="1635"/>
                    <a:pt x="6050" y="1699"/>
                  </a:cubicBezTo>
                  <a:lnTo>
                    <a:pt x="6098" y="1774"/>
                  </a:lnTo>
                  <a:close/>
                  <a:moveTo>
                    <a:pt x="6394" y="1581"/>
                  </a:moveTo>
                  <a:cubicBezTo>
                    <a:pt x="6422" y="1618"/>
                    <a:pt x="6445" y="1651"/>
                    <a:pt x="6456" y="1669"/>
                  </a:cubicBezTo>
                  <a:cubicBezTo>
                    <a:pt x="6463" y="1682"/>
                    <a:pt x="6467" y="1693"/>
                    <a:pt x="6460" y="1700"/>
                  </a:cubicBezTo>
                  <a:cubicBezTo>
                    <a:pt x="6457" y="1704"/>
                    <a:pt x="6453" y="1708"/>
                    <a:pt x="6447" y="1712"/>
                  </a:cubicBezTo>
                  <a:cubicBezTo>
                    <a:pt x="6442" y="1716"/>
                    <a:pt x="6441" y="1718"/>
                    <a:pt x="6442" y="1720"/>
                  </a:cubicBezTo>
                  <a:cubicBezTo>
                    <a:pt x="6445" y="1723"/>
                    <a:pt x="6448" y="1722"/>
                    <a:pt x="6454" y="1718"/>
                  </a:cubicBezTo>
                  <a:cubicBezTo>
                    <a:pt x="6470" y="1707"/>
                    <a:pt x="6495" y="1687"/>
                    <a:pt x="6502" y="1681"/>
                  </a:cubicBezTo>
                  <a:cubicBezTo>
                    <a:pt x="6509" y="1677"/>
                    <a:pt x="6540" y="1656"/>
                    <a:pt x="6563" y="1639"/>
                  </a:cubicBezTo>
                  <a:cubicBezTo>
                    <a:pt x="6568" y="1635"/>
                    <a:pt x="6571" y="1632"/>
                    <a:pt x="6568" y="1629"/>
                  </a:cubicBezTo>
                  <a:cubicBezTo>
                    <a:pt x="6567" y="1627"/>
                    <a:pt x="6564" y="1627"/>
                    <a:pt x="6561" y="1629"/>
                  </a:cubicBezTo>
                  <a:cubicBezTo>
                    <a:pt x="6556" y="1633"/>
                    <a:pt x="6547" y="1638"/>
                    <a:pt x="6540" y="1642"/>
                  </a:cubicBezTo>
                  <a:cubicBezTo>
                    <a:pt x="6526" y="1649"/>
                    <a:pt x="6518" y="1642"/>
                    <a:pt x="6508" y="1631"/>
                  </a:cubicBezTo>
                  <a:cubicBezTo>
                    <a:pt x="6493" y="1616"/>
                    <a:pt x="6470" y="1584"/>
                    <a:pt x="6442" y="1546"/>
                  </a:cubicBezTo>
                  <a:cubicBezTo>
                    <a:pt x="6438" y="1540"/>
                    <a:pt x="6438" y="1540"/>
                    <a:pt x="6438" y="1540"/>
                  </a:cubicBezTo>
                  <a:cubicBezTo>
                    <a:pt x="6436" y="1537"/>
                    <a:pt x="6437" y="1536"/>
                    <a:pt x="6439" y="1534"/>
                  </a:cubicBezTo>
                  <a:cubicBezTo>
                    <a:pt x="6475" y="1509"/>
                    <a:pt x="6475" y="1509"/>
                    <a:pt x="6475" y="1509"/>
                  </a:cubicBezTo>
                  <a:cubicBezTo>
                    <a:pt x="6478" y="1507"/>
                    <a:pt x="6481" y="1506"/>
                    <a:pt x="6484" y="1507"/>
                  </a:cubicBezTo>
                  <a:cubicBezTo>
                    <a:pt x="6495" y="1509"/>
                    <a:pt x="6533" y="1523"/>
                    <a:pt x="6566" y="1533"/>
                  </a:cubicBezTo>
                  <a:cubicBezTo>
                    <a:pt x="6612" y="1548"/>
                    <a:pt x="6641" y="1556"/>
                    <a:pt x="6665" y="1553"/>
                  </a:cubicBezTo>
                  <a:cubicBezTo>
                    <a:pt x="6680" y="1551"/>
                    <a:pt x="6691" y="1546"/>
                    <a:pt x="6714" y="1529"/>
                  </a:cubicBezTo>
                  <a:cubicBezTo>
                    <a:pt x="6753" y="1501"/>
                    <a:pt x="6753" y="1501"/>
                    <a:pt x="6753" y="1501"/>
                  </a:cubicBezTo>
                  <a:cubicBezTo>
                    <a:pt x="6758" y="1497"/>
                    <a:pt x="6760" y="1494"/>
                    <a:pt x="6758" y="1491"/>
                  </a:cubicBezTo>
                  <a:cubicBezTo>
                    <a:pt x="6756" y="1489"/>
                    <a:pt x="6754" y="1489"/>
                    <a:pt x="6751" y="1492"/>
                  </a:cubicBezTo>
                  <a:cubicBezTo>
                    <a:pt x="6747" y="1494"/>
                    <a:pt x="6743" y="1496"/>
                    <a:pt x="6738" y="1498"/>
                  </a:cubicBezTo>
                  <a:cubicBezTo>
                    <a:pt x="6731" y="1502"/>
                    <a:pt x="6712" y="1511"/>
                    <a:pt x="6672" y="1504"/>
                  </a:cubicBezTo>
                  <a:cubicBezTo>
                    <a:pt x="6630" y="1496"/>
                    <a:pt x="6576" y="1481"/>
                    <a:pt x="6506" y="1461"/>
                  </a:cubicBezTo>
                  <a:cubicBezTo>
                    <a:pt x="6523" y="1398"/>
                    <a:pt x="6516" y="1361"/>
                    <a:pt x="6493" y="1331"/>
                  </a:cubicBezTo>
                  <a:cubicBezTo>
                    <a:pt x="6474" y="1304"/>
                    <a:pt x="6442" y="1294"/>
                    <a:pt x="6425" y="1295"/>
                  </a:cubicBezTo>
                  <a:cubicBezTo>
                    <a:pt x="6392" y="1296"/>
                    <a:pt x="6363" y="1313"/>
                    <a:pt x="6338" y="1332"/>
                  </a:cubicBezTo>
                  <a:cubicBezTo>
                    <a:pt x="6325" y="1342"/>
                    <a:pt x="6295" y="1365"/>
                    <a:pt x="6281" y="1375"/>
                  </a:cubicBezTo>
                  <a:cubicBezTo>
                    <a:pt x="6273" y="1381"/>
                    <a:pt x="6246" y="1399"/>
                    <a:pt x="6224" y="1414"/>
                  </a:cubicBezTo>
                  <a:cubicBezTo>
                    <a:pt x="6218" y="1419"/>
                    <a:pt x="6216" y="1422"/>
                    <a:pt x="6218" y="1425"/>
                  </a:cubicBezTo>
                  <a:cubicBezTo>
                    <a:pt x="6220" y="1428"/>
                    <a:pt x="6223" y="1426"/>
                    <a:pt x="6228" y="1423"/>
                  </a:cubicBezTo>
                  <a:cubicBezTo>
                    <a:pt x="6233" y="1419"/>
                    <a:pt x="6241" y="1414"/>
                    <a:pt x="6245" y="1413"/>
                  </a:cubicBezTo>
                  <a:cubicBezTo>
                    <a:pt x="6260" y="1406"/>
                    <a:pt x="6268" y="1410"/>
                    <a:pt x="6279" y="1423"/>
                  </a:cubicBezTo>
                  <a:cubicBezTo>
                    <a:pt x="6289" y="1436"/>
                    <a:pt x="6297" y="1447"/>
                    <a:pt x="6342" y="1509"/>
                  </a:cubicBezTo>
                  <a:lnTo>
                    <a:pt x="6394" y="1581"/>
                  </a:lnTo>
                  <a:close/>
                  <a:moveTo>
                    <a:pt x="6324" y="1383"/>
                  </a:moveTo>
                  <a:cubicBezTo>
                    <a:pt x="6321" y="1379"/>
                    <a:pt x="6321" y="1377"/>
                    <a:pt x="6323" y="1374"/>
                  </a:cubicBezTo>
                  <a:cubicBezTo>
                    <a:pt x="6327" y="1370"/>
                    <a:pt x="6334" y="1364"/>
                    <a:pt x="6344" y="1357"/>
                  </a:cubicBezTo>
                  <a:cubicBezTo>
                    <a:pt x="6368" y="1339"/>
                    <a:pt x="6418" y="1328"/>
                    <a:pt x="6460" y="1386"/>
                  </a:cubicBezTo>
                  <a:cubicBezTo>
                    <a:pt x="6485" y="1420"/>
                    <a:pt x="6487" y="1447"/>
                    <a:pt x="6481" y="1465"/>
                  </a:cubicBezTo>
                  <a:cubicBezTo>
                    <a:pt x="6477" y="1475"/>
                    <a:pt x="6473" y="1481"/>
                    <a:pt x="6457" y="1493"/>
                  </a:cubicBezTo>
                  <a:cubicBezTo>
                    <a:pt x="6447" y="1500"/>
                    <a:pt x="6434" y="1508"/>
                    <a:pt x="6423" y="1511"/>
                  </a:cubicBezTo>
                  <a:cubicBezTo>
                    <a:pt x="6419" y="1512"/>
                    <a:pt x="6417" y="1511"/>
                    <a:pt x="6414" y="1507"/>
                  </a:cubicBezTo>
                  <a:lnTo>
                    <a:pt x="6324" y="1383"/>
                  </a:lnTo>
                  <a:close/>
                  <a:moveTo>
                    <a:pt x="6836" y="1256"/>
                  </a:moveTo>
                  <a:cubicBezTo>
                    <a:pt x="6838" y="1254"/>
                    <a:pt x="6840" y="1254"/>
                    <a:pt x="6842" y="1256"/>
                  </a:cubicBezTo>
                  <a:cubicBezTo>
                    <a:pt x="6942" y="1311"/>
                    <a:pt x="6942" y="1311"/>
                    <a:pt x="6942" y="1311"/>
                  </a:cubicBezTo>
                  <a:cubicBezTo>
                    <a:pt x="6948" y="1314"/>
                    <a:pt x="6948" y="1320"/>
                    <a:pt x="6946" y="1323"/>
                  </a:cubicBezTo>
                  <a:cubicBezTo>
                    <a:pt x="6942" y="1327"/>
                    <a:pt x="6941" y="1329"/>
                    <a:pt x="6943" y="1331"/>
                  </a:cubicBezTo>
                  <a:cubicBezTo>
                    <a:pt x="6946" y="1334"/>
                    <a:pt x="6950" y="1330"/>
                    <a:pt x="6958" y="1325"/>
                  </a:cubicBezTo>
                  <a:cubicBezTo>
                    <a:pt x="6989" y="1299"/>
                    <a:pt x="7017" y="1276"/>
                    <a:pt x="7031" y="1264"/>
                  </a:cubicBezTo>
                  <a:cubicBezTo>
                    <a:pt x="7045" y="1252"/>
                    <a:pt x="7048" y="1248"/>
                    <a:pt x="7046" y="1245"/>
                  </a:cubicBezTo>
                  <a:cubicBezTo>
                    <a:pt x="7043" y="1242"/>
                    <a:pt x="7041" y="1244"/>
                    <a:pt x="7038" y="1246"/>
                  </a:cubicBezTo>
                  <a:cubicBezTo>
                    <a:pt x="7033" y="1250"/>
                    <a:pt x="7027" y="1254"/>
                    <a:pt x="7020" y="1258"/>
                  </a:cubicBezTo>
                  <a:cubicBezTo>
                    <a:pt x="7011" y="1263"/>
                    <a:pt x="6995" y="1267"/>
                    <a:pt x="6951" y="1245"/>
                  </a:cubicBezTo>
                  <a:cubicBezTo>
                    <a:pt x="6877" y="1207"/>
                    <a:pt x="6683" y="1102"/>
                    <a:pt x="6656" y="1088"/>
                  </a:cubicBezTo>
                  <a:cubicBezTo>
                    <a:pt x="6645" y="1083"/>
                    <a:pt x="6640" y="1081"/>
                    <a:pt x="6636" y="1084"/>
                  </a:cubicBezTo>
                  <a:cubicBezTo>
                    <a:pt x="6632" y="1088"/>
                    <a:pt x="6633" y="1094"/>
                    <a:pt x="6638" y="1109"/>
                  </a:cubicBezTo>
                  <a:cubicBezTo>
                    <a:pt x="6745" y="1432"/>
                    <a:pt x="6745" y="1432"/>
                    <a:pt x="6745" y="1432"/>
                  </a:cubicBezTo>
                  <a:cubicBezTo>
                    <a:pt x="6754" y="1458"/>
                    <a:pt x="6758" y="1477"/>
                    <a:pt x="6742" y="1494"/>
                  </a:cubicBezTo>
                  <a:cubicBezTo>
                    <a:pt x="6739" y="1497"/>
                    <a:pt x="6734" y="1503"/>
                    <a:pt x="6731" y="1505"/>
                  </a:cubicBezTo>
                  <a:cubicBezTo>
                    <a:pt x="6727" y="1508"/>
                    <a:pt x="6727" y="1510"/>
                    <a:pt x="6729" y="1512"/>
                  </a:cubicBezTo>
                  <a:cubicBezTo>
                    <a:pt x="6731" y="1515"/>
                    <a:pt x="6734" y="1514"/>
                    <a:pt x="6739" y="1510"/>
                  </a:cubicBezTo>
                  <a:cubicBezTo>
                    <a:pt x="6759" y="1493"/>
                    <a:pt x="6780" y="1474"/>
                    <a:pt x="6783" y="1470"/>
                  </a:cubicBezTo>
                  <a:cubicBezTo>
                    <a:pt x="6796" y="1460"/>
                    <a:pt x="6813" y="1447"/>
                    <a:pt x="6825" y="1438"/>
                  </a:cubicBezTo>
                  <a:cubicBezTo>
                    <a:pt x="6829" y="1434"/>
                    <a:pt x="6831" y="1431"/>
                    <a:pt x="6829" y="1428"/>
                  </a:cubicBezTo>
                  <a:cubicBezTo>
                    <a:pt x="6827" y="1425"/>
                    <a:pt x="6825" y="1426"/>
                    <a:pt x="6821" y="1429"/>
                  </a:cubicBezTo>
                  <a:cubicBezTo>
                    <a:pt x="6815" y="1435"/>
                    <a:pt x="6815" y="1435"/>
                    <a:pt x="6815" y="1435"/>
                  </a:cubicBezTo>
                  <a:cubicBezTo>
                    <a:pt x="6802" y="1444"/>
                    <a:pt x="6795" y="1442"/>
                    <a:pt x="6789" y="1436"/>
                  </a:cubicBezTo>
                  <a:cubicBezTo>
                    <a:pt x="6785" y="1431"/>
                    <a:pt x="6779" y="1420"/>
                    <a:pt x="6775" y="1407"/>
                  </a:cubicBezTo>
                  <a:cubicBezTo>
                    <a:pt x="6749" y="1334"/>
                    <a:pt x="6749" y="1334"/>
                    <a:pt x="6749" y="1334"/>
                  </a:cubicBezTo>
                  <a:cubicBezTo>
                    <a:pt x="6748" y="1332"/>
                    <a:pt x="6748" y="1330"/>
                    <a:pt x="6750" y="1328"/>
                  </a:cubicBezTo>
                  <a:lnTo>
                    <a:pt x="6836" y="1256"/>
                  </a:lnTo>
                  <a:close/>
                  <a:moveTo>
                    <a:pt x="6742" y="1303"/>
                  </a:moveTo>
                  <a:cubicBezTo>
                    <a:pt x="6740" y="1304"/>
                    <a:pt x="6739" y="1303"/>
                    <a:pt x="6738" y="1301"/>
                  </a:cubicBezTo>
                  <a:cubicBezTo>
                    <a:pt x="6694" y="1177"/>
                    <a:pt x="6694" y="1177"/>
                    <a:pt x="6694" y="1177"/>
                  </a:cubicBezTo>
                  <a:cubicBezTo>
                    <a:pt x="6693" y="1175"/>
                    <a:pt x="6692" y="1172"/>
                    <a:pt x="6693" y="1171"/>
                  </a:cubicBezTo>
                  <a:cubicBezTo>
                    <a:pt x="6694" y="1170"/>
                    <a:pt x="6696" y="1172"/>
                    <a:pt x="6698" y="1173"/>
                  </a:cubicBezTo>
                  <a:cubicBezTo>
                    <a:pt x="6813" y="1239"/>
                    <a:pt x="6813" y="1239"/>
                    <a:pt x="6813" y="1239"/>
                  </a:cubicBezTo>
                  <a:cubicBezTo>
                    <a:pt x="6814" y="1240"/>
                    <a:pt x="6815" y="1242"/>
                    <a:pt x="6813" y="1243"/>
                  </a:cubicBezTo>
                  <a:lnTo>
                    <a:pt x="6742" y="1303"/>
                  </a:lnTo>
                  <a:close/>
                  <a:moveTo>
                    <a:pt x="7155" y="1156"/>
                  </a:moveTo>
                  <a:cubicBezTo>
                    <a:pt x="7174" y="1137"/>
                    <a:pt x="7192" y="1115"/>
                    <a:pt x="7199" y="1085"/>
                  </a:cubicBezTo>
                  <a:cubicBezTo>
                    <a:pt x="7208" y="1043"/>
                    <a:pt x="7192" y="1010"/>
                    <a:pt x="7172" y="989"/>
                  </a:cubicBezTo>
                  <a:cubicBezTo>
                    <a:pt x="7139" y="955"/>
                    <a:pt x="7100" y="946"/>
                    <a:pt x="7024" y="954"/>
                  </a:cubicBezTo>
                  <a:cubicBezTo>
                    <a:pt x="7006" y="956"/>
                    <a:pt x="7006" y="956"/>
                    <a:pt x="7006" y="956"/>
                  </a:cubicBezTo>
                  <a:cubicBezTo>
                    <a:pt x="6954" y="962"/>
                    <a:pt x="6934" y="957"/>
                    <a:pt x="6917" y="940"/>
                  </a:cubicBezTo>
                  <a:cubicBezTo>
                    <a:pt x="6896" y="918"/>
                    <a:pt x="6898" y="887"/>
                    <a:pt x="6925" y="862"/>
                  </a:cubicBezTo>
                  <a:cubicBezTo>
                    <a:pt x="6948" y="839"/>
                    <a:pt x="6969" y="840"/>
                    <a:pt x="6982" y="841"/>
                  </a:cubicBezTo>
                  <a:cubicBezTo>
                    <a:pt x="6998" y="843"/>
                    <a:pt x="7011" y="853"/>
                    <a:pt x="7014" y="856"/>
                  </a:cubicBezTo>
                  <a:cubicBezTo>
                    <a:pt x="7018" y="861"/>
                    <a:pt x="7021" y="862"/>
                    <a:pt x="7024" y="859"/>
                  </a:cubicBezTo>
                  <a:cubicBezTo>
                    <a:pt x="7027" y="857"/>
                    <a:pt x="7025" y="853"/>
                    <a:pt x="7017" y="845"/>
                  </a:cubicBezTo>
                  <a:cubicBezTo>
                    <a:pt x="6990" y="816"/>
                    <a:pt x="6982" y="804"/>
                    <a:pt x="6977" y="800"/>
                  </a:cubicBezTo>
                  <a:cubicBezTo>
                    <a:pt x="6975" y="797"/>
                    <a:pt x="6972" y="798"/>
                    <a:pt x="6968" y="800"/>
                  </a:cubicBezTo>
                  <a:cubicBezTo>
                    <a:pt x="6956" y="807"/>
                    <a:pt x="6937" y="818"/>
                    <a:pt x="6914" y="840"/>
                  </a:cubicBezTo>
                  <a:cubicBezTo>
                    <a:pt x="6863" y="889"/>
                    <a:pt x="6857" y="949"/>
                    <a:pt x="6896" y="989"/>
                  </a:cubicBezTo>
                  <a:cubicBezTo>
                    <a:pt x="6924" y="1019"/>
                    <a:pt x="6962" y="1031"/>
                    <a:pt x="7032" y="1024"/>
                  </a:cubicBezTo>
                  <a:cubicBezTo>
                    <a:pt x="7061" y="1021"/>
                    <a:pt x="7061" y="1021"/>
                    <a:pt x="7061" y="1021"/>
                  </a:cubicBezTo>
                  <a:cubicBezTo>
                    <a:pt x="7114" y="1016"/>
                    <a:pt x="7135" y="1027"/>
                    <a:pt x="7153" y="1045"/>
                  </a:cubicBezTo>
                  <a:cubicBezTo>
                    <a:pt x="7171" y="1065"/>
                    <a:pt x="7176" y="1102"/>
                    <a:pt x="7143" y="1133"/>
                  </a:cubicBezTo>
                  <a:cubicBezTo>
                    <a:pt x="7121" y="1155"/>
                    <a:pt x="7090" y="1166"/>
                    <a:pt x="7056" y="1147"/>
                  </a:cubicBezTo>
                  <a:cubicBezTo>
                    <a:pt x="7049" y="1142"/>
                    <a:pt x="7040" y="1136"/>
                    <a:pt x="7035" y="1131"/>
                  </a:cubicBezTo>
                  <a:cubicBezTo>
                    <a:pt x="7032" y="1128"/>
                    <a:pt x="7029" y="1125"/>
                    <a:pt x="7026" y="1128"/>
                  </a:cubicBezTo>
                  <a:cubicBezTo>
                    <a:pt x="7023" y="1131"/>
                    <a:pt x="7026" y="1136"/>
                    <a:pt x="7030" y="1142"/>
                  </a:cubicBezTo>
                  <a:cubicBezTo>
                    <a:pt x="7036" y="1148"/>
                    <a:pt x="7055" y="1171"/>
                    <a:pt x="7074" y="1191"/>
                  </a:cubicBezTo>
                  <a:cubicBezTo>
                    <a:pt x="7082" y="1199"/>
                    <a:pt x="7085" y="1200"/>
                    <a:pt x="7093" y="1197"/>
                  </a:cubicBezTo>
                  <a:cubicBezTo>
                    <a:pt x="7115" y="1189"/>
                    <a:pt x="7134" y="1176"/>
                    <a:pt x="7155" y="1156"/>
                  </a:cubicBezTo>
                  <a:close/>
                  <a:moveTo>
                    <a:pt x="7167" y="800"/>
                  </a:moveTo>
                  <a:cubicBezTo>
                    <a:pt x="7162" y="802"/>
                    <a:pt x="7159" y="804"/>
                    <a:pt x="7157" y="802"/>
                  </a:cubicBezTo>
                  <a:cubicBezTo>
                    <a:pt x="7154" y="799"/>
                    <a:pt x="7155" y="797"/>
                    <a:pt x="7160" y="791"/>
                  </a:cubicBezTo>
                  <a:cubicBezTo>
                    <a:pt x="7164" y="786"/>
                    <a:pt x="7200" y="757"/>
                    <a:pt x="7214" y="747"/>
                  </a:cubicBezTo>
                  <a:cubicBezTo>
                    <a:pt x="7225" y="739"/>
                    <a:pt x="7230" y="737"/>
                    <a:pt x="7232" y="737"/>
                  </a:cubicBezTo>
                  <a:cubicBezTo>
                    <a:pt x="7234" y="736"/>
                    <a:pt x="7236" y="738"/>
                    <a:pt x="7238" y="739"/>
                  </a:cubicBezTo>
                  <a:cubicBezTo>
                    <a:pt x="7240" y="741"/>
                    <a:pt x="7243" y="748"/>
                    <a:pt x="7243" y="750"/>
                  </a:cubicBezTo>
                  <a:cubicBezTo>
                    <a:pt x="7251" y="779"/>
                    <a:pt x="7251" y="810"/>
                    <a:pt x="7251" y="842"/>
                  </a:cubicBezTo>
                  <a:cubicBezTo>
                    <a:pt x="7251" y="847"/>
                    <a:pt x="7251" y="853"/>
                    <a:pt x="7250" y="855"/>
                  </a:cubicBezTo>
                  <a:cubicBezTo>
                    <a:pt x="7248" y="857"/>
                    <a:pt x="7247" y="857"/>
                    <a:pt x="7245" y="855"/>
                  </a:cubicBezTo>
                  <a:cubicBezTo>
                    <a:pt x="7244" y="854"/>
                    <a:pt x="7241" y="849"/>
                    <a:pt x="7239" y="846"/>
                  </a:cubicBezTo>
                  <a:cubicBezTo>
                    <a:pt x="7231" y="832"/>
                    <a:pt x="7224" y="824"/>
                    <a:pt x="7210" y="811"/>
                  </a:cubicBezTo>
                  <a:cubicBezTo>
                    <a:pt x="7191" y="794"/>
                    <a:pt x="7174" y="797"/>
                    <a:pt x="7167" y="80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000000"/>
                </a:solidFill>
              </a:endParaRPr>
            </a:p>
          </p:txBody>
        </p:sp>
      </p:grpSp>
    </p:spTree>
    <p:extLst>
      <p:ext uri="{BB962C8B-B14F-4D97-AF65-F5344CB8AC3E}">
        <p14:creationId xmlns:p14="http://schemas.microsoft.com/office/powerpoint/2010/main" val="4197092717"/>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ransition/>
  <p:hf hdr="0" ftr="0" dt="0"/>
  <p:txStyles>
    <p:titleStyle>
      <a:lvl1pPr algn="l" rtl="0" eaLnBrk="1" fontAlgn="base" hangingPunct="1">
        <a:lnSpc>
          <a:spcPct val="85000"/>
        </a:lnSpc>
        <a:spcBef>
          <a:spcPct val="0"/>
        </a:spcBef>
        <a:spcAft>
          <a:spcPct val="0"/>
        </a:spcAft>
        <a:defRPr sz="4400" b="1">
          <a:solidFill>
            <a:schemeClr val="tx2"/>
          </a:solidFill>
          <a:latin typeface="+mj-lt"/>
          <a:ea typeface="+mj-ea"/>
          <a:cs typeface="+mj-cs"/>
        </a:defRPr>
      </a:lvl1pPr>
      <a:lvl2pPr algn="l" rtl="0" eaLnBrk="1" fontAlgn="base" hangingPunct="1">
        <a:lnSpc>
          <a:spcPct val="85000"/>
        </a:lnSpc>
        <a:spcBef>
          <a:spcPct val="0"/>
        </a:spcBef>
        <a:spcAft>
          <a:spcPct val="0"/>
        </a:spcAft>
        <a:defRPr sz="4400" b="1">
          <a:solidFill>
            <a:schemeClr val="tx2"/>
          </a:solidFill>
          <a:latin typeface="Arial" charset="0"/>
        </a:defRPr>
      </a:lvl2pPr>
      <a:lvl3pPr algn="l" rtl="0" eaLnBrk="1" fontAlgn="base" hangingPunct="1">
        <a:lnSpc>
          <a:spcPct val="85000"/>
        </a:lnSpc>
        <a:spcBef>
          <a:spcPct val="0"/>
        </a:spcBef>
        <a:spcAft>
          <a:spcPct val="0"/>
        </a:spcAft>
        <a:defRPr sz="4400" b="1">
          <a:solidFill>
            <a:schemeClr val="tx2"/>
          </a:solidFill>
          <a:latin typeface="Arial" charset="0"/>
        </a:defRPr>
      </a:lvl3pPr>
      <a:lvl4pPr algn="l" rtl="0" eaLnBrk="1" fontAlgn="base" hangingPunct="1">
        <a:lnSpc>
          <a:spcPct val="85000"/>
        </a:lnSpc>
        <a:spcBef>
          <a:spcPct val="0"/>
        </a:spcBef>
        <a:spcAft>
          <a:spcPct val="0"/>
        </a:spcAft>
        <a:defRPr sz="4400" b="1">
          <a:solidFill>
            <a:schemeClr val="tx2"/>
          </a:solidFill>
          <a:latin typeface="Arial" charset="0"/>
        </a:defRPr>
      </a:lvl4pPr>
      <a:lvl5pPr algn="l" rtl="0" eaLnBrk="1" fontAlgn="base" hangingPunct="1">
        <a:lnSpc>
          <a:spcPct val="85000"/>
        </a:lnSpc>
        <a:spcBef>
          <a:spcPct val="0"/>
        </a:spcBef>
        <a:spcAft>
          <a:spcPct val="0"/>
        </a:spcAft>
        <a:defRPr sz="4400" b="1">
          <a:solidFill>
            <a:schemeClr val="tx2"/>
          </a:solidFill>
          <a:latin typeface="Arial" charset="0"/>
        </a:defRPr>
      </a:lvl5pPr>
      <a:lvl6pPr marL="457200" algn="l" rtl="0" eaLnBrk="1" fontAlgn="base" hangingPunct="1">
        <a:lnSpc>
          <a:spcPct val="85000"/>
        </a:lnSpc>
        <a:spcBef>
          <a:spcPct val="0"/>
        </a:spcBef>
        <a:spcAft>
          <a:spcPct val="0"/>
        </a:spcAft>
        <a:defRPr sz="4400" b="1">
          <a:solidFill>
            <a:schemeClr val="tx2"/>
          </a:solidFill>
          <a:latin typeface="Arial" charset="0"/>
        </a:defRPr>
      </a:lvl6pPr>
      <a:lvl7pPr marL="914400" algn="l" rtl="0" eaLnBrk="1" fontAlgn="base" hangingPunct="1">
        <a:lnSpc>
          <a:spcPct val="85000"/>
        </a:lnSpc>
        <a:spcBef>
          <a:spcPct val="0"/>
        </a:spcBef>
        <a:spcAft>
          <a:spcPct val="0"/>
        </a:spcAft>
        <a:defRPr sz="4400" b="1">
          <a:solidFill>
            <a:schemeClr val="tx2"/>
          </a:solidFill>
          <a:latin typeface="Arial" charset="0"/>
        </a:defRPr>
      </a:lvl7pPr>
      <a:lvl8pPr marL="1371600" algn="l" rtl="0" eaLnBrk="1" fontAlgn="base" hangingPunct="1">
        <a:lnSpc>
          <a:spcPct val="85000"/>
        </a:lnSpc>
        <a:spcBef>
          <a:spcPct val="0"/>
        </a:spcBef>
        <a:spcAft>
          <a:spcPct val="0"/>
        </a:spcAft>
        <a:defRPr sz="4400" b="1">
          <a:solidFill>
            <a:schemeClr val="tx2"/>
          </a:solidFill>
          <a:latin typeface="Arial" charset="0"/>
        </a:defRPr>
      </a:lvl8pPr>
      <a:lvl9pPr marL="1828800" algn="l" rtl="0" eaLnBrk="1" fontAlgn="base" hangingPunct="1">
        <a:lnSpc>
          <a:spcPct val="85000"/>
        </a:lnSpc>
        <a:spcBef>
          <a:spcPct val="0"/>
        </a:spcBef>
        <a:spcAft>
          <a:spcPct val="0"/>
        </a:spcAft>
        <a:defRPr sz="4400" b="1">
          <a:solidFill>
            <a:schemeClr val="tx2"/>
          </a:solidFill>
          <a:latin typeface="Arial" charset="0"/>
        </a:defRPr>
      </a:lvl9pPr>
    </p:titleStyle>
    <p:bodyStyle>
      <a:lvl1pPr marL="266700" indent="-266700" algn="l" rtl="0" eaLnBrk="1" fontAlgn="base" hangingPunct="1">
        <a:lnSpc>
          <a:spcPct val="90000"/>
        </a:lnSpc>
        <a:spcBef>
          <a:spcPct val="20000"/>
        </a:spcBef>
        <a:spcAft>
          <a:spcPct val="0"/>
        </a:spcAft>
        <a:buClr>
          <a:schemeClr val="accent1"/>
        </a:buClr>
        <a:buChar char="•"/>
        <a:defRPr sz="3400">
          <a:solidFill>
            <a:schemeClr val="tx1"/>
          </a:solidFill>
          <a:latin typeface="+mn-lt"/>
          <a:ea typeface="+mn-ea"/>
          <a:cs typeface="+mn-cs"/>
        </a:defRPr>
      </a:lvl1pPr>
      <a:lvl2pPr marL="808038" indent="-352425" algn="l" rtl="0" eaLnBrk="1" fontAlgn="base" hangingPunct="1">
        <a:lnSpc>
          <a:spcPct val="90000"/>
        </a:lnSpc>
        <a:spcBef>
          <a:spcPct val="20000"/>
        </a:spcBef>
        <a:spcAft>
          <a:spcPct val="0"/>
        </a:spcAft>
        <a:buClr>
          <a:schemeClr val="accent1"/>
        </a:buClr>
        <a:buFont typeface="Arial" charset="0"/>
        <a:buChar char="&gt;"/>
        <a:defRPr sz="3200">
          <a:solidFill>
            <a:schemeClr val="tx1"/>
          </a:solidFill>
          <a:latin typeface="+mn-lt"/>
        </a:defRPr>
      </a:lvl2pPr>
      <a:lvl3pPr marL="1233488" indent="-228600" algn="l" rtl="0" eaLnBrk="1" fontAlgn="base" hangingPunct="1">
        <a:lnSpc>
          <a:spcPct val="90000"/>
        </a:lnSpc>
        <a:spcBef>
          <a:spcPct val="20000"/>
        </a:spcBef>
        <a:spcAft>
          <a:spcPct val="0"/>
        </a:spcAft>
        <a:buClr>
          <a:schemeClr val="accent1"/>
        </a:buClr>
        <a:buFont typeface="Arial" charset="0"/>
        <a:buChar char="–"/>
        <a:defRPr sz="2400">
          <a:solidFill>
            <a:schemeClr val="tx1"/>
          </a:solidFill>
          <a:latin typeface="+mn-lt"/>
        </a:defRPr>
      </a:lvl3pPr>
      <a:lvl4pPr marL="1641475" indent="-228600" algn="l" rtl="0" eaLnBrk="1" fontAlgn="base" hangingPunct="1">
        <a:lnSpc>
          <a:spcPct val="90000"/>
        </a:lnSpc>
        <a:spcBef>
          <a:spcPct val="20000"/>
        </a:spcBef>
        <a:spcAft>
          <a:spcPct val="0"/>
        </a:spcAft>
        <a:buClr>
          <a:schemeClr val="accent1"/>
        </a:buClr>
        <a:buFont typeface="Arial" charset="0"/>
        <a:buChar char="–"/>
        <a:defRPr sz="2400">
          <a:solidFill>
            <a:schemeClr val="tx1"/>
          </a:solidFill>
          <a:latin typeface="+mn-lt"/>
        </a:defRPr>
      </a:lvl4pPr>
      <a:lvl5pPr marL="2057400" indent="-228600" algn="l" rtl="0" eaLnBrk="1" fontAlgn="base" hangingPunct="1">
        <a:lnSpc>
          <a:spcPct val="90000"/>
        </a:lnSpc>
        <a:spcBef>
          <a:spcPct val="20000"/>
        </a:spcBef>
        <a:spcAft>
          <a:spcPct val="0"/>
        </a:spcAft>
        <a:buClr>
          <a:schemeClr val="accent1"/>
        </a:buClr>
        <a:buFont typeface="Arial" charset="0"/>
        <a:buChar char="–"/>
        <a:defRPr sz="2400">
          <a:solidFill>
            <a:schemeClr val="tx1"/>
          </a:solidFill>
          <a:latin typeface="+mn-lt"/>
        </a:defRPr>
      </a:lvl5pPr>
      <a:lvl6pPr marL="2514600" indent="-228600" algn="l" rtl="0" eaLnBrk="1" fontAlgn="base" hangingPunct="1">
        <a:lnSpc>
          <a:spcPct val="90000"/>
        </a:lnSpc>
        <a:spcBef>
          <a:spcPct val="20000"/>
        </a:spcBef>
        <a:spcAft>
          <a:spcPct val="0"/>
        </a:spcAft>
        <a:buClr>
          <a:schemeClr val="accent1"/>
        </a:buClr>
        <a:buFont typeface="Arial" charset="0"/>
        <a:buChar char="–"/>
        <a:defRPr sz="2400">
          <a:solidFill>
            <a:schemeClr val="tx1"/>
          </a:solidFill>
          <a:latin typeface="+mn-lt"/>
        </a:defRPr>
      </a:lvl6pPr>
      <a:lvl7pPr marL="2971800" indent="-228600" algn="l" rtl="0" eaLnBrk="1" fontAlgn="base" hangingPunct="1">
        <a:lnSpc>
          <a:spcPct val="90000"/>
        </a:lnSpc>
        <a:spcBef>
          <a:spcPct val="20000"/>
        </a:spcBef>
        <a:spcAft>
          <a:spcPct val="0"/>
        </a:spcAft>
        <a:buClr>
          <a:schemeClr val="accent1"/>
        </a:buClr>
        <a:buFont typeface="Arial" charset="0"/>
        <a:buChar char="–"/>
        <a:defRPr sz="2400">
          <a:solidFill>
            <a:schemeClr val="tx1"/>
          </a:solidFill>
          <a:latin typeface="+mn-lt"/>
        </a:defRPr>
      </a:lvl7pPr>
      <a:lvl8pPr marL="3429000" indent="-228600" algn="l" rtl="0" eaLnBrk="1" fontAlgn="base" hangingPunct="1">
        <a:lnSpc>
          <a:spcPct val="90000"/>
        </a:lnSpc>
        <a:spcBef>
          <a:spcPct val="20000"/>
        </a:spcBef>
        <a:spcAft>
          <a:spcPct val="0"/>
        </a:spcAft>
        <a:buClr>
          <a:schemeClr val="accent1"/>
        </a:buClr>
        <a:buFont typeface="Arial" charset="0"/>
        <a:buChar char="–"/>
        <a:defRPr sz="2400">
          <a:solidFill>
            <a:schemeClr val="tx1"/>
          </a:solidFill>
          <a:latin typeface="+mn-lt"/>
        </a:defRPr>
      </a:lvl8pPr>
      <a:lvl9pPr marL="3886200" indent="-228600" algn="l" rtl="0" eaLnBrk="1" fontAlgn="base" hangingPunct="1">
        <a:lnSpc>
          <a:spcPct val="90000"/>
        </a:lnSpc>
        <a:spcBef>
          <a:spcPct val="20000"/>
        </a:spcBef>
        <a:spcAft>
          <a:spcPct val="0"/>
        </a:spcAft>
        <a:buClr>
          <a:schemeClr val="accent1"/>
        </a:buClr>
        <a:buFont typeface="Arial" charset="0"/>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90000"/>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AU" dirty="0"/>
              <a:t>Title</a:t>
            </a:r>
            <a:endParaRPr lang="en-US" dirty="0"/>
          </a:p>
        </p:txBody>
      </p:sp>
      <p:sp>
        <p:nvSpPr>
          <p:cNvPr id="3" name="Text Placeholder 2"/>
          <p:cNvSpPr>
            <a:spLocks noGrp="1"/>
          </p:cNvSpPr>
          <p:nvPr>
            <p:ph type="body" idx="1"/>
          </p:nvPr>
        </p:nvSpPr>
        <p:spPr>
          <a:xfrm>
            <a:off x="457200" y="1417648"/>
            <a:ext cx="8229600" cy="3991833"/>
          </a:xfrm>
          <a:prstGeom prst="rect">
            <a:avLst/>
          </a:prstGeom>
          <a:solidFill>
            <a:srgbClr val="F6F6F6"/>
          </a:solidFill>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descr="KNOWING Logo 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cxnSp>
        <p:nvCxnSpPr>
          <p:cNvPr id="6" name="Straight Connector 5"/>
          <p:cNvCxnSpPr/>
          <p:nvPr/>
        </p:nvCxnSpPr>
        <p:spPr>
          <a:xfrm>
            <a:off x="457200" y="6450903"/>
            <a:ext cx="71622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6020920"/>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Lst>
  <p:hf hdr="0" ftr="0" dt="0"/>
  <p:txStyles>
    <p:titleStyle>
      <a:lvl1pPr algn="l" defTabSz="457200" rtl="0" eaLnBrk="1" latinLnBrk="0" hangingPunct="1">
        <a:spcBef>
          <a:spcPct val="0"/>
        </a:spcBef>
        <a:buNone/>
        <a:defRPr sz="4400" b="0" kern="1200">
          <a:solidFill>
            <a:schemeClr val="tx1"/>
          </a:solidFill>
          <a:latin typeface="Open Sans"/>
          <a:ea typeface="+mj-ea"/>
          <a:cs typeface="Open Sans"/>
        </a:defRPr>
      </a:lvl1pPr>
    </p:titleStyle>
    <p:bodyStyle>
      <a:lvl1pPr marL="342900" indent="-342900" algn="l" defTabSz="457200" rtl="0" eaLnBrk="1" latinLnBrk="0" hangingPunct="1">
        <a:spcBef>
          <a:spcPct val="20000"/>
        </a:spcBef>
        <a:buFont typeface="Arial"/>
        <a:buChar char="•"/>
        <a:defRPr sz="3200" kern="120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000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0000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4.xml"/><Relationship Id="rId1" Type="http://schemas.openxmlformats.org/officeDocument/2006/relationships/slideLayout" Target="../slideLayouts/slideLayout73.xml"/><Relationship Id="rId5" Type="http://schemas.openxmlformats.org/officeDocument/2006/relationships/image" Target="../media/image26.png"/><Relationship Id="rId4" Type="http://schemas.openxmlformats.org/officeDocument/2006/relationships/image" Target="../media/image230.png"/></Relationships>
</file>

<file path=ppt/slides/_rels/slide1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5.xml"/><Relationship Id="rId1" Type="http://schemas.openxmlformats.org/officeDocument/2006/relationships/slideLayout" Target="../slideLayouts/slideLayout73.xml"/><Relationship Id="rId5" Type="http://schemas.openxmlformats.org/officeDocument/2006/relationships/image" Target="../media/image27.png"/><Relationship Id="rId4" Type="http://schemas.openxmlformats.org/officeDocument/2006/relationships/image" Target="../media/image250.png"/></Relationships>
</file>

<file path=ppt/slides/_rels/slide1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6.xml"/><Relationship Id="rId1" Type="http://schemas.openxmlformats.org/officeDocument/2006/relationships/slideLayout" Target="../slideLayouts/slideLayout73.xml"/><Relationship Id="rId5" Type="http://schemas.openxmlformats.org/officeDocument/2006/relationships/image" Target="../media/image28.png"/><Relationship Id="rId4" Type="http://schemas.openxmlformats.org/officeDocument/2006/relationships/image" Target="../media/image270.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3.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6.xml"/><Relationship Id="rId5" Type="http://schemas.openxmlformats.org/officeDocument/2006/relationships/image" Target="../media/image19.gif"/><Relationship Id="rId4" Type="http://schemas.openxmlformats.org/officeDocument/2006/relationships/image" Target="../media/image18.gi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73.xml"/><Relationship Id="rId4" Type="http://schemas.openxmlformats.org/officeDocument/2006/relationships/image" Target="../media/image3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21.xml"/><Relationship Id="rId1" Type="http://schemas.openxmlformats.org/officeDocument/2006/relationships/slideLayout" Target="../slideLayouts/slideLayout73.xml"/><Relationship Id="rId4" Type="http://schemas.openxmlformats.org/officeDocument/2006/relationships/image" Target="../media/image320.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3.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73.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5.xml"/><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27.xml"/><Relationship Id="rId1" Type="http://schemas.openxmlformats.org/officeDocument/2006/relationships/slideLayout" Target="../slideLayouts/slideLayout7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73.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7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7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3.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73.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73.xml"/><Relationship Id="rId5" Type="http://schemas.openxmlformats.org/officeDocument/2006/relationships/image" Target="../media/image56.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73.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3.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73.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73.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3.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7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xml"/><Relationship Id="rId1" Type="http://schemas.openxmlformats.org/officeDocument/2006/relationships/slideLayout" Target="../slideLayouts/slideLayout73.xml"/><Relationship Id="rId4" Type="http://schemas.openxmlformats.org/officeDocument/2006/relationships/image" Target="../media/image21.tiff"/></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3332" y="2311401"/>
            <a:ext cx="8358246" cy="1428760"/>
          </a:xfrm>
        </p:spPr>
        <p:txBody>
          <a:bodyPr>
            <a:normAutofit/>
          </a:bodyPr>
          <a:lstStyle/>
          <a:p>
            <a:pPr algn="ctr"/>
            <a:r>
              <a:rPr lang="en-AU" b="1" dirty="0">
                <a:solidFill>
                  <a:schemeClr val="tx2"/>
                </a:solidFill>
                <a:latin typeface="Comic Sans MS" pitchFamily="66" charset="0"/>
              </a:rPr>
              <a:t>Week 3 Lecture</a:t>
            </a:r>
            <a:br>
              <a:rPr lang="en-AU" b="1" dirty="0">
                <a:solidFill>
                  <a:schemeClr val="tx2"/>
                </a:solidFill>
                <a:latin typeface="Comic Sans MS" pitchFamily="66" charset="0"/>
              </a:rPr>
            </a:br>
            <a:endParaRPr lang="en-AU" sz="2700" b="1" dirty="0">
              <a:solidFill>
                <a:schemeClr val="tx2"/>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79512" y="309588"/>
            <a:ext cx="8572560" cy="1944216"/>
          </a:xfrm>
        </p:spPr>
        <p:txBody>
          <a:bodyPr>
            <a:normAutofit/>
          </a:bodyPr>
          <a:lstStyle/>
          <a:p>
            <a:pPr algn="ctr"/>
            <a:r>
              <a:rPr lang="en-AU" sz="3200" b="1" dirty="0">
                <a:effectLst>
                  <a:outerShdw blurRad="38100" dist="38100" dir="2700000" algn="tl">
                    <a:srgbClr val="000000">
                      <a:alpha val="43137"/>
                    </a:srgbClr>
                  </a:outerShdw>
                </a:effectLst>
              </a:rPr>
              <a:t>STA10003</a:t>
            </a:r>
            <a:br>
              <a:rPr lang="en-AU" sz="3200" b="1" dirty="0">
                <a:effectLst>
                  <a:outerShdw blurRad="38100" dist="38100" dir="2700000" algn="tl">
                    <a:srgbClr val="000000">
                      <a:alpha val="43137"/>
                    </a:srgbClr>
                  </a:outerShdw>
                </a:effectLst>
              </a:rPr>
            </a:br>
            <a:r>
              <a:rPr lang="en-AU" sz="3200" b="1" dirty="0">
                <a:effectLst>
                  <a:outerShdw blurRad="38100" dist="38100" dir="2700000" algn="tl">
                    <a:srgbClr val="000000">
                      <a:alpha val="43137"/>
                    </a:srgbClr>
                  </a:outerShdw>
                </a:effectLst>
              </a:rPr>
              <a:t>FOUNDATIONS OF STATISTICS</a:t>
            </a:r>
            <a:endParaRPr lang="en-AU" sz="3200" dirty="0">
              <a:latin typeface="Comic Sans MS" pitchFamily="66" charset="0"/>
            </a:endParaRPr>
          </a:p>
          <a:p>
            <a:pPr algn="ctr"/>
            <a:endParaRPr lang="en-AU" sz="3200" b="1" dirty="0">
              <a:latin typeface="Comic Sans MS" pitchFamily="66" charset="0"/>
            </a:endParaRPr>
          </a:p>
        </p:txBody>
      </p:sp>
      <p:sp>
        <p:nvSpPr>
          <p:cNvPr id="4" name="Rectangle 3">
            <a:extLst>
              <a:ext uri="{FF2B5EF4-FFF2-40B4-BE49-F238E27FC236}">
                <a16:creationId xmlns:a16="http://schemas.microsoft.com/office/drawing/2014/main" id="{0DFF7BAB-88EA-CB4F-89C1-4C52DCD57A9D}"/>
              </a:ext>
            </a:extLst>
          </p:cNvPr>
          <p:cNvSpPr/>
          <p:nvPr/>
        </p:nvSpPr>
        <p:spPr>
          <a:xfrm>
            <a:off x="392877" y="4941168"/>
            <a:ext cx="8358246" cy="1251625"/>
          </a:xfrm>
          <a:prstGeom prst="rect">
            <a:avLst/>
          </a:prstGeom>
        </p:spPr>
        <p:txBody>
          <a:bodyPr wrap="square">
            <a:spAutoFit/>
          </a:bodyPr>
          <a:lstStyle/>
          <a:p>
            <a:pPr marL="0" marR="64008" lvl="5">
              <a:spcBef>
                <a:spcPts val="400"/>
              </a:spcBef>
              <a:buClr>
                <a:srgbClr val="4A8E10"/>
              </a:buClr>
              <a:buSzPct val="68000"/>
            </a:pPr>
            <a:r>
              <a:rPr lang="en-AU" sz="4000" b="1" dirty="0">
                <a:solidFill>
                  <a:schemeClr val="tx2"/>
                </a:solidFill>
                <a:latin typeface="Times New Roman" panose="02020603050405020304" pitchFamily="18" charset="0"/>
                <a:cs typeface="Times New Roman" panose="02020603050405020304" pitchFamily="18" charset="0"/>
              </a:rPr>
              <a:t>Jascha Zimmermann</a:t>
            </a:r>
          </a:p>
          <a:p>
            <a:pPr marL="0" marR="64008" lvl="5">
              <a:spcBef>
                <a:spcPts val="400"/>
              </a:spcBef>
              <a:buClr>
                <a:srgbClr val="4A8E10"/>
              </a:buClr>
              <a:buSzPct val="68000"/>
            </a:pPr>
            <a:r>
              <a:rPr lang="en-AU" sz="3200" dirty="0" err="1">
                <a:solidFill>
                  <a:schemeClr val="tx2"/>
                </a:solidFill>
                <a:latin typeface="Times New Roman" panose="02020603050405020304" pitchFamily="18" charset="0"/>
                <a:cs typeface="Times New Roman" panose="02020603050405020304" pitchFamily="18" charset="0"/>
              </a:rPr>
              <a:t>jzimmermann@swin.edu.au</a:t>
            </a:r>
            <a:endParaRPr lang="en-US" sz="3200" dirty="0"/>
          </a:p>
        </p:txBody>
      </p:sp>
    </p:spTree>
    <p:extLst>
      <p:ext uri="{BB962C8B-B14F-4D97-AF65-F5344CB8AC3E}">
        <p14:creationId xmlns:p14="http://schemas.microsoft.com/office/powerpoint/2010/main" val="2509260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908720"/>
            <a:ext cx="8640000" cy="4680520"/>
          </a:xfrm>
          <a:solidFill>
            <a:schemeClr val="bg1"/>
          </a:solidFill>
        </p:spPr>
        <p:txBody>
          <a:bodyPr>
            <a:normAutofit fontScale="70000" lnSpcReduction="20000"/>
          </a:bodyPr>
          <a:lstStyle/>
          <a:p>
            <a:pPr marL="42863" indent="0">
              <a:lnSpc>
                <a:spcPct val="90000"/>
              </a:lnSpc>
              <a:buNone/>
            </a:pPr>
            <a:endParaRPr lang="en-US" altLang="en-US" sz="1575" dirty="0"/>
          </a:p>
          <a:p>
            <a:pPr marL="42863" indent="0">
              <a:lnSpc>
                <a:spcPct val="90000"/>
              </a:lnSpc>
              <a:buNone/>
            </a:pPr>
            <a:r>
              <a:rPr lang="en-US" altLang="en-US" sz="4500" dirty="0"/>
              <a:t>Variability</a:t>
            </a:r>
          </a:p>
          <a:p>
            <a:pPr marL="342900" lvl="1" indent="0">
              <a:lnSpc>
                <a:spcPct val="120000"/>
              </a:lnSpc>
              <a:buNone/>
            </a:pPr>
            <a:r>
              <a:rPr lang="en-US" altLang="en-US" sz="3450" dirty="0"/>
              <a:t>Measuring the amount of variability in a distribution of scores</a:t>
            </a:r>
          </a:p>
          <a:p>
            <a:pPr marL="1414463" lvl="3" indent="-428625">
              <a:lnSpc>
                <a:spcPct val="120000"/>
              </a:lnSpc>
              <a:buFont typeface="Arial" panose="020B0604020202020204" pitchFamily="34" charset="0"/>
              <a:buChar char="•"/>
            </a:pPr>
            <a:r>
              <a:rPr lang="en-US" altLang="en-US" sz="2850" dirty="0"/>
              <a:t>How different are the scores?</a:t>
            </a:r>
          </a:p>
          <a:p>
            <a:pPr marL="1414463" lvl="3" indent="-428625">
              <a:lnSpc>
                <a:spcPct val="120000"/>
              </a:lnSpc>
              <a:buFont typeface="Arial" panose="020B0604020202020204" pitchFamily="34" charset="0"/>
              <a:buChar char="•"/>
            </a:pPr>
            <a:r>
              <a:rPr lang="en-US" altLang="en-US" sz="2850" dirty="0"/>
              <a:t>Are the scores spread out or closely clustered together?</a:t>
            </a:r>
          </a:p>
          <a:p>
            <a:pPr marL="1414463" lvl="3" indent="-428625">
              <a:lnSpc>
                <a:spcPct val="120000"/>
              </a:lnSpc>
              <a:buFont typeface="Arial" panose="020B0604020202020204" pitchFamily="34" charset="0"/>
              <a:buChar char="•"/>
            </a:pPr>
            <a:r>
              <a:rPr lang="en-US" altLang="en-US" sz="2850" dirty="0"/>
              <a:t>Distance between scores</a:t>
            </a:r>
          </a:p>
          <a:p>
            <a:pPr marL="1414463" lvl="3" indent="-428625">
              <a:lnSpc>
                <a:spcPct val="120000"/>
              </a:lnSpc>
              <a:buFont typeface="Arial" panose="020B0604020202020204" pitchFamily="34" charset="0"/>
              <a:buChar char="•"/>
            </a:pPr>
            <a:endParaRPr lang="en-US" altLang="en-US" sz="2850" dirty="0"/>
          </a:p>
          <a:p>
            <a:pPr marL="342900" lvl="1" indent="0">
              <a:lnSpc>
                <a:spcPct val="120000"/>
              </a:lnSpc>
              <a:buNone/>
            </a:pPr>
            <a:r>
              <a:rPr lang="en-US" altLang="en-US" sz="3450" b="1" dirty="0"/>
              <a:t>Provides information about the ‘amount of error’ we can expect between a sample and a population</a:t>
            </a:r>
          </a:p>
          <a:p>
            <a:pPr marL="42863" indent="0">
              <a:lnSpc>
                <a:spcPct val="90000"/>
              </a:lnSpc>
              <a:buNone/>
            </a:pPr>
            <a:endParaRPr lang="en-US" altLang="en-US" sz="3300" dirty="0"/>
          </a:p>
        </p:txBody>
      </p:sp>
      <p:sp>
        <p:nvSpPr>
          <p:cNvPr id="4" name="Title 1"/>
          <p:cNvSpPr txBox="1">
            <a:spLocks/>
          </p:cNvSpPr>
          <p:nvPr/>
        </p:nvSpPr>
        <p:spPr>
          <a:xfrm>
            <a:off x="0" y="116632"/>
            <a:ext cx="9144000" cy="58357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400" b="0" kern="1200">
                <a:solidFill>
                  <a:schemeClr val="tx1"/>
                </a:solidFill>
                <a:latin typeface="Open Sans"/>
                <a:ea typeface="+mj-ea"/>
                <a:cs typeface="Open Sans"/>
              </a:defRPr>
            </a:lvl1pPr>
          </a:lstStyle>
          <a:p>
            <a:pPr algn="ctr"/>
            <a:r>
              <a:rPr lang="en-AU" sz="2400" dirty="0">
                <a:solidFill>
                  <a:srgbClr val="000000"/>
                </a:solidFill>
                <a:effectLst>
                  <a:outerShdw blurRad="38100" dist="38100" dir="2700000" algn="tl">
                    <a:srgbClr val="000000">
                      <a:alpha val="43137"/>
                    </a:srgbClr>
                  </a:outerShdw>
                </a:effectLst>
              </a:rPr>
              <a:t>Variability</a:t>
            </a:r>
          </a:p>
        </p:txBody>
      </p:sp>
      <p:sp>
        <p:nvSpPr>
          <p:cNvPr id="2" name="Rectangle 1">
            <a:extLst>
              <a:ext uri="{FF2B5EF4-FFF2-40B4-BE49-F238E27FC236}">
                <a16:creationId xmlns:a16="http://schemas.microsoft.com/office/drawing/2014/main" id="{FD5C6746-FFFA-BA49-8ECA-E7CBDD7657AE}"/>
              </a:ext>
            </a:extLst>
          </p:cNvPr>
          <p:cNvSpPr/>
          <p:nvPr/>
        </p:nvSpPr>
        <p:spPr>
          <a:xfrm>
            <a:off x="161748" y="5797754"/>
            <a:ext cx="3839513" cy="369332"/>
          </a:xfrm>
          <a:prstGeom prst="rect">
            <a:avLst/>
          </a:prstGeom>
          <a:solidFill>
            <a:schemeClr val="bg1"/>
          </a:solidFill>
        </p:spPr>
        <p:txBody>
          <a:bodyPr wrap="none">
            <a:spAutoFit/>
          </a:bodyPr>
          <a:lstStyle/>
          <a:p>
            <a:r>
              <a:rPr lang="en-US" altLang="en-US" dirty="0"/>
              <a:t>What if everyone was 34 years old?</a:t>
            </a:r>
            <a:endParaRPr lang="en-US" dirty="0"/>
          </a:p>
        </p:txBody>
      </p:sp>
      <p:sp>
        <p:nvSpPr>
          <p:cNvPr id="5" name="Rectangle 4">
            <a:extLst>
              <a:ext uri="{FF2B5EF4-FFF2-40B4-BE49-F238E27FC236}">
                <a16:creationId xmlns:a16="http://schemas.microsoft.com/office/drawing/2014/main" id="{7A1CF672-5574-7FDC-8B26-12ABC5C4E752}"/>
              </a:ext>
            </a:extLst>
          </p:cNvPr>
          <p:cNvSpPr/>
          <p:nvPr/>
        </p:nvSpPr>
        <p:spPr>
          <a:xfrm>
            <a:off x="4211960" y="5797754"/>
            <a:ext cx="2890535" cy="369332"/>
          </a:xfrm>
          <a:prstGeom prst="rect">
            <a:avLst/>
          </a:prstGeom>
          <a:solidFill>
            <a:schemeClr val="bg1"/>
          </a:solidFill>
        </p:spPr>
        <p:txBody>
          <a:bodyPr wrap="none">
            <a:spAutoFit/>
          </a:bodyPr>
          <a:lstStyle/>
          <a:p>
            <a:r>
              <a:rPr lang="en-US" altLang="en-US" dirty="0"/>
              <a:t>Mean=34 Standard Dev=0</a:t>
            </a:r>
            <a:endParaRPr lang="en-US" dirty="0"/>
          </a:p>
        </p:txBody>
      </p:sp>
    </p:spTree>
    <p:extLst>
      <p:ext uri="{BB962C8B-B14F-4D97-AF65-F5344CB8AC3E}">
        <p14:creationId xmlns:p14="http://schemas.microsoft.com/office/powerpoint/2010/main" val="196124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0306" y="908720"/>
            <a:ext cx="8640000" cy="4680000"/>
          </a:xfrm>
          <a:solidFill>
            <a:schemeClr val="bg1"/>
          </a:solidFill>
        </p:spPr>
        <p:txBody>
          <a:bodyPr>
            <a:normAutofit/>
          </a:bodyPr>
          <a:lstStyle/>
          <a:p>
            <a:pPr marL="42863" indent="0">
              <a:lnSpc>
                <a:spcPct val="90000"/>
              </a:lnSpc>
              <a:buNone/>
            </a:pPr>
            <a:endParaRPr lang="en-US" altLang="en-US" sz="1575" dirty="0"/>
          </a:p>
          <a:p>
            <a:pPr marL="42863" indent="0">
              <a:lnSpc>
                <a:spcPct val="90000"/>
              </a:lnSpc>
              <a:buNone/>
            </a:pPr>
            <a:r>
              <a:rPr lang="en-US" altLang="en-US" sz="3000" dirty="0"/>
              <a:t>Three main measures of variability:</a:t>
            </a:r>
          </a:p>
          <a:p>
            <a:pPr marL="42863" indent="0">
              <a:lnSpc>
                <a:spcPct val="90000"/>
              </a:lnSpc>
              <a:buNone/>
            </a:pPr>
            <a:endParaRPr lang="en-US" altLang="en-US" sz="1500" dirty="0"/>
          </a:p>
          <a:p>
            <a:pPr marL="1100138" lvl="2" indent="-457200">
              <a:lnSpc>
                <a:spcPct val="120000"/>
              </a:lnSpc>
            </a:pPr>
            <a:r>
              <a:rPr lang="en-US" altLang="en-US" sz="3000" dirty="0"/>
              <a:t>Range</a:t>
            </a:r>
          </a:p>
          <a:p>
            <a:pPr marL="1100138" lvl="2" indent="-457200">
              <a:lnSpc>
                <a:spcPct val="120000"/>
              </a:lnSpc>
            </a:pPr>
            <a:r>
              <a:rPr lang="en-US" altLang="en-US" sz="3000" dirty="0"/>
              <a:t>Variance</a:t>
            </a:r>
          </a:p>
          <a:p>
            <a:pPr marL="1100138" lvl="2" indent="-457200">
              <a:lnSpc>
                <a:spcPct val="120000"/>
              </a:lnSpc>
            </a:pPr>
            <a:r>
              <a:rPr lang="en-US" altLang="en-US" sz="3000" dirty="0"/>
              <a:t>Standard deviation</a:t>
            </a:r>
          </a:p>
          <a:p>
            <a:pPr marL="42863" indent="0">
              <a:lnSpc>
                <a:spcPct val="90000"/>
              </a:lnSpc>
              <a:buNone/>
            </a:pPr>
            <a:endParaRPr lang="en-US" altLang="en-US" sz="3300" dirty="0"/>
          </a:p>
        </p:txBody>
      </p:sp>
      <p:sp>
        <p:nvSpPr>
          <p:cNvPr id="4" name="Title 1"/>
          <p:cNvSpPr txBox="1">
            <a:spLocks/>
          </p:cNvSpPr>
          <p:nvPr/>
        </p:nvSpPr>
        <p:spPr>
          <a:xfrm>
            <a:off x="-1694" y="0"/>
            <a:ext cx="9144000" cy="58357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400" b="0" kern="1200">
                <a:solidFill>
                  <a:schemeClr val="tx1"/>
                </a:solidFill>
                <a:latin typeface="Open Sans"/>
                <a:ea typeface="+mj-ea"/>
                <a:cs typeface="Open Sans"/>
              </a:defRPr>
            </a:lvl1pPr>
          </a:lstStyle>
          <a:p>
            <a:pPr algn="ctr"/>
            <a:r>
              <a:rPr lang="en-AU" sz="2400" dirty="0">
                <a:solidFill>
                  <a:srgbClr val="000000"/>
                </a:solidFill>
                <a:effectLst>
                  <a:outerShdw blurRad="38100" dist="38100" dir="2700000" algn="tl">
                    <a:srgbClr val="000000">
                      <a:alpha val="43137"/>
                    </a:srgbClr>
                  </a:outerShdw>
                </a:effectLst>
              </a:rPr>
              <a:t>Variability</a:t>
            </a:r>
          </a:p>
        </p:txBody>
      </p:sp>
    </p:spTree>
    <p:extLst>
      <p:ext uri="{BB962C8B-B14F-4D97-AF65-F5344CB8AC3E}">
        <p14:creationId xmlns:p14="http://schemas.microsoft.com/office/powerpoint/2010/main" val="2966090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5752" y="836712"/>
            <a:ext cx="8640000" cy="4680000"/>
          </a:xfrm>
          <a:solidFill>
            <a:schemeClr val="bg1"/>
          </a:solidFill>
        </p:spPr>
        <p:txBody>
          <a:bodyPr>
            <a:normAutofit fontScale="77500" lnSpcReduction="20000"/>
          </a:bodyPr>
          <a:lstStyle/>
          <a:p>
            <a:pPr marL="42863" indent="0">
              <a:lnSpc>
                <a:spcPct val="90000"/>
              </a:lnSpc>
              <a:buNone/>
            </a:pPr>
            <a:endParaRPr lang="en-US" altLang="en-US" sz="1575" dirty="0"/>
          </a:p>
          <a:p>
            <a:pPr marL="42863" indent="0">
              <a:lnSpc>
                <a:spcPct val="90000"/>
              </a:lnSpc>
              <a:buNone/>
            </a:pPr>
            <a:r>
              <a:rPr lang="en-US" altLang="en-US" sz="3300" dirty="0"/>
              <a:t>Distance covered by the scores:</a:t>
            </a:r>
          </a:p>
          <a:p>
            <a:pPr marL="42863" indent="0">
              <a:lnSpc>
                <a:spcPct val="90000"/>
              </a:lnSpc>
              <a:buNone/>
            </a:pPr>
            <a:endParaRPr lang="en-US" altLang="en-US" sz="1500" dirty="0"/>
          </a:p>
          <a:p>
            <a:pPr marL="668338" lvl="2" indent="0">
              <a:lnSpc>
                <a:spcPct val="120000"/>
              </a:lnSpc>
              <a:buNone/>
            </a:pPr>
            <a:r>
              <a:rPr lang="en-US" altLang="en-US" sz="3100" b="1" dirty="0"/>
              <a:t>Range = X</a:t>
            </a:r>
            <a:r>
              <a:rPr lang="en-US" altLang="en-US" sz="3100" b="1" baseline="-25000" dirty="0"/>
              <a:t>max</a:t>
            </a:r>
            <a:r>
              <a:rPr lang="en-US" altLang="en-US" sz="3100" b="1" dirty="0"/>
              <a:t> – X</a:t>
            </a:r>
            <a:r>
              <a:rPr lang="en-US" altLang="en-US" sz="3100" b="1" baseline="-25000" dirty="0"/>
              <a:t>min</a:t>
            </a:r>
          </a:p>
          <a:p>
            <a:pPr marL="1027113" lvl="3" indent="0">
              <a:lnSpc>
                <a:spcPct val="120000"/>
              </a:lnSpc>
              <a:buNone/>
            </a:pPr>
            <a:r>
              <a:rPr lang="en-US" altLang="en-US" sz="2700" dirty="0"/>
              <a:t>Largest score minus lowest score</a:t>
            </a:r>
          </a:p>
          <a:p>
            <a:pPr marL="1027113" lvl="3" indent="0">
              <a:lnSpc>
                <a:spcPct val="120000"/>
              </a:lnSpc>
              <a:buNone/>
            </a:pPr>
            <a:r>
              <a:rPr lang="en-US" altLang="en-US" sz="2700" dirty="0"/>
              <a:t>eg: Max score 15, Min score 7</a:t>
            </a:r>
          </a:p>
          <a:p>
            <a:pPr marL="1027113" lvl="3" indent="0">
              <a:lnSpc>
                <a:spcPct val="120000"/>
              </a:lnSpc>
              <a:buNone/>
            </a:pPr>
            <a:r>
              <a:rPr lang="en-US" altLang="en-US" sz="2700" dirty="0"/>
              <a:t>X</a:t>
            </a:r>
            <a:r>
              <a:rPr lang="en-US" altLang="en-US" sz="2700" baseline="-25000" dirty="0"/>
              <a:t>max</a:t>
            </a:r>
            <a:r>
              <a:rPr lang="en-US" altLang="en-US" sz="2700" dirty="0"/>
              <a:t> – X</a:t>
            </a:r>
            <a:r>
              <a:rPr lang="en-US" altLang="en-US" sz="2700" baseline="-25000" dirty="0"/>
              <a:t>min </a:t>
            </a:r>
            <a:r>
              <a:rPr lang="en-US" altLang="en-US" sz="2700" dirty="0"/>
              <a:t>= 15 – 7 = Range of 8</a:t>
            </a:r>
          </a:p>
          <a:p>
            <a:pPr marL="1027113" lvl="2" indent="0">
              <a:lnSpc>
                <a:spcPct val="120000"/>
              </a:lnSpc>
              <a:buFont typeface="Arial" panose="020B0604020202020204" pitchFamily="34" charset="0"/>
              <a:buChar char="»"/>
            </a:pPr>
            <a:endParaRPr lang="en-US" altLang="en-US" sz="1950" dirty="0"/>
          </a:p>
          <a:p>
            <a:pPr marL="1027113" lvl="2" indent="0">
              <a:lnSpc>
                <a:spcPct val="120000"/>
              </a:lnSpc>
              <a:buNone/>
            </a:pPr>
            <a:r>
              <a:rPr lang="en-US" altLang="en-US" sz="3000" b="1" dirty="0"/>
              <a:t>NOT</a:t>
            </a:r>
            <a:r>
              <a:rPr lang="en-US" altLang="en-US" sz="3000" dirty="0"/>
              <a:t> a reliable measure of variability</a:t>
            </a:r>
          </a:p>
          <a:p>
            <a:pPr marL="1027113" lvl="3" indent="0">
              <a:lnSpc>
                <a:spcPct val="120000"/>
              </a:lnSpc>
              <a:buNone/>
            </a:pPr>
            <a:r>
              <a:rPr lang="en-US" altLang="en-US" sz="2700" dirty="0"/>
              <a:t>Extreme scores [outliers]</a:t>
            </a:r>
          </a:p>
          <a:p>
            <a:pPr marL="1027113" lvl="3" indent="0">
              <a:lnSpc>
                <a:spcPct val="120000"/>
              </a:lnSpc>
              <a:buNone/>
            </a:pPr>
            <a:r>
              <a:rPr lang="en-US" altLang="en-US" sz="2700" dirty="0"/>
              <a:t>eg: Scores of 1, 16, 18, 19</a:t>
            </a:r>
          </a:p>
          <a:p>
            <a:pPr marL="1027113" lvl="3" indent="0">
              <a:lnSpc>
                <a:spcPct val="120000"/>
              </a:lnSpc>
              <a:buNone/>
            </a:pPr>
            <a:r>
              <a:rPr lang="en-US" altLang="en-US" sz="2700" dirty="0"/>
              <a:t>X</a:t>
            </a:r>
            <a:r>
              <a:rPr lang="en-US" altLang="en-US" sz="2700" baseline="-25000" dirty="0"/>
              <a:t>max</a:t>
            </a:r>
            <a:r>
              <a:rPr lang="en-US" altLang="en-US" sz="2700" dirty="0"/>
              <a:t> – X</a:t>
            </a:r>
            <a:r>
              <a:rPr lang="en-US" altLang="en-US" sz="2700" baseline="-25000" dirty="0"/>
              <a:t>min </a:t>
            </a:r>
            <a:r>
              <a:rPr lang="en-US" altLang="en-US" sz="2700" dirty="0"/>
              <a:t>= 19 – 1 = Range of 18</a:t>
            </a:r>
          </a:p>
          <a:p>
            <a:pPr marL="1027113" lvl="4" indent="0">
              <a:lnSpc>
                <a:spcPct val="120000"/>
              </a:lnSpc>
              <a:buNone/>
            </a:pPr>
            <a:r>
              <a:rPr lang="en-US" altLang="en-US" sz="2700" dirty="0"/>
              <a:t>BUT, three of the values are between 16 and 19</a:t>
            </a:r>
          </a:p>
          <a:p>
            <a:pPr marL="1071563" lvl="2" indent="-428625">
              <a:lnSpc>
                <a:spcPct val="120000"/>
              </a:lnSpc>
              <a:buFont typeface="Arial" panose="020B0604020202020204" pitchFamily="34" charset="0"/>
              <a:buChar char="»"/>
            </a:pPr>
            <a:endParaRPr lang="en-US" altLang="en-US" sz="3000" dirty="0"/>
          </a:p>
          <a:p>
            <a:pPr marL="42863" indent="0">
              <a:lnSpc>
                <a:spcPct val="90000"/>
              </a:lnSpc>
              <a:buNone/>
            </a:pPr>
            <a:endParaRPr lang="en-US" altLang="en-US" sz="3300" dirty="0"/>
          </a:p>
        </p:txBody>
      </p:sp>
      <p:sp>
        <p:nvSpPr>
          <p:cNvPr id="4" name="Title 1"/>
          <p:cNvSpPr txBox="1">
            <a:spLocks/>
          </p:cNvSpPr>
          <p:nvPr/>
        </p:nvSpPr>
        <p:spPr>
          <a:xfrm>
            <a:off x="0" y="0"/>
            <a:ext cx="9251504" cy="58357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400" b="0" kern="1200">
                <a:solidFill>
                  <a:schemeClr val="tx1"/>
                </a:solidFill>
                <a:latin typeface="Open Sans"/>
                <a:ea typeface="+mj-ea"/>
                <a:cs typeface="Open Sans"/>
              </a:defRPr>
            </a:lvl1pPr>
          </a:lstStyle>
          <a:p>
            <a:pPr algn="ctr"/>
            <a:r>
              <a:rPr lang="en-AU" sz="2400" dirty="0">
                <a:solidFill>
                  <a:srgbClr val="000000"/>
                </a:solidFill>
                <a:effectLst>
                  <a:outerShdw blurRad="38100" dist="38100" dir="2700000" algn="tl">
                    <a:srgbClr val="000000">
                      <a:alpha val="43137"/>
                    </a:srgbClr>
                  </a:outerShdw>
                </a:effectLst>
              </a:rPr>
              <a:t>Range</a:t>
            </a:r>
          </a:p>
        </p:txBody>
      </p:sp>
    </p:spTree>
    <p:extLst>
      <p:ext uri="{BB962C8B-B14F-4D97-AF65-F5344CB8AC3E}">
        <p14:creationId xmlns:p14="http://schemas.microsoft.com/office/powerpoint/2010/main" val="427578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3638" y="786652"/>
            <a:ext cx="8253804" cy="4298531"/>
          </a:xfrm>
          <a:solidFill>
            <a:schemeClr val="bg1"/>
          </a:solidFill>
        </p:spPr>
        <p:txBody>
          <a:bodyPr>
            <a:normAutofit fontScale="70000" lnSpcReduction="20000"/>
          </a:bodyPr>
          <a:lstStyle/>
          <a:p>
            <a:pPr marL="42863" indent="0">
              <a:lnSpc>
                <a:spcPct val="90000"/>
              </a:lnSpc>
              <a:buNone/>
            </a:pPr>
            <a:endParaRPr lang="en-US" altLang="en-US" sz="1575" dirty="0"/>
          </a:p>
          <a:p>
            <a:pPr marL="42863" indent="0">
              <a:lnSpc>
                <a:spcPct val="90000"/>
              </a:lnSpc>
              <a:buNone/>
            </a:pPr>
            <a:r>
              <a:rPr lang="en-US" altLang="en-US" sz="3300" b="1" dirty="0"/>
              <a:t>Standard deviation </a:t>
            </a:r>
            <a:r>
              <a:rPr lang="en-US" altLang="en-US" sz="3300" dirty="0"/>
              <a:t>is the most commonly used measure of variability</a:t>
            </a:r>
          </a:p>
          <a:p>
            <a:pPr marL="42863" indent="0">
              <a:lnSpc>
                <a:spcPct val="90000"/>
              </a:lnSpc>
              <a:buNone/>
            </a:pPr>
            <a:endParaRPr lang="en-US" altLang="en-US" sz="3300" dirty="0"/>
          </a:p>
          <a:p>
            <a:pPr marL="1071563" lvl="2" indent="-428625">
              <a:lnSpc>
                <a:spcPct val="90000"/>
              </a:lnSpc>
              <a:buFont typeface="Arial" panose="020B0604020202020204" pitchFamily="34" charset="0"/>
              <a:buChar char="»"/>
            </a:pPr>
            <a:r>
              <a:rPr lang="en-US" altLang="en-US" sz="2700" dirty="0"/>
              <a:t>Uses the mean as a ‘starting point’ / reference point</a:t>
            </a:r>
          </a:p>
          <a:p>
            <a:pPr marL="1071563" lvl="2" indent="-428625">
              <a:lnSpc>
                <a:spcPct val="90000"/>
              </a:lnSpc>
              <a:buFont typeface="Arial" panose="020B0604020202020204" pitchFamily="34" charset="0"/>
              <a:buChar char="»"/>
            </a:pPr>
            <a:endParaRPr lang="en-US" altLang="en-US" sz="1700" dirty="0"/>
          </a:p>
          <a:p>
            <a:pPr marL="1071563" lvl="2" indent="-428625">
              <a:lnSpc>
                <a:spcPct val="90000"/>
              </a:lnSpc>
              <a:buFont typeface="Arial" panose="020B0604020202020204" pitchFamily="34" charset="0"/>
              <a:buChar char="»"/>
            </a:pPr>
            <a:r>
              <a:rPr lang="en-US" altLang="en-US" sz="2700" dirty="0"/>
              <a:t>Measures the variability between each score and the mean</a:t>
            </a:r>
          </a:p>
          <a:p>
            <a:pPr marL="1071563" lvl="2" indent="-428625">
              <a:lnSpc>
                <a:spcPct val="90000"/>
              </a:lnSpc>
              <a:buFont typeface="Arial" panose="020B0604020202020204" pitchFamily="34" charset="0"/>
              <a:buChar char="»"/>
            </a:pPr>
            <a:endParaRPr lang="en-US" altLang="en-US" sz="1700" dirty="0"/>
          </a:p>
          <a:p>
            <a:pPr marL="1071563" lvl="2" indent="-428625">
              <a:lnSpc>
                <a:spcPct val="90000"/>
              </a:lnSpc>
              <a:buFont typeface="Arial" panose="020B0604020202020204" pitchFamily="34" charset="0"/>
              <a:buChar char="»"/>
            </a:pPr>
            <a:r>
              <a:rPr lang="en-US" altLang="en-US" sz="2700" dirty="0"/>
              <a:t>How much each score </a:t>
            </a:r>
            <a:r>
              <a:rPr lang="en-US" altLang="en-US" sz="2700" b="1" i="1" dirty="0"/>
              <a:t>deviates</a:t>
            </a:r>
            <a:r>
              <a:rPr lang="en-US" altLang="en-US" sz="2700" dirty="0"/>
              <a:t> from the mean</a:t>
            </a:r>
          </a:p>
          <a:p>
            <a:pPr marL="1071563" lvl="2" indent="-428625">
              <a:lnSpc>
                <a:spcPct val="90000"/>
              </a:lnSpc>
              <a:buFont typeface="Arial" panose="020B0604020202020204" pitchFamily="34" charset="0"/>
              <a:buChar char="»"/>
            </a:pPr>
            <a:endParaRPr lang="en-US" altLang="en-US" sz="2700" dirty="0"/>
          </a:p>
          <a:p>
            <a:pPr marL="42863" indent="0">
              <a:lnSpc>
                <a:spcPct val="90000"/>
              </a:lnSpc>
              <a:buNone/>
            </a:pPr>
            <a:r>
              <a:rPr lang="en-US" altLang="en-US" sz="3300" b="1" i="1" dirty="0"/>
              <a:t>Deviation</a:t>
            </a:r>
            <a:r>
              <a:rPr lang="en-US" altLang="en-US" sz="3300" dirty="0"/>
              <a:t> score = </a:t>
            </a:r>
            <a:r>
              <a:rPr lang="en-US" altLang="en-US" sz="3300" i="1" dirty="0"/>
              <a:t>X - µ</a:t>
            </a:r>
          </a:p>
          <a:p>
            <a:pPr marL="471488" indent="-428625">
              <a:lnSpc>
                <a:spcPct val="90000"/>
              </a:lnSpc>
              <a:buFont typeface="Arial" panose="020B0604020202020204" pitchFamily="34" charset="0"/>
              <a:buChar char="»"/>
            </a:pPr>
            <a:endParaRPr lang="en-US" altLang="en-US" sz="3300" i="1" dirty="0"/>
          </a:p>
          <a:p>
            <a:pPr marL="1071563" lvl="2" indent="-428625">
              <a:lnSpc>
                <a:spcPct val="90000"/>
              </a:lnSpc>
              <a:buFont typeface="Arial" panose="020B0604020202020204" pitchFamily="34" charset="0"/>
              <a:buChar char="»"/>
            </a:pPr>
            <a:r>
              <a:rPr lang="en-US" altLang="en-US" sz="2700" dirty="0"/>
              <a:t>Value of interest minus population mean</a:t>
            </a:r>
          </a:p>
          <a:p>
            <a:pPr marL="1071563" lvl="2" indent="-428625">
              <a:lnSpc>
                <a:spcPct val="90000"/>
              </a:lnSpc>
              <a:buFont typeface="Arial" panose="020B0604020202020204" pitchFamily="34" charset="0"/>
              <a:buChar char="»"/>
            </a:pPr>
            <a:endParaRPr lang="en-US" altLang="en-US" sz="1700" dirty="0"/>
          </a:p>
          <a:p>
            <a:pPr marL="1071563" lvl="2" indent="-428625">
              <a:lnSpc>
                <a:spcPct val="90000"/>
              </a:lnSpc>
              <a:buFont typeface="Arial" panose="020B0604020202020204" pitchFamily="34" charset="0"/>
              <a:buChar char="»"/>
            </a:pPr>
            <a:r>
              <a:rPr lang="en-US" altLang="en-US" sz="2700" dirty="0"/>
              <a:t>eg: Test scores:  Class mean = 75 </a:t>
            </a:r>
          </a:p>
          <a:p>
            <a:pPr marL="1071563" lvl="2" indent="-428625">
              <a:lnSpc>
                <a:spcPct val="90000"/>
              </a:lnSpc>
              <a:buFont typeface="Arial" panose="020B0604020202020204" pitchFamily="34" charset="0"/>
              <a:buChar char="»"/>
            </a:pPr>
            <a:endParaRPr lang="en-US" altLang="en-US" sz="2700" dirty="0"/>
          </a:p>
          <a:p>
            <a:pPr marL="42863" indent="0">
              <a:lnSpc>
                <a:spcPct val="90000"/>
              </a:lnSpc>
              <a:buNone/>
            </a:pPr>
            <a:endParaRPr lang="en-US" altLang="en-US" sz="1500" dirty="0"/>
          </a:p>
          <a:p>
            <a:pPr marL="1414463" lvl="3" indent="-428625">
              <a:lnSpc>
                <a:spcPct val="120000"/>
              </a:lnSpc>
              <a:buFont typeface="Arial" panose="020B0604020202020204" pitchFamily="34" charset="0"/>
              <a:buChar char="»"/>
            </a:pPr>
            <a:endParaRPr lang="en-US" altLang="en-US" sz="2700" dirty="0"/>
          </a:p>
          <a:p>
            <a:pPr marL="42863" indent="0">
              <a:lnSpc>
                <a:spcPct val="90000"/>
              </a:lnSpc>
              <a:buNone/>
            </a:pPr>
            <a:endParaRPr lang="en-US" altLang="en-US" sz="3300" dirty="0"/>
          </a:p>
        </p:txBody>
      </p:sp>
      <p:sp>
        <p:nvSpPr>
          <p:cNvPr id="4" name="Title 1"/>
          <p:cNvSpPr txBox="1">
            <a:spLocks/>
          </p:cNvSpPr>
          <p:nvPr/>
        </p:nvSpPr>
        <p:spPr>
          <a:xfrm>
            <a:off x="0" y="188640"/>
            <a:ext cx="9144000" cy="58357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400" b="0" kern="1200">
                <a:solidFill>
                  <a:schemeClr val="tx1"/>
                </a:solidFill>
                <a:latin typeface="Open Sans"/>
                <a:ea typeface="+mj-ea"/>
                <a:cs typeface="Open Sans"/>
              </a:defRPr>
            </a:lvl1pPr>
          </a:lstStyle>
          <a:p>
            <a:pPr algn="ctr"/>
            <a:r>
              <a:rPr lang="en-AU" sz="2400" dirty="0">
                <a:solidFill>
                  <a:srgbClr val="000000"/>
                </a:solidFill>
                <a:effectLst>
                  <a:outerShdw blurRad="38100" dist="38100" dir="2700000" algn="tl">
                    <a:srgbClr val="000000">
                      <a:alpha val="43137"/>
                    </a:srgbClr>
                  </a:outerShdw>
                </a:effectLst>
              </a:rPr>
              <a:t>Variability</a:t>
            </a:r>
          </a:p>
        </p:txBody>
      </p:sp>
      <p:sp>
        <p:nvSpPr>
          <p:cNvPr id="2" name="TextBox 1"/>
          <p:cNvSpPr txBox="1"/>
          <p:nvPr/>
        </p:nvSpPr>
        <p:spPr>
          <a:xfrm>
            <a:off x="971601" y="5266629"/>
            <a:ext cx="2592288" cy="840230"/>
          </a:xfrm>
          <a:prstGeom prst="rect">
            <a:avLst/>
          </a:prstGeom>
          <a:solidFill>
            <a:schemeClr val="bg1"/>
          </a:solidFill>
        </p:spPr>
        <p:txBody>
          <a:bodyPr wrap="square" rtlCol="0">
            <a:spAutoFit/>
          </a:bodyPr>
          <a:lstStyle/>
          <a:p>
            <a:pPr marL="42863">
              <a:lnSpc>
                <a:spcPct val="90000"/>
              </a:lnSpc>
            </a:pPr>
            <a:r>
              <a:rPr lang="en-US" altLang="en-US" dirty="0">
                <a:solidFill>
                  <a:schemeClr val="tx2"/>
                </a:solidFill>
              </a:rPr>
              <a:t>Your Score = 70</a:t>
            </a:r>
          </a:p>
          <a:p>
            <a:pPr marL="42863">
              <a:lnSpc>
                <a:spcPct val="90000"/>
              </a:lnSpc>
            </a:pPr>
            <a:r>
              <a:rPr lang="en-US" altLang="en-US" dirty="0">
                <a:solidFill>
                  <a:schemeClr val="tx2"/>
                </a:solidFill>
              </a:rPr>
              <a:t>Deviation = -5 </a:t>
            </a:r>
            <a:br>
              <a:rPr lang="en-US" altLang="en-US" dirty="0">
                <a:solidFill>
                  <a:schemeClr val="tx2"/>
                </a:solidFill>
              </a:rPr>
            </a:br>
            <a:r>
              <a:rPr lang="en-US" altLang="en-US" dirty="0">
                <a:solidFill>
                  <a:schemeClr val="tx2"/>
                </a:solidFill>
              </a:rPr>
              <a:t>[5 marks below mean]</a:t>
            </a:r>
            <a:endParaRPr lang="en-AU" dirty="0"/>
          </a:p>
        </p:txBody>
      </p:sp>
      <p:sp>
        <p:nvSpPr>
          <p:cNvPr id="5" name="TextBox 4"/>
          <p:cNvSpPr txBox="1"/>
          <p:nvPr/>
        </p:nvSpPr>
        <p:spPr>
          <a:xfrm>
            <a:off x="3923928" y="5270816"/>
            <a:ext cx="2592288" cy="840230"/>
          </a:xfrm>
          <a:prstGeom prst="rect">
            <a:avLst/>
          </a:prstGeom>
          <a:solidFill>
            <a:schemeClr val="bg1"/>
          </a:solidFill>
        </p:spPr>
        <p:txBody>
          <a:bodyPr wrap="square" rtlCol="0">
            <a:spAutoFit/>
          </a:bodyPr>
          <a:lstStyle/>
          <a:p>
            <a:pPr marL="42863">
              <a:lnSpc>
                <a:spcPct val="90000"/>
              </a:lnSpc>
            </a:pPr>
            <a:r>
              <a:rPr lang="en-US" altLang="en-US" dirty="0">
                <a:solidFill>
                  <a:schemeClr val="tx2"/>
                </a:solidFill>
              </a:rPr>
              <a:t>Your Score = 80</a:t>
            </a:r>
          </a:p>
          <a:p>
            <a:pPr marL="42863">
              <a:lnSpc>
                <a:spcPct val="90000"/>
              </a:lnSpc>
            </a:pPr>
            <a:r>
              <a:rPr lang="en-US" altLang="en-US" dirty="0">
                <a:solidFill>
                  <a:schemeClr val="tx2"/>
                </a:solidFill>
              </a:rPr>
              <a:t>Deviation = 5 </a:t>
            </a:r>
            <a:br>
              <a:rPr lang="en-US" altLang="en-US" dirty="0">
                <a:solidFill>
                  <a:schemeClr val="tx2"/>
                </a:solidFill>
              </a:rPr>
            </a:br>
            <a:r>
              <a:rPr lang="en-US" altLang="en-US" dirty="0">
                <a:solidFill>
                  <a:schemeClr val="tx2"/>
                </a:solidFill>
              </a:rPr>
              <a:t>[5 marks above mean]</a:t>
            </a:r>
            <a:endParaRPr lang="en-AU" dirty="0"/>
          </a:p>
        </p:txBody>
      </p:sp>
    </p:spTree>
    <p:extLst>
      <p:ext uri="{BB962C8B-B14F-4D97-AF65-F5344CB8AC3E}">
        <p14:creationId xmlns:p14="http://schemas.microsoft.com/office/powerpoint/2010/main" val="54197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2000" y="772214"/>
            <a:ext cx="8640000" cy="1216626"/>
          </a:xfrm>
          <a:solidFill>
            <a:schemeClr val="bg1"/>
          </a:solidFill>
        </p:spPr>
        <p:txBody>
          <a:bodyPr>
            <a:normAutofit/>
          </a:bodyPr>
          <a:lstStyle/>
          <a:p>
            <a:pPr marL="42863" indent="0">
              <a:lnSpc>
                <a:spcPct val="90000"/>
              </a:lnSpc>
              <a:buNone/>
            </a:pPr>
            <a:r>
              <a:rPr lang="en-US" altLang="en-US" sz="2200" b="1" dirty="0"/>
              <a:t>Deviation  = </a:t>
            </a:r>
            <a:r>
              <a:rPr lang="en-US" altLang="en-US" sz="2200" dirty="0"/>
              <a:t>distance from the mean</a:t>
            </a:r>
          </a:p>
          <a:p>
            <a:pPr marL="1071563" lvl="2" indent="-428625">
              <a:lnSpc>
                <a:spcPct val="90000"/>
              </a:lnSpc>
              <a:buFont typeface="Arial" panose="020B0604020202020204" pitchFamily="34" charset="0"/>
              <a:buChar char="»"/>
            </a:pPr>
            <a:r>
              <a:rPr lang="en-US" altLang="en-US" sz="2200" dirty="0"/>
              <a:t>Deviation = </a:t>
            </a:r>
            <a:r>
              <a:rPr lang="en-US" altLang="en-US" sz="2200" i="1" dirty="0"/>
              <a:t>X - µ</a:t>
            </a:r>
          </a:p>
          <a:p>
            <a:pPr marL="1071563" lvl="2" indent="-428625">
              <a:lnSpc>
                <a:spcPct val="90000"/>
              </a:lnSpc>
              <a:buFont typeface="Arial" panose="020B0604020202020204" pitchFamily="34" charset="0"/>
              <a:buChar char="»"/>
            </a:pPr>
            <a:r>
              <a:rPr lang="en-US" altLang="en-US" sz="2200" dirty="0"/>
              <a:t>Value of interest minus population mean</a:t>
            </a:r>
          </a:p>
          <a:p>
            <a:pPr marL="1071563" lvl="2" indent="-428625">
              <a:lnSpc>
                <a:spcPct val="90000"/>
              </a:lnSpc>
              <a:buFont typeface="Arial" panose="020B0604020202020204" pitchFamily="34" charset="0"/>
              <a:buChar char="»"/>
            </a:pPr>
            <a:endParaRPr lang="en-US" altLang="en-US" sz="2700" dirty="0"/>
          </a:p>
          <a:p>
            <a:pPr marL="42863" indent="0">
              <a:lnSpc>
                <a:spcPct val="90000"/>
              </a:lnSpc>
              <a:buNone/>
            </a:pPr>
            <a:endParaRPr lang="en-US" altLang="en-US" sz="3300" dirty="0"/>
          </a:p>
        </p:txBody>
      </p:sp>
      <p:sp>
        <p:nvSpPr>
          <p:cNvPr id="4" name="Title 1"/>
          <p:cNvSpPr txBox="1">
            <a:spLocks/>
          </p:cNvSpPr>
          <p:nvPr/>
        </p:nvSpPr>
        <p:spPr>
          <a:xfrm>
            <a:off x="0" y="116632"/>
            <a:ext cx="9144000" cy="58357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400" b="0" kern="1200">
                <a:solidFill>
                  <a:schemeClr val="tx1"/>
                </a:solidFill>
                <a:latin typeface="Open Sans"/>
                <a:ea typeface="+mj-ea"/>
                <a:cs typeface="Open Sans"/>
              </a:defRPr>
            </a:lvl1pPr>
          </a:lstStyle>
          <a:p>
            <a:pPr algn="ctr"/>
            <a:r>
              <a:rPr lang="en-AU" sz="2400" dirty="0">
                <a:solidFill>
                  <a:srgbClr val="000000"/>
                </a:solidFill>
                <a:effectLst>
                  <a:outerShdw blurRad="38100" dist="38100" dir="2700000" algn="tl">
                    <a:srgbClr val="000000">
                      <a:alpha val="43137"/>
                    </a:srgbClr>
                  </a:outerShdw>
                </a:effectLst>
              </a:rPr>
              <a:t>Deviation / Variance / Standard Deviation</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54DE6D1-BA9A-E848-AEC2-FE7164EB58AA}"/>
                  </a:ext>
                </a:extLst>
              </p:cNvPr>
              <p:cNvSpPr txBox="1">
                <a:spLocks/>
              </p:cNvSpPr>
              <p:nvPr/>
            </p:nvSpPr>
            <p:spPr>
              <a:xfrm>
                <a:off x="252000" y="4152776"/>
                <a:ext cx="8640000" cy="1299957"/>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rgbClr val="000000"/>
                    </a:solidFill>
                    <a:latin typeface="Open Sans"/>
                    <a:ea typeface="+mn-ea"/>
                    <a:cs typeface="Open Sans"/>
                  </a:defRPr>
                </a:lvl1pPr>
                <a:lvl2pPr marL="742950" indent="-285750" algn="l" defTabSz="457200" rtl="0" eaLnBrk="1" latinLnBrk="0" hangingPunct="1">
                  <a:spcBef>
                    <a:spcPct val="20000"/>
                  </a:spcBef>
                  <a:buFont typeface="Arial"/>
                  <a:buChar char="–"/>
                  <a:defRPr sz="2800" kern="1200">
                    <a:solidFill>
                      <a:srgbClr val="000000"/>
                    </a:solidFill>
                    <a:latin typeface="Open Sans"/>
                    <a:ea typeface="+mn-ea"/>
                    <a:cs typeface="Open Sans"/>
                  </a:defRPr>
                </a:lvl2pPr>
                <a:lvl3pPr marL="1143000" indent="-228600" algn="l" defTabSz="457200" rtl="0" eaLnBrk="1" latinLnBrk="0" hangingPunct="1">
                  <a:spcBef>
                    <a:spcPct val="20000"/>
                  </a:spcBef>
                  <a:buFont typeface="Arial"/>
                  <a:buChar char="•"/>
                  <a:defRPr sz="2400" kern="1200">
                    <a:solidFill>
                      <a:srgbClr val="000000"/>
                    </a:solidFill>
                    <a:latin typeface="Open Sans"/>
                    <a:ea typeface="+mn-ea"/>
                    <a:cs typeface="Open Sans"/>
                  </a:defRPr>
                </a:lvl3pPr>
                <a:lvl4pPr marL="1600200" indent="-228600" algn="l" defTabSz="457200" rtl="0" eaLnBrk="1" latinLnBrk="0" hangingPunct="1">
                  <a:spcBef>
                    <a:spcPct val="20000"/>
                  </a:spcBef>
                  <a:buFont typeface="Arial"/>
                  <a:buChar char="–"/>
                  <a:defRPr sz="2000" kern="1200">
                    <a:solidFill>
                      <a:srgbClr val="000000"/>
                    </a:solidFill>
                    <a:latin typeface="Open Sans"/>
                    <a:ea typeface="+mn-ea"/>
                    <a:cs typeface="Open Sans"/>
                  </a:defRPr>
                </a:lvl4pPr>
                <a:lvl5pPr marL="2057400" indent="-228600" algn="l" defTabSz="457200" rtl="0" eaLnBrk="1" latinLnBrk="0" hangingPunct="1">
                  <a:spcBef>
                    <a:spcPct val="20000"/>
                  </a:spcBef>
                  <a:buFont typeface="Arial"/>
                  <a:buChar char="»"/>
                  <a:defRPr sz="2000" kern="1200">
                    <a:solidFill>
                      <a:srgbClr val="000000"/>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2863" indent="0" fontAlgn="auto">
                  <a:lnSpc>
                    <a:spcPct val="90000"/>
                  </a:lnSpc>
                  <a:spcAft>
                    <a:spcPts val="0"/>
                  </a:spcAft>
                  <a:buFont typeface="Arial"/>
                  <a:buNone/>
                </a:pPr>
                <a:r>
                  <a:rPr lang="en-US" altLang="en-US" sz="2200" b="1" dirty="0"/>
                  <a:t>Standard Deviation  = </a:t>
                </a:r>
                <a:r>
                  <a:rPr lang="en-US" altLang="en-US" sz="2200" dirty="0">
                    <a:solidFill>
                      <a:schemeClr val="tx1"/>
                    </a:solidFill>
                  </a:rPr>
                  <a:t>square root of the variance</a:t>
                </a:r>
              </a:p>
              <a:p>
                <a:pPr marL="1071563" lvl="2" indent="-428625" fontAlgn="auto">
                  <a:lnSpc>
                    <a:spcPct val="90000"/>
                  </a:lnSpc>
                  <a:spcAft>
                    <a:spcPts val="0"/>
                  </a:spcAft>
                  <a:buFont typeface="Arial" panose="020B0604020202020204" pitchFamily="34" charset="0"/>
                  <a:buChar char="»"/>
                </a:pPr>
                <a14:m>
                  <m:oMath xmlns:m="http://schemas.openxmlformats.org/officeDocument/2006/math">
                    <m:r>
                      <m:rPr>
                        <m:sty m:val="p"/>
                      </m:rPr>
                      <a:rPr lang="en-AU" sz="2200">
                        <a:latin typeface="Cambria Math" panose="02040503050406030204" pitchFamily="18" charset="0"/>
                      </a:rPr>
                      <m:t>standard</m:t>
                    </m:r>
                    <m:r>
                      <a:rPr lang="en-AU" sz="2200">
                        <a:latin typeface="Cambria Math" panose="02040503050406030204" pitchFamily="18" charset="0"/>
                      </a:rPr>
                      <m:t> </m:t>
                    </m:r>
                    <m:r>
                      <m:rPr>
                        <m:sty m:val="p"/>
                      </m:rPr>
                      <a:rPr lang="en-AU" sz="2200">
                        <a:latin typeface="Cambria Math" panose="02040503050406030204" pitchFamily="18" charset="0"/>
                      </a:rPr>
                      <m:t>deviation</m:t>
                    </m:r>
                    <m:r>
                      <a:rPr lang="en-AU" sz="2200">
                        <a:latin typeface="Cambria Math"/>
                      </a:rPr>
                      <m:t>=</m:t>
                    </m:r>
                  </m:oMath>
                </a14:m>
                <a:r>
                  <a:rPr lang="en-AU" sz="2200" dirty="0">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rad>
                      <m:radPr>
                        <m:degHide m:val="on"/>
                        <m:ctrlPr>
                          <a:rPr lang="en-AU" sz="2200" i="1" dirty="0">
                            <a:latin typeface="Cambria Math" panose="02040503050406030204" pitchFamily="18" charset="0"/>
                          </a:rPr>
                        </m:ctrlPr>
                      </m:radPr>
                      <m:deg/>
                      <m:e>
                        <m:r>
                          <m:rPr>
                            <m:sty m:val="p"/>
                          </m:rPr>
                          <a:rPr lang="en-AU" sz="2200" dirty="0">
                            <a:latin typeface="Cambria Math" panose="02040503050406030204" pitchFamily="18" charset="0"/>
                          </a:rPr>
                          <m:t>variance</m:t>
                        </m:r>
                      </m:e>
                    </m:rad>
                  </m:oMath>
                </a14:m>
                <a:endParaRPr lang="en-US" altLang="en-US" sz="2200" dirty="0">
                  <a:latin typeface="Open Sans" panose="020B0606030504020204" pitchFamily="34" charset="0"/>
                  <a:ea typeface="Open Sans" panose="020B0606030504020204" pitchFamily="34" charset="0"/>
                  <a:cs typeface="Open Sans" panose="020B0606030504020204" pitchFamily="34" charset="0"/>
                </a:endParaRPr>
              </a:p>
              <a:p>
                <a:pPr marL="1076325" lvl="2" indent="0" fontAlgn="auto">
                  <a:lnSpc>
                    <a:spcPct val="90000"/>
                  </a:lnSpc>
                  <a:spcAft>
                    <a:spcPts val="0"/>
                  </a:spcAft>
                  <a:buNone/>
                </a:pPr>
                <a:r>
                  <a:rPr lang="en-US" altLang="en-US" sz="2200" dirty="0">
                    <a:solidFill>
                      <a:srgbClr val="FF0000"/>
                    </a:solidFill>
                  </a:rPr>
                  <a:t>Average distance from the mean</a:t>
                </a:r>
                <a:endParaRPr lang="en-US" altLang="en-US" sz="2700" dirty="0">
                  <a:solidFill>
                    <a:srgbClr val="FF0000"/>
                  </a:solidFill>
                </a:endParaRPr>
              </a:p>
              <a:p>
                <a:pPr marL="42863" indent="0" fontAlgn="auto">
                  <a:lnSpc>
                    <a:spcPct val="90000"/>
                  </a:lnSpc>
                  <a:spcAft>
                    <a:spcPts val="0"/>
                  </a:spcAft>
                  <a:buFont typeface="Arial"/>
                  <a:buNone/>
                </a:pPr>
                <a:endParaRPr lang="en-US" altLang="en-US" sz="3300" dirty="0"/>
              </a:p>
            </p:txBody>
          </p:sp>
        </mc:Choice>
        <mc:Fallback xmlns="">
          <p:sp>
            <p:nvSpPr>
              <p:cNvPr id="5" name="Content Placeholder 2">
                <a:extLst>
                  <a:ext uri="{FF2B5EF4-FFF2-40B4-BE49-F238E27FC236}">
                    <a16:creationId xmlns:a16="http://schemas.microsoft.com/office/drawing/2014/main" id="{054DE6D1-BA9A-E848-AEC2-FE7164EB58AA}"/>
                  </a:ext>
                </a:extLst>
              </p:cNvPr>
              <p:cNvSpPr txBox="1">
                <a:spLocks noRot="1" noChangeAspect="1" noMove="1" noResize="1" noEditPoints="1" noAdjustHandles="1" noChangeArrowheads="1" noChangeShapeType="1" noTextEdit="1"/>
              </p:cNvSpPr>
              <p:nvPr/>
            </p:nvSpPr>
            <p:spPr>
              <a:xfrm>
                <a:off x="252000" y="4152776"/>
                <a:ext cx="8640000" cy="1299957"/>
              </a:xfrm>
              <a:prstGeom prst="rect">
                <a:avLst/>
              </a:prstGeom>
              <a:blipFill>
                <a:blip r:embed="rId3"/>
                <a:stretch>
                  <a:fillRect l="-294" t="-5825"/>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D088D1CB-4FEB-D642-A852-0A153E76DE9E}"/>
              </a:ext>
            </a:extLst>
          </p:cNvPr>
          <p:cNvSpPr txBox="1">
            <a:spLocks/>
          </p:cNvSpPr>
          <p:nvPr/>
        </p:nvSpPr>
        <p:spPr>
          <a:xfrm>
            <a:off x="278260" y="2300506"/>
            <a:ext cx="8640000" cy="1551927"/>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rgbClr val="000000"/>
                </a:solidFill>
                <a:latin typeface="Open Sans"/>
                <a:ea typeface="+mn-ea"/>
                <a:cs typeface="Open Sans"/>
              </a:defRPr>
            </a:lvl1pPr>
            <a:lvl2pPr marL="742950" indent="-285750" algn="l" defTabSz="457200" rtl="0" eaLnBrk="1" latinLnBrk="0" hangingPunct="1">
              <a:spcBef>
                <a:spcPct val="20000"/>
              </a:spcBef>
              <a:buFont typeface="Arial"/>
              <a:buChar char="–"/>
              <a:defRPr sz="2800" kern="1200">
                <a:solidFill>
                  <a:srgbClr val="000000"/>
                </a:solidFill>
                <a:latin typeface="Open Sans"/>
                <a:ea typeface="+mn-ea"/>
                <a:cs typeface="Open Sans"/>
              </a:defRPr>
            </a:lvl2pPr>
            <a:lvl3pPr marL="1143000" indent="-228600" algn="l" defTabSz="457200" rtl="0" eaLnBrk="1" latinLnBrk="0" hangingPunct="1">
              <a:spcBef>
                <a:spcPct val="20000"/>
              </a:spcBef>
              <a:buFont typeface="Arial"/>
              <a:buChar char="•"/>
              <a:defRPr sz="2400" kern="1200">
                <a:solidFill>
                  <a:srgbClr val="000000"/>
                </a:solidFill>
                <a:latin typeface="Open Sans"/>
                <a:ea typeface="+mn-ea"/>
                <a:cs typeface="Open Sans"/>
              </a:defRPr>
            </a:lvl3pPr>
            <a:lvl4pPr marL="1600200" indent="-228600" algn="l" defTabSz="457200" rtl="0" eaLnBrk="1" latinLnBrk="0" hangingPunct="1">
              <a:spcBef>
                <a:spcPct val="20000"/>
              </a:spcBef>
              <a:buFont typeface="Arial"/>
              <a:buChar char="–"/>
              <a:defRPr sz="2000" kern="1200">
                <a:solidFill>
                  <a:srgbClr val="000000"/>
                </a:solidFill>
                <a:latin typeface="Open Sans"/>
                <a:ea typeface="+mn-ea"/>
                <a:cs typeface="Open Sans"/>
              </a:defRPr>
            </a:lvl4pPr>
            <a:lvl5pPr marL="2057400" indent="-228600" algn="l" defTabSz="457200" rtl="0" eaLnBrk="1" latinLnBrk="0" hangingPunct="1">
              <a:spcBef>
                <a:spcPct val="20000"/>
              </a:spcBef>
              <a:buFont typeface="Arial"/>
              <a:buChar char="»"/>
              <a:defRPr sz="2000" kern="1200">
                <a:solidFill>
                  <a:srgbClr val="000000"/>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2863" indent="0" fontAlgn="auto">
              <a:lnSpc>
                <a:spcPct val="90000"/>
              </a:lnSpc>
              <a:spcAft>
                <a:spcPts val="0"/>
              </a:spcAft>
              <a:buFont typeface="Arial"/>
              <a:buNone/>
            </a:pPr>
            <a:r>
              <a:rPr lang="en-US" altLang="en-US" sz="2200" b="1" dirty="0"/>
              <a:t>Variance  = </a:t>
            </a:r>
            <a:r>
              <a:rPr lang="en-US" altLang="en-US" sz="2200" dirty="0">
                <a:solidFill>
                  <a:schemeClr val="tx1"/>
                </a:solidFill>
              </a:rPr>
              <a:t>mean of </a:t>
            </a:r>
            <a:r>
              <a:rPr lang="en-US" altLang="en-US" sz="2200" i="1" dirty="0">
                <a:solidFill>
                  <a:schemeClr val="tx1"/>
                </a:solidFill>
              </a:rPr>
              <a:t>squared</a:t>
            </a:r>
            <a:r>
              <a:rPr lang="en-US" altLang="en-US" sz="2200" dirty="0">
                <a:solidFill>
                  <a:schemeClr val="tx1"/>
                </a:solidFill>
              </a:rPr>
              <a:t> deviations</a:t>
            </a:r>
          </a:p>
          <a:p>
            <a:pPr marL="1071563" lvl="2" indent="-428625" fontAlgn="auto">
              <a:lnSpc>
                <a:spcPct val="90000"/>
              </a:lnSpc>
              <a:spcAft>
                <a:spcPts val="0"/>
              </a:spcAft>
              <a:buFont typeface="Arial" panose="020B0604020202020204" pitchFamily="34" charset="0"/>
              <a:buChar char="»"/>
            </a:pPr>
            <a:r>
              <a:rPr lang="en-US" altLang="en-US" sz="2200" dirty="0"/>
              <a:t>Just adding the deviation scores adds to zero</a:t>
            </a:r>
          </a:p>
          <a:p>
            <a:pPr marL="1071563" lvl="2" indent="-428625" fontAlgn="auto">
              <a:lnSpc>
                <a:spcPct val="90000"/>
              </a:lnSpc>
              <a:spcAft>
                <a:spcPts val="0"/>
              </a:spcAft>
              <a:buFont typeface="Arial" panose="020B0604020202020204" pitchFamily="34" charset="0"/>
              <a:buChar char="»"/>
            </a:pPr>
            <a:r>
              <a:rPr lang="en-US" altLang="en-US" sz="2200" dirty="0"/>
              <a:t>Average of </a:t>
            </a:r>
            <a:r>
              <a:rPr lang="en-US" altLang="en-US" sz="2200" i="1" dirty="0"/>
              <a:t>squared</a:t>
            </a:r>
            <a:r>
              <a:rPr lang="en-US" altLang="en-US" sz="2200" dirty="0"/>
              <a:t> distance from the mean</a:t>
            </a:r>
          </a:p>
          <a:p>
            <a:pPr marL="1071563" lvl="2" indent="-428625" fontAlgn="auto">
              <a:lnSpc>
                <a:spcPct val="90000"/>
              </a:lnSpc>
              <a:spcAft>
                <a:spcPts val="0"/>
              </a:spcAft>
              <a:buFont typeface="Arial" panose="020B0604020202020204" pitchFamily="34" charset="0"/>
              <a:buChar char="»"/>
            </a:pPr>
            <a:r>
              <a:rPr lang="en-US" altLang="en-US" sz="2200" dirty="0">
                <a:solidFill>
                  <a:srgbClr val="FF0000"/>
                </a:solidFill>
              </a:rPr>
              <a:t>Definitional</a:t>
            </a:r>
            <a:r>
              <a:rPr lang="en-US" altLang="en-US" sz="2200" dirty="0"/>
              <a:t> calculation / </a:t>
            </a:r>
            <a:r>
              <a:rPr lang="en-US" altLang="en-US" sz="2200" dirty="0">
                <a:solidFill>
                  <a:srgbClr val="FF0000"/>
                </a:solidFill>
              </a:rPr>
              <a:t>Computational</a:t>
            </a:r>
            <a:r>
              <a:rPr lang="en-US" altLang="en-US" sz="2200" dirty="0"/>
              <a:t> calculation</a:t>
            </a:r>
          </a:p>
          <a:p>
            <a:pPr marL="42863" indent="0" fontAlgn="auto">
              <a:lnSpc>
                <a:spcPct val="90000"/>
              </a:lnSpc>
              <a:spcAft>
                <a:spcPts val="0"/>
              </a:spcAft>
              <a:buFont typeface="Arial"/>
              <a:buNone/>
            </a:pPr>
            <a:endParaRPr lang="en-US" altLang="en-US" sz="3300" dirty="0"/>
          </a:p>
        </p:txBody>
      </p:sp>
    </p:spTree>
    <p:extLst>
      <p:ext uri="{BB962C8B-B14F-4D97-AF65-F5344CB8AC3E}">
        <p14:creationId xmlns:p14="http://schemas.microsoft.com/office/powerpoint/2010/main" val="275771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828781"/>
            <a:ext cx="8253804" cy="1347395"/>
          </a:xfrm>
          <a:solidFill>
            <a:schemeClr val="bg1"/>
          </a:solidFill>
        </p:spPr>
        <p:txBody>
          <a:bodyPr>
            <a:normAutofit fontScale="85000" lnSpcReduction="10000"/>
          </a:bodyPr>
          <a:lstStyle/>
          <a:p>
            <a:pPr marL="42863" indent="0">
              <a:lnSpc>
                <a:spcPct val="90000"/>
              </a:lnSpc>
              <a:buNone/>
            </a:pPr>
            <a:endParaRPr lang="en-US" altLang="en-US" sz="900" dirty="0"/>
          </a:p>
          <a:p>
            <a:pPr marL="42863" indent="0">
              <a:lnSpc>
                <a:spcPct val="90000"/>
              </a:lnSpc>
              <a:buNone/>
            </a:pPr>
            <a:r>
              <a:rPr lang="en-US" altLang="en-US" sz="2250" b="1" dirty="0"/>
              <a:t>Deviation  = </a:t>
            </a:r>
            <a:r>
              <a:rPr lang="en-US" altLang="en-US" sz="2250" dirty="0"/>
              <a:t>distance from the mean</a:t>
            </a:r>
          </a:p>
          <a:p>
            <a:pPr marL="42863" indent="0">
              <a:lnSpc>
                <a:spcPct val="90000"/>
              </a:lnSpc>
              <a:buNone/>
            </a:pPr>
            <a:endParaRPr lang="en-US" altLang="en-US" sz="900" dirty="0"/>
          </a:p>
          <a:p>
            <a:pPr marL="1071563" lvl="2" indent="-428625">
              <a:lnSpc>
                <a:spcPct val="90000"/>
              </a:lnSpc>
              <a:buFont typeface="Arial" panose="020B0604020202020204" pitchFamily="34" charset="0"/>
              <a:buChar char="»"/>
            </a:pPr>
            <a:r>
              <a:rPr lang="en-US" altLang="en-US" dirty="0"/>
              <a:t>Deviation = </a:t>
            </a:r>
            <a:r>
              <a:rPr lang="en-US" altLang="en-US" i="1" dirty="0"/>
              <a:t>X - µ </a:t>
            </a:r>
            <a:r>
              <a:rPr lang="en-US" altLang="en-US" dirty="0"/>
              <a:t>[Value of interest minus population mean]</a:t>
            </a:r>
          </a:p>
          <a:p>
            <a:pPr marL="1414463" lvl="3" indent="-428625">
              <a:lnSpc>
                <a:spcPct val="90000"/>
              </a:lnSpc>
              <a:buFont typeface="Arial" panose="020B0604020202020204" pitchFamily="34" charset="0"/>
              <a:buChar char="»"/>
            </a:pPr>
            <a:r>
              <a:rPr lang="en-US" altLang="en-US" dirty="0"/>
              <a:t>Values: </a:t>
            </a:r>
            <a:r>
              <a:rPr lang="en-US" altLang="en-US" b="1" dirty="0"/>
              <a:t>2, 1, 9, 4</a:t>
            </a:r>
            <a:endParaRPr lang="en-US" altLang="en-US" sz="2400" b="1" dirty="0"/>
          </a:p>
          <a:p>
            <a:pPr marL="42863" indent="0">
              <a:lnSpc>
                <a:spcPct val="90000"/>
              </a:lnSpc>
              <a:buNone/>
            </a:pPr>
            <a:endParaRPr lang="en-US" altLang="en-US" sz="3300" dirty="0"/>
          </a:p>
        </p:txBody>
      </p:sp>
      <p:sp>
        <p:nvSpPr>
          <p:cNvPr id="4" name="Title 1"/>
          <p:cNvSpPr txBox="1">
            <a:spLocks/>
          </p:cNvSpPr>
          <p:nvPr/>
        </p:nvSpPr>
        <p:spPr>
          <a:xfrm>
            <a:off x="0" y="0"/>
            <a:ext cx="9144000" cy="58357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400" b="0" kern="1200">
                <a:solidFill>
                  <a:schemeClr val="tx1"/>
                </a:solidFill>
                <a:latin typeface="Open Sans"/>
                <a:ea typeface="+mj-ea"/>
                <a:cs typeface="Open Sans"/>
              </a:defRPr>
            </a:lvl1pPr>
          </a:lstStyle>
          <a:p>
            <a:pPr algn="ctr"/>
            <a:r>
              <a:rPr lang="en-AU" sz="2400" dirty="0">
                <a:solidFill>
                  <a:srgbClr val="000000"/>
                </a:solidFill>
                <a:effectLst>
                  <a:outerShdw blurRad="38100" dist="38100" dir="2700000" algn="tl">
                    <a:srgbClr val="000000">
                      <a:alpha val="43137"/>
                    </a:srgbClr>
                  </a:outerShdw>
                </a:effectLst>
              </a:rPr>
              <a:t>Calculating Deviation score for populations</a:t>
            </a:r>
          </a:p>
        </p:txBody>
      </p:sp>
      <p:sp>
        <p:nvSpPr>
          <p:cNvPr id="5" name="TextBox 4"/>
          <p:cNvSpPr txBox="1"/>
          <p:nvPr/>
        </p:nvSpPr>
        <p:spPr>
          <a:xfrm>
            <a:off x="5004048" y="3025172"/>
            <a:ext cx="2853204" cy="830997"/>
          </a:xfrm>
          <a:prstGeom prst="rect">
            <a:avLst/>
          </a:prstGeom>
          <a:solidFill>
            <a:schemeClr val="bg1"/>
          </a:solidFill>
        </p:spPr>
        <p:txBody>
          <a:bodyPr wrap="square" rtlCol="0">
            <a:spAutoFit/>
          </a:bodyPr>
          <a:lstStyle/>
          <a:p>
            <a:pPr algn="ctr"/>
            <a:r>
              <a:rPr lang="en-AU" sz="2400" b="1" dirty="0">
                <a:solidFill>
                  <a:schemeClr val="tx2"/>
                </a:solidFill>
              </a:rPr>
              <a:t>Total	</a:t>
            </a:r>
            <a:r>
              <a:rPr lang="en-AU" sz="2400" b="1" dirty="0">
                <a:solidFill>
                  <a:schemeClr val="tx2"/>
                </a:solidFill>
                <a:latin typeface="Times New Roman" panose="02020603050405020304" pitchFamily="18" charset="0"/>
                <a:cs typeface="Times New Roman" panose="02020603050405020304" pitchFamily="18" charset="0"/>
              </a:rPr>
              <a:t>= 16   N = 4</a:t>
            </a:r>
            <a:br>
              <a:rPr lang="en-AU" sz="2400" b="1" dirty="0">
                <a:solidFill>
                  <a:schemeClr val="tx2"/>
                </a:solidFill>
                <a:latin typeface="Times New Roman" panose="02020603050405020304" pitchFamily="18" charset="0"/>
                <a:cs typeface="Times New Roman" panose="02020603050405020304" pitchFamily="18" charset="0"/>
              </a:rPr>
            </a:br>
            <a:r>
              <a:rPr lang="en-US" altLang="en-US" sz="2400" i="1" dirty="0"/>
              <a:t>µ = 4</a:t>
            </a:r>
            <a:endParaRPr lang="en-AU" sz="2400" b="1" dirty="0">
              <a:solidFill>
                <a:schemeClr val="tx2"/>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68451612"/>
              </p:ext>
            </p:extLst>
          </p:nvPr>
        </p:nvGraphicFramePr>
        <p:xfrm>
          <a:off x="586480" y="2627984"/>
          <a:ext cx="3930441" cy="2261426"/>
        </p:xfrm>
        <a:graphic>
          <a:graphicData uri="http://schemas.openxmlformats.org/drawingml/2006/table">
            <a:tbl>
              <a:tblPr firstRow="1" firstCol="1" bandRow="1"/>
              <a:tblGrid>
                <a:gridCol w="1008112">
                  <a:extLst>
                    <a:ext uri="{9D8B030D-6E8A-4147-A177-3AD203B41FA5}">
                      <a16:colId xmlns:a16="http://schemas.microsoft.com/office/drawing/2014/main" val="4082921566"/>
                    </a:ext>
                  </a:extLst>
                </a:gridCol>
                <a:gridCol w="1338153">
                  <a:extLst>
                    <a:ext uri="{9D8B030D-6E8A-4147-A177-3AD203B41FA5}">
                      <a16:colId xmlns:a16="http://schemas.microsoft.com/office/drawing/2014/main" val="3121846836"/>
                    </a:ext>
                  </a:extLst>
                </a:gridCol>
                <a:gridCol w="1584176">
                  <a:extLst>
                    <a:ext uri="{9D8B030D-6E8A-4147-A177-3AD203B41FA5}">
                      <a16:colId xmlns:a16="http://schemas.microsoft.com/office/drawing/2014/main" val="3686767371"/>
                    </a:ext>
                  </a:extLst>
                </a:gridCol>
              </a:tblGrid>
              <a:tr h="551418">
                <a:tc>
                  <a:txBody>
                    <a:bodyPr/>
                    <a:lstStyle/>
                    <a:p>
                      <a:pPr algn="ctr">
                        <a:lnSpc>
                          <a:spcPct val="107000"/>
                        </a:lnSpc>
                        <a:spcAft>
                          <a:spcPts val="0"/>
                        </a:spcAft>
                      </a:pPr>
                      <a:r>
                        <a:rPr lang="en-AU" sz="2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Scores [</a:t>
                      </a:r>
                      <a:r>
                        <a:rPr lang="en-AU" sz="24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r>
                        <a:rPr lang="en-AU" sz="2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AU" sz="2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Deviation</a:t>
                      </a:r>
                      <a:br>
                        <a:rPr lang="en-AU" sz="2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AU" sz="24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 - µ</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AU" sz="2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Deviation Score</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695606"/>
                  </a:ext>
                </a:extLst>
              </a:tr>
              <a:tr h="324519">
                <a:tc>
                  <a:txBody>
                    <a:bodyPr/>
                    <a:lstStyle/>
                    <a:p>
                      <a:pPr algn="ctr">
                        <a:lnSpc>
                          <a:spcPct val="107000"/>
                        </a:lnSpc>
                        <a:spcAft>
                          <a:spcPts val="0"/>
                        </a:spcAft>
                      </a:pPr>
                      <a:r>
                        <a:rPr lang="en-AU"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903855181"/>
                  </a:ext>
                </a:extLst>
              </a:tr>
              <a:tr h="324519">
                <a:tc>
                  <a:txBody>
                    <a:bodyPr/>
                    <a:lstStyle/>
                    <a:p>
                      <a:pPr algn="ctr">
                        <a:lnSpc>
                          <a:spcPct val="107000"/>
                        </a:lnSpc>
                        <a:spcAft>
                          <a:spcPts val="0"/>
                        </a:spcAft>
                      </a:pPr>
                      <a:r>
                        <a:rPr lang="en-AU"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661045482"/>
                  </a:ext>
                </a:extLst>
              </a:tr>
              <a:tr h="324519">
                <a:tc>
                  <a:txBody>
                    <a:bodyPr/>
                    <a:lstStyle/>
                    <a:p>
                      <a:pPr algn="ctr">
                        <a:lnSpc>
                          <a:spcPct val="107000"/>
                        </a:lnSpc>
                        <a:spcAft>
                          <a:spcPts val="0"/>
                        </a:spcAft>
                      </a:pPr>
                      <a:r>
                        <a:rPr lang="en-AU"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908705552"/>
                  </a:ext>
                </a:extLst>
              </a:tr>
              <a:tr h="324519">
                <a:tc>
                  <a:txBody>
                    <a:bodyPr/>
                    <a:lstStyle/>
                    <a:p>
                      <a:pPr algn="ctr">
                        <a:lnSpc>
                          <a:spcPct val="107000"/>
                        </a:lnSpc>
                        <a:spcAft>
                          <a:spcPts val="0"/>
                        </a:spcAft>
                      </a:pPr>
                      <a:r>
                        <a:rPr lang="en-AU"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51280426"/>
                  </a:ext>
                </a:extLst>
              </a:tr>
            </a:tbl>
          </a:graphicData>
        </a:graphic>
      </p:graphicFrame>
      <p:sp>
        <p:nvSpPr>
          <p:cNvPr id="13" name="TextBox 12"/>
          <p:cNvSpPr txBox="1"/>
          <p:nvPr/>
        </p:nvSpPr>
        <p:spPr>
          <a:xfrm>
            <a:off x="4712522" y="4031687"/>
            <a:ext cx="3930441" cy="923330"/>
          </a:xfrm>
          <a:prstGeom prst="rect">
            <a:avLst/>
          </a:prstGeom>
          <a:solidFill>
            <a:schemeClr val="bg1"/>
          </a:solidFill>
        </p:spPr>
        <p:txBody>
          <a:bodyPr wrap="square" rtlCol="0">
            <a:spAutoFit/>
          </a:bodyPr>
          <a:lstStyle/>
          <a:p>
            <a:r>
              <a:rPr lang="en-AU" dirty="0">
                <a:solidFill>
                  <a:schemeClr val="tx2"/>
                </a:solidFill>
              </a:rPr>
              <a:t>Deviation scores </a:t>
            </a:r>
            <a:r>
              <a:rPr lang="en-AU" i="1" dirty="0">
                <a:solidFill>
                  <a:schemeClr val="tx2"/>
                </a:solidFill>
              </a:rPr>
              <a:t>should</a:t>
            </a:r>
            <a:r>
              <a:rPr lang="en-AU" dirty="0">
                <a:solidFill>
                  <a:schemeClr val="tx2"/>
                </a:solidFill>
              </a:rPr>
              <a:t> add to zero, but this does not give us a measure of the variation, so …</a:t>
            </a:r>
          </a:p>
        </p:txBody>
      </p:sp>
      <p:graphicFrame>
        <p:nvGraphicFramePr>
          <p:cNvPr id="7" name="Table 6">
            <a:extLst>
              <a:ext uri="{FF2B5EF4-FFF2-40B4-BE49-F238E27FC236}">
                <a16:creationId xmlns:a16="http://schemas.microsoft.com/office/drawing/2014/main" id="{876F9E05-9E2B-9D49-B381-A09620056D96}"/>
              </a:ext>
            </a:extLst>
          </p:cNvPr>
          <p:cNvGraphicFramePr>
            <a:graphicFrameLocks noGrp="1"/>
          </p:cNvGraphicFramePr>
          <p:nvPr>
            <p:extLst>
              <p:ext uri="{D42A27DB-BD31-4B8C-83A1-F6EECF244321}">
                <p14:modId xmlns:p14="http://schemas.microsoft.com/office/powerpoint/2010/main" val="3494610492"/>
              </p:ext>
            </p:extLst>
          </p:nvPr>
        </p:nvGraphicFramePr>
        <p:xfrm>
          <a:off x="586480" y="2627983"/>
          <a:ext cx="3930441" cy="2261426"/>
        </p:xfrm>
        <a:graphic>
          <a:graphicData uri="http://schemas.openxmlformats.org/drawingml/2006/table">
            <a:tbl>
              <a:tblPr firstRow="1" firstCol="1" bandRow="1"/>
              <a:tblGrid>
                <a:gridCol w="1008112">
                  <a:extLst>
                    <a:ext uri="{9D8B030D-6E8A-4147-A177-3AD203B41FA5}">
                      <a16:colId xmlns:a16="http://schemas.microsoft.com/office/drawing/2014/main" val="4082921566"/>
                    </a:ext>
                  </a:extLst>
                </a:gridCol>
                <a:gridCol w="1338153">
                  <a:extLst>
                    <a:ext uri="{9D8B030D-6E8A-4147-A177-3AD203B41FA5}">
                      <a16:colId xmlns:a16="http://schemas.microsoft.com/office/drawing/2014/main" val="3121846836"/>
                    </a:ext>
                  </a:extLst>
                </a:gridCol>
                <a:gridCol w="1584176">
                  <a:extLst>
                    <a:ext uri="{9D8B030D-6E8A-4147-A177-3AD203B41FA5}">
                      <a16:colId xmlns:a16="http://schemas.microsoft.com/office/drawing/2014/main" val="3686767371"/>
                    </a:ext>
                  </a:extLst>
                </a:gridCol>
              </a:tblGrid>
              <a:tr h="551418">
                <a:tc>
                  <a:txBody>
                    <a:bodyPr/>
                    <a:lstStyle/>
                    <a:p>
                      <a:pPr algn="ctr">
                        <a:lnSpc>
                          <a:spcPct val="107000"/>
                        </a:lnSpc>
                        <a:spcAft>
                          <a:spcPts val="0"/>
                        </a:spcAft>
                      </a:pPr>
                      <a:r>
                        <a:rPr lang="en-AU" sz="2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Scores [</a:t>
                      </a:r>
                      <a:r>
                        <a:rPr lang="en-AU" sz="24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r>
                        <a:rPr lang="en-AU" sz="2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AU" sz="2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Deviation</a:t>
                      </a:r>
                      <a:br>
                        <a:rPr lang="en-AU" sz="2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AU" sz="24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 - µ</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AU" sz="2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Deviation Score</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695606"/>
                  </a:ext>
                </a:extLst>
              </a:tr>
              <a:tr h="324519">
                <a:tc>
                  <a:txBody>
                    <a:bodyPr/>
                    <a:lstStyle/>
                    <a:p>
                      <a:pPr algn="ctr">
                        <a:lnSpc>
                          <a:spcPct val="107000"/>
                        </a:lnSpc>
                        <a:spcAft>
                          <a:spcPts val="0"/>
                        </a:spcAft>
                      </a:pPr>
                      <a:r>
                        <a:rPr lang="en-AU"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2 - 4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903855181"/>
                  </a:ext>
                </a:extLst>
              </a:tr>
              <a:tr h="324519">
                <a:tc>
                  <a:txBody>
                    <a:bodyPr/>
                    <a:lstStyle/>
                    <a:p>
                      <a:pPr algn="ctr">
                        <a:lnSpc>
                          <a:spcPct val="107000"/>
                        </a:lnSpc>
                        <a:spcAft>
                          <a:spcPts val="0"/>
                        </a:spcAft>
                      </a:pPr>
                      <a:r>
                        <a:rPr lang="en-AU"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1 - 4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661045482"/>
                  </a:ext>
                </a:extLst>
              </a:tr>
              <a:tr h="324519">
                <a:tc>
                  <a:txBody>
                    <a:bodyPr/>
                    <a:lstStyle/>
                    <a:p>
                      <a:pPr algn="ctr">
                        <a:lnSpc>
                          <a:spcPct val="107000"/>
                        </a:lnSpc>
                        <a:spcAft>
                          <a:spcPts val="0"/>
                        </a:spcAft>
                      </a:pPr>
                      <a:r>
                        <a:rPr lang="en-AU"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9 - 4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908705552"/>
                  </a:ext>
                </a:extLst>
              </a:tr>
              <a:tr h="324519">
                <a:tc>
                  <a:txBody>
                    <a:bodyPr/>
                    <a:lstStyle/>
                    <a:p>
                      <a:pPr algn="ctr">
                        <a:lnSpc>
                          <a:spcPct val="107000"/>
                        </a:lnSpc>
                        <a:spcAft>
                          <a:spcPts val="0"/>
                        </a:spcAft>
                      </a:pPr>
                      <a:r>
                        <a:rPr lang="en-AU"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4 - 4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51280426"/>
                  </a:ext>
                </a:extLst>
              </a:tr>
            </a:tbl>
          </a:graphicData>
        </a:graphic>
      </p:graphicFrame>
      <p:graphicFrame>
        <p:nvGraphicFramePr>
          <p:cNvPr id="8" name="Table 7">
            <a:extLst>
              <a:ext uri="{FF2B5EF4-FFF2-40B4-BE49-F238E27FC236}">
                <a16:creationId xmlns:a16="http://schemas.microsoft.com/office/drawing/2014/main" id="{79BDAD51-03F0-5348-ACEE-2E2BEA402C74}"/>
              </a:ext>
            </a:extLst>
          </p:cNvPr>
          <p:cNvGraphicFramePr>
            <a:graphicFrameLocks noGrp="1"/>
          </p:cNvGraphicFramePr>
          <p:nvPr>
            <p:extLst>
              <p:ext uri="{D42A27DB-BD31-4B8C-83A1-F6EECF244321}">
                <p14:modId xmlns:p14="http://schemas.microsoft.com/office/powerpoint/2010/main" val="709455570"/>
              </p:ext>
            </p:extLst>
          </p:nvPr>
        </p:nvGraphicFramePr>
        <p:xfrm>
          <a:off x="586479" y="2627982"/>
          <a:ext cx="3930441" cy="2261426"/>
        </p:xfrm>
        <a:graphic>
          <a:graphicData uri="http://schemas.openxmlformats.org/drawingml/2006/table">
            <a:tbl>
              <a:tblPr firstRow="1" firstCol="1" bandRow="1"/>
              <a:tblGrid>
                <a:gridCol w="1008112">
                  <a:extLst>
                    <a:ext uri="{9D8B030D-6E8A-4147-A177-3AD203B41FA5}">
                      <a16:colId xmlns:a16="http://schemas.microsoft.com/office/drawing/2014/main" val="4082921566"/>
                    </a:ext>
                  </a:extLst>
                </a:gridCol>
                <a:gridCol w="1338153">
                  <a:extLst>
                    <a:ext uri="{9D8B030D-6E8A-4147-A177-3AD203B41FA5}">
                      <a16:colId xmlns:a16="http://schemas.microsoft.com/office/drawing/2014/main" val="3121846836"/>
                    </a:ext>
                  </a:extLst>
                </a:gridCol>
                <a:gridCol w="1584176">
                  <a:extLst>
                    <a:ext uri="{9D8B030D-6E8A-4147-A177-3AD203B41FA5}">
                      <a16:colId xmlns:a16="http://schemas.microsoft.com/office/drawing/2014/main" val="3686767371"/>
                    </a:ext>
                  </a:extLst>
                </a:gridCol>
              </a:tblGrid>
              <a:tr h="551418">
                <a:tc>
                  <a:txBody>
                    <a:bodyPr/>
                    <a:lstStyle/>
                    <a:p>
                      <a:pPr algn="ctr">
                        <a:lnSpc>
                          <a:spcPct val="107000"/>
                        </a:lnSpc>
                        <a:spcAft>
                          <a:spcPts val="0"/>
                        </a:spcAft>
                      </a:pPr>
                      <a:r>
                        <a:rPr lang="en-AU" sz="2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Scores [</a:t>
                      </a:r>
                      <a:r>
                        <a:rPr lang="en-AU" sz="24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r>
                        <a:rPr lang="en-AU" sz="2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AU" sz="2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Deviation</a:t>
                      </a:r>
                      <a:br>
                        <a:rPr lang="en-AU" sz="2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AU" sz="24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 - µ</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AU" sz="2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Deviation Score</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695606"/>
                  </a:ext>
                </a:extLst>
              </a:tr>
              <a:tr h="324519">
                <a:tc>
                  <a:txBody>
                    <a:bodyPr/>
                    <a:lstStyle/>
                    <a:p>
                      <a:pPr algn="ctr">
                        <a:lnSpc>
                          <a:spcPct val="107000"/>
                        </a:lnSpc>
                        <a:spcAft>
                          <a:spcPts val="0"/>
                        </a:spcAft>
                      </a:pPr>
                      <a:r>
                        <a:rPr lang="en-AU"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2 - 4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-2.00</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903855181"/>
                  </a:ext>
                </a:extLst>
              </a:tr>
              <a:tr h="324519">
                <a:tc>
                  <a:txBody>
                    <a:bodyPr/>
                    <a:lstStyle/>
                    <a:p>
                      <a:pPr algn="ctr">
                        <a:lnSpc>
                          <a:spcPct val="107000"/>
                        </a:lnSpc>
                        <a:spcAft>
                          <a:spcPts val="0"/>
                        </a:spcAft>
                      </a:pPr>
                      <a:r>
                        <a:rPr lang="en-AU"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1 - 4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-3.00</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661045482"/>
                  </a:ext>
                </a:extLst>
              </a:tr>
              <a:tr h="324519">
                <a:tc>
                  <a:txBody>
                    <a:bodyPr/>
                    <a:lstStyle/>
                    <a:p>
                      <a:pPr algn="ctr">
                        <a:lnSpc>
                          <a:spcPct val="107000"/>
                        </a:lnSpc>
                        <a:spcAft>
                          <a:spcPts val="0"/>
                        </a:spcAft>
                      </a:pPr>
                      <a:r>
                        <a:rPr lang="en-AU"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9 - 4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5.00</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908705552"/>
                  </a:ext>
                </a:extLst>
              </a:tr>
              <a:tr h="324519">
                <a:tc>
                  <a:txBody>
                    <a:bodyPr/>
                    <a:lstStyle/>
                    <a:p>
                      <a:pPr algn="ctr">
                        <a:lnSpc>
                          <a:spcPct val="107000"/>
                        </a:lnSpc>
                        <a:spcAft>
                          <a:spcPts val="0"/>
                        </a:spcAft>
                      </a:pPr>
                      <a:r>
                        <a:rPr lang="en-AU"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4 - 4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7704" marR="4770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51280426"/>
                  </a:ext>
                </a:extLst>
              </a:tr>
            </a:tbl>
          </a:graphicData>
        </a:graphic>
      </p:graphicFrame>
      <p:sp>
        <p:nvSpPr>
          <p:cNvPr id="2" name="Rectangle 1">
            <a:extLst>
              <a:ext uri="{FF2B5EF4-FFF2-40B4-BE49-F238E27FC236}">
                <a16:creationId xmlns:a16="http://schemas.microsoft.com/office/drawing/2014/main" id="{0AFF177D-19F5-C74B-8A5B-4DC839E85AE9}"/>
              </a:ext>
            </a:extLst>
          </p:cNvPr>
          <p:cNvSpPr/>
          <p:nvPr/>
        </p:nvSpPr>
        <p:spPr>
          <a:xfrm>
            <a:off x="586479" y="5232813"/>
            <a:ext cx="7081865" cy="397032"/>
          </a:xfrm>
          <a:prstGeom prst="rect">
            <a:avLst/>
          </a:prstGeom>
          <a:solidFill>
            <a:schemeClr val="bg1"/>
          </a:solidFill>
        </p:spPr>
        <p:txBody>
          <a:bodyPr wrap="square">
            <a:spAutoFit/>
          </a:bodyPr>
          <a:lstStyle/>
          <a:p>
            <a:pPr marL="42863" indent="0">
              <a:lnSpc>
                <a:spcPct val="90000"/>
              </a:lnSpc>
              <a:buNone/>
            </a:pPr>
            <a:r>
              <a:rPr lang="en-US" altLang="en-US" sz="2200" b="1" dirty="0"/>
              <a:t>We will use the Sum of the </a:t>
            </a:r>
            <a:r>
              <a:rPr lang="en-US" altLang="en-US" sz="2200" b="1" dirty="0">
                <a:solidFill>
                  <a:srgbClr val="FF0000"/>
                </a:solidFill>
              </a:rPr>
              <a:t>Squared</a:t>
            </a:r>
            <a:r>
              <a:rPr lang="en-US" altLang="en-US" sz="2200" b="1" dirty="0"/>
              <a:t> Deviations - SS</a:t>
            </a:r>
            <a:endParaRPr lang="en-US" altLang="en-US" sz="2200" dirty="0"/>
          </a:p>
        </p:txBody>
      </p:sp>
    </p:spTree>
    <p:extLst>
      <p:ext uri="{BB962C8B-B14F-4D97-AF65-F5344CB8AC3E}">
        <p14:creationId xmlns:p14="http://schemas.microsoft.com/office/powerpoint/2010/main" val="105849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2000" y="651247"/>
            <a:ext cx="5472128" cy="945071"/>
          </a:xfrm>
          <a:solidFill>
            <a:schemeClr val="bg1"/>
          </a:solidFill>
        </p:spPr>
        <p:txBody>
          <a:bodyPr>
            <a:normAutofit fontScale="92500"/>
          </a:bodyPr>
          <a:lstStyle/>
          <a:p>
            <a:pPr marL="42863" indent="0">
              <a:lnSpc>
                <a:spcPct val="90000"/>
              </a:lnSpc>
              <a:buNone/>
            </a:pPr>
            <a:endParaRPr lang="en-US" altLang="en-US" sz="900" dirty="0"/>
          </a:p>
          <a:p>
            <a:pPr marL="42863" indent="0">
              <a:lnSpc>
                <a:spcPct val="90000"/>
              </a:lnSpc>
              <a:buNone/>
            </a:pPr>
            <a:r>
              <a:rPr lang="en-US" altLang="en-US" sz="2200" b="1" dirty="0"/>
              <a:t>Variance  = </a:t>
            </a:r>
            <a:r>
              <a:rPr lang="en-US" altLang="en-US" sz="2200" dirty="0"/>
              <a:t>mean of </a:t>
            </a:r>
            <a:r>
              <a:rPr lang="en-US" altLang="en-US" sz="2200" i="1" dirty="0"/>
              <a:t>squared</a:t>
            </a:r>
            <a:r>
              <a:rPr lang="en-US" altLang="en-US" sz="2200" dirty="0"/>
              <a:t> deviations </a:t>
            </a:r>
          </a:p>
          <a:p>
            <a:pPr marL="42863" indent="0">
              <a:lnSpc>
                <a:spcPct val="90000"/>
              </a:lnSpc>
              <a:buNone/>
            </a:pPr>
            <a:r>
              <a:rPr lang="en-US" altLang="en-US" sz="2200" i="1" dirty="0"/>
              <a:t>Average</a:t>
            </a:r>
            <a:r>
              <a:rPr lang="en-US" altLang="en-US" sz="2200" dirty="0"/>
              <a:t> of </a:t>
            </a:r>
            <a:r>
              <a:rPr lang="en-US" altLang="en-US" sz="2200" i="1" dirty="0"/>
              <a:t>squared</a:t>
            </a:r>
            <a:r>
              <a:rPr lang="en-US" altLang="en-US" sz="2200" dirty="0"/>
              <a:t> distance from the mean</a:t>
            </a:r>
            <a:endParaRPr lang="en-US" altLang="en-US" sz="2325" dirty="0"/>
          </a:p>
          <a:p>
            <a:pPr marL="42863" indent="0">
              <a:lnSpc>
                <a:spcPct val="90000"/>
              </a:lnSpc>
              <a:buNone/>
            </a:pPr>
            <a:endParaRPr lang="en-US" altLang="en-US" sz="3300" dirty="0"/>
          </a:p>
        </p:txBody>
      </p:sp>
      <p:sp>
        <p:nvSpPr>
          <p:cNvPr id="4" name="Title 1"/>
          <p:cNvSpPr txBox="1">
            <a:spLocks/>
          </p:cNvSpPr>
          <p:nvPr/>
        </p:nvSpPr>
        <p:spPr>
          <a:xfrm>
            <a:off x="0" y="171624"/>
            <a:ext cx="9144000" cy="58357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400" b="0" kern="1200">
                <a:solidFill>
                  <a:schemeClr val="tx1"/>
                </a:solidFill>
                <a:latin typeface="Open Sans"/>
                <a:ea typeface="+mj-ea"/>
                <a:cs typeface="Open Sans"/>
              </a:defRPr>
            </a:lvl1pPr>
          </a:lstStyle>
          <a:p>
            <a:pPr algn="ctr"/>
            <a:r>
              <a:rPr lang="en-AU" sz="2400" dirty="0">
                <a:solidFill>
                  <a:srgbClr val="000000"/>
                </a:solidFill>
                <a:effectLst>
                  <a:outerShdw blurRad="38100" dist="38100" dir="2700000" algn="tl">
                    <a:srgbClr val="000000">
                      <a:alpha val="43137"/>
                    </a:srgbClr>
                  </a:outerShdw>
                </a:effectLst>
              </a:rPr>
              <a:t>Calculating Variance for populations</a:t>
            </a:r>
          </a:p>
        </p:txBody>
      </p:sp>
      <p:sp>
        <p:nvSpPr>
          <p:cNvPr id="2" name="TextBox 1"/>
          <p:cNvSpPr txBox="1"/>
          <p:nvPr/>
        </p:nvSpPr>
        <p:spPr>
          <a:xfrm>
            <a:off x="1235890" y="5907115"/>
            <a:ext cx="5640366" cy="369332"/>
          </a:xfrm>
          <a:prstGeom prst="rect">
            <a:avLst/>
          </a:prstGeom>
          <a:solidFill>
            <a:schemeClr val="bg1"/>
          </a:solidFill>
        </p:spPr>
        <p:txBody>
          <a:bodyPr wrap="square" rtlCol="0">
            <a:spAutoFit/>
          </a:bodyPr>
          <a:lstStyle/>
          <a:p>
            <a:r>
              <a:rPr lang="en-AU" dirty="0">
                <a:solidFill>
                  <a:schemeClr val="tx2"/>
                </a:solidFill>
              </a:rPr>
              <a:t>Both calculations generally produce the same result.</a:t>
            </a:r>
          </a:p>
        </p:txBody>
      </p:sp>
      <p:sp>
        <p:nvSpPr>
          <p:cNvPr id="6" name="Rectangle 5">
            <a:extLst>
              <a:ext uri="{FF2B5EF4-FFF2-40B4-BE49-F238E27FC236}">
                <a16:creationId xmlns:a16="http://schemas.microsoft.com/office/drawing/2014/main" id="{762D3E1A-BA98-6E42-A3E0-754E3A06A6AD}"/>
              </a:ext>
            </a:extLst>
          </p:cNvPr>
          <p:cNvSpPr/>
          <p:nvPr/>
        </p:nvSpPr>
        <p:spPr>
          <a:xfrm>
            <a:off x="240580" y="1662331"/>
            <a:ext cx="8424936" cy="1948226"/>
          </a:xfrm>
          <a:prstGeom prst="rect">
            <a:avLst/>
          </a:prstGeom>
          <a:solidFill>
            <a:schemeClr val="bg1"/>
          </a:solidFill>
        </p:spPr>
        <p:txBody>
          <a:bodyPr wrap="square">
            <a:spAutoFit/>
          </a:bodyPr>
          <a:lstStyle/>
          <a:p>
            <a:pPr marL="93663" lvl="2" fontAlgn="auto">
              <a:lnSpc>
                <a:spcPct val="90000"/>
              </a:lnSpc>
              <a:spcAft>
                <a:spcPts val="0"/>
              </a:spcAft>
            </a:pPr>
            <a:r>
              <a:rPr lang="en-US" altLang="en-US" sz="2200" b="1" i="1" dirty="0">
                <a:solidFill>
                  <a:srgbClr val="FF0000"/>
                </a:solidFill>
              </a:rPr>
              <a:t>Definitional formula</a:t>
            </a:r>
            <a:r>
              <a:rPr lang="en-US" altLang="en-US" sz="2200" dirty="0">
                <a:solidFill>
                  <a:srgbClr val="FF0000"/>
                </a:solidFill>
              </a:rPr>
              <a:t> </a:t>
            </a:r>
            <a:r>
              <a:rPr lang="en-US" altLang="en-US" sz="2200" dirty="0"/>
              <a:t>[process using deviation scores]</a:t>
            </a:r>
          </a:p>
          <a:p>
            <a:pPr marL="2357438" lvl="7" indent="0">
              <a:lnSpc>
                <a:spcPct val="90000"/>
              </a:lnSpc>
              <a:buFont typeface="Arial"/>
              <a:buNone/>
            </a:pPr>
            <a:endParaRPr lang="en-AU" sz="1000" b="1" i="1" dirty="0">
              <a:solidFill>
                <a:srgbClr val="0070C0"/>
              </a:solidFill>
            </a:endParaRPr>
          </a:p>
          <a:p>
            <a:pPr marL="2357438" lvl="7" indent="0">
              <a:lnSpc>
                <a:spcPct val="90000"/>
              </a:lnSpc>
              <a:buFont typeface="Arial"/>
              <a:buNone/>
            </a:pPr>
            <a:r>
              <a:rPr lang="en-AU" sz="2200" b="1" i="1" dirty="0">
                <a:solidFill>
                  <a:srgbClr val="0070C0"/>
                </a:solidFill>
              </a:rPr>
              <a:t>SS = Σ(X- </a:t>
            </a:r>
            <a:r>
              <a:rPr lang="en-AU" sz="2200" b="1" i="1" dirty="0" err="1">
                <a:solidFill>
                  <a:srgbClr val="0070C0"/>
                </a:solidFill>
              </a:rPr>
              <a:t>μ</a:t>
            </a:r>
            <a:r>
              <a:rPr lang="en-AU" sz="2200" b="1" i="1" dirty="0">
                <a:solidFill>
                  <a:srgbClr val="0070C0"/>
                </a:solidFill>
              </a:rPr>
              <a:t>)</a:t>
            </a:r>
            <a:r>
              <a:rPr lang="en-AU" sz="2200" b="1" i="1" baseline="30000" dirty="0">
                <a:solidFill>
                  <a:srgbClr val="0070C0"/>
                </a:solidFill>
              </a:rPr>
              <a:t>2</a:t>
            </a:r>
            <a:r>
              <a:rPr lang="en-US" altLang="en-US" sz="2200" b="1" dirty="0">
                <a:solidFill>
                  <a:srgbClr val="0070C0"/>
                </a:solidFill>
              </a:rPr>
              <a:t> </a:t>
            </a:r>
          </a:p>
          <a:p>
            <a:pPr marL="93663" lvl="4" fontAlgn="auto">
              <a:lnSpc>
                <a:spcPct val="90000"/>
              </a:lnSpc>
              <a:spcAft>
                <a:spcPts val="0"/>
              </a:spcAft>
              <a:buFont typeface="Arial"/>
              <a:buNone/>
            </a:pPr>
            <a:endParaRPr lang="en-US" altLang="en-US" sz="1000" dirty="0"/>
          </a:p>
          <a:p>
            <a:pPr marL="93663" lvl="4" fontAlgn="auto">
              <a:lnSpc>
                <a:spcPct val="90000"/>
              </a:lnSpc>
              <a:spcAft>
                <a:spcPts val="0"/>
              </a:spcAft>
              <a:buFont typeface="Arial"/>
              <a:buNone/>
            </a:pPr>
            <a:r>
              <a:rPr lang="en-US" altLang="en-US" sz="2000" dirty="0"/>
              <a:t>Sum of Squares = Sum of the squared deviation scores</a:t>
            </a:r>
          </a:p>
          <a:p>
            <a:pPr marL="93663" lvl="4" fontAlgn="auto">
              <a:lnSpc>
                <a:spcPct val="90000"/>
              </a:lnSpc>
              <a:spcAft>
                <a:spcPts val="0"/>
              </a:spcAft>
            </a:pPr>
            <a:endParaRPr lang="en-US" altLang="en-US" sz="1000" dirty="0"/>
          </a:p>
          <a:p>
            <a:pPr marL="93663" lvl="4" fontAlgn="auto">
              <a:lnSpc>
                <a:spcPct val="90000"/>
              </a:lnSpc>
              <a:spcAft>
                <a:spcPts val="0"/>
              </a:spcAft>
            </a:pPr>
            <a:r>
              <a:rPr lang="en-US" altLang="en-US" sz="2000" dirty="0"/>
              <a:t>Can be prone to errors </a:t>
            </a:r>
            <a:br>
              <a:rPr lang="en-US" altLang="en-US" sz="2000" dirty="0"/>
            </a:br>
            <a:r>
              <a:rPr lang="en-US" altLang="en-US" sz="2000" dirty="0"/>
              <a:t>[</a:t>
            </a:r>
            <a:r>
              <a:rPr lang="en-US" altLang="en-US" sz="2000" dirty="0" err="1"/>
              <a:t>eg</a:t>
            </a:r>
            <a:r>
              <a:rPr lang="en-US" altLang="en-US" sz="2000" dirty="0"/>
              <a:t> rounding if multiple decimal places / fractions]</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F230221-6FEE-4A4B-A493-357DFECE6609}"/>
                  </a:ext>
                </a:extLst>
              </p:cNvPr>
              <p:cNvSpPr/>
              <p:nvPr/>
            </p:nvSpPr>
            <p:spPr>
              <a:xfrm>
                <a:off x="240580" y="3676570"/>
                <a:ext cx="8220785" cy="2095958"/>
              </a:xfrm>
              <a:prstGeom prst="rect">
                <a:avLst/>
              </a:prstGeom>
              <a:solidFill>
                <a:schemeClr val="bg1"/>
              </a:solidFill>
            </p:spPr>
            <p:txBody>
              <a:bodyPr wrap="square">
                <a:spAutoFit/>
              </a:bodyPr>
              <a:lstStyle/>
              <a:p>
                <a:pPr marL="134938" lvl="2" fontAlgn="auto">
                  <a:lnSpc>
                    <a:spcPct val="90000"/>
                  </a:lnSpc>
                  <a:spcAft>
                    <a:spcPts val="0"/>
                  </a:spcAft>
                </a:pPr>
                <a:r>
                  <a:rPr lang="en-US" altLang="en-US" sz="2200" b="1" i="1" dirty="0">
                    <a:solidFill>
                      <a:srgbClr val="FF0000"/>
                    </a:solidFill>
                  </a:rPr>
                  <a:t>Computational formula </a:t>
                </a:r>
                <a:r>
                  <a:rPr lang="en-US" altLang="en-US" sz="2200" dirty="0"/>
                  <a:t>[uses actual scores]</a:t>
                </a:r>
              </a:p>
              <a:p>
                <a:pPr marL="134938" lvl="2" fontAlgn="auto">
                  <a:lnSpc>
                    <a:spcPct val="90000"/>
                  </a:lnSpc>
                  <a:spcAft>
                    <a:spcPts val="0"/>
                  </a:spcAft>
                </a:pPr>
                <a:endParaRPr lang="en-US" altLang="en-US" sz="1000" dirty="0"/>
              </a:p>
              <a:p>
                <a:pPr marL="2357438" lvl="7" indent="0">
                  <a:lnSpc>
                    <a:spcPct val="90000"/>
                  </a:lnSpc>
                  <a:buFont typeface="Arial"/>
                  <a:buNone/>
                </a:pPr>
                <a:r>
                  <a:rPr lang="en-AU" sz="2200" b="1" i="1" dirty="0">
                    <a:solidFill>
                      <a:srgbClr val="0070C0"/>
                    </a:solidFill>
                  </a:rPr>
                  <a:t>SS = ΣX</a:t>
                </a:r>
                <a:r>
                  <a:rPr lang="en-AU" sz="2200" b="1" i="1" baseline="30000" dirty="0">
                    <a:solidFill>
                      <a:srgbClr val="0070C0"/>
                    </a:solidFill>
                  </a:rPr>
                  <a:t>2</a:t>
                </a:r>
                <a:r>
                  <a:rPr lang="en-AU" sz="2200" b="1" i="1" dirty="0">
                    <a:solidFill>
                      <a:srgbClr val="0070C0"/>
                    </a:solidFill>
                  </a:rPr>
                  <a:t> – </a:t>
                </a:r>
                <a14:m>
                  <m:oMath xmlns:m="http://schemas.openxmlformats.org/officeDocument/2006/math">
                    <m:f>
                      <m:fPr>
                        <m:ctrlPr>
                          <a:rPr lang="en-AU" sz="2200" b="1" i="1">
                            <a:solidFill>
                              <a:srgbClr val="0070C0"/>
                            </a:solidFill>
                            <a:latin typeface="Cambria Math" panose="02040503050406030204" pitchFamily="18" charset="0"/>
                          </a:rPr>
                        </m:ctrlPr>
                      </m:fPr>
                      <m:num>
                        <m:d>
                          <m:dPr>
                            <m:ctrlPr>
                              <a:rPr lang="en-AU" sz="2200" b="1" i="1">
                                <a:solidFill>
                                  <a:srgbClr val="0070C0"/>
                                </a:solidFill>
                                <a:latin typeface="Cambria Math" panose="02040503050406030204" pitchFamily="18" charset="0"/>
                              </a:rPr>
                            </m:ctrlPr>
                          </m:dPr>
                          <m:e>
                            <m:r>
                              <a:rPr lang="en-AU" sz="2200" b="1" i="1">
                                <a:solidFill>
                                  <a:srgbClr val="0070C0"/>
                                </a:solidFill>
                                <a:latin typeface="Cambria Math" panose="02040503050406030204" pitchFamily="18" charset="0"/>
                              </a:rPr>
                              <m:t>𝜮</m:t>
                            </m:r>
                            <m:r>
                              <a:rPr lang="en-AU" sz="2200" b="1" i="1">
                                <a:solidFill>
                                  <a:srgbClr val="0070C0"/>
                                </a:solidFill>
                                <a:latin typeface="Cambria Math" panose="02040503050406030204" pitchFamily="18" charset="0"/>
                              </a:rPr>
                              <m:t>𝑿</m:t>
                            </m:r>
                          </m:e>
                        </m:d>
                        <m:r>
                          <a:rPr lang="en-AU" sz="2200" b="1" i="1" baseline="30000">
                            <a:solidFill>
                              <a:srgbClr val="0070C0"/>
                            </a:solidFill>
                            <a:latin typeface="Cambria Math" panose="02040503050406030204" pitchFamily="18" charset="0"/>
                          </a:rPr>
                          <m:t>𝟐</m:t>
                        </m:r>
                      </m:num>
                      <m:den>
                        <m:r>
                          <a:rPr lang="en-AU" sz="2200" b="1" i="1">
                            <a:solidFill>
                              <a:srgbClr val="0070C0"/>
                            </a:solidFill>
                            <a:latin typeface="Cambria Math" panose="02040503050406030204" pitchFamily="18" charset="0"/>
                          </a:rPr>
                          <m:t>𝑵</m:t>
                        </m:r>
                      </m:den>
                    </m:f>
                  </m:oMath>
                </a14:m>
                <a:endParaRPr lang="en-AU" sz="2200" b="1" dirty="0"/>
              </a:p>
              <a:p>
                <a:pPr marL="1328738" lvl="4" indent="0" fontAlgn="auto">
                  <a:lnSpc>
                    <a:spcPct val="90000"/>
                  </a:lnSpc>
                  <a:spcAft>
                    <a:spcPts val="0"/>
                  </a:spcAft>
                  <a:buFont typeface="Arial"/>
                  <a:buNone/>
                </a:pPr>
                <a:endParaRPr lang="en-US" altLang="en-US" sz="1000" dirty="0"/>
              </a:p>
              <a:p>
                <a:pPr marL="134938" lvl="4" fontAlgn="auto">
                  <a:lnSpc>
                    <a:spcPct val="90000"/>
                  </a:lnSpc>
                  <a:spcAft>
                    <a:spcPts val="0"/>
                  </a:spcAft>
                  <a:buFont typeface="Arial"/>
                  <a:buNone/>
                </a:pPr>
                <a:r>
                  <a:rPr lang="en-US" altLang="en-US" sz="2000" dirty="0"/>
                  <a:t>Sum of Squares = sum of each score squared then minus the summed scores squared divided by the population size.</a:t>
                </a:r>
                <a:br>
                  <a:rPr lang="en-US" altLang="en-US" sz="2000" dirty="0"/>
                </a:br>
                <a:endParaRPr lang="en-US" altLang="en-US" sz="1000" dirty="0"/>
              </a:p>
              <a:p>
                <a:pPr marL="134938" lvl="4" fontAlgn="auto">
                  <a:lnSpc>
                    <a:spcPct val="90000"/>
                  </a:lnSpc>
                  <a:spcAft>
                    <a:spcPts val="0"/>
                  </a:spcAft>
                  <a:buFont typeface="Arial"/>
                  <a:buNone/>
                </a:pPr>
                <a:r>
                  <a:rPr lang="en-US" altLang="en-US" sz="2000" dirty="0" err="1"/>
                  <a:t>Minimises</a:t>
                </a:r>
                <a:r>
                  <a:rPr lang="en-US" altLang="en-US" sz="2000" dirty="0"/>
                  <a:t> errors due to the complexity of decimal places / fractions </a:t>
                </a:r>
              </a:p>
            </p:txBody>
          </p:sp>
        </mc:Choice>
        <mc:Fallback xmlns="">
          <p:sp>
            <p:nvSpPr>
              <p:cNvPr id="7" name="Rectangle 6">
                <a:extLst>
                  <a:ext uri="{FF2B5EF4-FFF2-40B4-BE49-F238E27FC236}">
                    <a16:creationId xmlns:a16="http://schemas.microsoft.com/office/drawing/2014/main" id="{4F230221-6FEE-4A4B-A493-357DFECE6609}"/>
                  </a:ext>
                </a:extLst>
              </p:cNvPr>
              <p:cNvSpPr>
                <a:spLocks noRot="1" noChangeAspect="1" noMove="1" noResize="1" noEditPoints="1" noAdjustHandles="1" noChangeArrowheads="1" noChangeShapeType="1" noTextEdit="1"/>
              </p:cNvSpPr>
              <p:nvPr/>
            </p:nvSpPr>
            <p:spPr>
              <a:xfrm>
                <a:off x="240580" y="3676570"/>
                <a:ext cx="8220785" cy="2095958"/>
              </a:xfrm>
              <a:prstGeom prst="rect">
                <a:avLst/>
              </a:prstGeom>
              <a:blipFill>
                <a:blip r:embed="rId3"/>
                <a:stretch>
                  <a:fillRect t="-3030" b="-48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E0EDEE9-57C5-B247-9A86-F225C5212F5B}"/>
                  </a:ext>
                </a:extLst>
              </p:cNvPr>
              <p:cNvSpPr/>
              <p:nvPr/>
            </p:nvSpPr>
            <p:spPr>
              <a:xfrm>
                <a:off x="6029880" y="708732"/>
                <a:ext cx="1404184" cy="830099"/>
              </a:xfrm>
              <a:prstGeom prst="rect">
                <a:avLst/>
              </a:prstGeom>
              <a:solidFill>
                <a:schemeClr val="bg1"/>
              </a:solidFill>
            </p:spPr>
            <p:txBody>
              <a:bodyPr wrap="square">
                <a:spAutoFit/>
              </a:bodyPr>
              <a:lstStyle/>
              <a:p>
                <a:pPr marL="42863" indent="0">
                  <a:lnSpc>
                    <a:spcPct val="90000"/>
                  </a:lnSpc>
                  <a:buNone/>
                </a:pPr>
                <a:r>
                  <a:rPr lang="en-US" altLang="en-US" sz="3600" dirty="0"/>
                  <a:t> </a:t>
                </a:r>
                <a:r>
                  <a:rPr lang="en-US" altLang="en-US" sz="3600" dirty="0">
                    <a:solidFill>
                      <a:schemeClr val="tx1"/>
                    </a:solidFill>
                  </a:rPr>
                  <a:t>[ </a:t>
                </a:r>
                <a14:m>
                  <m:oMath xmlns:m="http://schemas.openxmlformats.org/officeDocument/2006/math">
                    <m:f>
                      <m:fPr>
                        <m:ctrlPr>
                          <a:rPr lang="en-US" altLang="en-US" sz="3600" i="1" smtClean="0">
                            <a:solidFill>
                              <a:schemeClr val="tx1"/>
                            </a:solidFill>
                            <a:latin typeface="Cambria Math" panose="02040503050406030204" pitchFamily="18" charset="0"/>
                          </a:rPr>
                        </m:ctrlPr>
                      </m:fPr>
                      <m:num>
                        <m:r>
                          <a:rPr lang="en-AU" altLang="en-US" sz="3600" b="1" i="1">
                            <a:solidFill>
                              <a:schemeClr val="tx1"/>
                            </a:solidFill>
                            <a:latin typeface="Cambria Math" panose="02040503050406030204" pitchFamily="18" charset="0"/>
                          </a:rPr>
                          <m:t>𝑺𝑺</m:t>
                        </m:r>
                      </m:num>
                      <m:den>
                        <m:r>
                          <a:rPr lang="en-AU" altLang="en-US" sz="3600" b="1" i="1">
                            <a:solidFill>
                              <a:schemeClr val="tx1"/>
                            </a:solidFill>
                            <a:latin typeface="Cambria Math" panose="02040503050406030204" pitchFamily="18" charset="0"/>
                          </a:rPr>
                          <m:t>𝑵</m:t>
                        </m:r>
                      </m:den>
                    </m:f>
                    <m:r>
                      <a:rPr lang="en-AU" altLang="en-US" sz="3600" b="1" i="1" smtClean="0">
                        <a:solidFill>
                          <a:schemeClr val="tx1"/>
                        </a:solidFill>
                        <a:latin typeface="Cambria Math" panose="02040503050406030204" pitchFamily="18" charset="0"/>
                      </a:rPr>
                      <m:t> ]</m:t>
                    </m:r>
                  </m:oMath>
                </a14:m>
                <a:r>
                  <a:rPr lang="en-US" altLang="en-US" sz="3600" dirty="0">
                    <a:solidFill>
                      <a:schemeClr val="tx1"/>
                    </a:solidFill>
                  </a:rPr>
                  <a:t> </a:t>
                </a:r>
                <a:endParaRPr lang="en-US" altLang="en-US" sz="3600" dirty="0"/>
              </a:p>
            </p:txBody>
          </p:sp>
        </mc:Choice>
        <mc:Fallback xmlns="">
          <p:sp>
            <p:nvSpPr>
              <p:cNvPr id="5" name="Rectangle 4">
                <a:extLst>
                  <a:ext uri="{FF2B5EF4-FFF2-40B4-BE49-F238E27FC236}">
                    <a16:creationId xmlns:a16="http://schemas.microsoft.com/office/drawing/2014/main" id="{9E0EDEE9-57C5-B247-9A86-F225C5212F5B}"/>
                  </a:ext>
                </a:extLst>
              </p:cNvPr>
              <p:cNvSpPr>
                <a:spLocks noRot="1" noChangeAspect="1" noMove="1" noResize="1" noEditPoints="1" noAdjustHandles="1" noChangeArrowheads="1" noChangeShapeType="1" noTextEdit="1"/>
              </p:cNvSpPr>
              <p:nvPr/>
            </p:nvSpPr>
            <p:spPr>
              <a:xfrm>
                <a:off x="6029880" y="708732"/>
                <a:ext cx="1404184" cy="830099"/>
              </a:xfrm>
              <a:prstGeom prst="rect">
                <a:avLst/>
              </a:prstGeom>
              <a:blipFill>
                <a:blip r:embed="rId4"/>
                <a:stretch>
                  <a:fillRect l="-893" t="-4545"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E10496B-DD19-0825-2488-163134AB4DBB}"/>
                  </a:ext>
                </a:extLst>
              </p:cNvPr>
              <p:cNvSpPr txBox="1"/>
              <p:nvPr/>
            </p:nvSpPr>
            <p:spPr>
              <a:xfrm>
                <a:off x="7525681" y="708732"/>
                <a:ext cx="1342100" cy="68538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000" b="1" i="1" smtClean="0">
                          <a:latin typeface="Cambria Math" panose="02040503050406030204" pitchFamily="18" charset="0"/>
                          <a:ea typeface="Cambria Math" panose="02040503050406030204" pitchFamily="18" charset="0"/>
                        </a:rPr>
                        <m:t>𝝁</m:t>
                      </m:r>
                      <m:r>
                        <a:rPr lang="en-AU" altLang="en-US" sz="2000" b="1" i="1">
                          <a:latin typeface="Cambria Math" panose="02040503050406030204" pitchFamily="18" charset="0"/>
                          <a:ea typeface="Cambria Math" panose="02040503050406030204" pitchFamily="18" charset="0"/>
                        </a:rPr>
                        <m:t>=</m:t>
                      </m:r>
                      <m:f>
                        <m:fPr>
                          <m:ctrlPr>
                            <a:rPr lang="en-AU" altLang="en-US" sz="2000" b="1" i="1">
                              <a:latin typeface="Cambria Math" panose="02040503050406030204" pitchFamily="18" charset="0"/>
                              <a:ea typeface="Cambria Math" panose="02040503050406030204" pitchFamily="18" charset="0"/>
                            </a:rPr>
                          </m:ctrlPr>
                        </m:fPr>
                        <m:num>
                          <m:nary>
                            <m:naryPr>
                              <m:chr m:val="∑"/>
                              <m:subHide m:val="on"/>
                              <m:supHide m:val="on"/>
                              <m:ctrlPr>
                                <a:rPr lang="en-AU" altLang="en-US" sz="2000" b="1" i="1">
                                  <a:latin typeface="Cambria Math" panose="02040503050406030204" pitchFamily="18" charset="0"/>
                                  <a:ea typeface="Cambria Math" panose="02040503050406030204" pitchFamily="18" charset="0"/>
                                </a:rPr>
                              </m:ctrlPr>
                            </m:naryPr>
                            <m:sub/>
                            <m:sup/>
                            <m:e>
                              <m:r>
                                <a:rPr lang="en-AU" altLang="en-US" sz="2000" b="1" i="1">
                                  <a:latin typeface="Cambria Math" panose="02040503050406030204" pitchFamily="18" charset="0"/>
                                  <a:ea typeface="Cambria Math" panose="02040503050406030204" pitchFamily="18" charset="0"/>
                                </a:rPr>
                                <m:t>𝑿</m:t>
                              </m:r>
                            </m:e>
                          </m:nary>
                        </m:num>
                        <m:den>
                          <m:r>
                            <a:rPr lang="en-AU" altLang="en-US" sz="2000" b="1" i="1">
                              <a:latin typeface="Cambria Math" panose="02040503050406030204" pitchFamily="18" charset="0"/>
                              <a:ea typeface="Cambria Math" panose="02040503050406030204" pitchFamily="18" charset="0"/>
                            </a:rPr>
                            <m:t>𝑵</m:t>
                          </m:r>
                        </m:den>
                      </m:f>
                    </m:oMath>
                  </m:oMathPara>
                </a14:m>
                <a:endParaRPr lang="en-US" sz="2000" dirty="0"/>
              </a:p>
            </p:txBody>
          </p:sp>
        </mc:Choice>
        <mc:Fallback xmlns="">
          <p:sp>
            <p:nvSpPr>
              <p:cNvPr id="10" name="TextBox 9">
                <a:extLst>
                  <a:ext uri="{FF2B5EF4-FFF2-40B4-BE49-F238E27FC236}">
                    <a16:creationId xmlns:a16="http://schemas.microsoft.com/office/drawing/2014/main" id="{6E10496B-DD19-0825-2488-163134AB4DBB}"/>
                  </a:ext>
                </a:extLst>
              </p:cNvPr>
              <p:cNvSpPr txBox="1">
                <a:spLocks noRot="1" noChangeAspect="1" noMove="1" noResize="1" noEditPoints="1" noAdjustHandles="1" noChangeArrowheads="1" noChangeShapeType="1" noTextEdit="1"/>
              </p:cNvSpPr>
              <p:nvPr/>
            </p:nvSpPr>
            <p:spPr>
              <a:xfrm>
                <a:off x="7525681" y="708732"/>
                <a:ext cx="1342100" cy="685380"/>
              </a:xfrm>
              <a:prstGeom prst="rect">
                <a:avLst/>
              </a:prstGeom>
              <a:blipFill>
                <a:blip r:embed="rId5"/>
                <a:stretch>
                  <a:fillRect t="-69091" b="-61818"/>
                </a:stretch>
              </a:blipFill>
            </p:spPr>
            <p:txBody>
              <a:bodyPr/>
              <a:lstStyle/>
              <a:p>
                <a:r>
                  <a:rPr lang="en-US">
                    <a:noFill/>
                  </a:rPr>
                  <a:t> </a:t>
                </a:r>
              </a:p>
            </p:txBody>
          </p:sp>
        </mc:Fallback>
      </mc:AlternateContent>
    </p:spTree>
    <p:extLst>
      <p:ext uri="{BB962C8B-B14F-4D97-AF65-F5344CB8AC3E}">
        <p14:creationId xmlns:p14="http://schemas.microsoft.com/office/powerpoint/2010/main" val="67289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7250" y="764704"/>
                <a:ext cx="7323102" cy="2173575"/>
              </a:xfrm>
              <a:solidFill>
                <a:schemeClr val="bg1"/>
              </a:solidFill>
            </p:spPr>
            <p:txBody>
              <a:bodyPr>
                <a:normAutofit fontScale="47500" lnSpcReduction="20000"/>
              </a:bodyPr>
              <a:lstStyle/>
              <a:p>
                <a:pPr marL="42863" indent="0">
                  <a:lnSpc>
                    <a:spcPct val="90000"/>
                  </a:lnSpc>
                  <a:buNone/>
                </a:pPr>
                <a:endParaRPr lang="en-US" altLang="en-US" sz="2100" b="1" dirty="0"/>
              </a:p>
              <a:p>
                <a:pPr marL="42863" indent="0">
                  <a:lnSpc>
                    <a:spcPct val="90000"/>
                  </a:lnSpc>
                  <a:buNone/>
                </a:pPr>
                <a:r>
                  <a:rPr lang="en-US" altLang="en-US" sz="3800" b="1" dirty="0"/>
                  <a:t>Variance  = </a:t>
                </a:r>
                <a:r>
                  <a:rPr lang="en-US" altLang="en-US" sz="3800" dirty="0"/>
                  <a:t>mean of </a:t>
                </a:r>
                <a:r>
                  <a:rPr lang="en-US" altLang="en-US" sz="3800" i="1" dirty="0"/>
                  <a:t>squared</a:t>
                </a:r>
                <a:r>
                  <a:rPr lang="en-US" altLang="en-US" sz="3800" dirty="0"/>
                  <a:t> deviations [ </a:t>
                </a:r>
                <a14:m>
                  <m:oMath xmlns:m="http://schemas.openxmlformats.org/officeDocument/2006/math">
                    <m:f>
                      <m:fPr>
                        <m:ctrlPr>
                          <a:rPr lang="en-US" altLang="en-US" sz="3800" b="1" i="1">
                            <a:latin typeface="Cambria Math" panose="02040503050406030204" pitchFamily="18" charset="0"/>
                          </a:rPr>
                        </m:ctrlPr>
                      </m:fPr>
                      <m:num>
                        <m:r>
                          <a:rPr lang="en-AU" altLang="en-US" sz="3800" b="1" i="1">
                            <a:latin typeface="Cambria Math" panose="02040503050406030204" pitchFamily="18" charset="0"/>
                          </a:rPr>
                          <m:t>𝑺𝑺</m:t>
                        </m:r>
                      </m:num>
                      <m:den>
                        <m:r>
                          <a:rPr lang="en-AU" altLang="en-US" sz="3800" b="1" i="1">
                            <a:latin typeface="Cambria Math" panose="02040503050406030204" pitchFamily="18" charset="0"/>
                          </a:rPr>
                          <m:t>𝑵</m:t>
                        </m:r>
                      </m:den>
                    </m:f>
                  </m:oMath>
                </a14:m>
                <a:r>
                  <a:rPr lang="en-US" altLang="en-US" sz="3800" dirty="0"/>
                  <a:t> ]</a:t>
                </a:r>
              </a:p>
              <a:p>
                <a:pPr marL="42863" indent="0">
                  <a:lnSpc>
                    <a:spcPct val="90000"/>
                  </a:lnSpc>
                  <a:buNone/>
                </a:pPr>
                <a:endParaRPr lang="en-US" altLang="en-US" sz="1800" dirty="0"/>
              </a:p>
              <a:p>
                <a:pPr marL="42863" indent="0">
                  <a:lnSpc>
                    <a:spcPct val="90000"/>
                  </a:lnSpc>
                  <a:buNone/>
                </a:pPr>
                <a:r>
                  <a:rPr lang="en-US" altLang="en-US" sz="3800" b="1" dirty="0"/>
                  <a:t>Sum of squares calculation:</a:t>
                </a:r>
              </a:p>
              <a:p>
                <a:pPr marL="42863" indent="0">
                  <a:lnSpc>
                    <a:spcPct val="90000"/>
                  </a:lnSpc>
                  <a:buNone/>
                </a:pPr>
                <a:r>
                  <a:rPr lang="en-US" altLang="en-US" sz="4600" b="1" dirty="0">
                    <a:solidFill>
                      <a:srgbClr val="FF0000"/>
                    </a:solidFill>
                  </a:rPr>
                  <a:t>Definitional formula </a:t>
                </a:r>
                <a:r>
                  <a:rPr lang="en-AU" sz="4400" b="1" i="1" dirty="0">
                    <a:solidFill>
                      <a:srgbClr val="0070C0"/>
                    </a:solidFill>
                  </a:rPr>
                  <a:t>SS= Σ(X - μ)</a:t>
                </a:r>
                <a:r>
                  <a:rPr lang="en-AU" sz="4400" b="1" i="1" baseline="30000" dirty="0">
                    <a:solidFill>
                      <a:srgbClr val="0070C0"/>
                    </a:solidFill>
                  </a:rPr>
                  <a:t>2</a:t>
                </a:r>
                <a:r>
                  <a:rPr lang="en-US" altLang="en-US" sz="4400" b="1" dirty="0">
                    <a:solidFill>
                      <a:srgbClr val="0070C0"/>
                    </a:solidFill>
                  </a:rPr>
                  <a:t> </a:t>
                </a:r>
              </a:p>
              <a:p>
                <a:pPr marL="42863" indent="0">
                  <a:lnSpc>
                    <a:spcPct val="90000"/>
                  </a:lnSpc>
                  <a:buNone/>
                </a:pPr>
                <a:endParaRPr lang="en-US" altLang="en-US" sz="1425" dirty="0"/>
              </a:p>
              <a:p>
                <a:pPr marL="452438" lvl="2" indent="0">
                  <a:lnSpc>
                    <a:spcPct val="90000"/>
                  </a:lnSpc>
                  <a:buNone/>
                </a:pPr>
                <a:r>
                  <a:rPr lang="en-US" altLang="en-US" sz="3300" dirty="0"/>
                  <a:t>Calculate each deviation score  </a:t>
                </a:r>
                <a:r>
                  <a:rPr lang="en-AU" sz="3300" b="1" i="1" dirty="0">
                    <a:solidFill>
                      <a:srgbClr val="0070C0"/>
                    </a:solidFill>
                  </a:rPr>
                  <a:t>(X - μ)</a:t>
                </a:r>
                <a:r>
                  <a:rPr lang="en-US" altLang="en-US" sz="3300" b="1" dirty="0">
                    <a:solidFill>
                      <a:srgbClr val="0070C0"/>
                    </a:solidFill>
                  </a:rPr>
                  <a:t> </a:t>
                </a:r>
              </a:p>
              <a:p>
                <a:pPr marL="452438" lvl="2" indent="0">
                  <a:lnSpc>
                    <a:spcPct val="90000"/>
                  </a:lnSpc>
                  <a:buNone/>
                </a:pPr>
                <a:r>
                  <a:rPr lang="en-US" altLang="en-US" sz="3300" dirty="0">
                    <a:solidFill>
                      <a:schemeClr val="tx2"/>
                    </a:solidFill>
                  </a:rPr>
                  <a:t>Square each deviation score     </a:t>
                </a:r>
                <a:r>
                  <a:rPr lang="en-AU" sz="3300" b="1" i="1" dirty="0">
                    <a:solidFill>
                      <a:srgbClr val="0070C0"/>
                    </a:solidFill>
                  </a:rPr>
                  <a:t>(X - μ)</a:t>
                </a:r>
                <a:r>
                  <a:rPr lang="en-AU" sz="3300" b="1" i="1" baseline="30000" dirty="0">
                    <a:solidFill>
                      <a:srgbClr val="0070C0"/>
                    </a:solidFill>
                  </a:rPr>
                  <a:t>2</a:t>
                </a:r>
                <a:r>
                  <a:rPr lang="en-US" altLang="en-US" sz="3300" b="1" dirty="0">
                    <a:solidFill>
                      <a:srgbClr val="0070C0"/>
                    </a:solidFill>
                  </a:rPr>
                  <a:t> </a:t>
                </a:r>
              </a:p>
              <a:p>
                <a:pPr marL="452438" lvl="2" indent="0">
                  <a:lnSpc>
                    <a:spcPct val="90000"/>
                  </a:lnSpc>
                  <a:buNone/>
                </a:pPr>
                <a:r>
                  <a:rPr lang="en-US" altLang="en-US" sz="3300" dirty="0">
                    <a:solidFill>
                      <a:schemeClr val="tx2"/>
                    </a:solidFill>
                  </a:rPr>
                  <a:t>Add squared deviations          </a:t>
                </a:r>
                <a:r>
                  <a:rPr lang="en-AU" sz="3300" b="1" i="1" dirty="0" err="1">
                    <a:solidFill>
                      <a:srgbClr val="0070C0"/>
                    </a:solidFill>
                  </a:rPr>
                  <a:t>Σ</a:t>
                </a:r>
                <a:r>
                  <a:rPr lang="en-AU" sz="3300" b="1" i="1" dirty="0">
                    <a:solidFill>
                      <a:srgbClr val="0070C0"/>
                    </a:solidFill>
                  </a:rPr>
                  <a:t>(X - μ)</a:t>
                </a:r>
                <a:r>
                  <a:rPr lang="en-AU" sz="3300" b="1" i="1" baseline="30000" dirty="0">
                    <a:solidFill>
                      <a:srgbClr val="0070C0"/>
                    </a:solidFill>
                  </a:rPr>
                  <a:t>2</a:t>
                </a:r>
                <a:r>
                  <a:rPr lang="en-US" altLang="en-US" sz="3300" b="1" dirty="0">
                    <a:solidFill>
                      <a:srgbClr val="0070C0"/>
                    </a:solidFill>
                  </a:rPr>
                  <a:t> </a:t>
                </a:r>
                <a:endParaRPr lang="en-US" altLang="en-US" sz="3300" dirty="0"/>
              </a:p>
              <a:p>
                <a:pPr marL="1071563" lvl="2" indent="-428625">
                  <a:lnSpc>
                    <a:spcPct val="90000"/>
                  </a:lnSpc>
                  <a:buFont typeface="Arial" panose="020B0604020202020204" pitchFamily="34" charset="0"/>
                  <a:buChar char="»"/>
                </a:pPr>
                <a:endParaRPr lang="en-AU" sz="2700" b="1" dirty="0"/>
              </a:p>
              <a:p>
                <a:pPr marL="1071563" lvl="2" indent="-428625">
                  <a:lnSpc>
                    <a:spcPct val="90000"/>
                  </a:lnSpc>
                  <a:buFont typeface="Arial" panose="020B0604020202020204" pitchFamily="34" charset="0"/>
                  <a:buChar char="»"/>
                </a:pPr>
                <a:endParaRPr lang="en-US" altLang="en-US" sz="1350" dirty="0"/>
              </a:p>
              <a:p>
                <a:pPr marL="1071563" lvl="2" indent="-428625">
                  <a:lnSpc>
                    <a:spcPct val="90000"/>
                  </a:lnSpc>
                  <a:buFont typeface="Arial" panose="020B0604020202020204" pitchFamily="34" charset="0"/>
                  <a:buChar char="»"/>
                </a:pPr>
                <a:endParaRPr lang="en-US" altLang="en-US" sz="2325" dirty="0"/>
              </a:p>
              <a:p>
                <a:pPr marL="42863" indent="0">
                  <a:lnSpc>
                    <a:spcPct val="90000"/>
                  </a:lnSpc>
                  <a:buNone/>
                </a:pPr>
                <a:endParaRPr lang="en-US" altLang="en-US" sz="33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7250" y="764704"/>
                <a:ext cx="7323102" cy="2173575"/>
              </a:xfrm>
              <a:blipFill>
                <a:blip r:embed="rId3"/>
                <a:stretch>
                  <a:fillRect l="-346"/>
                </a:stretch>
              </a:blipFill>
            </p:spPr>
            <p:txBody>
              <a:bodyPr/>
              <a:lstStyle/>
              <a:p>
                <a:r>
                  <a:rPr lang="en-US">
                    <a:noFill/>
                  </a:rPr>
                  <a:t> </a:t>
                </a:r>
              </a:p>
            </p:txBody>
          </p:sp>
        </mc:Fallback>
      </mc:AlternateContent>
      <p:sp>
        <p:nvSpPr>
          <p:cNvPr id="4" name="Title 1"/>
          <p:cNvSpPr txBox="1">
            <a:spLocks/>
          </p:cNvSpPr>
          <p:nvPr/>
        </p:nvSpPr>
        <p:spPr>
          <a:xfrm>
            <a:off x="-9726" y="0"/>
            <a:ext cx="9144000" cy="58357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400" b="0" kern="1200">
                <a:solidFill>
                  <a:schemeClr val="tx1"/>
                </a:solidFill>
                <a:latin typeface="Open Sans"/>
                <a:ea typeface="+mj-ea"/>
                <a:cs typeface="Open Sans"/>
              </a:defRPr>
            </a:lvl1pPr>
          </a:lstStyle>
          <a:p>
            <a:pPr algn="ctr"/>
            <a:r>
              <a:rPr lang="en-AU" sz="2400" dirty="0">
                <a:solidFill>
                  <a:srgbClr val="000000"/>
                </a:solidFill>
                <a:effectLst>
                  <a:outerShdw blurRad="38100" dist="38100" dir="2700000" algn="tl">
                    <a:srgbClr val="000000">
                      <a:alpha val="43137"/>
                    </a:srgbClr>
                  </a:outerShdw>
                </a:effectLst>
              </a:rPr>
              <a:t>Calculating Variance for populations</a:t>
            </a:r>
          </a:p>
        </p:txBody>
      </p:sp>
      <p:graphicFrame>
        <p:nvGraphicFramePr>
          <p:cNvPr id="2" name="Table 1"/>
          <p:cNvGraphicFramePr>
            <a:graphicFrameLocks noGrp="1"/>
          </p:cNvGraphicFramePr>
          <p:nvPr>
            <p:extLst>
              <p:ext uri="{D42A27DB-BD31-4B8C-83A1-F6EECF244321}">
                <p14:modId xmlns:p14="http://schemas.microsoft.com/office/powerpoint/2010/main" val="3540295784"/>
              </p:ext>
            </p:extLst>
          </p:nvPr>
        </p:nvGraphicFramePr>
        <p:xfrm>
          <a:off x="417250" y="3180902"/>
          <a:ext cx="3907324" cy="2528746"/>
        </p:xfrm>
        <a:graphic>
          <a:graphicData uri="http://schemas.openxmlformats.org/drawingml/2006/table">
            <a:tbl>
              <a:tblPr firstRow="1" firstCol="1" bandRow="1"/>
              <a:tblGrid>
                <a:gridCol w="806307">
                  <a:extLst>
                    <a:ext uri="{9D8B030D-6E8A-4147-A177-3AD203B41FA5}">
                      <a16:colId xmlns:a16="http://schemas.microsoft.com/office/drawing/2014/main" val="3060518645"/>
                    </a:ext>
                  </a:extLst>
                </a:gridCol>
                <a:gridCol w="806307">
                  <a:extLst>
                    <a:ext uri="{9D8B030D-6E8A-4147-A177-3AD203B41FA5}">
                      <a16:colId xmlns:a16="http://schemas.microsoft.com/office/drawing/2014/main" val="2062366801"/>
                    </a:ext>
                  </a:extLst>
                </a:gridCol>
                <a:gridCol w="1147355">
                  <a:extLst>
                    <a:ext uri="{9D8B030D-6E8A-4147-A177-3AD203B41FA5}">
                      <a16:colId xmlns:a16="http://schemas.microsoft.com/office/drawing/2014/main" val="2156832340"/>
                    </a:ext>
                  </a:extLst>
                </a:gridCol>
                <a:gridCol w="1147355">
                  <a:extLst>
                    <a:ext uri="{9D8B030D-6E8A-4147-A177-3AD203B41FA5}">
                      <a16:colId xmlns:a16="http://schemas.microsoft.com/office/drawing/2014/main" val="1864447624"/>
                    </a:ext>
                  </a:extLst>
                </a:gridCol>
              </a:tblGrid>
              <a:tr h="914400">
                <a:tc>
                  <a:txBody>
                    <a:bodyPr/>
                    <a:lstStyle/>
                    <a:p>
                      <a:pPr algn="ctr">
                        <a:lnSpc>
                          <a:spcPct val="107000"/>
                        </a:lnSpc>
                        <a:spcAft>
                          <a:spcPts val="0"/>
                        </a:spcAft>
                      </a:pP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Scores [</a:t>
                      </a:r>
                      <a:r>
                        <a:rPr lang="en-AU" sz="18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0000"/>
                        </a:lnSpc>
                        <a:spcAft>
                          <a:spcPts val="0"/>
                        </a:spcAft>
                      </a:pP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Deviation</a:t>
                      </a:r>
                    </a:p>
                    <a:p>
                      <a:pPr algn="ctr">
                        <a:lnSpc>
                          <a:spcPct val="100000"/>
                        </a:lnSpc>
                        <a:spcAft>
                          <a:spcPts val="0"/>
                        </a:spcAft>
                      </a:pPr>
                      <a:r>
                        <a:rPr lang="en-AU" sz="2000" b="1" i="1" baseline="0" dirty="0">
                          <a:solidFill>
                            <a:schemeClr val="tx2"/>
                          </a:solidFill>
                          <a:effectLst/>
                          <a:latin typeface="Calibri" panose="020F0502020204030204" pitchFamily="34" charset="0"/>
                          <a:ea typeface="Times New Roman" panose="02020603050405020304" pitchFamily="18" charset="0"/>
                          <a:cs typeface="Calibri" panose="020F0502020204030204" pitchFamily="34" charset="0"/>
                        </a:rPr>
                        <a:t>X - µ</a:t>
                      </a:r>
                      <a:endParaRPr lang="en-AU" sz="2000" baseline="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Squared</a:t>
                      </a:r>
                    </a:p>
                    <a:p>
                      <a:pPr marL="0" marR="0" lvl="0" indent="0" algn="ctr" defTabSz="457200" rtl="0" eaLnBrk="1" fontAlgn="auto" latinLnBrk="0" hangingPunct="1">
                        <a:lnSpc>
                          <a:spcPct val="100000"/>
                        </a:lnSpc>
                        <a:spcBef>
                          <a:spcPts val="0"/>
                        </a:spcBef>
                        <a:spcAft>
                          <a:spcPts val="0"/>
                        </a:spcAft>
                        <a:buClrTx/>
                        <a:buSzTx/>
                        <a:buFontTx/>
                        <a:buNone/>
                        <a:tabLst/>
                        <a:defRPr/>
                      </a:pP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Deviations</a:t>
                      </a:r>
                    </a:p>
                    <a:p>
                      <a:pPr algn="ctr">
                        <a:lnSpc>
                          <a:spcPct val="100000"/>
                        </a:lnSpc>
                        <a:spcAft>
                          <a:spcPts val="0"/>
                        </a:spcAft>
                      </a:pPr>
                      <a:r>
                        <a:rPr lang="en-AU" sz="2000" b="1" i="1" baseline="0" dirty="0">
                          <a:solidFill>
                            <a:schemeClr val="tx2"/>
                          </a:solidFill>
                          <a:effectLst/>
                          <a:latin typeface="Calibri" panose="020F0502020204030204" pitchFamily="34" charset="0"/>
                          <a:ea typeface="Times New Roman" panose="02020603050405020304" pitchFamily="18" charset="0"/>
                          <a:cs typeface="Calibri" panose="020F0502020204030204" pitchFamily="34" charset="0"/>
                        </a:rPr>
                        <a:t>(X - µ)</a:t>
                      </a:r>
                      <a:r>
                        <a:rPr lang="en-AU" sz="2000" b="1" i="1" baseline="30000" dirty="0">
                          <a:solidFill>
                            <a:schemeClr val="tx2"/>
                          </a:solidFill>
                          <a:effectLst/>
                          <a:latin typeface="Calibri" panose="020F0502020204030204" pitchFamily="34" charset="0"/>
                          <a:ea typeface="Times New Roman" panose="02020603050405020304" pitchFamily="18" charset="0"/>
                          <a:cs typeface="Calibri" panose="020F0502020204030204" pitchFamily="34" charset="0"/>
                        </a:rPr>
                        <a:t>2</a:t>
                      </a:r>
                      <a:endParaRPr lang="en-AU" sz="2000" baseline="30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6136769"/>
                  </a:ext>
                </a:extLst>
              </a:tr>
              <a:tr h="293513">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8475083"/>
                  </a:ext>
                </a:extLst>
              </a:tr>
              <a:tr h="293513">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190481670"/>
                  </a:ext>
                </a:extLst>
              </a:tr>
              <a:tr h="293513">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662607689"/>
                  </a:ext>
                </a:extLst>
              </a:tr>
              <a:tr h="293513">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60093498"/>
                  </a:ext>
                </a:extLst>
              </a:tr>
              <a:tr h="440294">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Total</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16</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552204306"/>
                  </a:ext>
                </a:extLst>
              </a:tr>
            </a:tbl>
          </a:graphicData>
        </a:graphic>
      </p:graphicFrame>
      <mc:AlternateContent xmlns:mc="http://schemas.openxmlformats.org/markup-compatibility/2006" xmlns:a14="http://schemas.microsoft.com/office/drawing/2010/main">
        <mc:Choice Requires="a14">
          <p:sp>
            <p:nvSpPr>
              <p:cNvPr id="5" name="TextBox 4"/>
              <p:cNvSpPr txBox="1"/>
              <p:nvPr/>
            </p:nvSpPr>
            <p:spPr>
              <a:xfrm>
                <a:off x="4562274" y="3181916"/>
                <a:ext cx="4414609" cy="2528706"/>
              </a:xfrm>
              <a:prstGeom prst="rect">
                <a:avLst/>
              </a:prstGeom>
              <a:solidFill>
                <a:schemeClr val="bg1"/>
              </a:solidFill>
              <a:ln w="38100">
                <a:solidFill>
                  <a:schemeClr val="tx2"/>
                </a:solidFill>
              </a:ln>
            </p:spPr>
            <p:txBody>
              <a:bodyPr wrap="square" rtlCol="0">
                <a:spAutoFit/>
              </a:bodyPr>
              <a:lstStyle/>
              <a:p>
                <a:pPr marL="42863">
                  <a:lnSpc>
                    <a:spcPct val="90000"/>
                  </a:lnSpc>
                </a:pPr>
                <a:r>
                  <a:rPr lang="en-US" altLang="en-US" b="1" dirty="0">
                    <a:solidFill>
                      <a:schemeClr val="tx2"/>
                    </a:solidFill>
                  </a:rPr>
                  <a:t>Variance  = </a:t>
                </a:r>
                <a:r>
                  <a:rPr lang="en-US" altLang="en-US" dirty="0">
                    <a:solidFill>
                      <a:schemeClr val="tx2"/>
                    </a:solidFill>
                  </a:rPr>
                  <a:t>mean of </a:t>
                </a:r>
                <a:r>
                  <a:rPr lang="en-US" altLang="en-US" i="1" dirty="0">
                    <a:solidFill>
                      <a:schemeClr val="tx2"/>
                    </a:solidFill>
                  </a:rPr>
                  <a:t>squared</a:t>
                </a:r>
                <a:r>
                  <a:rPr lang="en-US" altLang="en-US" dirty="0">
                    <a:solidFill>
                      <a:schemeClr val="tx2"/>
                    </a:solidFill>
                  </a:rPr>
                  <a:t> deviations</a:t>
                </a:r>
              </a:p>
              <a:p>
                <a:pPr marL="42863" algn="r">
                  <a:lnSpc>
                    <a:spcPct val="90000"/>
                  </a:lnSpc>
                </a:pPr>
                <a:r>
                  <a:rPr lang="en-US" altLang="en-US" sz="1500" dirty="0">
                    <a:solidFill>
                      <a:schemeClr val="tx2"/>
                    </a:solidFill>
                  </a:rPr>
                  <a:t>[average distance from the mean]</a:t>
                </a:r>
              </a:p>
              <a:p>
                <a:pPr marL="42863">
                  <a:lnSpc>
                    <a:spcPct val="90000"/>
                  </a:lnSpc>
                </a:pPr>
                <a:endParaRPr lang="en-US" altLang="en-US" dirty="0">
                  <a:solidFill>
                    <a:schemeClr val="tx2"/>
                  </a:solidFill>
                </a:endParaRPr>
              </a:p>
              <a:p>
                <a:pPr marL="728663" lvl="2">
                  <a:lnSpc>
                    <a:spcPct val="90000"/>
                  </a:lnSpc>
                </a:pPr>
                <a:r>
                  <a:rPr lang="en-AU" b="1" i="1" dirty="0">
                    <a:solidFill>
                      <a:schemeClr val="tx2"/>
                    </a:solidFill>
                  </a:rPr>
                  <a:t>SS= Σ(X- μ)</a:t>
                </a:r>
                <a:r>
                  <a:rPr lang="en-AU" b="1" i="1" baseline="30000" dirty="0">
                    <a:solidFill>
                      <a:schemeClr val="tx2"/>
                    </a:solidFill>
                  </a:rPr>
                  <a:t>2 </a:t>
                </a:r>
                <a:r>
                  <a:rPr lang="en-AU" b="1" i="1" dirty="0">
                    <a:solidFill>
                      <a:schemeClr val="tx2"/>
                    </a:solidFill>
                  </a:rPr>
                  <a:t>= 38</a:t>
                </a:r>
              </a:p>
              <a:p>
                <a:pPr marL="728663" lvl="2">
                  <a:lnSpc>
                    <a:spcPct val="90000"/>
                  </a:lnSpc>
                </a:pPr>
                <a:endParaRPr lang="en-AU" altLang="en-US" b="1" i="1" dirty="0">
                  <a:solidFill>
                    <a:schemeClr val="tx2"/>
                  </a:solidFill>
                </a:endParaRPr>
              </a:p>
              <a:p>
                <a:pPr marL="42863">
                  <a:lnSpc>
                    <a:spcPct val="90000"/>
                  </a:lnSpc>
                </a:pPr>
                <a:r>
                  <a:rPr lang="en-AU" altLang="en-US" b="1" i="1" dirty="0">
                    <a:solidFill>
                      <a:schemeClr val="tx2"/>
                    </a:solidFill>
                  </a:rPr>
                  <a:t>Variance = </a:t>
                </a:r>
                <a14:m>
                  <m:oMath xmlns:m="http://schemas.openxmlformats.org/officeDocument/2006/math">
                    <m:f>
                      <m:fPr>
                        <m:ctrlPr>
                          <a:rPr lang="en-US" altLang="en-US" b="1" i="1">
                            <a:solidFill>
                              <a:schemeClr val="tx2"/>
                            </a:solidFill>
                            <a:latin typeface="Cambria Math" panose="02040503050406030204" pitchFamily="18" charset="0"/>
                          </a:rPr>
                        </m:ctrlPr>
                      </m:fPr>
                      <m:num>
                        <m:r>
                          <a:rPr lang="en-AU" altLang="en-US" b="1" i="1">
                            <a:solidFill>
                              <a:schemeClr val="tx2"/>
                            </a:solidFill>
                            <a:latin typeface="Cambria Math" panose="02040503050406030204" pitchFamily="18" charset="0"/>
                          </a:rPr>
                          <m:t>𝑺𝑺</m:t>
                        </m:r>
                      </m:num>
                      <m:den>
                        <m:r>
                          <a:rPr lang="en-AU" altLang="en-US" b="1" i="1">
                            <a:solidFill>
                              <a:schemeClr val="tx2"/>
                            </a:solidFill>
                            <a:latin typeface="Cambria Math" panose="02040503050406030204" pitchFamily="18" charset="0"/>
                          </a:rPr>
                          <m:t>𝑵</m:t>
                        </m:r>
                      </m:den>
                    </m:f>
                  </m:oMath>
                </a14:m>
                <a:r>
                  <a:rPr lang="en-US" altLang="en-US" b="1" dirty="0">
                    <a:solidFill>
                      <a:schemeClr val="tx2"/>
                    </a:solidFill>
                  </a:rPr>
                  <a:t> = </a:t>
                </a:r>
                <a:r>
                  <a:rPr lang="en-AU" altLang="en-US" b="1" i="1" dirty="0">
                    <a:solidFill>
                      <a:schemeClr val="tx2"/>
                    </a:solidFill>
                  </a:rPr>
                  <a:t>38 / 4</a:t>
                </a:r>
              </a:p>
              <a:p>
                <a:pPr marL="728663" lvl="2">
                  <a:lnSpc>
                    <a:spcPct val="90000"/>
                  </a:lnSpc>
                </a:pPr>
                <a:endParaRPr lang="en-AU" altLang="en-US" b="1" i="1" dirty="0">
                  <a:solidFill>
                    <a:schemeClr val="tx2"/>
                  </a:solidFill>
                </a:endParaRPr>
              </a:p>
              <a:p>
                <a:pPr marL="42863">
                  <a:lnSpc>
                    <a:spcPct val="90000"/>
                  </a:lnSpc>
                </a:pPr>
                <a:r>
                  <a:rPr lang="en-AU" altLang="en-US" sz="2700" b="1" i="1" dirty="0">
                    <a:solidFill>
                      <a:schemeClr val="tx2"/>
                    </a:solidFill>
                  </a:rPr>
                  <a:t>Variance = 9.5 </a:t>
                </a:r>
                <a14:m>
                  <m:oMath xmlns:m="http://schemas.openxmlformats.org/officeDocument/2006/math">
                    <m:r>
                      <a:rPr lang="en-AU" altLang="en-US" sz="2700" b="1" i="1" smtClean="0">
                        <a:solidFill>
                          <a:schemeClr val="tx2"/>
                        </a:solidFill>
                        <a:latin typeface="Cambria Math" panose="02040503050406030204" pitchFamily="18" charset="0"/>
                        <a:ea typeface="Cambria Math" panose="02040503050406030204" pitchFamily="18" charset="0"/>
                        <a:cs typeface="Arial" panose="020B0604020202020204" pitchFamily="34" charset="0"/>
                      </a:rPr>
                      <m:t>    </m:t>
                    </m:r>
                    <m:r>
                      <a:rPr lang="en-AU" altLang="en-US" sz="2700" b="1" i="1">
                        <a:solidFill>
                          <a:schemeClr val="tx2"/>
                        </a:solidFill>
                        <a:latin typeface="Cambria Math" panose="02040503050406030204" pitchFamily="18" charset="0"/>
                        <a:ea typeface="Cambria Math" panose="02040503050406030204" pitchFamily="18" charset="0"/>
                        <a:cs typeface="Arial" panose="020B0604020202020204" pitchFamily="34" charset="0"/>
                      </a:rPr>
                      <m:t>𝝈</m:t>
                    </m:r>
                  </m:oMath>
                </a14:m>
                <a:r>
                  <a:rPr lang="en-US" altLang="en-US" sz="2700" b="1" baseline="30000" dirty="0">
                    <a:solidFill>
                      <a:schemeClr val="tx2"/>
                    </a:solidFill>
                  </a:rPr>
                  <a:t>2</a:t>
                </a:r>
                <a:r>
                  <a:rPr lang="en-US" altLang="en-US" sz="2700" b="1" dirty="0">
                    <a:solidFill>
                      <a:schemeClr val="tx2"/>
                    </a:solidFill>
                  </a:rPr>
                  <a:t> = 9.5</a:t>
                </a:r>
                <a:endParaRPr lang="en-AU" altLang="en-US" sz="2700" b="1" i="1" dirty="0">
                  <a:solidFill>
                    <a:schemeClr val="tx2"/>
                  </a:solidFill>
                </a:endParaRPr>
              </a:p>
              <a:p>
                <a:pPr marL="42863">
                  <a:lnSpc>
                    <a:spcPct val="90000"/>
                  </a:lnSpc>
                </a:pPr>
                <a:r>
                  <a:rPr lang="en-AU" altLang="en-US" b="1" i="1" dirty="0">
                    <a:solidFill>
                      <a:schemeClr val="tx2"/>
                    </a:solidFill>
                  </a:rPr>
                  <a:t>Notation = </a:t>
                </a:r>
                <a14:m>
                  <m:oMath xmlns:m="http://schemas.openxmlformats.org/officeDocument/2006/math">
                    <m:r>
                      <a:rPr lang="en-AU" altLang="en-US" b="1" i="1">
                        <a:solidFill>
                          <a:schemeClr val="tx2"/>
                        </a:solidFill>
                        <a:latin typeface="Cambria Math" panose="02040503050406030204" pitchFamily="18" charset="0"/>
                        <a:ea typeface="Cambria Math" panose="02040503050406030204" pitchFamily="18" charset="0"/>
                        <a:cs typeface="Arial" panose="020B0604020202020204" pitchFamily="34" charset="0"/>
                      </a:rPr>
                      <m:t>𝝈</m:t>
                    </m:r>
                  </m:oMath>
                </a14:m>
                <a:r>
                  <a:rPr lang="en-US" altLang="en-US" b="1" baseline="30000" dirty="0">
                    <a:solidFill>
                      <a:schemeClr val="tx2"/>
                    </a:solidFill>
                  </a:rPr>
                  <a:t>2 </a:t>
                </a:r>
                <a:r>
                  <a:rPr lang="en-US" altLang="en-US" sz="1200" b="1" dirty="0">
                    <a:solidFill>
                      <a:schemeClr val="tx2"/>
                    </a:solidFill>
                  </a:rPr>
                  <a:t>[lower case sigma squared]</a:t>
                </a:r>
                <a:endParaRPr lang="en-US" altLang="en-US" sz="1200" dirty="0">
                  <a:solidFill>
                    <a:schemeClr val="tx2"/>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562274" y="3181916"/>
                <a:ext cx="4414609" cy="2528706"/>
              </a:xfrm>
              <a:prstGeom prst="rect">
                <a:avLst/>
              </a:prstGeom>
              <a:blipFill>
                <a:blip r:embed="rId4"/>
                <a:stretch>
                  <a:fillRect l="-1136" t="-1970" b="-1970"/>
                </a:stretch>
              </a:blipFill>
              <a:ln w="38100">
                <a:solidFill>
                  <a:schemeClr val="tx2"/>
                </a:solidFill>
              </a:ln>
            </p:spPr>
            <p:txBody>
              <a:bodyPr/>
              <a:lstStyle/>
              <a:p>
                <a:r>
                  <a:rPr lang="en-US">
                    <a:noFill/>
                  </a:rPr>
                  <a:t> </a:t>
                </a:r>
              </a:p>
            </p:txBody>
          </p:sp>
        </mc:Fallback>
      </mc:AlternateContent>
      <p:sp>
        <p:nvSpPr>
          <p:cNvPr id="6" name="Rectangle 5">
            <a:extLst>
              <a:ext uri="{FF2B5EF4-FFF2-40B4-BE49-F238E27FC236}">
                <a16:creationId xmlns:a16="http://schemas.microsoft.com/office/drawing/2014/main" id="{7F3FDB0C-3DBD-AD4F-A4B3-2DB63A1FA36E}"/>
              </a:ext>
            </a:extLst>
          </p:cNvPr>
          <p:cNvSpPr/>
          <p:nvPr/>
        </p:nvSpPr>
        <p:spPr>
          <a:xfrm>
            <a:off x="1285538" y="5816696"/>
            <a:ext cx="708848" cy="369332"/>
          </a:xfrm>
          <a:prstGeom prst="rect">
            <a:avLst/>
          </a:prstGeom>
        </p:spPr>
        <p:txBody>
          <a:bodyPr wrap="none">
            <a:spAutoFit/>
          </a:bodyPr>
          <a:lstStyle/>
          <a:p>
            <a:r>
              <a:rPr lang="en-US" altLang="en-US" i="1" dirty="0"/>
              <a:t>µ = 4</a:t>
            </a:r>
            <a:endParaRPr lang="en-US" dirty="0"/>
          </a:p>
        </p:txBody>
      </p:sp>
      <p:graphicFrame>
        <p:nvGraphicFramePr>
          <p:cNvPr id="10" name="Table 9">
            <a:extLst>
              <a:ext uri="{FF2B5EF4-FFF2-40B4-BE49-F238E27FC236}">
                <a16:creationId xmlns:a16="http://schemas.microsoft.com/office/drawing/2014/main" id="{DEE9658E-6100-984F-8B4A-82485EABEB77}"/>
              </a:ext>
            </a:extLst>
          </p:cNvPr>
          <p:cNvGraphicFramePr>
            <a:graphicFrameLocks noGrp="1"/>
          </p:cNvGraphicFramePr>
          <p:nvPr>
            <p:extLst>
              <p:ext uri="{D42A27DB-BD31-4B8C-83A1-F6EECF244321}">
                <p14:modId xmlns:p14="http://schemas.microsoft.com/office/powerpoint/2010/main" val="321513353"/>
              </p:ext>
            </p:extLst>
          </p:nvPr>
        </p:nvGraphicFramePr>
        <p:xfrm>
          <a:off x="417250" y="3180902"/>
          <a:ext cx="3907324" cy="2528746"/>
        </p:xfrm>
        <a:graphic>
          <a:graphicData uri="http://schemas.openxmlformats.org/drawingml/2006/table">
            <a:tbl>
              <a:tblPr firstRow="1" firstCol="1" bandRow="1"/>
              <a:tblGrid>
                <a:gridCol w="806307">
                  <a:extLst>
                    <a:ext uri="{9D8B030D-6E8A-4147-A177-3AD203B41FA5}">
                      <a16:colId xmlns:a16="http://schemas.microsoft.com/office/drawing/2014/main" val="3060518645"/>
                    </a:ext>
                  </a:extLst>
                </a:gridCol>
                <a:gridCol w="806307">
                  <a:extLst>
                    <a:ext uri="{9D8B030D-6E8A-4147-A177-3AD203B41FA5}">
                      <a16:colId xmlns:a16="http://schemas.microsoft.com/office/drawing/2014/main" val="2062366801"/>
                    </a:ext>
                  </a:extLst>
                </a:gridCol>
                <a:gridCol w="1147355">
                  <a:extLst>
                    <a:ext uri="{9D8B030D-6E8A-4147-A177-3AD203B41FA5}">
                      <a16:colId xmlns:a16="http://schemas.microsoft.com/office/drawing/2014/main" val="2156832340"/>
                    </a:ext>
                  </a:extLst>
                </a:gridCol>
                <a:gridCol w="1147355">
                  <a:extLst>
                    <a:ext uri="{9D8B030D-6E8A-4147-A177-3AD203B41FA5}">
                      <a16:colId xmlns:a16="http://schemas.microsoft.com/office/drawing/2014/main" val="1864447624"/>
                    </a:ext>
                  </a:extLst>
                </a:gridCol>
              </a:tblGrid>
              <a:tr h="914400">
                <a:tc>
                  <a:txBody>
                    <a:bodyPr/>
                    <a:lstStyle/>
                    <a:p>
                      <a:pPr algn="ctr">
                        <a:lnSpc>
                          <a:spcPct val="107000"/>
                        </a:lnSpc>
                        <a:spcAft>
                          <a:spcPts val="0"/>
                        </a:spcAft>
                      </a:pP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Scores [</a:t>
                      </a:r>
                      <a:r>
                        <a:rPr lang="en-AU" sz="18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0000"/>
                        </a:lnSpc>
                        <a:spcAft>
                          <a:spcPts val="0"/>
                        </a:spcAft>
                      </a:pP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Deviation</a:t>
                      </a:r>
                    </a:p>
                    <a:p>
                      <a:pPr algn="ctr">
                        <a:lnSpc>
                          <a:spcPct val="100000"/>
                        </a:lnSpc>
                        <a:spcAft>
                          <a:spcPts val="0"/>
                        </a:spcAft>
                      </a:pPr>
                      <a:r>
                        <a:rPr lang="en-AU" sz="2000" b="1" i="1" baseline="0" dirty="0">
                          <a:solidFill>
                            <a:schemeClr val="tx2"/>
                          </a:solidFill>
                          <a:effectLst/>
                          <a:latin typeface="Calibri" panose="020F0502020204030204" pitchFamily="34" charset="0"/>
                          <a:ea typeface="Times New Roman" panose="02020603050405020304" pitchFamily="18" charset="0"/>
                          <a:cs typeface="Calibri" panose="020F0502020204030204" pitchFamily="34" charset="0"/>
                        </a:rPr>
                        <a:t>X - µ</a:t>
                      </a:r>
                      <a:endParaRPr lang="en-AU" sz="2000" baseline="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Squared</a:t>
                      </a:r>
                    </a:p>
                    <a:p>
                      <a:pPr marL="0" marR="0" lvl="0" indent="0" algn="ctr" defTabSz="457200" rtl="0" eaLnBrk="1" fontAlgn="auto" latinLnBrk="0" hangingPunct="1">
                        <a:lnSpc>
                          <a:spcPct val="100000"/>
                        </a:lnSpc>
                        <a:spcBef>
                          <a:spcPts val="0"/>
                        </a:spcBef>
                        <a:spcAft>
                          <a:spcPts val="0"/>
                        </a:spcAft>
                        <a:buClrTx/>
                        <a:buSzTx/>
                        <a:buFontTx/>
                        <a:buNone/>
                        <a:tabLst/>
                        <a:defRPr/>
                      </a:pP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Deviations</a:t>
                      </a:r>
                    </a:p>
                    <a:p>
                      <a:pPr algn="ctr">
                        <a:lnSpc>
                          <a:spcPct val="100000"/>
                        </a:lnSpc>
                        <a:spcAft>
                          <a:spcPts val="0"/>
                        </a:spcAft>
                      </a:pPr>
                      <a:r>
                        <a:rPr lang="en-AU" sz="2000" b="1" i="1" baseline="0" dirty="0">
                          <a:solidFill>
                            <a:schemeClr val="tx2"/>
                          </a:solidFill>
                          <a:effectLst/>
                          <a:latin typeface="Calibri" panose="020F0502020204030204" pitchFamily="34" charset="0"/>
                          <a:ea typeface="Times New Roman" panose="02020603050405020304" pitchFamily="18" charset="0"/>
                          <a:cs typeface="Calibri" panose="020F0502020204030204" pitchFamily="34" charset="0"/>
                        </a:rPr>
                        <a:t>(X - µ)</a:t>
                      </a:r>
                      <a:r>
                        <a:rPr lang="en-AU" sz="2000" b="1" i="1" baseline="30000" dirty="0">
                          <a:solidFill>
                            <a:schemeClr val="tx2"/>
                          </a:solidFill>
                          <a:effectLst/>
                          <a:latin typeface="Calibri" panose="020F0502020204030204" pitchFamily="34" charset="0"/>
                          <a:ea typeface="Times New Roman" panose="02020603050405020304" pitchFamily="18" charset="0"/>
                          <a:cs typeface="Calibri" panose="020F0502020204030204" pitchFamily="34" charset="0"/>
                        </a:rPr>
                        <a:t>2</a:t>
                      </a:r>
                      <a:endParaRPr lang="en-AU" sz="2000" baseline="30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6136769"/>
                  </a:ext>
                </a:extLst>
              </a:tr>
              <a:tr h="293513">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8475083"/>
                  </a:ext>
                </a:extLst>
              </a:tr>
              <a:tr h="293513">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190481670"/>
                  </a:ext>
                </a:extLst>
              </a:tr>
              <a:tr h="293513">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662607689"/>
                  </a:ext>
                </a:extLst>
              </a:tr>
              <a:tr h="293513">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60093498"/>
                  </a:ext>
                </a:extLst>
              </a:tr>
              <a:tr h="440294">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Total</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16</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552204306"/>
                  </a:ext>
                </a:extLst>
              </a:tr>
            </a:tbl>
          </a:graphicData>
        </a:graphic>
      </p:graphicFrame>
      <p:graphicFrame>
        <p:nvGraphicFramePr>
          <p:cNvPr id="11" name="Table 10">
            <a:extLst>
              <a:ext uri="{FF2B5EF4-FFF2-40B4-BE49-F238E27FC236}">
                <a16:creationId xmlns:a16="http://schemas.microsoft.com/office/drawing/2014/main" id="{00A4DF19-74A3-C740-839E-00BF3A7D97B0}"/>
              </a:ext>
            </a:extLst>
          </p:cNvPr>
          <p:cNvGraphicFramePr>
            <a:graphicFrameLocks noGrp="1"/>
          </p:cNvGraphicFramePr>
          <p:nvPr>
            <p:extLst>
              <p:ext uri="{D42A27DB-BD31-4B8C-83A1-F6EECF244321}">
                <p14:modId xmlns:p14="http://schemas.microsoft.com/office/powerpoint/2010/main" val="1982401759"/>
              </p:ext>
            </p:extLst>
          </p:nvPr>
        </p:nvGraphicFramePr>
        <p:xfrm>
          <a:off x="417250" y="3180902"/>
          <a:ext cx="3907324" cy="2528746"/>
        </p:xfrm>
        <a:graphic>
          <a:graphicData uri="http://schemas.openxmlformats.org/drawingml/2006/table">
            <a:tbl>
              <a:tblPr firstRow="1" firstCol="1" bandRow="1"/>
              <a:tblGrid>
                <a:gridCol w="806307">
                  <a:extLst>
                    <a:ext uri="{9D8B030D-6E8A-4147-A177-3AD203B41FA5}">
                      <a16:colId xmlns:a16="http://schemas.microsoft.com/office/drawing/2014/main" val="3060518645"/>
                    </a:ext>
                  </a:extLst>
                </a:gridCol>
                <a:gridCol w="806307">
                  <a:extLst>
                    <a:ext uri="{9D8B030D-6E8A-4147-A177-3AD203B41FA5}">
                      <a16:colId xmlns:a16="http://schemas.microsoft.com/office/drawing/2014/main" val="2062366801"/>
                    </a:ext>
                  </a:extLst>
                </a:gridCol>
                <a:gridCol w="1147355">
                  <a:extLst>
                    <a:ext uri="{9D8B030D-6E8A-4147-A177-3AD203B41FA5}">
                      <a16:colId xmlns:a16="http://schemas.microsoft.com/office/drawing/2014/main" val="2156832340"/>
                    </a:ext>
                  </a:extLst>
                </a:gridCol>
                <a:gridCol w="1147355">
                  <a:extLst>
                    <a:ext uri="{9D8B030D-6E8A-4147-A177-3AD203B41FA5}">
                      <a16:colId xmlns:a16="http://schemas.microsoft.com/office/drawing/2014/main" val="1864447624"/>
                    </a:ext>
                  </a:extLst>
                </a:gridCol>
              </a:tblGrid>
              <a:tr h="914400">
                <a:tc>
                  <a:txBody>
                    <a:bodyPr/>
                    <a:lstStyle/>
                    <a:p>
                      <a:pPr algn="ctr">
                        <a:lnSpc>
                          <a:spcPct val="107000"/>
                        </a:lnSpc>
                        <a:spcAft>
                          <a:spcPts val="0"/>
                        </a:spcAft>
                      </a:pP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Scores [</a:t>
                      </a:r>
                      <a:r>
                        <a:rPr lang="en-AU" sz="18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0000"/>
                        </a:lnSpc>
                        <a:spcAft>
                          <a:spcPts val="0"/>
                        </a:spcAft>
                      </a:pP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Deviation</a:t>
                      </a:r>
                    </a:p>
                    <a:p>
                      <a:pPr algn="ctr">
                        <a:lnSpc>
                          <a:spcPct val="100000"/>
                        </a:lnSpc>
                        <a:spcAft>
                          <a:spcPts val="0"/>
                        </a:spcAft>
                      </a:pPr>
                      <a:r>
                        <a:rPr lang="en-AU" sz="2000" b="1" i="1" baseline="0" dirty="0">
                          <a:solidFill>
                            <a:schemeClr val="tx2"/>
                          </a:solidFill>
                          <a:effectLst/>
                          <a:latin typeface="Calibri" panose="020F0502020204030204" pitchFamily="34" charset="0"/>
                          <a:ea typeface="Times New Roman" panose="02020603050405020304" pitchFamily="18" charset="0"/>
                          <a:cs typeface="Calibri" panose="020F0502020204030204" pitchFamily="34" charset="0"/>
                        </a:rPr>
                        <a:t>X - µ</a:t>
                      </a:r>
                      <a:endParaRPr lang="en-AU" sz="2000" baseline="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Squared</a:t>
                      </a:r>
                    </a:p>
                    <a:p>
                      <a:pPr marL="0" marR="0" lvl="0" indent="0" algn="ctr" defTabSz="457200" rtl="0" eaLnBrk="1" fontAlgn="auto" latinLnBrk="0" hangingPunct="1">
                        <a:lnSpc>
                          <a:spcPct val="100000"/>
                        </a:lnSpc>
                        <a:spcBef>
                          <a:spcPts val="0"/>
                        </a:spcBef>
                        <a:spcAft>
                          <a:spcPts val="0"/>
                        </a:spcAft>
                        <a:buClrTx/>
                        <a:buSzTx/>
                        <a:buFontTx/>
                        <a:buNone/>
                        <a:tabLst/>
                        <a:defRPr/>
                      </a:pP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Deviations</a:t>
                      </a:r>
                    </a:p>
                    <a:p>
                      <a:pPr algn="ctr">
                        <a:lnSpc>
                          <a:spcPct val="100000"/>
                        </a:lnSpc>
                        <a:spcAft>
                          <a:spcPts val="0"/>
                        </a:spcAft>
                      </a:pPr>
                      <a:r>
                        <a:rPr lang="en-AU" sz="2000" b="1" i="1" baseline="0" dirty="0">
                          <a:solidFill>
                            <a:schemeClr val="tx2"/>
                          </a:solidFill>
                          <a:effectLst/>
                          <a:latin typeface="Calibri" panose="020F0502020204030204" pitchFamily="34" charset="0"/>
                          <a:ea typeface="Times New Roman" panose="02020603050405020304" pitchFamily="18" charset="0"/>
                          <a:cs typeface="Calibri" panose="020F0502020204030204" pitchFamily="34" charset="0"/>
                        </a:rPr>
                        <a:t>(X - µ)</a:t>
                      </a:r>
                      <a:r>
                        <a:rPr lang="en-AU" sz="2000" b="1" i="1" baseline="30000" dirty="0">
                          <a:solidFill>
                            <a:schemeClr val="tx2"/>
                          </a:solidFill>
                          <a:effectLst/>
                          <a:latin typeface="Calibri" panose="020F0502020204030204" pitchFamily="34" charset="0"/>
                          <a:ea typeface="Times New Roman" panose="02020603050405020304" pitchFamily="18" charset="0"/>
                          <a:cs typeface="Calibri" panose="020F0502020204030204" pitchFamily="34" charset="0"/>
                        </a:rPr>
                        <a:t>2</a:t>
                      </a:r>
                      <a:endParaRPr lang="en-AU" sz="2000" baseline="30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6136769"/>
                  </a:ext>
                </a:extLst>
              </a:tr>
              <a:tr h="293513">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8475083"/>
                  </a:ext>
                </a:extLst>
              </a:tr>
              <a:tr h="293513">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190481670"/>
                  </a:ext>
                </a:extLst>
              </a:tr>
              <a:tr h="293513">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25</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662607689"/>
                  </a:ext>
                </a:extLst>
              </a:tr>
              <a:tr h="293513">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60093498"/>
                  </a:ext>
                </a:extLst>
              </a:tr>
              <a:tr h="440294">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Total</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16</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27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38</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552204306"/>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97553C1-FCCF-38A2-0511-205721A48ECE}"/>
                  </a:ext>
                </a:extLst>
              </p:cNvPr>
              <p:cNvSpPr txBox="1"/>
              <p:nvPr/>
            </p:nvSpPr>
            <p:spPr>
              <a:xfrm>
                <a:off x="3059832" y="5874005"/>
                <a:ext cx="4320480" cy="369332"/>
              </a:xfrm>
              <a:prstGeom prst="rect">
                <a:avLst/>
              </a:prstGeom>
              <a:solidFill>
                <a:schemeClr val="bg1"/>
              </a:solidFill>
            </p:spPr>
            <p:txBody>
              <a:bodyPr wrap="square">
                <a:spAutoFit/>
              </a:bodyPr>
              <a:lstStyle/>
              <a:p>
                <a14:m>
                  <m:oMath xmlns:m="http://schemas.openxmlformats.org/officeDocument/2006/math">
                    <m:r>
                      <a:rPr lang="en-AU" altLang="en-US" b="1" i="1" smtClean="0">
                        <a:solidFill>
                          <a:schemeClr val="tx2"/>
                        </a:solidFill>
                        <a:latin typeface="Cambria Math" panose="02040503050406030204" pitchFamily="18" charset="0"/>
                        <a:ea typeface="Cambria Math" panose="02040503050406030204" pitchFamily="18" charset="0"/>
                        <a:cs typeface="Arial" panose="020B0604020202020204" pitchFamily="34" charset="0"/>
                      </a:rPr>
                      <m:t>𝝈</m:t>
                    </m:r>
                  </m:oMath>
                </a14:m>
                <a:r>
                  <a:rPr lang="en-US" altLang="en-US" b="1" baseline="30000" dirty="0">
                    <a:solidFill>
                      <a:schemeClr val="tx2"/>
                    </a:solidFill>
                  </a:rPr>
                  <a:t>2  </a:t>
                </a:r>
                <a:r>
                  <a:rPr lang="en-US" altLang="en-US" b="1" dirty="0">
                    <a:solidFill>
                      <a:schemeClr val="tx2"/>
                    </a:solidFill>
                  </a:rPr>
                  <a:t>represents the population variance</a:t>
                </a:r>
                <a:endParaRPr lang="en-US" dirty="0"/>
              </a:p>
            </p:txBody>
          </p:sp>
        </mc:Choice>
        <mc:Fallback xmlns="">
          <p:sp>
            <p:nvSpPr>
              <p:cNvPr id="8" name="TextBox 7">
                <a:extLst>
                  <a:ext uri="{FF2B5EF4-FFF2-40B4-BE49-F238E27FC236}">
                    <a16:creationId xmlns:a16="http://schemas.microsoft.com/office/drawing/2014/main" id="{297553C1-FCCF-38A2-0511-205721A48ECE}"/>
                  </a:ext>
                </a:extLst>
              </p:cNvPr>
              <p:cNvSpPr txBox="1">
                <a:spLocks noRot="1" noChangeAspect="1" noMove="1" noResize="1" noEditPoints="1" noAdjustHandles="1" noChangeArrowheads="1" noChangeShapeType="1" noTextEdit="1"/>
              </p:cNvSpPr>
              <p:nvPr/>
            </p:nvSpPr>
            <p:spPr>
              <a:xfrm>
                <a:off x="3059832" y="5874005"/>
                <a:ext cx="4320480" cy="369332"/>
              </a:xfrm>
              <a:prstGeom prst="rect">
                <a:avLst/>
              </a:prstGeom>
              <a:blipFill>
                <a:blip r:embed="rId5"/>
                <a:stretch>
                  <a:fillRect t="-6667" r="-585" b="-26667"/>
                </a:stretch>
              </a:blipFill>
            </p:spPr>
            <p:txBody>
              <a:bodyPr/>
              <a:lstStyle/>
              <a:p>
                <a:r>
                  <a:rPr lang="en-US">
                    <a:noFill/>
                  </a:rPr>
                  <a:t> </a:t>
                </a:r>
              </a:p>
            </p:txBody>
          </p:sp>
        </mc:Fallback>
      </mc:AlternateContent>
    </p:spTree>
    <p:extLst>
      <p:ext uri="{BB962C8B-B14F-4D97-AF65-F5344CB8AC3E}">
        <p14:creationId xmlns:p14="http://schemas.microsoft.com/office/powerpoint/2010/main" val="178469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7379" y="674857"/>
                <a:ext cx="8023053" cy="2338128"/>
              </a:xfrm>
              <a:solidFill>
                <a:schemeClr val="bg1"/>
              </a:solidFill>
            </p:spPr>
            <p:txBody>
              <a:bodyPr>
                <a:normAutofit fontScale="62500" lnSpcReduction="20000"/>
              </a:bodyPr>
              <a:lstStyle/>
              <a:p>
                <a:pPr marL="42863" indent="0">
                  <a:lnSpc>
                    <a:spcPct val="90000"/>
                  </a:lnSpc>
                  <a:buNone/>
                </a:pPr>
                <a:endParaRPr lang="en-US" altLang="en-US" sz="900" dirty="0"/>
              </a:p>
              <a:p>
                <a:pPr marL="42863" indent="0">
                  <a:lnSpc>
                    <a:spcPct val="90000"/>
                  </a:lnSpc>
                  <a:buNone/>
                </a:pPr>
                <a:r>
                  <a:rPr lang="en-US" altLang="en-US" sz="2800" b="1" dirty="0"/>
                  <a:t>Variance  = </a:t>
                </a:r>
                <a:r>
                  <a:rPr lang="en-US" altLang="en-US" sz="2800" dirty="0"/>
                  <a:t>mean of </a:t>
                </a:r>
                <a:r>
                  <a:rPr lang="en-US" altLang="en-US" sz="2800" i="1" dirty="0"/>
                  <a:t>squared</a:t>
                </a:r>
                <a:r>
                  <a:rPr lang="en-US" altLang="en-US" sz="2800" dirty="0"/>
                  <a:t> deviations [ </a:t>
                </a:r>
                <a14:m>
                  <m:oMath xmlns:m="http://schemas.openxmlformats.org/officeDocument/2006/math">
                    <m:f>
                      <m:fPr>
                        <m:ctrlPr>
                          <a:rPr lang="en-US" altLang="en-US" sz="3600" b="1" i="1">
                            <a:latin typeface="Cambria Math" panose="02040503050406030204" pitchFamily="18" charset="0"/>
                          </a:rPr>
                        </m:ctrlPr>
                      </m:fPr>
                      <m:num>
                        <m:r>
                          <a:rPr lang="en-AU" altLang="en-US" sz="3600" b="1" i="1">
                            <a:latin typeface="Cambria Math" panose="02040503050406030204" pitchFamily="18" charset="0"/>
                          </a:rPr>
                          <m:t>𝑺𝑺</m:t>
                        </m:r>
                      </m:num>
                      <m:den>
                        <m:r>
                          <a:rPr lang="en-AU" altLang="en-US" sz="3600" b="1" i="1">
                            <a:latin typeface="Cambria Math" panose="02040503050406030204" pitchFamily="18" charset="0"/>
                          </a:rPr>
                          <m:t>𝑵</m:t>
                        </m:r>
                      </m:den>
                    </m:f>
                  </m:oMath>
                </a14:m>
                <a:r>
                  <a:rPr lang="en-US" altLang="en-US" sz="2800" dirty="0"/>
                  <a:t> ]</a:t>
                </a:r>
              </a:p>
              <a:p>
                <a:pPr marL="42863" indent="0">
                  <a:lnSpc>
                    <a:spcPct val="90000"/>
                  </a:lnSpc>
                  <a:buNone/>
                </a:pPr>
                <a:endParaRPr lang="en-US" altLang="en-US" sz="1600" b="1" dirty="0"/>
              </a:p>
              <a:p>
                <a:pPr marL="42863" indent="0">
                  <a:lnSpc>
                    <a:spcPct val="90000"/>
                  </a:lnSpc>
                  <a:buNone/>
                </a:pPr>
                <a:r>
                  <a:rPr lang="en-US" altLang="en-US" sz="2925" b="1" dirty="0"/>
                  <a:t>Sum of squares calculation: </a:t>
                </a:r>
                <a:br>
                  <a:rPr lang="en-US" altLang="en-US" sz="2925" b="1" dirty="0"/>
                </a:br>
                <a:r>
                  <a:rPr lang="en-US" altLang="en-US" sz="3500" b="1" dirty="0">
                    <a:solidFill>
                      <a:srgbClr val="FF0000"/>
                    </a:solidFill>
                  </a:rPr>
                  <a:t>Computational formula </a:t>
                </a:r>
                <a:r>
                  <a:rPr lang="en-AU" sz="3825" b="1" i="1" dirty="0">
                    <a:solidFill>
                      <a:srgbClr val="0070C0"/>
                    </a:solidFill>
                  </a:rPr>
                  <a:t>SS = ΣX</a:t>
                </a:r>
                <a:r>
                  <a:rPr lang="en-AU" sz="3825" b="1" i="1" baseline="30000" dirty="0">
                    <a:solidFill>
                      <a:srgbClr val="0070C0"/>
                    </a:solidFill>
                  </a:rPr>
                  <a:t>2</a:t>
                </a:r>
                <a:r>
                  <a:rPr lang="en-AU" sz="3825" b="1" i="1" dirty="0">
                    <a:solidFill>
                      <a:srgbClr val="0070C0"/>
                    </a:solidFill>
                  </a:rPr>
                  <a:t> – </a:t>
                </a:r>
                <a14:m>
                  <m:oMath xmlns:m="http://schemas.openxmlformats.org/officeDocument/2006/math">
                    <m:f>
                      <m:fPr>
                        <m:ctrlPr>
                          <a:rPr lang="en-AU" sz="3825" b="1" i="1">
                            <a:solidFill>
                              <a:srgbClr val="0070C0"/>
                            </a:solidFill>
                            <a:latin typeface="Cambria Math" panose="02040503050406030204" pitchFamily="18" charset="0"/>
                          </a:rPr>
                        </m:ctrlPr>
                      </m:fPr>
                      <m:num>
                        <m:d>
                          <m:dPr>
                            <m:ctrlPr>
                              <a:rPr lang="en-AU" sz="3825" b="1" i="1">
                                <a:solidFill>
                                  <a:srgbClr val="0070C0"/>
                                </a:solidFill>
                                <a:latin typeface="Cambria Math" panose="02040503050406030204" pitchFamily="18" charset="0"/>
                              </a:rPr>
                            </m:ctrlPr>
                          </m:dPr>
                          <m:e>
                            <m:r>
                              <a:rPr lang="en-AU" sz="3825" b="1" i="1">
                                <a:solidFill>
                                  <a:srgbClr val="0070C0"/>
                                </a:solidFill>
                                <a:latin typeface="Cambria Math" panose="02040503050406030204" pitchFamily="18" charset="0"/>
                              </a:rPr>
                              <m:t>𝜮</m:t>
                            </m:r>
                            <m:r>
                              <a:rPr lang="en-AU" sz="3825" b="1" i="1">
                                <a:solidFill>
                                  <a:srgbClr val="0070C0"/>
                                </a:solidFill>
                                <a:latin typeface="Cambria Math" panose="02040503050406030204" pitchFamily="18" charset="0"/>
                              </a:rPr>
                              <m:t>𝑿</m:t>
                            </m:r>
                          </m:e>
                        </m:d>
                        <m:r>
                          <a:rPr lang="en-AU" sz="3825" b="1" i="1" baseline="30000">
                            <a:solidFill>
                              <a:srgbClr val="0070C0"/>
                            </a:solidFill>
                            <a:latin typeface="Cambria Math" panose="02040503050406030204" pitchFamily="18" charset="0"/>
                          </a:rPr>
                          <m:t>𝟐</m:t>
                        </m:r>
                      </m:num>
                      <m:den>
                        <m:r>
                          <a:rPr lang="en-AU" sz="3825" b="1" i="1">
                            <a:solidFill>
                              <a:srgbClr val="0070C0"/>
                            </a:solidFill>
                            <a:latin typeface="Cambria Math" panose="02040503050406030204" pitchFamily="18" charset="0"/>
                          </a:rPr>
                          <m:t>𝑵</m:t>
                        </m:r>
                      </m:den>
                    </m:f>
                  </m:oMath>
                </a14:m>
                <a:endParaRPr lang="en-US" altLang="en-US" sz="3825" b="1" dirty="0"/>
              </a:p>
              <a:p>
                <a:pPr marL="1071563" lvl="2" indent="-428625">
                  <a:lnSpc>
                    <a:spcPct val="90000"/>
                  </a:lnSpc>
                  <a:buFont typeface="Arial" panose="020B0604020202020204" pitchFamily="34" charset="0"/>
                  <a:buChar char="»"/>
                </a:pPr>
                <a:endParaRPr lang="en-AU" sz="2700" b="1" i="1" dirty="0">
                  <a:solidFill>
                    <a:srgbClr val="0070C0"/>
                  </a:solidFill>
                </a:endParaRPr>
              </a:p>
              <a:p>
                <a:pPr marL="407988" lvl="2" indent="0">
                  <a:lnSpc>
                    <a:spcPct val="90000"/>
                  </a:lnSpc>
                  <a:buNone/>
                </a:pPr>
                <a:r>
                  <a:rPr lang="en-US" altLang="en-US" sz="2900" dirty="0">
                    <a:solidFill>
                      <a:schemeClr val="tx1"/>
                    </a:solidFill>
                  </a:rPr>
                  <a:t>Square each score,</a:t>
                </a:r>
                <a:r>
                  <a:rPr lang="en-US" sz="2900" i="1" baseline="30000" dirty="0">
                    <a:solidFill>
                      <a:schemeClr val="tx1"/>
                    </a:solidFill>
                  </a:rPr>
                  <a:t> </a:t>
                </a:r>
                <a:r>
                  <a:rPr lang="en-US" altLang="en-US" sz="2900" dirty="0">
                    <a:solidFill>
                      <a:schemeClr val="tx1"/>
                    </a:solidFill>
                  </a:rPr>
                  <a:t>then sum squared scores</a:t>
                </a:r>
                <a:r>
                  <a:rPr lang="en-AU" sz="2900" i="1" baseline="30000" dirty="0">
                    <a:solidFill>
                      <a:schemeClr val="tx1"/>
                    </a:solidFill>
                  </a:rPr>
                  <a:t>     </a:t>
                </a:r>
                <a:r>
                  <a:rPr lang="en-AU" sz="2900" b="1" i="1" dirty="0">
                    <a:solidFill>
                      <a:srgbClr val="0070C0"/>
                    </a:solidFill>
                  </a:rPr>
                  <a:t>ΣX</a:t>
                </a:r>
                <a:r>
                  <a:rPr lang="en-AU" sz="2900" b="1" i="1" baseline="30000" dirty="0">
                    <a:solidFill>
                      <a:srgbClr val="0070C0"/>
                    </a:solidFill>
                  </a:rPr>
                  <a:t>2 </a:t>
                </a:r>
                <a:endParaRPr lang="en-US" altLang="en-US" sz="2900" b="1" dirty="0">
                  <a:solidFill>
                    <a:schemeClr val="tx1"/>
                  </a:solidFill>
                </a:endParaRPr>
              </a:p>
              <a:p>
                <a:pPr marL="407988" lvl="2" indent="0">
                  <a:lnSpc>
                    <a:spcPct val="90000"/>
                  </a:lnSpc>
                  <a:buNone/>
                </a:pPr>
                <a:r>
                  <a:rPr lang="en-US" altLang="en-US" sz="2900" dirty="0"/>
                  <a:t>Sum the scores then square, then divide by population size   </a:t>
                </a:r>
                <a14:m>
                  <m:oMath xmlns:m="http://schemas.openxmlformats.org/officeDocument/2006/math">
                    <m:f>
                      <m:fPr>
                        <m:ctrlPr>
                          <a:rPr lang="en-AU" sz="3200" b="1" i="1">
                            <a:solidFill>
                              <a:srgbClr val="0070C0"/>
                            </a:solidFill>
                            <a:latin typeface="Cambria Math" panose="02040503050406030204" pitchFamily="18" charset="0"/>
                          </a:rPr>
                        </m:ctrlPr>
                      </m:fPr>
                      <m:num>
                        <m:d>
                          <m:dPr>
                            <m:ctrlPr>
                              <a:rPr lang="en-AU" sz="3200" b="1" i="1">
                                <a:solidFill>
                                  <a:srgbClr val="0070C0"/>
                                </a:solidFill>
                                <a:latin typeface="Cambria Math" panose="02040503050406030204" pitchFamily="18" charset="0"/>
                              </a:rPr>
                            </m:ctrlPr>
                          </m:dPr>
                          <m:e>
                            <m:r>
                              <a:rPr lang="en-AU" sz="3200" b="1" i="1">
                                <a:solidFill>
                                  <a:srgbClr val="0070C0"/>
                                </a:solidFill>
                                <a:latin typeface="Cambria Math" panose="02040503050406030204" pitchFamily="18" charset="0"/>
                              </a:rPr>
                              <m:t>𝜮</m:t>
                            </m:r>
                            <m:r>
                              <a:rPr lang="en-AU" sz="3200" b="1" i="1">
                                <a:solidFill>
                                  <a:srgbClr val="0070C0"/>
                                </a:solidFill>
                                <a:latin typeface="Cambria Math" panose="02040503050406030204" pitchFamily="18" charset="0"/>
                              </a:rPr>
                              <m:t>𝑿</m:t>
                            </m:r>
                          </m:e>
                        </m:d>
                        <m:r>
                          <a:rPr lang="en-AU" sz="3200" b="1" i="1" baseline="30000">
                            <a:solidFill>
                              <a:srgbClr val="0070C0"/>
                            </a:solidFill>
                            <a:latin typeface="Cambria Math" panose="02040503050406030204" pitchFamily="18" charset="0"/>
                          </a:rPr>
                          <m:t>𝟐</m:t>
                        </m:r>
                      </m:num>
                      <m:den>
                        <m:r>
                          <a:rPr lang="en-AU" sz="3200" b="1" i="1">
                            <a:solidFill>
                              <a:srgbClr val="0070C0"/>
                            </a:solidFill>
                            <a:latin typeface="Cambria Math" panose="02040503050406030204" pitchFamily="18" charset="0"/>
                          </a:rPr>
                          <m:t>𝑵</m:t>
                        </m:r>
                      </m:den>
                    </m:f>
                  </m:oMath>
                </a14:m>
                <a:r>
                  <a:rPr lang="en-AU" sz="3200" b="1" i="1" baseline="30000" dirty="0">
                    <a:solidFill>
                      <a:srgbClr val="0070C0"/>
                    </a:solidFill>
                  </a:rPr>
                  <a:t> </a:t>
                </a:r>
                <a:endParaRPr lang="en-US" altLang="en-US" sz="3200" b="1" dirty="0">
                  <a:solidFill>
                    <a:schemeClr val="tx2"/>
                  </a:solidFill>
                </a:endParaRPr>
              </a:p>
              <a:p>
                <a:pPr marL="1071563" lvl="2" indent="-428625">
                  <a:lnSpc>
                    <a:spcPct val="90000"/>
                  </a:lnSpc>
                  <a:buFont typeface="Arial" panose="020B0604020202020204" pitchFamily="34" charset="0"/>
                  <a:buChar char="»"/>
                </a:pPr>
                <a:endParaRPr lang="en-US" altLang="en-US" sz="2700" dirty="0">
                  <a:solidFill>
                    <a:schemeClr val="tx2"/>
                  </a:solidFill>
                </a:endParaRPr>
              </a:p>
              <a:p>
                <a:pPr marL="1071563" lvl="2" indent="-428625">
                  <a:lnSpc>
                    <a:spcPct val="90000"/>
                  </a:lnSpc>
                  <a:buFont typeface="Arial" panose="020B0604020202020204" pitchFamily="34" charset="0"/>
                  <a:buChar char="»"/>
                </a:pPr>
                <a:endParaRPr lang="en-US" altLang="en-US" sz="2700" dirty="0">
                  <a:solidFill>
                    <a:schemeClr val="tx2"/>
                  </a:solidFill>
                </a:endParaRPr>
              </a:p>
              <a:p>
                <a:pPr marL="1071563" lvl="2" indent="-428625">
                  <a:lnSpc>
                    <a:spcPct val="90000"/>
                  </a:lnSpc>
                  <a:buFont typeface="Arial" panose="020B0604020202020204" pitchFamily="34" charset="0"/>
                  <a:buChar char="»"/>
                </a:pPr>
                <a:endParaRPr lang="en-US" altLang="en-US" sz="2700" dirty="0">
                  <a:solidFill>
                    <a:schemeClr val="tx2"/>
                  </a:solidFill>
                </a:endParaRPr>
              </a:p>
              <a:p>
                <a:pPr marL="1071563" lvl="2" indent="-428625">
                  <a:lnSpc>
                    <a:spcPct val="90000"/>
                  </a:lnSpc>
                  <a:buFont typeface="Arial" panose="020B0604020202020204" pitchFamily="34" charset="0"/>
                  <a:buChar char="»"/>
                </a:pPr>
                <a:endParaRPr lang="en-AU" sz="2700" b="1" dirty="0"/>
              </a:p>
              <a:p>
                <a:pPr marL="1071563" lvl="2" indent="-428625">
                  <a:lnSpc>
                    <a:spcPct val="90000"/>
                  </a:lnSpc>
                  <a:buFont typeface="Arial" panose="020B0604020202020204" pitchFamily="34" charset="0"/>
                  <a:buChar char="»"/>
                </a:pPr>
                <a:endParaRPr lang="en-AU" sz="2700" b="1" dirty="0"/>
              </a:p>
              <a:p>
                <a:pPr marL="1071563" lvl="2" indent="-428625">
                  <a:lnSpc>
                    <a:spcPct val="90000"/>
                  </a:lnSpc>
                  <a:buFont typeface="Arial" panose="020B0604020202020204" pitchFamily="34" charset="0"/>
                  <a:buChar char="»"/>
                </a:pPr>
                <a:endParaRPr lang="en-AU" sz="2700" b="1" dirty="0"/>
              </a:p>
              <a:p>
                <a:pPr marL="1071563" lvl="2" indent="-428625">
                  <a:lnSpc>
                    <a:spcPct val="90000"/>
                  </a:lnSpc>
                  <a:buFont typeface="Arial" panose="020B0604020202020204" pitchFamily="34" charset="0"/>
                  <a:buChar char="»"/>
                </a:pPr>
                <a:endParaRPr lang="en-US" altLang="en-US" sz="1350" dirty="0"/>
              </a:p>
              <a:p>
                <a:pPr marL="42863" indent="0">
                  <a:lnSpc>
                    <a:spcPct val="90000"/>
                  </a:lnSpc>
                  <a:buNone/>
                </a:pPr>
                <a:endParaRPr lang="en-US" altLang="en-US" sz="33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7379" y="674857"/>
                <a:ext cx="8023053" cy="2338128"/>
              </a:xfrm>
              <a:blipFill>
                <a:blip r:embed="rId3"/>
                <a:stretch>
                  <a:fillRect l="-474"/>
                </a:stretch>
              </a:blipFill>
            </p:spPr>
            <p:txBody>
              <a:bodyPr/>
              <a:lstStyle/>
              <a:p>
                <a:r>
                  <a:rPr lang="en-US">
                    <a:noFill/>
                  </a:rPr>
                  <a:t> </a:t>
                </a:r>
              </a:p>
            </p:txBody>
          </p:sp>
        </mc:Fallback>
      </mc:AlternateContent>
      <p:sp>
        <p:nvSpPr>
          <p:cNvPr id="4" name="Title 1"/>
          <p:cNvSpPr txBox="1">
            <a:spLocks/>
          </p:cNvSpPr>
          <p:nvPr/>
        </p:nvSpPr>
        <p:spPr>
          <a:xfrm>
            <a:off x="-3305" y="116632"/>
            <a:ext cx="9144000" cy="58357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400" b="0" kern="1200">
                <a:solidFill>
                  <a:schemeClr val="tx1"/>
                </a:solidFill>
                <a:latin typeface="Open Sans"/>
                <a:ea typeface="+mj-ea"/>
                <a:cs typeface="Open Sans"/>
              </a:defRPr>
            </a:lvl1pPr>
          </a:lstStyle>
          <a:p>
            <a:pPr algn="ctr"/>
            <a:r>
              <a:rPr lang="en-AU" sz="2400" dirty="0">
                <a:solidFill>
                  <a:srgbClr val="000000"/>
                </a:solidFill>
                <a:effectLst>
                  <a:outerShdw blurRad="38100" dist="38100" dir="2700000" algn="tl">
                    <a:srgbClr val="000000">
                      <a:alpha val="43137"/>
                    </a:srgbClr>
                  </a:outerShdw>
                </a:effectLst>
              </a:rPr>
              <a:t>Calculating Variance for populations</a:t>
            </a:r>
          </a:p>
        </p:txBody>
      </p:sp>
      <mc:AlternateContent xmlns:mc="http://schemas.openxmlformats.org/markup-compatibility/2006" xmlns:a14="http://schemas.microsoft.com/office/drawing/2010/main">
        <mc:Choice Requires="a14">
          <p:sp>
            <p:nvSpPr>
              <p:cNvPr id="5" name="TextBox 4"/>
              <p:cNvSpPr txBox="1"/>
              <p:nvPr/>
            </p:nvSpPr>
            <p:spPr>
              <a:xfrm>
                <a:off x="3059832" y="3182893"/>
                <a:ext cx="4242946" cy="2396362"/>
              </a:xfrm>
              <a:prstGeom prst="rect">
                <a:avLst/>
              </a:prstGeom>
              <a:solidFill>
                <a:schemeClr val="bg1"/>
              </a:solidFill>
              <a:ln w="38100">
                <a:solidFill>
                  <a:schemeClr val="tx2"/>
                </a:solidFill>
              </a:ln>
            </p:spPr>
            <p:txBody>
              <a:bodyPr wrap="square" rtlCol="0">
                <a:spAutoFit/>
              </a:bodyPr>
              <a:lstStyle/>
              <a:p>
                <a:pPr marL="42863">
                  <a:lnSpc>
                    <a:spcPct val="90000"/>
                  </a:lnSpc>
                </a:pPr>
                <a:r>
                  <a:rPr lang="en-US" altLang="en-US" b="1" dirty="0">
                    <a:solidFill>
                      <a:schemeClr val="tx2"/>
                    </a:solidFill>
                  </a:rPr>
                  <a:t>Variance  = </a:t>
                </a:r>
                <a:r>
                  <a:rPr lang="en-US" altLang="en-US" sz="1500" dirty="0">
                    <a:solidFill>
                      <a:schemeClr val="tx2"/>
                    </a:solidFill>
                  </a:rPr>
                  <a:t>mean of </a:t>
                </a:r>
                <a:r>
                  <a:rPr lang="en-US" altLang="en-US" sz="1500" i="1" dirty="0">
                    <a:solidFill>
                      <a:schemeClr val="tx2"/>
                    </a:solidFill>
                  </a:rPr>
                  <a:t>squared</a:t>
                </a:r>
                <a:r>
                  <a:rPr lang="en-US" altLang="en-US" sz="1500" dirty="0">
                    <a:solidFill>
                      <a:schemeClr val="tx2"/>
                    </a:solidFill>
                  </a:rPr>
                  <a:t> deviations</a:t>
                </a:r>
              </a:p>
              <a:p>
                <a:pPr marL="42863" algn="r">
                  <a:lnSpc>
                    <a:spcPct val="90000"/>
                  </a:lnSpc>
                </a:pPr>
                <a:r>
                  <a:rPr lang="en-US" altLang="en-US" sz="1500" dirty="0">
                    <a:solidFill>
                      <a:schemeClr val="tx2"/>
                    </a:solidFill>
                  </a:rPr>
                  <a:t>[average distance from the mean]</a:t>
                </a:r>
              </a:p>
              <a:p>
                <a:pPr marL="42863">
                  <a:lnSpc>
                    <a:spcPct val="90000"/>
                  </a:lnSpc>
                </a:pPr>
                <a:endParaRPr lang="en-US" altLang="en-US" sz="750" dirty="0">
                  <a:solidFill>
                    <a:schemeClr val="tx2"/>
                  </a:solidFill>
                </a:endParaRPr>
              </a:p>
              <a:p>
                <a:pPr marL="728663" lvl="2">
                  <a:lnSpc>
                    <a:spcPct val="90000"/>
                  </a:lnSpc>
                </a:pPr>
                <a:r>
                  <a:rPr lang="en-AU" b="1" i="1" dirty="0">
                    <a:solidFill>
                      <a:schemeClr val="tx2"/>
                    </a:solidFill>
                  </a:rPr>
                  <a:t>SS = ΣX</a:t>
                </a:r>
                <a:r>
                  <a:rPr lang="en-AU" b="1" i="1" baseline="30000" dirty="0">
                    <a:solidFill>
                      <a:schemeClr val="tx2"/>
                    </a:solidFill>
                  </a:rPr>
                  <a:t>2</a:t>
                </a:r>
                <a:r>
                  <a:rPr lang="en-AU" b="1" i="1" dirty="0">
                    <a:solidFill>
                      <a:schemeClr val="tx2"/>
                    </a:solidFill>
                  </a:rPr>
                  <a:t> – </a:t>
                </a:r>
                <a14:m>
                  <m:oMath xmlns:m="http://schemas.openxmlformats.org/officeDocument/2006/math">
                    <m:f>
                      <m:fPr>
                        <m:ctrlPr>
                          <a:rPr lang="en-AU" b="1" i="1">
                            <a:solidFill>
                              <a:schemeClr val="tx2"/>
                            </a:solidFill>
                            <a:latin typeface="Cambria Math" panose="02040503050406030204" pitchFamily="18" charset="0"/>
                          </a:rPr>
                        </m:ctrlPr>
                      </m:fPr>
                      <m:num>
                        <m:d>
                          <m:dPr>
                            <m:ctrlPr>
                              <a:rPr lang="en-AU" b="1" i="1">
                                <a:solidFill>
                                  <a:schemeClr val="tx2"/>
                                </a:solidFill>
                                <a:latin typeface="Cambria Math" panose="02040503050406030204" pitchFamily="18" charset="0"/>
                              </a:rPr>
                            </m:ctrlPr>
                          </m:dPr>
                          <m:e>
                            <m:r>
                              <a:rPr lang="en-AU" b="1" i="1">
                                <a:solidFill>
                                  <a:schemeClr val="tx2"/>
                                </a:solidFill>
                                <a:latin typeface="Cambria Math" panose="02040503050406030204" pitchFamily="18" charset="0"/>
                              </a:rPr>
                              <m:t>𝜮</m:t>
                            </m:r>
                            <m:r>
                              <a:rPr lang="en-AU" b="1" i="1">
                                <a:solidFill>
                                  <a:schemeClr val="tx2"/>
                                </a:solidFill>
                                <a:latin typeface="Cambria Math" panose="02040503050406030204" pitchFamily="18" charset="0"/>
                              </a:rPr>
                              <m:t>𝑿</m:t>
                            </m:r>
                          </m:e>
                        </m:d>
                        <m:r>
                          <a:rPr lang="en-AU" b="1" i="1" baseline="30000">
                            <a:solidFill>
                              <a:schemeClr val="tx2"/>
                            </a:solidFill>
                            <a:latin typeface="Cambria Math" panose="02040503050406030204" pitchFamily="18" charset="0"/>
                          </a:rPr>
                          <m:t>𝟐</m:t>
                        </m:r>
                      </m:num>
                      <m:den>
                        <m:r>
                          <a:rPr lang="en-AU" b="1" i="1">
                            <a:solidFill>
                              <a:schemeClr val="tx2"/>
                            </a:solidFill>
                            <a:latin typeface="Cambria Math" panose="02040503050406030204" pitchFamily="18" charset="0"/>
                          </a:rPr>
                          <m:t>𝑵</m:t>
                        </m:r>
                      </m:den>
                    </m:f>
                  </m:oMath>
                </a14:m>
                <a:endParaRPr lang="en-AU" altLang="en-US" b="1" i="1" dirty="0">
                  <a:solidFill>
                    <a:schemeClr val="tx2"/>
                  </a:solidFill>
                </a:endParaRPr>
              </a:p>
              <a:p>
                <a:pPr marL="728663" lvl="2">
                  <a:lnSpc>
                    <a:spcPct val="90000"/>
                  </a:lnSpc>
                </a:pPr>
                <a:endParaRPr lang="en-AU" altLang="en-US" sz="750" b="1" i="1" dirty="0">
                  <a:solidFill>
                    <a:schemeClr val="tx2"/>
                  </a:solidFill>
                </a:endParaRPr>
              </a:p>
              <a:p>
                <a:pPr marL="728663" lvl="2">
                  <a:lnSpc>
                    <a:spcPct val="90000"/>
                  </a:lnSpc>
                </a:pPr>
                <a:r>
                  <a:rPr lang="en-AU" b="1" i="1" dirty="0">
                    <a:solidFill>
                      <a:schemeClr val="tx2"/>
                    </a:solidFill>
                  </a:rPr>
                  <a:t>SS = 102 – </a:t>
                </a:r>
                <a14:m>
                  <m:oMath xmlns:m="http://schemas.openxmlformats.org/officeDocument/2006/math">
                    <m:f>
                      <m:fPr>
                        <m:ctrlPr>
                          <a:rPr lang="en-AU" b="1" i="1">
                            <a:solidFill>
                              <a:schemeClr val="tx2"/>
                            </a:solidFill>
                            <a:latin typeface="Cambria Math" panose="02040503050406030204" pitchFamily="18" charset="0"/>
                          </a:rPr>
                        </m:ctrlPr>
                      </m:fPr>
                      <m:num>
                        <m:d>
                          <m:dPr>
                            <m:ctrlPr>
                              <a:rPr lang="en-AU" b="1" i="1">
                                <a:solidFill>
                                  <a:schemeClr val="tx2"/>
                                </a:solidFill>
                                <a:latin typeface="Cambria Math" panose="02040503050406030204" pitchFamily="18" charset="0"/>
                              </a:rPr>
                            </m:ctrlPr>
                          </m:dPr>
                          <m:e>
                            <m:r>
                              <a:rPr lang="en-AU" b="1" i="1">
                                <a:solidFill>
                                  <a:schemeClr val="tx2"/>
                                </a:solidFill>
                                <a:latin typeface="Cambria Math" panose="02040503050406030204" pitchFamily="18" charset="0"/>
                              </a:rPr>
                              <m:t>𝟏𝟔</m:t>
                            </m:r>
                          </m:e>
                        </m:d>
                        <m:r>
                          <a:rPr lang="en-AU" b="1" i="1" baseline="30000">
                            <a:solidFill>
                              <a:schemeClr val="tx2"/>
                            </a:solidFill>
                            <a:latin typeface="Cambria Math" panose="02040503050406030204" pitchFamily="18" charset="0"/>
                          </a:rPr>
                          <m:t>𝟐</m:t>
                        </m:r>
                      </m:num>
                      <m:den>
                        <m:r>
                          <a:rPr lang="en-AU" b="1" i="1">
                            <a:solidFill>
                              <a:schemeClr val="tx2"/>
                            </a:solidFill>
                            <a:latin typeface="Cambria Math" panose="02040503050406030204" pitchFamily="18" charset="0"/>
                          </a:rPr>
                          <m:t>𝟒</m:t>
                        </m:r>
                      </m:den>
                    </m:f>
                  </m:oMath>
                </a14:m>
                <a:endParaRPr lang="en-AU" dirty="0">
                  <a:solidFill>
                    <a:schemeClr val="tx2"/>
                  </a:solidFill>
                </a:endParaRPr>
              </a:p>
              <a:p>
                <a:pPr marL="728663" lvl="2">
                  <a:lnSpc>
                    <a:spcPct val="90000"/>
                  </a:lnSpc>
                </a:pPr>
                <a:endParaRPr lang="en-AU" altLang="en-US" sz="750" b="1" i="1" dirty="0">
                  <a:solidFill>
                    <a:schemeClr val="tx2"/>
                  </a:solidFill>
                </a:endParaRPr>
              </a:p>
              <a:p>
                <a:pPr lvl="2"/>
                <a:r>
                  <a:rPr lang="en-AU" b="1" i="1" dirty="0">
                    <a:solidFill>
                      <a:schemeClr val="tx2"/>
                    </a:solidFill>
                  </a:rPr>
                  <a:t> SS = 102 – </a:t>
                </a:r>
                <a14:m>
                  <m:oMath xmlns:m="http://schemas.openxmlformats.org/officeDocument/2006/math">
                    <m:f>
                      <m:fPr>
                        <m:ctrlPr>
                          <a:rPr lang="en-AU" b="1" i="1">
                            <a:solidFill>
                              <a:schemeClr val="tx2"/>
                            </a:solidFill>
                            <a:latin typeface="Cambria Math" panose="02040503050406030204" pitchFamily="18" charset="0"/>
                          </a:rPr>
                        </m:ctrlPr>
                      </m:fPr>
                      <m:num>
                        <m:r>
                          <a:rPr lang="en-AU" b="1" i="1">
                            <a:solidFill>
                              <a:schemeClr val="tx2"/>
                            </a:solidFill>
                            <a:latin typeface="Cambria Math" panose="02040503050406030204" pitchFamily="18" charset="0"/>
                          </a:rPr>
                          <m:t>𝟐𝟓𝟔</m:t>
                        </m:r>
                      </m:num>
                      <m:den>
                        <m:r>
                          <a:rPr lang="en-AU" b="1" i="1">
                            <a:solidFill>
                              <a:schemeClr val="tx2"/>
                            </a:solidFill>
                            <a:latin typeface="Cambria Math" panose="02040503050406030204" pitchFamily="18" charset="0"/>
                          </a:rPr>
                          <m:t>𝟒</m:t>
                        </m:r>
                      </m:den>
                    </m:f>
                  </m:oMath>
                </a14:m>
                <a:endParaRPr lang="en-AU" dirty="0">
                  <a:solidFill>
                    <a:schemeClr val="tx2"/>
                  </a:solidFill>
                </a:endParaRPr>
              </a:p>
              <a:p>
                <a:pPr lvl="2"/>
                <a:r>
                  <a:rPr lang="en-AU" sz="750" b="1" i="1" dirty="0">
                    <a:solidFill>
                      <a:schemeClr val="tx2"/>
                    </a:solidFill>
                  </a:rPr>
                  <a:t> </a:t>
                </a:r>
                <a:endParaRPr lang="en-AU" sz="750" dirty="0">
                  <a:solidFill>
                    <a:schemeClr val="tx2"/>
                  </a:solidFill>
                </a:endParaRPr>
              </a:p>
              <a:p>
                <a:pPr lvl="2"/>
                <a:r>
                  <a:rPr lang="en-AU" b="1" i="1" dirty="0">
                    <a:solidFill>
                      <a:schemeClr val="tx2"/>
                    </a:solidFill>
                  </a:rPr>
                  <a:t> SS = 102 – 64 = 38</a:t>
                </a:r>
                <a:endParaRPr lang="en-AU" altLang="en-US" b="1" i="1" dirty="0">
                  <a:solidFill>
                    <a:schemeClr val="tx2"/>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059832" y="3182893"/>
                <a:ext cx="4242946" cy="2396362"/>
              </a:xfrm>
              <a:prstGeom prst="rect">
                <a:avLst/>
              </a:prstGeom>
              <a:blipFill>
                <a:blip r:embed="rId4"/>
                <a:stretch>
                  <a:fillRect t="-2083" b="-2083"/>
                </a:stretch>
              </a:blipFill>
              <a:ln w="38100">
                <a:solidFill>
                  <a:schemeClr val="tx2"/>
                </a:solidFill>
              </a:ln>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3661644693"/>
              </p:ext>
            </p:extLst>
          </p:nvPr>
        </p:nvGraphicFramePr>
        <p:xfrm>
          <a:off x="358113" y="3182893"/>
          <a:ext cx="2455070" cy="2348104"/>
        </p:xfrm>
        <a:graphic>
          <a:graphicData uri="http://schemas.openxmlformats.org/drawingml/2006/table">
            <a:tbl>
              <a:tblPr firstRow="1" firstCol="1" bandRow="1"/>
              <a:tblGrid>
                <a:gridCol w="717233">
                  <a:extLst>
                    <a:ext uri="{9D8B030D-6E8A-4147-A177-3AD203B41FA5}">
                      <a16:colId xmlns:a16="http://schemas.microsoft.com/office/drawing/2014/main" val="4229281308"/>
                    </a:ext>
                  </a:extLst>
                </a:gridCol>
                <a:gridCol w="717233">
                  <a:extLst>
                    <a:ext uri="{9D8B030D-6E8A-4147-A177-3AD203B41FA5}">
                      <a16:colId xmlns:a16="http://schemas.microsoft.com/office/drawing/2014/main" val="4103128143"/>
                    </a:ext>
                  </a:extLst>
                </a:gridCol>
                <a:gridCol w="1020604">
                  <a:extLst>
                    <a:ext uri="{9D8B030D-6E8A-4147-A177-3AD203B41FA5}">
                      <a16:colId xmlns:a16="http://schemas.microsoft.com/office/drawing/2014/main" val="2154022000"/>
                    </a:ext>
                  </a:extLst>
                </a:gridCol>
              </a:tblGrid>
              <a:tr h="880539">
                <a:tc>
                  <a:txBody>
                    <a:bodyPr/>
                    <a:lstStyle/>
                    <a:p>
                      <a:pPr algn="ctr">
                        <a:lnSpc>
                          <a:spcPct val="107000"/>
                        </a:lnSpc>
                        <a:spcAft>
                          <a:spcPts val="0"/>
                        </a:spcAft>
                      </a:pP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Scores [</a:t>
                      </a:r>
                      <a:r>
                        <a:rPr lang="en-AU" sz="18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Squared Scores [</a:t>
                      </a:r>
                      <a:r>
                        <a:rPr lang="en-AU" sz="18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r>
                        <a:rPr lang="en-AU" sz="1800" b="1" i="1" baseline="30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508046563"/>
                  </a:ext>
                </a:extLst>
              </a:tr>
              <a:tr h="293513">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251931971"/>
                  </a:ext>
                </a:extLst>
              </a:tr>
              <a:tr h="293513">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392797084"/>
                  </a:ext>
                </a:extLst>
              </a:tr>
              <a:tr h="293513">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81</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65974674"/>
                  </a:ext>
                </a:extLst>
              </a:tr>
              <a:tr h="293513">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38090992"/>
                  </a:ext>
                </a:extLst>
              </a:tr>
              <a:tr h="293513">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Total</a:t>
                      </a:r>
                      <a:endParaRPr lang="en-AU"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a:t>
                      </a:r>
                      <a:endParaRPr lang="en-AU" sz="8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102</a:t>
                      </a:r>
                      <a:endParaRPr lang="en-AU" sz="8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10016291"/>
                  </a:ext>
                </a:extLst>
              </a:tr>
            </a:tbl>
          </a:graphicData>
        </a:graphic>
      </p:graphicFrame>
      <mc:AlternateContent xmlns:mc="http://schemas.openxmlformats.org/markup-compatibility/2006" xmlns:a14="http://schemas.microsoft.com/office/drawing/2010/main">
        <mc:Choice Requires="a14">
          <p:sp>
            <p:nvSpPr>
              <p:cNvPr id="7" name="Rectangle 6"/>
              <p:cNvSpPr/>
              <p:nvPr/>
            </p:nvSpPr>
            <p:spPr>
              <a:xfrm>
                <a:off x="323528" y="5749163"/>
                <a:ext cx="6624736" cy="476669"/>
              </a:xfrm>
              <a:prstGeom prst="rect">
                <a:avLst/>
              </a:prstGeom>
              <a:solidFill>
                <a:schemeClr val="bg1"/>
              </a:solidFill>
            </p:spPr>
            <p:txBody>
              <a:bodyPr wrap="square">
                <a:spAutoFit/>
              </a:bodyPr>
              <a:lstStyle/>
              <a:p>
                <a:pPr marL="42863">
                  <a:lnSpc>
                    <a:spcPct val="90000"/>
                  </a:lnSpc>
                </a:pPr>
                <a:r>
                  <a:rPr lang="en-AU" altLang="en-US" b="1" i="1" dirty="0">
                    <a:solidFill>
                      <a:schemeClr val="tx2"/>
                    </a:solidFill>
                  </a:rPr>
                  <a:t>Variance = </a:t>
                </a:r>
                <a14:m>
                  <m:oMath xmlns:m="http://schemas.openxmlformats.org/officeDocument/2006/math">
                    <m:f>
                      <m:fPr>
                        <m:ctrlPr>
                          <a:rPr lang="en-US" altLang="en-US" b="1" i="1">
                            <a:solidFill>
                              <a:schemeClr val="tx2"/>
                            </a:solidFill>
                            <a:latin typeface="Cambria Math" panose="02040503050406030204" pitchFamily="18" charset="0"/>
                          </a:rPr>
                        </m:ctrlPr>
                      </m:fPr>
                      <m:num>
                        <m:r>
                          <a:rPr lang="en-AU" altLang="en-US" b="1" i="1">
                            <a:solidFill>
                              <a:schemeClr val="tx2"/>
                            </a:solidFill>
                            <a:latin typeface="Cambria Math" panose="02040503050406030204" pitchFamily="18" charset="0"/>
                          </a:rPr>
                          <m:t>𝑺𝑺</m:t>
                        </m:r>
                      </m:num>
                      <m:den>
                        <m:r>
                          <a:rPr lang="en-AU" altLang="en-US" b="1" i="1">
                            <a:solidFill>
                              <a:schemeClr val="tx2"/>
                            </a:solidFill>
                            <a:latin typeface="Cambria Math" panose="02040503050406030204" pitchFamily="18" charset="0"/>
                          </a:rPr>
                          <m:t>𝑵</m:t>
                        </m:r>
                      </m:den>
                    </m:f>
                  </m:oMath>
                </a14:m>
                <a:r>
                  <a:rPr lang="en-US" altLang="en-US" b="1" dirty="0">
                    <a:solidFill>
                      <a:schemeClr val="tx2"/>
                    </a:solidFill>
                  </a:rPr>
                  <a:t> = </a:t>
                </a:r>
                <a:r>
                  <a:rPr lang="en-AU" altLang="en-US" b="1" i="1" dirty="0">
                    <a:solidFill>
                      <a:schemeClr val="tx2"/>
                    </a:solidFill>
                  </a:rPr>
                  <a:t> 38 / 4  </a:t>
                </a:r>
                <a:r>
                  <a:rPr lang="en-AU" altLang="en-US" sz="2700" b="1" i="1" dirty="0">
                    <a:solidFill>
                      <a:schemeClr val="tx2"/>
                    </a:solidFill>
                  </a:rPr>
                  <a:t>Variance = 9.5  </a:t>
                </a:r>
                <a14:m>
                  <m:oMath xmlns:m="http://schemas.openxmlformats.org/officeDocument/2006/math">
                    <m:r>
                      <a:rPr lang="en-AU" altLang="en-US" sz="2700" b="1" i="1">
                        <a:solidFill>
                          <a:schemeClr val="tx2"/>
                        </a:solidFill>
                        <a:latin typeface="Cambria Math" panose="02040503050406030204" pitchFamily="18" charset="0"/>
                        <a:ea typeface="Cambria Math" panose="02040503050406030204" pitchFamily="18" charset="0"/>
                        <a:cs typeface="Arial" panose="020B0604020202020204" pitchFamily="34" charset="0"/>
                      </a:rPr>
                      <m:t>𝝈</m:t>
                    </m:r>
                  </m:oMath>
                </a14:m>
                <a:r>
                  <a:rPr lang="en-US" altLang="en-US" sz="2700" b="1" baseline="30000" dirty="0">
                    <a:solidFill>
                      <a:schemeClr val="tx2"/>
                    </a:solidFill>
                  </a:rPr>
                  <a:t>2</a:t>
                </a:r>
                <a:r>
                  <a:rPr lang="en-US" altLang="en-US" sz="2700" b="1" dirty="0">
                    <a:solidFill>
                      <a:schemeClr val="tx2"/>
                    </a:solidFill>
                  </a:rPr>
                  <a:t> = 9.5</a:t>
                </a:r>
                <a:endParaRPr lang="en-US" altLang="en-US" sz="2700" dirty="0">
                  <a:solidFill>
                    <a:schemeClr val="tx2"/>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323528" y="5749163"/>
                <a:ext cx="6624736" cy="476669"/>
              </a:xfrm>
              <a:prstGeom prst="rect">
                <a:avLst/>
              </a:prstGeom>
              <a:blipFill>
                <a:blip r:embed="rId5"/>
                <a:stretch>
                  <a:fillRect t="-21053" b="-26316"/>
                </a:stretch>
              </a:blipFill>
            </p:spPr>
            <p:txBody>
              <a:bodyPr/>
              <a:lstStyle/>
              <a:p>
                <a:r>
                  <a:rPr lang="en-US">
                    <a:noFill/>
                  </a:rPr>
                  <a:t> </a:t>
                </a:r>
              </a:p>
            </p:txBody>
          </p:sp>
        </mc:Fallback>
      </mc:AlternateContent>
    </p:spTree>
    <p:extLst>
      <p:ext uri="{BB962C8B-B14F-4D97-AF65-F5344CB8AC3E}">
        <p14:creationId xmlns:p14="http://schemas.microsoft.com/office/powerpoint/2010/main" val="50948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2000" y="1052736"/>
                <a:ext cx="8640000" cy="2520280"/>
              </a:xfrm>
              <a:solidFill>
                <a:schemeClr val="bg1"/>
              </a:solidFill>
            </p:spPr>
            <p:txBody>
              <a:bodyPr>
                <a:normAutofit fontScale="92500"/>
              </a:bodyPr>
              <a:lstStyle/>
              <a:p>
                <a:pPr marL="42863" indent="0">
                  <a:lnSpc>
                    <a:spcPct val="90000"/>
                  </a:lnSpc>
                  <a:buNone/>
                </a:pPr>
                <a:endParaRPr lang="en-US" altLang="en-US" sz="900" dirty="0"/>
              </a:p>
              <a:p>
                <a:pPr marL="42863" indent="0">
                  <a:lnSpc>
                    <a:spcPct val="90000"/>
                  </a:lnSpc>
                  <a:buNone/>
                </a:pPr>
                <a:r>
                  <a:rPr lang="en-US" altLang="en-US" sz="2400" dirty="0"/>
                  <a:t>Standard deviation of the population  =</a:t>
                </a:r>
                <a14:m>
                  <m:oMath xmlns:m="http://schemas.openxmlformats.org/officeDocument/2006/math">
                    <m:r>
                      <a:rPr lang="en-AU" altLang="en-US" sz="2400">
                        <a:solidFill>
                          <a:srgbClr val="0070C0"/>
                        </a:solidFill>
                        <a:latin typeface="Cambria Math" panose="02040503050406030204" pitchFamily="18" charset="0"/>
                      </a:rPr>
                      <m:t> </m:t>
                    </m:r>
                    <m:rad>
                      <m:radPr>
                        <m:degHide m:val="on"/>
                        <m:ctrlPr>
                          <a:rPr lang="en-US" altLang="en-US" sz="2400" b="1" i="1">
                            <a:solidFill>
                              <a:schemeClr val="tx2"/>
                            </a:solidFill>
                            <a:latin typeface="Cambria Math" panose="02040503050406030204" pitchFamily="18" charset="0"/>
                          </a:rPr>
                        </m:ctrlPr>
                      </m:radPr>
                      <m:deg/>
                      <m:e>
                        <m:r>
                          <a:rPr lang="en-AU" altLang="en-US" sz="2400" b="1" i="1">
                            <a:solidFill>
                              <a:schemeClr val="tx2"/>
                            </a:solidFill>
                            <a:latin typeface="Cambria Math" panose="02040503050406030204" pitchFamily="18" charset="0"/>
                            <a:ea typeface="Cambria Math" panose="02040503050406030204" pitchFamily="18" charset="0"/>
                            <a:cs typeface="Arial" panose="020B0604020202020204" pitchFamily="34" charset="0"/>
                          </a:rPr>
                          <m:t>𝒑𝒐𝒑𝒖𝒍𝒂𝒕𝒊𝒐𝒏</m:t>
                        </m:r>
                        <m:r>
                          <a:rPr lang="en-AU" altLang="en-US" sz="2400" b="1" i="1">
                            <a:solidFill>
                              <a:schemeClr val="tx2"/>
                            </a:solidFill>
                            <a:latin typeface="Cambria Math" panose="02040503050406030204" pitchFamily="18" charset="0"/>
                            <a:ea typeface="Cambria Math" panose="02040503050406030204" pitchFamily="18" charset="0"/>
                            <a:cs typeface="Arial" panose="020B0604020202020204" pitchFamily="34" charset="0"/>
                          </a:rPr>
                          <m:t> </m:t>
                        </m:r>
                        <m:r>
                          <a:rPr lang="en-AU" altLang="en-US" sz="2400" b="1" i="1">
                            <a:solidFill>
                              <a:schemeClr val="tx2"/>
                            </a:solidFill>
                            <a:latin typeface="Cambria Math" panose="02040503050406030204" pitchFamily="18" charset="0"/>
                            <a:ea typeface="Cambria Math" panose="02040503050406030204" pitchFamily="18" charset="0"/>
                            <a:cs typeface="Arial" panose="020B0604020202020204" pitchFamily="34" charset="0"/>
                          </a:rPr>
                          <m:t>𝒗𝒂𝒓𝒊𝒂𝒏𝒄𝒆</m:t>
                        </m:r>
                      </m:e>
                    </m:rad>
                  </m:oMath>
                </a14:m>
                <a:endParaRPr lang="en-AU" altLang="en-US" sz="2400" b="1" i="1" dirty="0">
                  <a:solidFill>
                    <a:schemeClr val="tx2"/>
                  </a:solidFill>
                  <a:latin typeface="Cambria Math" panose="02040503050406030204" pitchFamily="18" charset="0"/>
                  <a:ea typeface="Cambria Math" panose="02040503050406030204" pitchFamily="18" charset="0"/>
                  <a:cs typeface="Arial" panose="020B0604020202020204" pitchFamily="34" charset="0"/>
                </a:endParaRPr>
              </a:p>
              <a:p>
                <a:pPr marL="42863" indent="0">
                  <a:lnSpc>
                    <a:spcPct val="90000"/>
                  </a:lnSpc>
                  <a:buNone/>
                </a:pPr>
                <a:endParaRPr lang="en-US" altLang="en-US" sz="1000" dirty="0"/>
              </a:p>
              <a:p>
                <a:pPr marL="44450" lvl="2" indent="0">
                  <a:lnSpc>
                    <a:spcPct val="90000"/>
                  </a:lnSpc>
                  <a:buNone/>
                </a:pPr>
                <a:r>
                  <a:rPr lang="en-US" altLang="en-US" dirty="0"/>
                  <a:t>Standard deviation of the population = square root of variance</a:t>
                </a:r>
              </a:p>
              <a:p>
                <a:pPr lvl="2">
                  <a:lnSpc>
                    <a:spcPct val="90000"/>
                  </a:lnSpc>
                  <a:buFont typeface="Arial" panose="020B0604020202020204" pitchFamily="34" charset="0"/>
                  <a:buChar char="»"/>
                </a:pPr>
                <a:endParaRPr lang="en-US" altLang="en-US" sz="975" dirty="0"/>
              </a:p>
              <a:p>
                <a:pPr marL="11113" lvl="3" indent="0">
                  <a:lnSpc>
                    <a:spcPct val="90000"/>
                  </a:lnSpc>
                  <a:buNone/>
                </a:pPr>
                <a14:m>
                  <m:oMath xmlns:m="http://schemas.openxmlformats.org/officeDocument/2006/math">
                    <m:r>
                      <m:rPr>
                        <m:nor/>
                      </m:rPr>
                      <a:rPr lang="en-AU" altLang="en-US" sz="2400" dirty="0"/>
                      <m:t>Population</m:t>
                    </m:r>
                    <m:r>
                      <m:rPr>
                        <m:nor/>
                      </m:rPr>
                      <a:rPr lang="en-AU" altLang="en-US" sz="2400" dirty="0"/>
                      <m:t> </m:t>
                    </m:r>
                    <m:r>
                      <m:rPr>
                        <m:nor/>
                      </m:rPr>
                      <a:rPr lang="en-AU" altLang="en-US" sz="2400" dirty="0"/>
                      <m:t>Variance</m:t>
                    </m:r>
                    <m:r>
                      <m:rPr>
                        <m:nor/>
                      </m:rPr>
                      <a:rPr lang="en-AU" altLang="en-US" sz="2400" dirty="0"/>
                      <m:t> = </m:t>
                    </m:r>
                    <m:r>
                      <a:rPr lang="en-AU" altLang="en-US" sz="2400">
                        <a:latin typeface="Cambria Math" panose="02040503050406030204" pitchFamily="18" charset="0"/>
                      </a:rPr>
                      <m:t>𝝈</m:t>
                    </m:r>
                    <m:r>
                      <m:rPr>
                        <m:nor/>
                      </m:rPr>
                      <a:rPr lang="en-US" altLang="en-US" sz="2400" baseline="30000" dirty="0"/>
                      <m:t>2</m:t>
                    </m:r>
                  </m:oMath>
                </a14:m>
                <a:r>
                  <a:rPr lang="en-US" altLang="en-US" sz="2400" dirty="0"/>
                  <a:t>  </a:t>
                </a:r>
              </a:p>
              <a:p>
                <a:pPr marL="11113" lvl="3" indent="0">
                  <a:lnSpc>
                    <a:spcPct val="90000"/>
                  </a:lnSpc>
                  <a:buNone/>
                </a:pPr>
                <a:endParaRPr lang="en-US" altLang="en-US" sz="1000" dirty="0"/>
              </a:p>
              <a:p>
                <a:pPr marL="11113" lvl="3" indent="0">
                  <a:lnSpc>
                    <a:spcPct val="90000"/>
                  </a:lnSpc>
                  <a:buNone/>
                </a:pPr>
                <a:r>
                  <a:rPr lang="en-US" altLang="en-US" sz="2400" dirty="0"/>
                  <a:t>Population Standard Deviation = </a:t>
                </a:r>
                <a14:m>
                  <m:oMath xmlns:m="http://schemas.openxmlformats.org/officeDocument/2006/math">
                    <m:r>
                      <a:rPr lang="en-AU" altLang="en-US" sz="2400">
                        <a:latin typeface="Cambria Math" panose="02040503050406030204" pitchFamily="18" charset="0"/>
                      </a:rPr>
                      <m:t>𝝈</m:t>
                    </m:r>
                  </m:oMath>
                </a14:m>
                <a:r>
                  <a:rPr lang="en-US" altLang="en-US" sz="2400" dirty="0"/>
                  <a:t> </a:t>
                </a:r>
              </a:p>
              <a:p>
                <a:pPr marL="134938" lvl="3" indent="0">
                  <a:lnSpc>
                    <a:spcPct val="90000"/>
                  </a:lnSpc>
                  <a:buNone/>
                </a:pPr>
                <a:endParaRPr lang="en-AU" altLang="en-US" sz="1200" dirty="0">
                  <a:latin typeface="Arial" panose="020B0604020202020204" pitchFamily="34" charset="0"/>
                  <a:cs typeface="Arial" panose="020B0604020202020204" pitchFamily="34" charset="0"/>
                </a:endParaRPr>
              </a:p>
              <a:p>
                <a:pPr marL="42863" indent="0">
                  <a:lnSpc>
                    <a:spcPct val="90000"/>
                  </a:lnSpc>
                  <a:buNone/>
                </a:pPr>
                <a:endParaRPr lang="en-US" altLang="en-US" sz="1350" dirty="0">
                  <a:solidFill>
                    <a:schemeClr val="tx2"/>
                  </a:solidFill>
                </a:endParaRPr>
              </a:p>
              <a:p>
                <a:pPr marL="42863" indent="0">
                  <a:lnSpc>
                    <a:spcPct val="90000"/>
                  </a:lnSpc>
                  <a:buNone/>
                </a:pPr>
                <a:endParaRPr lang="en-US" altLang="en-US" sz="1350" dirty="0">
                  <a:solidFill>
                    <a:schemeClr val="tx2"/>
                  </a:solidFill>
                </a:endParaRPr>
              </a:p>
              <a:p>
                <a:pPr marL="42863" indent="0">
                  <a:lnSpc>
                    <a:spcPct val="90000"/>
                  </a:lnSpc>
                  <a:buNone/>
                </a:pPr>
                <a:endParaRPr lang="en-US" altLang="en-US" sz="1350" dirty="0">
                  <a:solidFill>
                    <a:schemeClr val="tx2"/>
                  </a:solidFill>
                </a:endParaRPr>
              </a:p>
              <a:p>
                <a:pPr marL="42863" indent="0">
                  <a:lnSpc>
                    <a:spcPct val="90000"/>
                  </a:lnSpc>
                  <a:buNone/>
                </a:pPr>
                <a:endParaRPr lang="en-AU" altLang="en-US" sz="1350" dirty="0">
                  <a:latin typeface="Arial" panose="020B0604020202020204" pitchFamily="34" charset="0"/>
                  <a:cs typeface="Arial" panose="020B0604020202020204" pitchFamily="34" charset="0"/>
                </a:endParaRPr>
              </a:p>
              <a:p>
                <a:pPr marL="42863" indent="0">
                  <a:lnSpc>
                    <a:spcPct val="90000"/>
                  </a:lnSpc>
                  <a:buNone/>
                </a:pPr>
                <a:endParaRPr lang="en-AU" altLang="en-US" sz="1350" dirty="0">
                  <a:latin typeface="Arial" panose="020B0604020202020204" pitchFamily="34" charset="0"/>
                  <a:cs typeface="Arial" panose="020B0604020202020204" pitchFamily="34" charset="0"/>
                </a:endParaRPr>
              </a:p>
              <a:p>
                <a:pPr marL="42863" indent="0">
                  <a:lnSpc>
                    <a:spcPct val="90000"/>
                  </a:lnSpc>
                  <a:buNone/>
                </a:pPr>
                <a:endParaRPr lang="en-US" altLang="en-US" sz="1350" dirty="0"/>
              </a:p>
              <a:p>
                <a:pPr marL="1071563" lvl="2" indent="-428625">
                  <a:lnSpc>
                    <a:spcPct val="90000"/>
                  </a:lnSpc>
                  <a:buFont typeface="Arial" panose="020B0604020202020204" pitchFamily="34" charset="0"/>
                  <a:buChar char="»"/>
                </a:pPr>
                <a:endParaRPr lang="en-AU" altLang="en-US" sz="2325" dirty="0"/>
              </a:p>
              <a:p>
                <a:pPr marL="2357438" lvl="7" indent="0">
                  <a:lnSpc>
                    <a:spcPct val="90000"/>
                  </a:lnSpc>
                  <a:buNone/>
                </a:pPr>
                <a:endParaRPr lang="en-AU" sz="2700" b="1" dirty="0"/>
              </a:p>
              <a:p>
                <a:pPr marL="1071563" lvl="2" indent="-428625">
                  <a:lnSpc>
                    <a:spcPct val="90000"/>
                  </a:lnSpc>
                  <a:buFont typeface="Arial" panose="020B0604020202020204" pitchFamily="34" charset="0"/>
                  <a:buChar char="»"/>
                </a:pPr>
                <a:endParaRPr lang="en-US" altLang="en-US" sz="1350" dirty="0"/>
              </a:p>
              <a:p>
                <a:pPr marL="1071563" lvl="2" indent="-428625">
                  <a:lnSpc>
                    <a:spcPct val="90000"/>
                  </a:lnSpc>
                  <a:buFont typeface="Arial" panose="020B0604020202020204" pitchFamily="34" charset="0"/>
                  <a:buChar char="»"/>
                </a:pPr>
                <a:endParaRPr lang="en-US" altLang="en-US" sz="2325" dirty="0"/>
              </a:p>
              <a:p>
                <a:pPr marL="42863" indent="0">
                  <a:lnSpc>
                    <a:spcPct val="90000"/>
                  </a:lnSpc>
                  <a:buNone/>
                </a:pPr>
                <a:endParaRPr lang="en-US" altLang="en-US" sz="33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2000" y="1052736"/>
                <a:ext cx="8640000" cy="2520280"/>
              </a:xfrm>
              <a:blipFill>
                <a:blip r:embed="rId3"/>
                <a:stretch>
                  <a:fillRect l="-733"/>
                </a:stretch>
              </a:blipFill>
            </p:spPr>
            <p:txBody>
              <a:bodyPr/>
              <a:lstStyle/>
              <a:p>
                <a:r>
                  <a:rPr lang="en-US">
                    <a:noFill/>
                  </a:rPr>
                  <a:t> </a:t>
                </a:r>
              </a:p>
            </p:txBody>
          </p:sp>
        </mc:Fallback>
      </mc:AlternateContent>
      <p:sp>
        <p:nvSpPr>
          <p:cNvPr id="4" name="Title 1"/>
          <p:cNvSpPr txBox="1">
            <a:spLocks/>
          </p:cNvSpPr>
          <p:nvPr/>
        </p:nvSpPr>
        <p:spPr>
          <a:xfrm>
            <a:off x="0" y="0"/>
            <a:ext cx="9144000" cy="58357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400" b="0" kern="1200">
                <a:solidFill>
                  <a:schemeClr val="tx1"/>
                </a:solidFill>
                <a:latin typeface="Open Sans"/>
                <a:ea typeface="+mj-ea"/>
                <a:cs typeface="Open Sans"/>
              </a:defRPr>
            </a:lvl1pPr>
          </a:lstStyle>
          <a:p>
            <a:pPr algn="ctr"/>
            <a:r>
              <a:rPr lang="en-AU" sz="2400" dirty="0">
                <a:solidFill>
                  <a:srgbClr val="000000"/>
                </a:solidFill>
                <a:effectLst>
                  <a:outerShdw blurRad="38100" dist="38100" dir="2700000" algn="tl">
                    <a:srgbClr val="000000">
                      <a:alpha val="43137"/>
                    </a:srgbClr>
                  </a:outerShdw>
                </a:effectLst>
              </a:rPr>
              <a:t>Standard Deviation for populations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AF48D563-B7F9-9B49-B13F-D08CA310E232}"/>
                  </a:ext>
                </a:extLst>
              </p:cNvPr>
              <p:cNvSpPr/>
              <p:nvPr/>
            </p:nvSpPr>
            <p:spPr>
              <a:xfrm>
                <a:off x="1403648" y="3717032"/>
                <a:ext cx="4968552" cy="1782347"/>
              </a:xfrm>
              <a:prstGeom prst="rect">
                <a:avLst/>
              </a:prstGeom>
              <a:solidFill>
                <a:schemeClr val="bg1"/>
              </a:solidFill>
            </p:spPr>
            <p:txBody>
              <a:bodyPr wrap="square">
                <a:spAutoFit/>
              </a:bodyPr>
              <a:lstStyle/>
              <a:p>
                <a:pPr marL="90488" lvl="3" algn="ctr">
                  <a:lnSpc>
                    <a:spcPct val="90000"/>
                  </a:lnSpc>
                  <a:buNone/>
                </a:pPr>
                <a14:m>
                  <m:oMath xmlns:m="http://schemas.openxmlformats.org/officeDocument/2006/math">
                    <m:r>
                      <a:rPr lang="en-AU" altLang="en-US" sz="2625" b="1" i="1">
                        <a:solidFill>
                          <a:srgbClr val="0070C0"/>
                        </a:solidFill>
                        <a:latin typeface="Cambria Math" panose="02040503050406030204" pitchFamily="18" charset="0"/>
                        <a:ea typeface="Cambria Math" panose="02040503050406030204" pitchFamily="18" charset="0"/>
                        <a:cs typeface="Arial" panose="020B0604020202020204" pitchFamily="34" charset="0"/>
                      </a:rPr>
                      <m:t>𝝈</m:t>
                    </m:r>
                  </m:oMath>
                </a14:m>
                <a:r>
                  <a:rPr lang="en-AU" altLang="en-US" sz="2625" dirty="0">
                    <a:latin typeface="Arial" panose="020B0604020202020204" pitchFamily="34" charset="0"/>
                    <a:cs typeface="Arial" panose="020B0604020202020204" pitchFamily="34" charset="0"/>
                  </a:rPr>
                  <a:t> = </a:t>
                </a:r>
                <a14:m>
                  <m:oMath xmlns:m="http://schemas.openxmlformats.org/officeDocument/2006/math">
                    <m:r>
                      <a:rPr lang="en-AU" altLang="en-US" sz="2625" b="1" i="1" baseline="30000" dirty="0">
                        <a:solidFill>
                          <a:srgbClr val="0070C0"/>
                        </a:solidFill>
                        <a:latin typeface="Cambria Math" panose="02040503050406030204" pitchFamily="18" charset="0"/>
                      </a:rPr>
                      <m:t> </m:t>
                    </m:r>
                    <m:rad>
                      <m:radPr>
                        <m:degHide m:val="on"/>
                        <m:ctrlPr>
                          <a:rPr lang="en-US" altLang="en-US" sz="2625" b="1" i="1">
                            <a:solidFill>
                              <a:srgbClr val="0070C0"/>
                            </a:solidFill>
                            <a:latin typeface="Cambria Math" panose="02040503050406030204" pitchFamily="18" charset="0"/>
                          </a:rPr>
                        </m:ctrlPr>
                      </m:radPr>
                      <m:deg/>
                      <m:e>
                        <m:r>
                          <a:rPr lang="en-AU" altLang="en-US" sz="2625" b="1" i="1">
                            <a:solidFill>
                              <a:srgbClr val="0070C0"/>
                            </a:solidFill>
                            <a:latin typeface="Cambria Math" panose="02040503050406030204" pitchFamily="18" charset="0"/>
                            <a:ea typeface="Cambria Math" panose="02040503050406030204" pitchFamily="18" charset="0"/>
                            <a:cs typeface="Arial" panose="020B0604020202020204" pitchFamily="34" charset="0"/>
                          </a:rPr>
                          <m:t>𝝈</m:t>
                        </m:r>
                        <m:r>
                          <m:rPr>
                            <m:nor/>
                          </m:rPr>
                          <a:rPr lang="en-US" altLang="en-US" sz="2625" b="1" baseline="30000" dirty="0">
                            <a:solidFill>
                              <a:srgbClr val="0070C0"/>
                            </a:solidFill>
                          </a:rPr>
                          <m:t>2</m:t>
                        </m:r>
                      </m:e>
                    </m:rad>
                  </m:oMath>
                </a14:m>
                <a:r>
                  <a:rPr lang="en-AU" altLang="en-US" sz="2625" dirty="0">
                    <a:latin typeface="Arial" panose="020B0604020202020204" pitchFamily="34" charset="0"/>
                    <a:cs typeface="Arial" panose="020B0604020202020204" pitchFamily="34" charset="0"/>
                  </a:rPr>
                  <a:t> </a:t>
                </a:r>
                <a:endParaRPr lang="en-AU" altLang="en-US" sz="975" dirty="0">
                  <a:latin typeface="Arial" panose="020B0604020202020204" pitchFamily="34" charset="0"/>
                  <a:cs typeface="Arial" panose="020B0604020202020204" pitchFamily="34" charset="0"/>
                </a:endParaRPr>
              </a:p>
              <a:p>
                <a:pPr marL="90488" algn="ctr">
                  <a:lnSpc>
                    <a:spcPct val="90000"/>
                  </a:lnSpc>
                  <a:buNone/>
                </a:pPr>
                <a:endParaRPr lang="en-AU" altLang="en-US" dirty="0">
                  <a:latin typeface="Arial" panose="020B0604020202020204" pitchFamily="34" charset="0"/>
                  <a:cs typeface="Arial" panose="020B0604020202020204" pitchFamily="34" charset="0"/>
                </a:endParaRPr>
              </a:p>
              <a:p>
                <a:pPr marL="90488" algn="ctr">
                  <a:lnSpc>
                    <a:spcPct val="90000"/>
                  </a:lnSpc>
                  <a:buNone/>
                </a:pPr>
                <a:r>
                  <a:rPr lang="en-AU" altLang="en-US" dirty="0">
                    <a:latin typeface="Arial" panose="020B0604020202020204" pitchFamily="34" charset="0"/>
                    <a:cs typeface="Arial" panose="020B0604020202020204" pitchFamily="34" charset="0"/>
                  </a:rPr>
                  <a:t>I</a:t>
                </a:r>
                <a14:m>
                  <m:oMath xmlns:m="http://schemas.openxmlformats.org/officeDocument/2006/math">
                    <m:r>
                      <m:rPr>
                        <m:sty m:val="p"/>
                      </m:rPr>
                      <a:rPr lang="en-AU" altLang="en-US" sz="2625">
                        <a:solidFill>
                          <a:schemeClr val="tx2"/>
                        </a:solidFill>
                        <a:latin typeface="Cambria Math" panose="02040503050406030204" pitchFamily="18" charset="0"/>
                        <a:ea typeface="Cambria Math" panose="02040503050406030204" pitchFamily="18" charset="0"/>
                        <a:cs typeface="Arial" panose="020B0604020202020204" pitchFamily="34" charset="0"/>
                      </a:rPr>
                      <m:t>f</m:t>
                    </m:r>
                    <m:r>
                      <a:rPr lang="en-AU" altLang="en-US" sz="2625">
                        <a:solidFill>
                          <a:schemeClr val="tx2"/>
                        </a:solidFill>
                        <a:latin typeface="Cambria Math" panose="02040503050406030204" pitchFamily="18" charset="0"/>
                        <a:ea typeface="Cambria Math" panose="02040503050406030204" pitchFamily="18" charset="0"/>
                        <a:cs typeface="Arial" panose="020B0604020202020204" pitchFamily="34" charset="0"/>
                      </a:rPr>
                      <m:t> </m:t>
                    </m:r>
                    <m:r>
                      <a:rPr lang="en-AU" altLang="en-US" sz="2625" b="1" i="1">
                        <a:solidFill>
                          <a:schemeClr val="tx2"/>
                        </a:solidFill>
                        <a:latin typeface="Cambria Math" panose="02040503050406030204" pitchFamily="18" charset="0"/>
                        <a:ea typeface="Cambria Math" panose="02040503050406030204" pitchFamily="18" charset="0"/>
                        <a:cs typeface="Arial" panose="020B0604020202020204" pitchFamily="34" charset="0"/>
                      </a:rPr>
                      <m:t>𝝈</m:t>
                    </m:r>
                  </m:oMath>
                </a14:m>
                <a:r>
                  <a:rPr lang="en-US" altLang="en-US" sz="2625" b="1" baseline="30000" dirty="0">
                    <a:solidFill>
                      <a:schemeClr val="tx2"/>
                    </a:solidFill>
                  </a:rPr>
                  <a:t>2</a:t>
                </a:r>
                <a:r>
                  <a:rPr lang="en-US" altLang="en-US" sz="2625" b="1" dirty="0">
                    <a:solidFill>
                      <a:schemeClr val="tx2"/>
                    </a:solidFill>
                  </a:rPr>
                  <a:t> = 9.5 </a:t>
                </a:r>
                <a:r>
                  <a:rPr lang="en-US" altLang="en-US" dirty="0">
                    <a:solidFill>
                      <a:schemeClr val="tx2"/>
                    </a:solidFill>
                  </a:rPr>
                  <a:t>the standard deviation [</a:t>
                </a:r>
                <a14:m>
                  <m:oMath xmlns:m="http://schemas.openxmlformats.org/officeDocument/2006/math">
                    <m:r>
                      <a:rPr lang="en-AU" altLang="en-US" sz="2625" b="1" i="1">
                        <a:solidFill>
                          <a:schemeClr val="tx2"/>
                        </a:solidFill>
                        <a:latin typeface="Cambria Math" panose="02040503050406030204" pitchFamily="18" charset="0"/>
                        <a:ea typeface="Cambria Math" panose="02040503050406030204" pitchFamily="18" charset="0"/>
                        <a:cs typeface="Arial" panose="020B0604020202020204" pitchFamily="34" charset="0"/>
                      </a:rPr>
                      <m:t>𝝈</m:t>
                    </m:r>
                  </m:oMath>
                </a14:m>
                <a:r>
                  <a:rPr lang="en-US" altLang="en-US" dirty="0">
                    <a:solidFill>
                      <a:schemeClr val="tx2"/>
                    </a:solidFill>
                  </a:rPr>
                  <a:t>] is:</a:t>
                </a:r>
                <a:br>
                  <a:rPr lang="en-US" altLang="en-US" dirty="0">
                    <a:solidFill>
                      <a:schemeClr val="tx2"/>
                    </a:solidFill>
                  </a:rPr>
                </a:br>
                <a:r>
                  <a:rPr lang="en-US" altLang="en-US" dirty="0">
                    <a:solidFill>
                      <a:schemeClr val="tx2"/>
                    </a:solidFill>
                  </a:rPr>
                  <a:t>  </a:t>
                </a:r>
              </a:p>
              <a:p>
                <a:pPr marL="90488" algn="ctr">
                  <a:lnSpc>
                    <a:spcPct val="90000"/>
                  </a:lnSpc>
                  <a:buNone/>
                </a:pPr>
                <a14:m>
                  <m:oMath xmlns:m="http://schemas.openxmlformats.org/officeDocument/2006/math">
                    <m:r>
                      <a:rPr lang="en-AU" altLang="en-US" sz="3000" b="1" i="1">
                        <a:solidFill>
                          <a:schemeClr val="tx2"/>
                        </a:solidFill>
                        <a:latin typeface="Cambria Math" panose="02040503050406030204" pitchFamily="18" charset="0"/>
                        <a:ea typeface="Cambria Math" panose="02040503050406030204" pitchFamily="18" charset="0"/>
                        <a:cs typeface="Arial" panose="020B0604020202020204" pitchFamily="34" charset="0"/>
                      </a:rPr>
                      <m:t>𝝈</m:t>
                    </m:r>
                    <m:r>
                      <a:rPr lang="en-AU" altLang="en-US" sz="3000" b="1" i="1">
                        <a:solidFill>
                          <a:schemeClr val="tx2"/>
                        </a:solidFill>
                        <a:latin typeface="Cambria Math" panose="02040503050406030204" pitchFamily="18" charset="0"/>
                        <a:ea typeface="Cambria Math" panose="02040503050406030204" pitchFamily="18" charset="0"/>
                        <a:cs typeface="Arial" panose="020B0604020202020204" pitchFamily="34" charset="0"/>
                      </a:rPr>
                      <m:t>= </m:t>
                    </m:r>
                    <m:rad>
                      <m:radPr>
                        <m:degHide m:val="on"/>
                        <m:ctrlPr>
                          <a:rPr lang="en-AU" sz="3000" b="1" i="1">
                            <a:latin typeface="Cambria Math" panose="02040503050406030204" pitchFamily="18" charset="0"/>
                          </a:rPr>
                        </m:ctrlPr>
                      </m:radPr>
                      <m:deg/>
                      <m:e>
                        <m:r>
                          <a:rPr lang="en-US" sz="3000" b="1" i="1">
                            <a:latin typeface="Cambria Math" panose="02040503050406030204" pitchFamily="18" charset="0"/>
                          </a:rPr>
                          <m:t>𝟗</m:t>
                        </m:r>
                        <m:r>
                          <a:rPr lang="en-US" sz="3000" b="1" i="1">
                            <a:latin typeface="Cambria Math" panose="02040503050406030204" pitchFamily="18" charset="0"/>
                          </a:rPr>
                          <m:t>.</m:t>
                        </m:r>
                        <m:r>
                          <a:rPr lang="en-US" sz="3000" b="1" i="1">
                            <a:latin typeface="Cambria Math" panose="02040503050406030204" pitchFamily="18" charset="0"/>
                          </a:rPr>
                          <m:t>𝟓</m:t>
                        </m:r>
                      </m:e>
                    </m:rad>
                    <m:r>
                      <a:rPr lang="en-AU" sz="3000" b="1" i="1">
                        <a:latin typeface="Cambria Math" panose="02040503050406030204" pitchFamily="18" charset="0"/>
                      </a:rPr>
                      <m:t>  </m:t>
                    </m:r>
                    <m:r>
                      <a:rPr lang="en-AU" altLang="en-US" sz="3000" b="1" i="1">
                        <a:solidFill>
                          <a:schemeClr val="tx2"/>
                        </a:solidFill>
                        <a:latin typeface="Cambria Math" panose="02040503050406030204" pitchFamily="18" charset="0"/>
                        <a:ea typeface="Cambria Math" panose="02040503050406030204" pitchFamily="18" charset="0"/>
                        <a:cs typeface="Arial" panose="020B0604020202020204" pitchFamily="34" charset="0"/>
                      </a:rPr>
                      <m:t>𝝈</m:t>
                    </m:r>
                    <m:r>
                      <a:rPr lang="en-AU" altLang="en-US" sz="3000" b="1" i="1">
                        <a:solidFill>
                          <a:schemeClr val="tx2"/>
                        </a:solidFill>
                        <a:latin typeface="Cambria Math" panose="02040503050406030204" pitchFamily="18" charset="0"/>
                        <a:ea typeface="Cambria Math" panose="02040503050406030204" pitchFamily="18" charset="0"/>
                        <a:cs typeface="Arial" panose="020B0604020202020204" pitchFamily="34" charset="0"/>
                      </a:rPr>
                      <m:t>=</m:t>
                    </m:r>
                  </m:oMath>
                </a14:m>
                <a:r>
                  <a:rPr lang="en-AU" sz="3000" b="1" dirty="0"/>
                  <a:t> 3.082</a:t>
                </a:r>
              </a:p>
            </p:txBody>
          </p:sp>
        </mc:Choice>
        <mc:Fallback xmlns="">
          <p:sp>
            <p:nvSpPr>
              <p:cNvPr id="2" name="Rectangle 1">
                <a:extLst>
                  <a:ext uri="{FF2B5EF4-FFF2-40B4-BE49-F238E27FC236}">
                    <a16:creationId xmlns:a16="http://schemas.microsoft.com/office/drawing/2014/main" id="{AF48D563-B7F9-9B49-B13F-D08CA310E232}"/>
                  </a:ext>
                </a:extLst>
              </p:cNvPr>
              <p:cNvSpPr>
                <a:spLocks noRot="1" noChangeAspect="1" noMove="1" noResize="1" noEditPoints="1" noAdjustHandles="1" noChangeArrowheads="1" noChangeShapeType="1" noTextEdit="1"/>
              </p:cNvSpPr>
              <p:nvPr/>
            </p:nvSpPr>
            <p:spPr>
              <a:xfrm>
                <a:off x="1403648" y="3717032"/>
                <a:ext cx="4968552" cy="1782347"/>
              </a:xfrm>
              <a:prstGeom prst="rect">
                <a:avLst/>
              </a:prstGeom>
              <a:blipFill>
                <a:blip r:embed="rId4"/>
                <a:stretch>
                  <a:fillRect t="-5674" b="-9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0781D3D-981B-DA4D-C872-2FD3E092E007}"/>
                  </a:ext>
                </a:extLst>
              </p:cNvPr>
              <p:cNvSpPr/>
              <p:nvPr/>
            </p:nvSpPr>
            <p:spPr>
              <a:xfrm>
                <a:off x="683568" y="5643395"/>
                <a:ext cx="6569427" cy="369332"/>
              </a:xfrm>
              <a:prstGeom prst="rect">
                <a:avLst/>
              </a:prstGeom>
              <a:solidFill>
                <a:schemeClr val="bg1"/>
              </a:solidFill>
            </p:spPr>
            <p:txBody>
              <a:bodyPr wrap="none">
                <a:spAutoFit/>
              </a:bodyPr>
              <a:lstStyle/>
              <a:p>
                <a:r>
                  <a:rPr lang="en-US" altLang="en-US" dirty="0"/>
                  <a:t>If everyone in the population has the same score then </a:t>
                </a:r>
                <a14:m>
                  <m:oMath xmlns:m="http://schemas.openxmlformats.org/officeDocument/2006/math">
                    <m:r>
                      <a:rPr lang="en-AU" altLang="en-US" b="1" i="1">
                        <a:solidFill>
                          <a:schemeClr val="tx2"/>
                        </a:solidFill>
                        <a:latin typeface="Cambria Math" panose="02040503050406030204" pitchFamily="18" charset="0"/>
                        <a:ea typeface="Cambria Math" panose="02040503050406030204" pitchFamily="18" charset="0"/>
                        <a:cs typeface="Arial" panose="020B0604020202020204" pitchFamily="34" charset="0"/>
                      </a:rPr>
                      <m:t>𝝈</m:t>
                    </m:r>
                    <m:r>
                      <a:rPr lang="en-AU" altLang="en-US" b="1" i="1">
                        <a:solidFill>
                          <a:schemeClr val="tx2"/>
                        </a:solidFill>
                        <a:latin typeface="Cambria Math" panose="02040503050406030204" pitchFamily="18" charset="0"/>
                        <a:ea typeface="Cambria Math" panose="02040503050406030204" pitchFamily="18" charset="0"/>
                        <a:cs typeface="Arial" panose="020B0604020202020204" pitchFamily="34" charset="0"/>
                      </a:rPr>
                      <m:t>=</m:t>
                    </m:r>
                  </m:oMath>
                </a14:m>
                <a:r>
                  <a:rPr lang="en-AU" b="1" dirty="0"/>
                  <a:t> 0.00</a:t>
                </a:r>
                <a:endParaRPr lang="en-US" dirty="0"/>
              </a:p>
            </p:txBody>
          </p:sp>
        </mc:Choice>
        <mc:Fallback xmlns="">
          <p:sp>
            <p:nvSpPr>
              <p:cNvPr id="5" name="Rectangle 4">
                <a:extLst>
                  <a:ext uri="{FF2B5EF4-FFF2-40B4-BE49-F238E27FC236}">
                    <a16:creationId xmlns:a16="http://schemas.microsoft.com/office/drawing/2014/main" id="{90781D3D-981B-DA4D-C872-2FD3E092E007}"/>
                  </a:ext>
                </a:extLst>
              </p:cNvPr>
              <p:cNvSpPr>
                <a:spLocks noRot="1" noChangeAspect="1" noMove="1" noResize="1" noEditPoints="1" noAdjustHandles="1" noChangeArrowheads="1" noChangeShapeType="1" noTextEdit="1"/>
              </p:cNvSpPr>
              <p:nvPr/>
            </p:nvSpPr>
            <p:spPr>
              <a:xfrm>
                <a:off x="683568" y="5643395"/>
                <a:ext cx="6569427" cy="369332"/>
              </a:xfrm>
              <a:prstGeom prst="rect">
                <a:avLst/>
              </a:prstGeom>
              <a:blipFill>
                <a:blip r:embed="rId5"/>
                <a:stretch>
                  <a:fillRect l="-771" t="-6667" r="-771" b="-26667"/>
                </a:stretch>
              </a:blipFill>
            </p:spPr>
            <p:txBody>
              <a:bodyPr/>
              <a:lstStyle/>
              <a:p>
                <a:r>
                  <a:rPr lang="en-US">
                    <a:noFill/>
                  </a:rPr>
                  <a:t> </a:t>
                </a:r>
              </a:p>
            </p:txBody>
          </p:sp>
        </mc:Fallback>
      </mc:AlternateContent>
    </p:spTree>
    <p:extLst>
      <p:ext uri="{BB962C8B-B14F-4D97-AF65-F5344CB8AC3E}">
        <p14:creationId xmlns:p14="http://schemas.microsoft.com/office/powerpoint/2010/main" val="355833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0" y="0"/>
            <a:ext cx="9144000" cy="6858001"/>
          </a:xfrm>
          <a:prstGeom prst="rect">
            <a:avLst/>
          </a:prstGeom>
          <a:noFill/>
          <a:ln w="9525">
            <a:noFill/>
            <a:miter lim="800000"/>
            <a:headEnd/>
            <a:tailEnd/>
          </a:ln>
        </p:spPr>
      </p:pic>
      <p:sp>
        <p:nvSpPr>
          <p:cNvPr id="8" name="Content Placeholder 7"/>
          <p:cNvSpPr>
            <a:spLocks noGrp="1"/>
          </p:cNvSpPr>
          <p:nvPr>
            <p:ph sz="half" idx="4294967295"/>
          </p:nvPr>
        </p:nvSpPr>
        <p:spPr>
          <a:xfrm>
            <a:off x="357245" y="1340768"/>
            <a:ext cx="8352928" cy="4590826"/>
          </a:xfrm>
          <a:noFill/>
        </p:spPr>
        <p:txBody>
          <a:bodyPr>
            <a:normAutofit fontScale="77500" lnSpcReduction="20000"/>
          </a:bodyPr>
          <a:lstStyle/>
          <a:p>
            <a:pPr marL="7938" indent="-7938">
              <a:buNone/>
            </a:pPr>
            <a:r>
              <a:rPr lang="en-AU" dirty="0"/>
              <a:t>Swinburne University of Technology recognises the historical and cultural significance of Australia’s Indigenous history and the role it plays in contemporary education.</a:t>
            </a:r>
            <a:br>
              <a:rPr lang="en-AU" dirty="0"/>
            </a:br>
            <a:endParaRPr lang="en-AU" dirty="0"/>
          </a:p>
          <a:p>
            <a:pPr marL="7938" indent="-7938">
              <a:buNone/>
            </a:pPr>
            <a:r>
              <a:rPr lang="en-AU" dirty="0"/>
              <a:t>Each day, every Australian walks on what was once traditional Indigenous land. I acknowledge the traditional custodians of the land I currently occupy, the </a:t>
            </a:r>
            <a:r>
              <a:rPr lang="en-AU" b="1" dirty="0"/>
              <a:t>Wurundjeri</a:t>
            </a:r>
            <a:r>
              <a:rPr lang="en-AU" dirty="0"/>
              <a:t> people. </a:t>
            </a:r>
          </a:p>
          <a:p>
            <a:pPr marL="7938" indent="-7938">
              <a:buNone/>
            </a:pPr>
            <a:endParaRPr lang="en-AU" dirty="0"/>
          </a:p>
          <a:p>
            <a:pPr marL="7938" indent="-7938">
              <a:buNone/>
            </a:pPr>
            <a:r>
              <a:rPr lang="en-AU" dirty="0"/>
              <a:t>We acknowledge and respect the Traditional Owners of all the lands across Australia, their cultures and heritages. We pay our respects to the Ancestors, Elders past, present and emerging. We recognise the continuing sovereignties of all Aboriginal and Torres Strait Islander Nations.</a:t>
            </a:r>
          </a:p>
        </p:txBody>
      </p:sp>
      <p:pic>
        <p:nvPicPr>
          <p:cNvPr id="6" name="Content Placeholder 5" descr="websize-horz.gif"/>
          <p:cNvPicPr>
            <a:picLocks noGrp="1" noChangeAspect="1"/>
          </p:cNvPicPr>
          <p:nvPr>
            <p:ph sz="half" idx="4294967295"/>
          </p:nvPr>
        </p:nvPicPr>
        <p:blipFill>
          <a:blip r:embed="rId4" cstate="print"/>
          <a:stretch>
            <a:fillRect/>
          </a:stretch>
        </p:blipFill>
        <p:spPr>
          <a:xfrm>
            <a:off x="0" y="6108700"/>
            <a:ext cx="1500188" cy="749300"/>
          </a:xfrm>
        </p:spPr>
      </p:pic>
      <p:sp>
        <p:nvSpPr>
          <p:cNvPr id="4" name="Title 3"/>
          <p:cNvSpPr>
            <a:spLocks noGrp="1"/>
          </p:cNvSpPr>
          <p:nvPr>
            <p:ph type="title" idx="4294967295"/>
          </p:nvPr>
        </p:nvSpPr>
        <p:spPr>
          <a:xfrm>
            <a:off x="177225" y="255083"/>
            <a:ext cx="8712968" cy="1143000"/>
          </a:xfrm>
        </p:spPr>
        <p:txBody>
          <a:bodyPr anchor="ctr">
            <a:noAutofit/>
          </a:bodyPr>
          <a:lstStyle/>
          <a:p>
            <a:pPr algn="ctr"/>
            <a:r>
              <a:rPr lang="en-AU" sz="4000" dirty="0">
                <a:solidFill>
                  <a:srgbClr val="DF9207"/>
                </a:solidFill>
              </a:rPr>
              <a:t>Indigenous Acknowledgment</a:t>
            </a:r>
            <a:endParaRPr lang="en-AU" sz="4000" b="1" dirty="0">
              <a:solidFill>
                <a:srgbClr val="DF9207"/>
              </a:solidFill>
            </a:endParaRPr>
          </a:p>
        </p:txBody>
      </p:sp>
      <p:pic>
        <p:nvPicPr>
          <p:cNvPr id="7" name="Picture 6" descr="Aboriginal Flag.gif"/>
          <p:cNvPicPr>
            <a:picLocks noChangeAspect="1"/>
          </p:cNvPicPr>
          <p:nvPr/>
        </p:nvPicPr>
        <p:blipFill>
          <a:blip r:embed="rId5" cstate="print"/>
          <a:stretch>
            <a:fillRect/>
          </a:stretch>
        </p:blipFill>
        <p:spPr>
          <a:xfrm>
            <a:off x="8143900" y="0"/>
            <a:ext cx="1000100" cy="64947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2000" y="908720"/>
            <a:ext cx="8640000" cy="4320480"/>
          </a:xfrm>
          <a:solidFill>
            <a:schemeClr val="bg1"/>
          </a:solidFill>
        </p:spPr>
        <p:txBody>
          <a:bodyPr>
            <a:normAutofit fontScale="62500" lnSpcReduction="20000"/>
          </a:bodyPr>
          <a:lstStyle/>
          <a:p>
            <a:pPr marL="42863" indent="0">
              <a:lnSpc>
                <a:spcPct val="90000"/>
              </a:lnSpc>
              <a:buNone/>
            </a:pPr>
            <a:endParaRPr lang="en-US" altLang="en-US" sz="1575" dirty="0"/>
          </a:p>
          <a:p>
            <a:pPr marL="42863" indent="0">
              <a:lnSpc>
                <a:spcPct val="120000"/>
              </a:lnSpc>
              <a:buNone/>
            </a:pPr>
            <a:r>
              <a:rPr lang="en-US" altLang="en-US" sz="3600" b="1" dirty="0"/>
              <a:t>Samples are usually LESS variable than populations</a:t>
            </a:r>
          </a:p>
          <a:p>
            <a:pPr marL="42863" indent="0">
              <a:lnSpc>
                <a:spcPct val="120000"/>
              </a:lnSpc>
              <a:buNone/>
            </a:pPr>
            <a:endParaRPr lang="en-US" altLang="en-US" sz="3300" b="1" dirty="0"/>
          </a:p>
          <a:p>
            <a:pPr marL="42863" indent="0">
              <a:lnSpc>
                <a:spcPct val="120000"/>
              </a:lnSpc>
              <a:buNone/>
            </a:pPr>
            <a:r>
              <a:rPr lang="en-US" altLang="en-US" sz="3300" dirty="0"/>
              <a:t>Sample variability gives a </a:t>
            </a:r>
            <a:r>
              <a:rPr lang="en-US" altLang="en-US" sz="3300" i="1" dirty="0"/>
              <a:t>biased</a:t>
            </a:r>
            <a:r>
              <a:rPr lang="en-US" altLang="en-US" sz="3300" dirty="0"/>
              <a:t> estimation of the population variability</a:t>
            </a:r>
          </a:p>
          <a:p>
            <a:pPr marL="471488" indent="-428625">
              <a:lnSpc>
                <a:spcPct val="120000"/>
              </a:lnSpc>
              <a:buFont typeface="Arial" panose="020B0604020202020204" pitchFamily="34" charset="0"/>
              <a:buChar char="»"/>
            </a:pPr>
            <a:endParaRPr lang="en-US" altLang="en-US" sz="1700" dirty="0"/>
          </a:p>
          <a:p>
            <a:pPr marL="622300" lvl="1" indent="-279400">
              <a:lnSpc>
                <a:spcPct val="120000"/>
              </a:lnSpc>
              <a:buFont typeface="Arial" panose="020B0604020202020204" pitchFamily="34" charset="0"/>
              <a:buChar char="•"/>
            </a:pPr>
            <a:r>
              <a:rPr lang="en-US" altLang="en-US" sz="3000" dirty="0"/>
              <a:t>Sample can overestimate / underestimate population variability</a:t>
            </a:r>
          </a:p>
          <a:p>
            <a:pPr marL="471488" indent="-428625">
              <a:lnSpc>
                <a:spcPct val="120000"/>
              </a:lnSpc>
              <a:buFont typeface="Arial" panose="020B0604020202020204" pitchFamily="34" charset="0"/>
              <a:buChar char="»"/>
            </a:pPr>
            <a:endParaRPr lang="en-US" altLang="en-US" sz="1700" dirty="0"/>
          </a:p>
          <a:p>
            <a:pPr marL="471488" indent="-428625">
              <a:lnSpc>
                <a:spcPct val="120000"/>
              </a:lnSpc>
              <a:buFont typeface="Arial" panose="020B0604020202020204" pitchFamily="34" charset="0"/>
              <a:buChar char="»"/>
            </a:pPr>
            <a:endParaRPr lang="en-US" altLang="en-US" sz="1700" dirty="0"/>
          </a:p>
          <a:p>
            <a:pPr marL="42863" indent="0">
              <a:lnSpc>
                <a:spcPct val="120000"/>
              </a:lnSpc>
              <a:buNone/>
            </a:pPr>
            <a:r>
              <a:rPr lang="en-US" altLang="en-US" sz="3400" dirty="0"/>
              <a:t>To provide an </a:t>
            </a:r>
            <a:r>
              <a:rPr lang="en-US" altLang="en-US" sz="3400" i="1" dirty="0">
                <a:solidFill>
                  <a:srgbClr val="FF0000"/>
                </a:solidFill>
              </a:rPr>
              <a:t>unbiased</a:t>
            </a:r>
            <a:r>
              <a:rPr lang="en-US" altLang="en-US" sz="3400" dirty="0"/>
              <a:t> estimation of the population variance need to adjust the formula for sample variation / sample standard deviation</a:t>
            </a:r>
            <a:endParaRPr lang="en-US" altLang="en-US" sz="2850" dirty="0"/>
          </a:p>
          <a:p>
            <a:pPr marL="1071563" lvl="2" indent="-428625">
              <a:lnSpc>
                <a:spcPct val="90000"/>
              </a:lnSpc>
              <a:buFont typeface="Arial" panose="020B0604020202020204" pitchFamily="34" charset="0"/>
              <a:buChar char="»"/>
            </a:pPr>
            <a:endParaRPr lang="en-US" altLang="en-US" sz="2700" dirty="0"/>
          </a:p>
          <a:p>
            <a:pPr marL="42863" indent="0">
              <a:lnSpc>
                <a:spcPct val="90000"/>
              </a:lnSpc>
              <a:buNone/>
            </a:pPr>
            <a:endParaRPr lang="en-US" altLang="en-US" sz="1500" dirty="0"/>
          </a:p>
          <a:p>
            <a:pPr marL="1414463" lvl="3" indent="-428625">
              <a:lnSpc>
                <a:spcPct val="120000"/>
              </a:lnSpc>
              <a:buFont typeface="Arial" panose="020B0604020202020204" pitchFamily="34" charset="0"/>
              <a:buChar char="»"/>
            </a:pPr>
            <a:endParaRPr lang="en-US" altLang="en-US" sz="2700" dirty="0"/>
          </a:p>
          <a:p>
            <a:pPr marL="42863" indent="0">
              <a:lnSpc>
                <a:spcPct val="90000"/>
              </a:lnSpc>
              <a:buNone/>
            </a:pPr>
            <a:endParaRPr lang="en-US" altLang="en-US" sz="3300" dirty="0"/>
          </a:p>
        </p:txBody>
      </p:sp>
      <p:sp>
        <p:nvSpPr>
          <p:cNvPr id="4" name="Title 1"/>
          <p:cNvSpPr txBox="1">
            <a:spLocks/>
          </p:cNvSpPr>
          <p:nvPr/>
        </p:nvSpPr>
        <p:spPr>
          <a:xfrm>
            <a:off x="0" y="116632"/>
            <a:ext cx="9144000" cy="58357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400" b="0" kern="1200">
                <a:solidFill>
                  <a:schemeClr val="tx1"/>
                </a:solidFill>
                <a:latin typeface="Open Sans"/>
                <a:ea typeface="+mj-ea"/>
                <a:cs typeface="Open Sans"/>
              </a:defRPr>
            </a:lvl1pPr>
          </a:lstStyle>
          <a:p>
            <a:pPr algn="ctr"/>
            <a:r>
              <a:rPr lang="en-AU" sz="2400" dirty="0">
                <a:solidFill>
                  <a:srgbClr val="000000"/>
                </a:solidFill>
                <a:effectLst>
                  <a:outerShdw blurRad="38100" dist="38100" dir="2700000" algn="tl">
                    <a:srgbClr val="000000">
                      <a:alpha val="43137"/>
                    </a:srgbClr>
                  </a:outerShdw>
                </a:effectLst>
              </a:rPr>
              <a:t>Variance / Standard Deviation for samples</a:t>
            </a:r>
          </a:p>
        </p:txBody>
      </p:sp>
    </p:spTree>
    <p:extLst>
      <p:ext uri="{BB962C8B-B14F-4D97-AF65-F5344CB8AC3E}">
        <p14:creationId xmlns:p14="http://schemas.microsoft.com/office/powerpoint/2010/main" val="1676235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6543" y="707716"/>
                <a:ext cx="8640000" cy="1216626"/>
              </a:xfrm>
              <a:solidFill>
                <a:schemeClr val="bg1"/>
              </a:solidFill>
            </p:spPr>
            <p:txBody>
              <a:bodyPr>
                <a:normAutofit fontScale="85000" lnSpcReduction="20000"/>
              </a:bodyPr>
              <a:lstStyle/>
              <a:p>
                <a:pPr marL="42863" indent="0">
                  <a:lnSpc>
                    <a:spcPct val="90000"/>
                  </a:lnSpc>
                  <a:buNone/>
                </a:pPr>
                <a:r>
                  <a:rPr lang="en-US" altLang="en-US" sz="2200" dirty="0"/>
                  <a:t>Sample is a subset of the population of interest</a:t>
                </a:r>
              </a:p>
              <a:p>
                <a:pPr marL="42863" indent="0">
                  <a:lnSpc>
                    <a:spcPct val="90000"/>
                  </a:lnSpc>
                  <a:buNone/>
                </a:pPr>
                <a:endParaRPr lang="en-US" altLang="en-US" sz="900" dirty="0"/>
              </a:p>
              <a:p>
                <a:pPr marL="42863" indent="0">
                  <a:lnSpc>
                    <a:spcPct val="90000"/>
                  </a:lnSpc>
                  <a:buNone/>
                </a:pPr>
                <a:r>
                  <a:rPr lang="en-US" altLang="en-US" sz="2200" b="1" dirty="0"/>
                  <a:t>Variance  = </a:t>
                </a:r>
                <a:r>
                  <a:rPr lang="en-US" altLang="en-US" sz="2200" dirty="0"/>
                  <a:t>mean of </a:t>
                </a:r>
                <a:r>
                  <a:rPr lang="en-US" altLang="en-US" sz="2200" i="1" dirty="0"/>
                  <a:t>squared</a:t>
                </a:r>
                <a:r>
                  <a:rPr lang="en-US" altLang="en-US" sz="2200" dirty="0"/>
                  <a:t> deviations [ </a:t>
                </a:r>
                <a14:m>
                  <m:oMath xmlns:m="http://schemas.openxmlformats.org/officeDocument/2006/math">
                    <m:f>
                      <m:fPr>
                        <m:ctrlPr>
                          <a:rPr lang="en-US" altLang="en-US" sz="2200" i="1">
                            <a:latin typeface="Cambria Math" panose="02040503050406030204" pitchFamily="18" charset="0"/>
                          </a:rPr>
                        </m:ctrlPr>
                      </m:fPr>
                      <m:num>
                        <m:r>
                          <a:rPr lang="en-AU" altLang="en-US" sz="2200" b="1" i="1">
                            <a:latin typeface="Cambria Math" panose="02040503050406030204" pitchFamily="18" charset="0"/>
                          </a:rPr>
                          <m:t>𝑺𝑺</m:t>
                        </m:r>
                      </m:num>
                      <m:den>
                        <m:r>
                          <a:rPr lang="en-AU" altLang="en-US" sz="2200" b="1" i="1" smtClean="0">
                            <a:latin typeface="Cambria Math" panose="02040503050406030204" pitchFamily="18" charset="0"/>
                          </a:rPr>
                          <m:t>𝒏</m:t>
                        </m:r>
                        <m:r>
                          <a:rPr lang="en-AU" altLang="en-US" sz="2200" b="1" i="1" smtClean="0">
                            <a:latin typeface="Cambria Math" panose="02040503050406030204" pitchFamily="18" charset="0"/>
                          </a:rPr>
                          <m:t>−</m:t>
                        </m:r>
                        <m:r>
                          <a:rPr lang="en-AU" altLang="en-US" sz="2200" b="1" i="1" smtClean="0">
                            <a:latin typeface="Cambria Math" panose="02040503050406030204" pitchFamily="18" charset="0"/>
                          </a:rPr>
                          <m:t>𝟏</m:t>
                        </m:r>
                      </m:den>
                    </m:f>
                  </m:oMath>
                </a14:m>
                <a:r>
                  <a:rPr lang="en-US" altLang="en-US" sz="2200" dirty="0"/>
                  <a:t> ]</a:t>
                </a:r>
              </a:p>
              <a:p>
                <a:pPr marL="42863" indent="0">
                  <a:lnSpc>
                    <a:spcPct val="90000"/>
                  </a:lnSpc>
                  <a:buNone/>
                </a:pPr>
                <a:endParaRPr lang="en-US" altLang="en-US" sz="1300" i="1" dirty="0"/>
              </a:p>
              <a:p>
                <a:pPr marL="42863" indent="0">
                  <a:lnSpc>
                    <a:spcPct val="90000"/>
                  </a:lnSpc>
                  <a:buNone/>
                </a:pPr>
                <a:r>
                  <a:rPr lang="en-US" altLang="en-US" sz="2200" i="1" dirty="0"/>
                  <a:t>Average</a:t>
                </a:r>
                <a:r>
                  <a:rPr lang="en-US" altLang="en-US" sz="2200" dirty="0"/>
                  <a:t> of </a:t>
                </a:r>
                <a:r>
                  <a:rPr lang="en-US" altLang="en-US" sz="2200" i="1" dirty="0"/>
                  <a:t>squared</a:t>
                </a:r>
                <a:r>
                  <a:rPr lang="en-US" altLang="en-US" sz="2200" dirty="0"/>
                  <a:t> distance from the mean [sample mean = M]</a:t>
                </a:r>
              </a:p>
              <a:p>
                <a:pPr marL="42863" indent="0">
                  <a:lnSpc>
                    <a:spcPct val="90000"/>
                  </a:lnSpc>
                  <a:buNone/>
                </a:pPr>
                <a:endParaRPr lang="en-US" altLang="en-US" sz="2200" dirty="0"/>
              </a:p>
              <a:p>
                <a:pPr marL="1071563" lvl="2" indent="-428625">
                  <a:lnSpc>
                    <a:spcPct val="90000"/>
                  </a:lnSpc>
                  <a:buFont typeface="Arial" panose="020B0604020202020204" pitchFamily="34" charset="0"/>
                  <a:buChar char="»"/>
                </a:pPr>
                <a:endParaRPr lang="en-US" altLang="en-US" sz="1050" dirty="0"/>
              </a:p>
              <a:p>
                <a:pPr marL="642938" lvl="2" indent="0">
                  <a:lnSpc>
                    <a:spcPct val="90000"/>
                  </a:lnSpc>
                  <a:buNone/>
                </a:pPr>
                <a:endParaRPr lang="en-US" altLang="en-US" sz="2325" dirty="0"/>
              </a:p>
              <a:p>
                <a:pPr marL="42863" indent="0">
                  <a:lnSpc>
                    <a:spcPct val="90000"/>
                  </a:lnSpc>
                  <a:buNone/>
                </a:pPr>
                <a:endParaRPr lang="en-US" altLang="en-US" sz="33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6543" y="707716"/>
                <a:ext cx="8640000" cy="1216626"/>
              </a:xfrm>
              <a:blipFill>
                <a:blip r:embed="rId3"/>
                <a:stretch>
                  <a:fillRect l="-147" t="-8247" b="-7216"/>
                </a:stretch>
              </a:blipFill>
            </p:spPr>
            <p:txBody>
              <a:bodyPr/>
              <a:lstStyle/>
              <a:p>
                <a:r>
                  <a:rPr lang="en-US">
                    <a:noFill/>
                  </a:rPr>
                  <a:t> </a:t>
                </a:r>
              </a:p>
            </p:txBody>
          </p:sp>
        </mc:Fallback>
      </mc:AlternateContent>
      <p:sp>
        <p:nvSpPr>
          <p:cNvPr id="4" name="Title 1"/>
          <p:cNvSpPr txBox="1">
            <a:spLocks/>
          </p:cNvSpPr>
          <p:nvPr/>
        </p:nvSpPr>
        <p:spPr>
          <a:xfrm>
            <a:off x="0" y="116632"/>
            <a:ext cx="9144000" cy="58357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400" b="0" kern="1200">
                <a:solidFill>
                  <a:schemeClr val="tx1"/>
                </a:solidFill>
                <a:latin typeface="Open Sans"/>
                <a:ea typeface="+mj-ea"/>
                <a:cs typeface="Open Sans"/>
              </a:defRPr>
            </a:lvl1pPr>
          </a:lstStyle>
          <a:p>
            <a:pPr algn="ctr"/>
            <a:r>
              <a:rPr lang="en-AU" sz="2400" dirty="0">
                <a:solidFill>
                  <a:srgbClr val="000000"/>
                </a:solidFill>
                <a:effectLst>
                  <a:outerShdw blurRad="38100" dist="38100" dir="2700000" algn="tl">
                    <a:srgbClr val="000000">
                      <a:alpha val="43137"/>
                    </a:srgbClr>
                  </a:outerShdw>
                </a:effectLst>
              </a:rPr>
              <a:t>Calculating Variance for samples</a:t>
            </a:r>
          </a:p>
        </p:txBody>
      </p:sp>
      <p:sp>
        <p:nvSpPr>
          <p:cNvPr id="2" name="TextBox 1"/>
          <p:cNvSpPr txBox="1"/>
          <p:nvPr/>
        </p:nvSpPr>
        <p:spPr>
          <a:xfrm>
            <a:off x="1259632" y="5965618"/>
            <a:ext cx="5904656" cy="369332"/>
          </a:xfrm>
          <a:prstGeom prst="rect">
            <a:avLst/>
          </a:prstGeom>
          <a:solidFill>
            <a:schemeClr val="bg1"/>
          </a:solidFill>
        </p:spPr>
        <p:txBody>
          <a:bodyPr wrap="square" rtlCol="0">
            <a:spAutoFit/>
          </a:bodyPr>
          <a:lstStyle/>
          <a:p>
            <a:r>
              <a:rPr lang="en-AU" dirty="0">
                <a:solidFill>
                  <a:schemeClr val="tx2"/>
                </a:solidFill>
              </a:rPr>
              <a:t>Both calculations generally produce the same result.</a:t>
            </a:r>
          </a:p>
        </p:txBody>
      </p:sp>
      <p:sp>
        <p:nvSpPr>
          <p:cNvPr id="6" name="Rectangle 5">
            <a:extLst>
              <a:ext uri="{FF2B5EF4-FFF2-40B4-BE49-F238E27FC236}">
                <a16:creationId xmlns:a16="http://schemas.microsoft.com/office/drawing/2014/main" id="{762D3E1A-BA98-6E42-A3E0-754E3A06A6AD}"/>
              </a:ext>
            </a:extLst>
          </p:cNvPr>
          <p:cNvSpPr/>
          <p:nvPr/>
        </p:nvSpPr>
        <p:spPr>
          <a:xfrm>
            <a:off x="246543" y="1997323"/>
            <a:ext cx="8424936" cy="1809726"/>
          </a:xfrm>
          <a:prstGeom prst="rect">
            <a:avLst/>
          </a:prstGeom>
          <a:solidFill>
            <a:schemeClr val="bg1"/>
          </a:solidFill>
        </p:spPr>
        <p:txBody>
          <a:bodyPr wrap="square">
            <a:spAutoFit/>
          </a:bodyPr>
          <a:lstStyle/>
          <a:p>
            <a:pPr marL="93663" lvl="2" fontAlgn="auto">
              <a:lnSpc>
                <a:spcPct val="90000"/>
              </a:lnSpc>
              <a:spcAft>
                <a:spcPts val="0"/>
              </a:spcAft>
            </a:pPr>
            <a:r>
              <a:rPr lang="en-US" altLang="en-US" sz="2200" b="1" i="1" dirty="0">
                <a:solidFill>
                  <a:srgbClr val="FF0000"/>
                </a:solidFill>
              </a:rPr>
              <a:t>Definitional formula</a:t>
            </a:r>
            <a:r>
              <a:rPr lang="en-US" altLang="en-US" sz="2200" dirty="0">
                <a:solidFill>
                  <a:srgbClr val="FF0000"/>
                </a:solidFill>
              </a:rPr>
              <a:t> </a:t>
            </a:r>
            <a:r>
              <a:rPr lang="en-US" altLang="en-US" sz="2200" dirty="0"/>
              <a:t>[process using deviation scores]</a:t>
            </a:r>
          </a:p>
          <a:p>
            <a:pPr marL="2357438" lvl="7" indent="0">
              <a:lnSpc>
                <a:spcPct val="90000"/>
              </a:lnSpc>
              <a:buFont typeface="Arial"/>
              <a:buNone/>
            </a:pPr>
            <a:endParaRPr lang="en-AU" sz="1000" b="1" i="1" dirty="0">
              <a:solidFill>
                <a:srgbClr val="0070C0"/>
              </a:solidFill>
            </a:endParaRPr>
          </a:p>
          <a:p>
            <a:pPr marL="2357438" lvl="7" indent="0">
              <a:lnSpc>
                <a:spcPct val="90000"/>
              </a:lnSpc>
              <a:buFont typeface="Arial"/>
              <a:buNone/>
            </a:pPr>
            <a:r>
              <a:rPr lang="en-AU" sz="2200" b="1" i="1" dirty="0">
                <a:solidFill>
                  <a:srgbClr val="0070C0"/>
                </a:solidFill>
              </a:rPr>
              <a:t>SS = Σ(X - M)</a:t>
            </a:r>
            <a:r>
              <a:rPr lang="en-AU" sz="2200" b="1" i="1" baseline="30000" dirty="0">
                <a:solidFill>
                  <a:srgbClr val="0070C0"/>
                </a:solidFill>
              </a:rPr>
              <a:t>2</a:t>
            </a:r>
            <a:r>
              <a:rPr lang="en-US" altLang="en-US" sz="2200" b="1" dirty="0">
                <a:solidFill>
                  <a:srgbClr val="0070C0"/>
                </a:solidFill>
              </a:rPr>
              <a:t> </a:t>
            </a:r>
          </a:p>
          <a:p>
            <a:pPr marL="93663" lvl="4" fontAlgn="auto">
              <a:lnSpc>
                <a:spcPct val="90000"/>
              </a:lnSpc>
              <a:spcAft>
                <a:spcPts val="0"/>
              </a:spcAft>
              <a:buFont typeface="Arial"/>
              <a:buNone/>
            </a:pPr>
            <a:endParaRPr lang="en-US" altLang="en-US" sz="1000" dirty="0"/>
          </a:p>
          <a:p>
            <a:pPr marL="93663" lvl="4" fontAlgn="auto">
              <a:lnSpc>
                <a:spcPct val="90000"/>
              </a:lnSpc>
              <a:spcAft>
                <a:spcPts val="0"/>
              </a:spcAft>
              <a:buFont typeface="Arial"/>
              <a:buNone/>
            </a:pPr>
            <a:r>
              <a:rPr lang="en-US" altLang="en-US" sz="2000" dirty="0"/>
              <a:t>Sum of Squares = Sum of the squared deviation scores</a:t>
            </a:r>
          </a:p>
          <a:p>
            <a:pPr marL="93663" lvl="4" fontAlgn="auto">
              <a:lnSpc>
                <a:spcPct val="90000"/>
              </a:lnSpc>
              <a:spcAft>
                <a:spcPts val="0"/>
              </a:spcAft>
            </a:pPr>
            <a:r>
              <a:rPr lang="en-US" altLang="en-US" sz="2000" dirty="0"/>
              <a:t>Can be prone to errors [</a:t>
            </a:r>
            <a:r>
              <a:rPr lang="en-US" altLang="en-US" sz="2000" dirty="0" err="1"/>
              <a:t>eg</a:t>
            </a:r>
            <a:r>
              <a:rPr lang="en-US" altLang="en-US" sz="2000" dirty="0"/>
              <a:t> rounding if multiple decimal places / fractions] as was case with populations</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F230221-6FEE-4A4B-A493-357DFECE6609}"/>
                  </a:ext>
                </a:extLst>
              </p:cNvPr>
              <p:cNvSpPr/>
              <p:nvPr/>
            </p:nvSpPr>
            <p:spPr>
              <a:xfrm>
                <a:off x="220552" y="3880425"/>
                <a:ext cx="8220785" cy="1957459"/>
              </a:xfrm>
              <a:prstGeom prst="rect">
                <a:avLst/>
              </a:prstGeom>
              <a:solidFill>
                <a:schemeClr val="bg1"/>
              </a:solidFill>
            </p:spPr>
            <p:txBody>
              <a:bodyPr wrap="square">
                <a:spAutoFit/>
              </a:bodyPr>
              <a:lstStyle/>
              <a:p>
                <a:pPr marL="134938" lvl="2" fontAlgn="auto">
                  <a:lnSpc>
                    <a:spcPct val="90000"/>
                  </a:lnSpc>
                  <a:spcAft>
                    <a:spcPts val="0"/>
                  </a:spcAft>
                </a:pPr>
                <a:r>
                  <a:rPr lang="en-US" altLang="en-US" sz="2200" b="1" i="1" dirty="0">
                    <a:solidFill>
                      <a:srgbClr val="FF0000"/>
                    </a:solidFill>
                  </a:rPr>
                  <a:t>Computational formula </a:t>
                </a:r>
                <a:r>
                  <a:rPr lang="en-US" altLang="en-US" sz="2200" dirty="0"/>
                  <a:t>[uses actual scores]</a:t>
                </a:r>
              </a:p>
              <a:p>
                <a:pPr marL="134938" lvl="2" fontAlgn="auto">
                  <a:lnSpc>
                    <a:spcPct val="90000"/>
                  </a:lnSpc>
                  <a:spcAft>
                    <a:spcPts val="0"/>
                  </a:spcAft>
                </a:pPr>
                <a:endParaRPr lang="en-US" altLang="en-US" sz="1000" dirty="0"/>
              </a:p>
              <a:p>
                <a:pPr marL="2357438" lvl="7" indent="0">
                  <a:lnSpc>
                    <a:spcPct val="90000"/>
                  </a:lnSpc>
                  <a:buFont typeface="Arial"/>
                  <a:buNone/>
                </a:pPr>
                <a:r>
                  <a:rPr lang="en-AU" sz="2200" b="1" i="1" dirty="0">
                    <a:solidFill>
                      <a:srgbClr val="0070C0"/>
                    </a:solidFill>
                  </a:rPr>
                  <a:t>SS = ΣX</a:t>
                </a:r>
                <a:r>
                  <a:rPr lang="en-AU" sz="2200" b="1" i="1" baseline="30000" dirty="0">
                    <a:solidFill>
                      <a:srgbClr val="0070C0"/>
                    </a:solidFill>
                  </a:rPr>
                  <a:t>2</a:t>
                </a:r>
                <a:r>
                  <a:rPr lang="en-AU" sz="2200" b="1" i="1" dirty="0">
                    <a:solidFill>
                      <a:srgbClr val="0070C0"/>
                    </a:solidFill>
                  </a:rPr>
                  <a:t> – </a:t>
                </a:r>
                <a14:m>
                  <m:oMath xmlns:m="http://schemas.openxmlformats.org/officeDocument/2006/math">
                    <m:f>
                      <m:fPr>
                        <m:ctrlPr>
                          <a:rPr lang="en-AU" sz="2200" b="1" i="1">
                            <a:solidFill>
                              <a:srgbClr val="0070C0"/>
                            </a:solidFill>
                            <a:latin typeface="Cambria Math" panose="02040503050406030204" pitchFamily="18" charset="0"/>
                          </a:rPr>
                        </m:ctrlPr>
                      </m:fPr>
                      <m:num>
                        <m:d>
                          <m:dPr>
                            <m:ctrlPr>
                              <a:rPr lang="en-AU" sz="2200" b="1" i="1">
                                <a:solidFill>
                                  <a:srgbClr val="0070C0"/>
                                </a:solidFill>
                                <a:latin typeface="Cambria Math" panose="02040503050406030204" pitchFamily="18" charset="0"/>
                              </a:rPr>
                            </m:ctrlPr>
                          </m:dPr>
                          <m:e>
                            <m:r>
                              <a:rPr lang="en-AU" sz="2200" b="1" i="1">
                                <a:solidFill>
                                  <a:srgbClr val="0070C0"/>
                                </a:solidFill>
                                <a:latin typeface="Cambria Math" panose="02040503050406030204" pitchFamily="18" charset="0"/>
                              </a:rPr>
                              <m:t>𝜮</m:t>
                            </m:r>
                            <m:r>
                              <a:rPr lang="en-AU" sz="2200" b="1" i="1">
                                <a:solidFill>
                                  <a:srgbClr val="0070C0"/>
                                </a:solidFill>
                                <a:latin typeface="Cambria Math" panose="02040503050406030204" pitchFamily="18" charset="0"/>
                              </a:rPr>
                              <m:t>𝑿</m:t>
                            </m:r>
                          </m:e>
                        </m:d>
                        <m:r>
                          <a:rPr lang="en-AU" sz="2200" b="1" i="1" baseline="30000">
                            <a:solidFill>
                              <a:srgbClr val="0070C0"/>
                            </a:solidFill>
                            <a:latin typeface="Cambria Math" panose="02040503050406030204" pitchFamily="18" charset="0"/>
                          </a:rPr>
                          <m:t>𝟐</m:t>
                        </m:r>
                      </m:num>
                      <m:den>
                        <m:r>
                          <a:rPr lang="en-AU" sz="2200" b="1" i="1" smtClean="0">
                            <a:solidFill>
                              <a:srgbClr val="0070C0"/>
                            </a:solidFill>
                            <a:latin typeface="Cambria Math" panose="02040503050406030204" pitchFamily="18" charset="0"/>
                          </a:rPr>
                          <m:t>𝒏</m:t>
                        </m:r>
                      </m:den>
                    </m:f>
                  </m:oMath>
                </a14:m>
                <a:endParaRPr lang="en-AU" sz="2200" b="1" dirty="0"/>
              </a:p>
              <a:p>
                <a:pPr marL="1328738" lvl="4" indent="0" fontAlgn="auto">
                  <a:lnSpc>
                    <a:spcPct val="90000"/>
                  </a:lnSpc>
                  <a:spcAft>
                    <a:spcPts val="0"/>
                  </a:spcAft>
                  <a:buFont typeface="Arial"/>
                  <a:buNone/>
                </a:pPr>
                <a:endParaRPr lang="en-US" altLang="en-US" sz="1000" dirty="0"/>
              </a:p>
              <a:p>
                <a:pPr marL="134938" lvl="4" fontAlgn="auto">
                  <a:lnSpc>
                    <a:spcPct val="90000"/>
                  </a:lnSpc>
                  <a:spcAft>
                    <a:spcPts val="0"/>
                  </a:spcAft>
                  <a:buFont typeface="Arial"/>
                  <a:buNone/>
                </a:pPr>
                <a:r>
                  <a:rPr lang="en-US" altLang="en-US" sz="2000" dirty="0"/>
                  <a:t>Sum of Squares = sum of each score squared then minus the summed scores squared divided by the sample size.</a:t>
                </a:r>
                <a:br>
                  <a:rPr lang="en-US" altLang="en-US" sz="2000" dirty="0"/>
                </a:br>
                <a:r>
                  <a:rPr lang="en-US" altLang="en-US" sz="2000" dirty="0"/>
                  <a:t>Minimises errors due to the complexity of decimal places / fractions </a:t>
                </a:r>
              </a:p>
            </p:txBody>
          </p:sp>
        </mc:Choice>
        <mc:Fallback xmlns="">
          <p:sp>
            <p:nvSpPr>
              <p:cNvPr id="7" name="Rectangle 6">
                <a:extLst>
                  <a:ext uri="{FF2B5EF4-FFF2-40B4-BE49-F238E27FC236}">
                    <a16:creationId xmlns:a16="http://schemas.microsoft.com/office/drawing/2014/main" id="{4F230221-6FEE-4A4B-A493-357DFECE6609}"/>
                  </a:ext>
                </a:extLst>
              </p:cNvPr>
              <p:cNvSpPr>
                <a:spLocks noRot="1" noChangeAspect="1" noMove="1" noResize="1" noEditPoints="1" noAdjustHandles="1" noChangeArrowheads="1" noChangeShapeType="1" noTextEdit="1"/>
              </p:cNvSpPr>
              <p:nvPr/>
            </p:nvSpPr>
            <p:spPr>
              <a:xfrm>
                <a:off x="220552" y="3880425"/>
                <a:ext cx="8220785" cy="1957459"/>
              </a:xfrm>
              <a:prstGeom prst="rect">
                <a:avLst/>
              </a:prstGeom>
              <a:blipFill>
                <a:blip r:embed="rId4"/>
                <a:stretch>
                  <a:fillRect t="-3247" b="-5195"/>
                </a:stretch>
              </a:blipFill>
            </p:spPr>
            <p:txBody>
              <a:bodyPr/>
              <a:lstStyle/>
              <a:p>
                <a:r>
                  <a:rPr lang="en-US">
                    <a:noFill/>
                  </a:rPr>
                  <a:t> </a:t>
                </a:r>
              </a:p>
            </p:txBody>
          </p:sp>
        </mc:Fallback>
      </mc:AlternateContent>
    </p:spTree>
    <p:extLst>
      <p:ext uri="{BB962C8B-B14F-4D97-AF65-F5344CB8AC3E}">
        <p14:creationId xmlns:p14="http://schemas.microsoft.com/office/powerpoint/2010/main" val="106764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4906" y="698763"/>
            <a:ext cx="8253804" cy="1003256"/>
          </a:xfrm>
          <a:solidFill>
            <a:schemeClr val="bg1"/>
          </a:solidFill>
        </p:spPr>
        <p:txBody>
          <a:bodyPr>
            <a:normAutofit fontScale="92500" lnSpcReduction="20000"/>
          </a:bodyPr>
          <a:lstStyle/>
          <a:p>
            <a:pPr marL="42863" indent="0">
              <a:lnSpc>
                <a:spcPct val="90000"/>
              </a:lnSpc>
              <a:buNone/>
            </a:pPr>
            <a:endParaRPr lang="en-US" altLang="en-US" sz="750" dirty="0"/>
          </a:p>
          <a:p>
            <a:pPr marL="57150" indent="0">
              <a:lnSpc>
                <a:spcPct val="90000"/>
              </a:lnSpc>
              <a:buNone/>
            </a:pPr>
            <a:r>
              <a:rPr lang="en-US" altLang="en-US" sz="3000" b="1" dirty="0"/>
              <a:t>Deviation  = </a:t>
            </a:r>
            <a:r>
              <a:rPr lang="en-US" altLang="en-US" sz="3000" dirty="0"/>
              <a:t>distance from the mean</a:t>
            </a:r>
          </a:p>
          <a:p>
            <a:pPr marL="57150" indent="0">
              <a:lnSpc>
                <a:spcPct val="90000"/>
              </a:lnSpc>
              <a:buNone/>
            </a:pPr>
            <a:endParaRPr lang="en-US" altLang="en-US" sz="1000" dirty="0"/>
          </a:p>
          <a:p>
            <a:pPr marL="1428750" lvl="2" indent="-571500">
              <a:lnSpc>
                <a:spcPct val="90000"/>
              </a:lnSpc>
              <a:buFont typeface="Arial" panose="020B0604020202020204" pitchFamily="34" charset="0"/>
              <a:buChar char="»"/>
            </a:pPr>
            <a:r>
              <a:rPr lang="en-US" altLang="en-US" sz="2000" dirty="0"/>
              <a:t>Deviation = </a:t>
            </a:r>
            <a:r>
              <a:rPr lang="en-US" altLang="en-US" sz="2000" i="1" dirty="0"/>
              <a:t>X - M </a:t>
            </a:r>
            <a:r>
              <a:rPr lang="en-US" altLang="en-US" sz="2000" dirty="0"/>
              <a:t>[Value of interest minus sample mean]</a:t>
            </a:r>
            <a:endParaRPr lang="en-US" altLang="en-US" sz="4400" dirty="0"/>
          </a:p>
        </p:txBody>
      </p:sp>
      <p:sp>
        <p:nvSpPr>
          <p:cNvPr id="4" name="Title 1"/>
          <p:cNvSpPr txBox="1">
            <a:spLocks/>
          </p:cNvSpPr>
          <p:nvPr/>
        </p:nvSpPr>
        <p:spPr>
          <a:xfrm>
            <a:off x="0" y="25066"/>
            <a:ext cx="9144000" cy="58357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400" b="0" kern="1200">
                <a:solidFill>
                  <a:schemeClr val="tx1"/>
                </a:solidFill>
                <a:latin typeface="Open Sans"/>
                <a:ea typeface="+mj-ea"/>
                <a:cs typeface="Open Sans"/>
              </a:defRPr>
            </a:lvl1pPr>
          </a:lstStyle>
          <a:p>
            <a:pPr algn="ctr"/>
            <a:r>
              <a:rPr lang="en-AU" sz="2400" dirty="0">
                <a:solidFill>
                  <a:srgbClr val="000000"/>
                </a:solidFill>
                <a:effectLst>
                  <a:outerShdw blurRad="38100" dist="38100" dir="2700000" algn="tl">
                    <a:srgbClr val="000000">
                      <a:alpha val="43137"/>
                    </a:srgbClr>
                  </a:outerShdw>
                </a:effectLst>
              </a:rPr>
              <a:t>Calculating Deviation score for samples</a:t>
            </a:r>
          </a:p>
        </p:txBody>
      </p:sp>
      <p:sp>
        <p:nvSpPr>
          <p:cNvPr id="5" name="TextBox 4"/>
          <p:cNvSpPr txBox="1"/>
          <p:nvPr/>
        </p:nvSpPr>
        <p:spPr>
          <a:xfrm>
            <a:off x="5534244" y="2780928"/>
            <a:ext cx="2782172" cy="830997"/>
          </a:xfrm>
          <a:prstGeom prst="rect">
            <a:avLst/>
          </a:prstGeom>
          <a:solidFill>
            <a:schemeClr val="bg1"/>
          </a:solidFill>
        </p:spPr>
        <p:txBody>
          <a:bodyPr wrap="square" rtlCol="0">
            <a:spAutoFit/>
          </a:bodyPr>
          <a:lstStyle/>
          <a:p>
            <a:r>
              <a:rPr lang="en-AU" sz="2400" b="1" dirty="0">
                <a:solidFill>
                  <a:schemeClr val="tx2"/>
                </a:solidFill>
              </a:rPr>
              <a:t>Total </a:t>
            </a:r>
            <a:r>
              <a:rPr lang="en-AU" sz="2400" b="1" dirty="0">
                <a:solidFill>
                  <a:schemeClr val="tx2"/>
                </a:solidFill>
                <a:latin typeface="Times New Roman" panose="02020603050405020304" pitchFamily="18" charset="0"/>
                <a:cs typeface="Times New Roman" panose="02020603050405020304" pitchFamily="18" charset="0"/>
              </a:rPr>
              <a:t>= 18   n = 12</a:t>
            </a:r>
          </a:p>
          <a:p>
            <a:pPr algn="ctr"/>
            <a:r>
              <a:rPr lang="en-AU" sz="2400" b="1" dirty="0">
                <a:solidFill>
                  <a:schemeClr val="tx2"/>
                </a:solidFill>
                <a:latin typeface="Times New Roman" panose="02020603050405020304" pitchFamily="18" charset="0"/>
                <a:cs typeface="Times New Roman" panose="02020603050405020304" pitchFamily="18" charset="0"/>
              </a:rPr>
              <a:t>      M = 1.5 </a:t>
            </a:r>
            <a:endParaRPr lang="en-AU" sz="2400" b="1" dirty="0">
              <a:solidFill>
                <a:schemeClr val="tx2"/>
              </a:solidFill>
            </a:endParaRPr>
          </a:p>
        </p:txBody>
      </p:sp>
      <p:sp>
        <p:nvSpPr>
          <p:cNvPr id="13" name="TextBox 12"/>
          <p:cNvSpPr txBox="1"/>
          <p:nvPr/>
        </p:nvSpPr>
        <p:spPr>
          <a:xfrm>
            <a:off x="4992023" y="4869160"/>
            <a:ext cx="3526687" cy="646331"/>
          </a:xfrm>
          <a:prstGeom prst="rect">
            <a:avLst/>
          </a:prstGeom>
          <a:solidFill>
            <a:schemeClr val="bg1"/>
          </a:solidFill>
        </p:spPr>
        <p:txBody>
          <a:bodyPr wrap="square" rtlCol="0">
            <a:spAutoFit/>
          </a:bodyPr>
          <a:lstStyle/>
          <a:p>
            <a:r>
              <a:rPr lang="en-AU" dirty="0">
                <a:solidFill>
                  <a:schemeClr val="tx2"/>
                </a:solidFill>
              </a:rPr>
              <a:t>… we calculate SS and then the</a:t>
            </a:r>
            <a:br>
              <a:rPr lang="en-AU" dirty="0">
                <a:solidFill>
                  <a:schemeClr val="tx2"/>
                </a:solidFill>
              </a:rPr>
            </a:br>
            <a:r>
              <a:rPr lang="en-AU" dirty="0">
                <a:solidFill>
                  <a:schemeClr val="tx2"/>
                </a:solidFill>
              </a:rPr>
              <a:t>     variance</a:t>
            </a:r>
          </a:p>
        </p:txBody>
      </p:sp>
      <p:sp>
        <p:nvSpPr>
          <p:cNvPr id="2" name="TextBox 1"/>
          <p:cNvSpPr txBox="1"/>
          <p:nvPr/>
        </p:nvSpPr>
        <p:spPr>
          <a:xfrm>
            <a:off x="6372200" y="6077546"/>
            <a:ext cx="1024666" cy="276999"/>
          </a:xfrm>
          <a:prstGeom prst="rect">
            <a:avLst/>
          </a:prstGeom>
          <a:noFill/>
        </p:spPr>
        <p:txBody>
          <a:bodyPr wrap="square" rtlCol="0">
            <a:spAutoFit/>
          </a:bodyPr>
          <a:lstStyle/>
          <a:p>
            <a:r>
              <a:rPr lang="en-AU" sz="1200" dirty="0">
                <a:solidFill>
                  <a:schemeClr val="tx2"/>
                </a:solidFill>
              </a:rPr>
              <a:t>Siblings.sav</a:t>
            </a:r>
          </a:p>
        </p:txBody>
      </p:sp>
      <p:graphicFrame>
        <p:nvGraphicFramePr>
          <p:cNvPr id="6" name="Table 5"/>
          <p:cNvGraphicFramePr>
            <a:graphicFrameLocks noGrp="1"/>
          </p:cNvGraphicFramePr>
          <p:nvPr>
            <p:extLst>
              <p:ext uri="{D42A27DB-BD31-4B8C-83A1-F6EECF244321}">
                <p14:modId xmlns:p14="http://schemas.microsoft.com/office/powerpoint/2010/main" val="4201215668"/>
              </p:ext>
            </p:extLst>
          </p:nvPr>
        </p:nvGraphicFramePr>
        <p:xfrm>
          <a:off x="513733" y="1827814"/>
          <a:ext cx="4130274" cy="4526731"/>
        </p:xfrm>
        <a:graphic>
          <a:graphicData uri="http://schemas.openxmlformats.org/drawingml/2006/table">
            <a:tbl>
              <a:tblPr firstRow="1" firstCol="1" bandRow="1"/>
              <a:tblGrid>
                <a:gridCol w="715840">
                  <a:extLst>
                    <a:ext uri="{9D8B030D-6E8A-4147-A177-3AD203B41FA5}">
                      <a16:colId xmlns:a16="http://schemas.microsoft.com/office/drawing/2014/main" val="2523668694"/>
                    </a:ext>
                  </a:extLst>
                </a:gridCol>
                <a:gridCol w="943137">
                  <a:extLst>
                    <a:ext uri="{9D8B030D-6E8A-4147-A177-3AD203B41FA5}">
                      <a16:colId xmlns:a16="http://schemas.microsoft.com/office/drawing/2014/main" val="3043563063"/>
                    </a:ext>
                  </a:extLst>
                </a:gridCol>
                <a:gridCol w="1155394">
                  <a:extLst>
                    <a:ext uri="{9D8B030D-6E8A-4147-A177-3AD203B41FA5}">
                      <a16:colId xmlns:a16="http://schemas.microsoft.com/office/drawing/2014/main" val="3222509787"/>
                    </a:ext>
                  </a:extLst>
                </a:gridCol>
                <a:gridCol w="1315903">
                  <a:extLst>
                    <a:ext uri="{9D8B030D-6E8A-4147-A177-3AD203B41FA5}">
                      <a16:colId xmlns:a16="http://schemas.microsoft.com/office/drawing/2014/main" val="2192961890"/>
                    </a:ext>
                  </a:extLst>
                </a:gridCol>
              </a:tblGrid>
              <a:tr h="621506">
                <a:tc>
                  <a:txBody>
                    <a:bodyPr/>
                    <a:lstStyle/>
                    <a:p>
                      <a:pPr algn="ctr">
                        <a:lnSpc>
                          <a:spcPct val="107000"/>
                        </a:lnSpc>
                        <a:spcAft>
                          <a:spcPts val="0"/>
                        </a:spcAft>
                      </a:pP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ID</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Number of siblings [</a:t>
                      </a:r>
                      <a:r>
                        <a:rPr lang="en-AU" sz="18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Deviation</a:t>
                      </a:r>
                      <a:b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AU" sz="18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 - M</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Deviation</a:t>
                      </a:r>
                      <a:b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Score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292382391"/>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738726120"/>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277796401"/>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50859614"/>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39303907"/>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47077530"/>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051170759"/>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94114071"/>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363349651"/>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404331404"/>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6552976"/>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78876222"/>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578173739"/>
                  </a:ext>
                </a:extLst>
              </a:tr>
            </a:tbl>
          </a:graphicData>
        </a:graphic>
      </p:graphicFrame>
      <p:graphicFrame>
        <p:nvGraphicFramePr>
          <p:cNvPr id="8" name="Table 7">
            <a:extLst>
              <a:ext uri="{FF2B5EF4-FFF2-40B4-BE49-F238E27FC236}">
                <a16:creationId xmlns:a16="http://schemas.microsoft.com/office/drawing/2014/main" id="{736B6F0C-86A3-0C4D-BA57-17939A6C079C}"/>
              </a:ext>
            </a:extLst>
          </p:cNvPr>
          <p:cNvGraphicFramePr>
            <a:graphicFrameLocks noGrp="1"/>
          </p:cNvGraphicFramePr>
          <p:nvPr>
            <p:extLst>
              <p:ext uri="{D42A27DB-BD31-4B8C-83A1-F6EECF244321}">
                <p14:modId xmlns:p14="http://schemas.microsoft.com/office/powerpoint/2010/main" val="2442279445"/>
              </p:ext>
            </p:extLst>
          </p:nvPr>
        </p:nvGraphicFramePr>
        <p:xfrm>
          <a:off x="513733" y="1827814"/>
          <a:ext cx="4130274" cy="4526731"/>
        </p:xfrm>
        <a:graphic>
          <a:graphicData uri="http://schemas.openxmlformats.org/drawingml/2006/table">
            <a:tbl>
              <a:tblPr firstRow="1" firstCol="1" bandRow="1"/>
              <a:tblGrid>
                <a:gridCol w="715840">
                  <a:extLst>
                    <a:ext uri="{9D8B030D-6E8A-4147-A177-3AD203B41FA5}">
                      <a16:colId xmlns:a16="http://schemas.microsoft.com/office/drawing/2014/main" val="2523668694"/>
                    </a:ext>
                  </a:extLst>
                </a:gridCol>
                <a:gridCol w="943137">
                  <a:extLst>
                    <a:ext uri="{9D8B030D-6E8A-4147-A177-3AD203B41FA5}">
                      <a16:colId xmlns:a16="http://schemas.microsoft.com/office/drawing/2014/main" val="3043563063"/>
                    </a:ext>
                  </a:extLst>
                </a:gridCol>
                <a:gridCol w="1155394">
                  <a:extLst>
                    <a:ext uri="{9D8B030D-6E8A-4147-A177-3AD203B41FA5}">
                      <a16:colId xmlns:a16="http://schemas.microsoft.com/office/drawing/2014/main" val="3222509787"/>
                    </a:ext>
                  </a:extLst>
                </a:gridCol>
                <a:gridCol w="1315903">
                  <a:extLst>
                    <a:ext uri="{9D8B030D-6E8A-4147-A177-3AD203B41FA5}">
                      <a16:colId xmlns:a16="http://schemas.microsoft.com/office/drawing/2014/main" val="2192961890"/>
                    </a:ext>
                  </a:extLst>
                </a:gridCol>
              </a:tblGrid>
              <a:tr h="621506">
                <a:tc>
                  <a:txBody>
                    <a:bodyPr/>
                    <a:lstStyle/>
                    <a:p>
                      <a:pPr algn="ctr">
                        <a:lnSpc>
                          <a:spcPct val="107000"/>
                        </a:lnSpc>
                        <a:spcAft>
                          <a:spcPts val="0"/>
                        </a:spcAft>
                      </a:pP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ID</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Number of siblings [</a:t>
                      </a:r>
                      <a:r>
                        <a:rPr lang="en-AU" sz="18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Deviation</a:t>
                      </a:r>
                      <a:b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AU" sz="18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 - M</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Deviation</a:t>
                      </a:r>
                      <a:b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Score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292382391"/>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1 - 1.5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738726120"/>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1 - 1.5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277796401"/>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0 - 1.5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50859614"/>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3 - 1.5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39303907"/>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0 - 1.5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47077530"/>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1 - 1.5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051170759"/>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2 - 1.5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94114071"/>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5 - 1.5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363349651"/>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3 - 1.5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404331404"/>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1 - 1.5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6552976"/>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0 - 1.5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78876222"/>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1 - 1.5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578173739"/>
                  </a:ext>
                </a:extLst>
              </a:tr>
            </a:tbl>
          </a:graphicData>
        </a:graphic>
      </p:graphicFrame>
      <p:graphicFrame>
        <p:nvGraphicFramePr>
          <p:cNvPr id="9" name="Table 8">
            <a:extLst>
              <a:ext uri="{FF2B5EF4-FFF2-40B4-BE49-F238E27FC236}">
                <a16:creationId xmlns:a16="http://schemas.microsoft.com/office/drawing/2014/main" id="{D892614E-D7DC-6741-8567-DDCA70FD2C50}"/>
              </a:ext>
            </a:extLst>
          </p:cNvPr>
          <p:cNvGraphicFramePr>
            <a:graphicFrameLocks noGrp="1"/>
          </p:cNvGraphicFramePr>
          <p:nvPr>
            <p:extLst>
              <p:ext uri="{D42A27DB-BD31-4B8C-83A1-F6EECF244321}">
                <p14:modId xmlns:p14="http://schemas.microsoft.com/office/powerpoint/2010/main" val="3587395130"/>
              </p:ext>
            </p:extLst>
          </p:nvPr>
        </p:nvGraphicFramePr>
        <p:xfrm>
          <a:off x="513733" y="1832099"/>
          <a:ext cx="4130274" cy="4526731"/>
        </p:xfrm>
        <a:graphic>
          <a:graphicData uri="http://schemas.openxmlformats.org/drawingml/2006/table">
            <a:tbl>
              <a:tblPr firstRow="1" firstCol="1" bandRow="1"/>
              <a:tblGrid>
                <a:gridCol w="715840">
                  <a:extLst>
                    <a:ext uri="{9D8B030D-6E8A-4147-A177-3AD203B41FA5}">
                      <a16:colId xmlns:a16="http://schemas.microsoft.com/office/drawing/2014/main" val="2523668694"/>
                    </a:ext>
                  </a:extLst>
                </a:gridCol>
                <a:gridCol w="943137">
                  <a:extLst>
                    <a:ext uri="{9D8B030D-6E8A-4147-A177-3AD203B41FA5}">
                      <a16:colId xmlns:a16="http://schemas.microsoft.com/office/drawing/2014/main" val="3043563063"/>
                    </a:ext>
                  </a:extLst>
                </a:gridCol>
                <a:gridCol w="1155394">
                  <a:extLst>
                    <a:ext uri="{9D8B030D-6E8A-4147-A177-3AD203B41FA5}">
                      <a16:colId xmlns:a16="http://schemas.microsoft.com/office/drawing/2014/main" val="3222509787"/>
                    </a:ext>
                  </a:extLst>
                </a:gridCol>
                <a:gridCol w="1315903">
                  <a:extLst>
                    <a:ext uri="{9D8B030D-6E8A-4147-A177-3AD203B41FA5}">
                      <a16:colId xmlns:a16="http://schemas.microsoft.com/office/drawing/2014/main" val="2192961890"/>
                    </a:ext>
                  </a:extLst>
                </a:gridCol>
              </a:tblGrid>
              <a:tr h="621506">
                <a:tc>
                  <a:txBody>
                    <a:bodyPr/>
                    <a:lstStyle/>
                    <a:p>
                      <a:pPr algn="ctr">
                        <a:lnSpc>
                          <a:spcPct val="107000"/>
                        </a:lnSpc>
                        <a:spcAft>
                          <a:spcPts val="0"/>
                        </a:spcAft>
                      </a:pP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ID</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Number of siblings [</a:t>
                      </a:r>
                      <a:r>
                        <a:rPr lang="en-AU" sz="18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Deviation</a:t>
                      </a:r>
                      <a:b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AU" sz="18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 - M</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Deviation</a:t>
                      </a:r>
                      <a:b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AU"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Score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292382391"/>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1 - 1.5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738726120"/>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1 - 1.5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277796401"/>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0 - 1.5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50859614"/>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3 - 1.5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39303907"/>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0 - 1.5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47077530"/>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1 - 1.5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051170759"/>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2 - 1.5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94114071"/>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5 - 1.5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3.50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363349651"/>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3 - 1.5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404331404"/>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1 - 1.5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6552976"/>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0 - 1.5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78876222"/>
                  </a:ext>
                </a:extLst>
              </a:tr>
              <a:tr h="195692">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1 - 1.5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578173739"/>
                  </a:ext>
                </a:extLst>
              </a:tr>
            </a:tbl>
          </a:graphicData>
        </a:graphic>
      </p:graphicFrame>
      <p:sp>
        <p:nvSpPr>
          <p:cNvPr id="10" name="TextBox 9">
            <a:extLst>
              <a:ext uri="{FF2B5EF4-FFF2-40B4-BE49-F238E27FC236}">
                <a16:creationId xmlns:a16="http://schemas.microsoft.com/office/drawing/2014/main" id="{268D5693-7797-3842-ADCE-A135CF528A62}"/>
              </a:ext>
            </a:extLst>
          </p:cNvPr>
          <p:cNvSpPr txBox="1"/>
          <p:nvPr/>
        </p:nvSpPr>
        <p:spPr>
          <a:xfrm>
            <a:off x="4919312" y="3801033"/>
            <a:ext cx="3930441" cy="923330"/>
          </a:xfrm>
          <a:prstGeom prst="rect">
            <a:avLst/>
          </a:prstGeom>
          <a:solidFill>
            <a:schemeClr val="bg1"/>
          </a:solidFill>
        </p:spPr>
        <p:txBody>
          <a:bodyPr wrap="square" rtlCol="0">
            <a:spAutoFit/>
          </a:bodyPr>
          <a:lstStyle/>
          <a:p>
            <a:r>
              <a:rPr lang="en-AU" dirty="0">
                <a:solidFill>
                  <a:schemeClr val="tx2"/>
                </a:solidFill>
              </a:rPr>
              <a:t>Deviation scores </a:t>
            </a:r>
            <a:r>
              <a:rPr lang="en-AU" i="1" dirty="0">
                <a:solidFill>
                  <a:schemeClr val="tx2"/>
                </a:solidFill>
              </a:rPr>
              <a:t>should</a:t>
            </a:r>
            <a:r>
              <a:rPr lang="en-AU" dirty="0">
                <a:solidFill>
                  <a:schemeClr val="tx2"/>
                </a:solidFill>
              </a:rPr>
              <a:t> add to zero, but this does not give us a measure of the variation, so …</a:t>
            </a:r>
          </a:p>
        </p:txBody>
      </p:sp>
    </p:spTree>
    <p:extLst>
      <p:ext uri="{BB962C8B-B14F-4D97-AF65-F5344CB8AC3E}">
        <p14:creationId xmlns:p14="http://schemas.microsoft.com/office/powerpoint/2010/main" val="155068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9401" y="562325"/>
                <a:ext cx="7901101" cy="2170703"/>
              </a:xfrm>
              <a:solidFill>
                <a:schemeClr val="bg1"/>
              </a:solidFill>
            </p:spPr>
            <p:txBody>
              <a:bodyPr>
                <a:normAutofit fontScale="55000" lnSpcReduction="20000"/>
              </a:bodyPr>
              <a:lstStyle/>
              <a:p>
                <a:pPr marL="42863" indent="0">
                  <a:lnSpc>
                    <a:spcPct val="90000"/>
                  </a:lnSpc>
                  <a:buNone/>
                </a:pPr>
                <a:endParaRPr lang="en-US" altLang="en-US" sz="900" dirty="0"/>
              </a:p>
              <a:p>
                <a:pPr marL="42863" indent="0">
                  <a:lnSpc>
                    <a:spcPct val="90000"/>
                  </a:lnSpc>
                  <a:buNone/>
                </a:pPr>
                <a:r>
                  <a:rPr lang="en-US" altLang="en-US" sz="2925" b="1" dirty="0"/>
                  <a:t>Variance  = </a:t>
                </a:r>
                <a:r>
                  <a:rPr lang="en-US" altLang="en-US" sz="2925" dirty="0"/>
                  <a:t>mean of </a:t>
                </a:r>
                <a:r>
                  <a:rPr lang="en-US" altLang="en-US" sz="2925" i="1" dirty="0"/>
                  <a:t>squared</a:t>
                </a:r>
                <a:r>
                  <a:rPr lang="en-US" altLang="en-US" sz="2925" dirty="0"/>
                  <a:t> deviations  </a:t>
                </a:r>
                <a:r>
                  <a:rPr lang="en-US" altLang="en-US" dirty="0"/>
                  <a:t>[ </a:t>
                </a:r>
                <a14:m>
                  <m:oMath xmlns:m="http://schemas.openxmlformats.org/officeDocument/2006/math">
                    <m:f>
                      <m:fPr>
                        <m:ctrlPr>
                          <a:rPr lang="en-US" altLang="en-US" i="1">
                            <a:latin typeface="Cambria Math" panose="02040503050406030204" pitchFamily="18" charset="0"/>
                          </a:rPr>
                        </m:ctrlPr>
                      </m:fPr>
                      <m:num>
                        <m:r>
                          <a:rPr lang="en-AU" altLang="en-US" b="1" i="1">
                            <a:latin typeface="Cambria Math" panose="02040503050406030204" pitchFamily="18" charset="0"/>
                          </a:rPr>
                          <m:t>𝑺𝑺</m:t>
                        </m:r>
                      </m:num>
                      <m:den>
                        <m:r>
                          <a:rPr lang="en-AU" altLang="en-US" b="1" i="1">
                            <a:latin typeface="Cambria Math" panose="02040503050406030204" pitchFamily="18" charset="0"/>
                          </a:rPr>
                          <m:t>𝒏</m:t>
                        </m:r>
                        <m:r>
                          <a:rPr lang="en-AU" altLang="en-US" b="1" i="1">
                            <a:latin typeface="Cambria Math" panose="02040503050406030204" pitchFamily="18" charset="0"/>
                          </a:rPr>
                          <m:t>−</m:t>
                        </m:r>
                        <m:r>
                          <a:rPr lang="en-AU" altLang="en-US" b="1" i="1">
                            <a:latin typeface="Cambria Math" panose="02040503050406030204" pitchFamily="18" charset="0"/>
                          </a:rPr>
                          <m:t>𝟏</m:t>
                        </m:r>
                      </m:den>
                    </m:f>
                  </m:oMath>
                </a14:m>
                <a:r>
                  <a:rPr lang="en-US" altLang="en-US" dirty="0"/>
                  <a:t> ]</a:t>
                </a:r>
              </a:p>
              <a:p>
                <a:pPr marL="42863" indent="0">
                  <a:lnSpc>
                    <a:spcPct val="90000"/>
                  </a:lnSpc>
                  <a:buNone/>
                </a:pPr>
                <a:endParaRPr lang="en-US" altLang="en-US" sz="1800" b="1" dirty="0"/>
              </a:p>
              <a:p>
                <a:pPr marL="42863" indent="0">
                  <a:lnSpc>
                    <a:spcPct val="90000"/>
                  </a:lnSpc>
                  <a:buNone/>
                </a:pPr>
                <a:r>
                  <a:rPr lang="en-US" altLang="en-US" sz="2925" b="1" dirty="0"/>
                  <a:t>Sum of squares calculation: </a:t>
                </a:r>
                <a:br>
                  <a:rPr lang="en-US" altLang="en-US" sz="2925" b="1" dirty="0"/>
                </a:br>
                <a:r>
                  <a:rPr lang="en-US" altLang="en-US" sz="3500" b="1" dirty="0">
                    <a:solidFill>
                      <a:srgbClr val="FF0000"/>
                    </a:solidFill>
                  </a:rPr>
                  <a:t>Definitional formula </a:t>
                </a:r>
                <a:r>
                  <a:rPr lang="en-AU" sz="4400" b="1" i="1" dirty="0">
                    <a:solidFill>
                      <a:srgbClr val="0070C0"/>
                    </a:solidFill>
                  </a:rPr>
                  <a:t>SS= Σ(X - M)</a:t>
                </a:r>
                <a:r>
                  <a:rPr lang="en-AU" sz="4400" b="1" i="1" baseline="30000" dirty="0">
                    <a:solidFill>
                      <a:srgbClr val="0070C0"/>
                    </a:solidFill>
                  </a:rPr>
                  <a:t>2</a:t>
                </a:r>
                <a:r>
                  <a:rPr lang="en-US" altLang="en-US" sz="4400" b="1" dirty="0">
                    <a:solidFill>
                      <a:srgbClr val="0070C0"/>
                    </a:solidFill>
                  </a:rPr>
                  <a:t> </a:t>
                </a:r>
              </a:p>
              <a:p>
                <a:pPr marL="42863" indent="0">
                  <a:lnSpc>
                    <a:spcPct val="90000"/>
                  </a:lnSpc>
                  <a:buNone/>
                </a:pPr>
                <a:endParaRPr lang="en-US" altLang="en-US" sz="1425" dirty="0"/>
              </a:p>
              <a:p>
                <a:pPr marL="42863" indent="0">
                  <a:lnSpc>
                    <a:spcPct val="90000"/>
                  </a:lnSpc>
                  <a:buNone/>
                </a:pPr>
                <a:r>
                  <a:rPr lang="en-US" altLang="en-US" sz="2500" dirty="0"/>
                  <a:t>As was the case for populations …</a:t>
                </a:r>
                <a:br>
                  <a:rPr lang="en-US" altLang="en-US" sz="2175" dirty="0"/>
                </a:br>
                <a:endParaRPr lang="en-US" altLang="en-US" sz="2175" dirty="0"/>
              </a:p>
              <a:p>
                <a:pPr marL="895350" lvl="2" indent="-252413">
                  <a:lnSpc>
                    <a:spcPct val="90000"/>
                  </a:lnSpc>
                </a:pPr>
                <a:r>
                  <a:rPr lang="en-US" altLang="en-US" sz="2700" dirty="0"/>
                  <a:t>Calculate each deviation score</a:t>
                </a:r>
                <a:r>
                  <a:rPr lang="en-US" altLang="en-US" sz="2250" dirty="0"/>
                  <a:t>		</a:t>
                </a:r>
                <a:r>
                  <a:rPr lang="en-AU" sz="2700" b="1" i="1" dirty="0">
                    <a:solidFill>
                      <a:srgbClr val="0070C0"/>
                    </a:solidFill>
                  </a:rPr>
                  <a:t>(X - M)</a:t>
                </a:r>
                <a:r>
                  <a:rPr lang="en-US" altLang="en-US" sz="2700" b="1" dirty="0">
                    <a:solidFill>
                      <a:srgbClr val="0070C0"/>
                    </a:solidFill>
                  </a:rPr>
                  <a:t> </a:t>
                </a:r>
              </a:p>
              <a:p>
                <a:pPr marL="895350" lvl="2" indent="-252413">
                  <a:lnSpc>
                    <a:spcPct val="90000"/>
                  </a:lnSpc>
                </a:pPr>
                <a:r>
                  <a:rPr lang="en-US" altLang="en-US" sz="2700" dirty="0">
                    <a:solidFill>
                      <a:schemeClr val="tx2"/>
                    </a:solidFill>
                  </a:rPr>
                  <a:t>Square each deviation score</a:t>
                </a:r>
                <a:r>
                  <a:rPr lang="en-US" altLang="en-US" sz="2250" dirty="0">
                    <a:solidFill>
                      <a:schemeClr val="tx2"/>
                    </a:solidFill>
                  </a:rPr>
                  <a:t>		</a:t>
                </a:r>
                <a:r>
                  <a:rPr lang="en-AU" sz="2700" b="1" i="1" dirty="0">
                    <a:solidFill>
                      <a:srgbClr val="0070C0"/>
                    </a:solidFill>
                  </a:rPr>
                  <a:t>(X - M)</a:t>
                </a:r>
                <a:r>
                  <a:rPr lang="en-AU" sz="2700" b="1" i="1" baseline="30000" dirty="0">
                    <a:solidFill>
                      <a:srgbClr val="0070C0"/>
                    </a:solidFill>
                  </a:rPr>
                  <a:t>2</a:t>
                </a:r>
                <a:r>
                  <a:rPr lang="en-US" altLang="en-US" sz="2700" b="1" dirty="0">
                    <a:solidFill>
                      <a:srgbClr val="0070C0"/>
                    </a:solidFill>
                  </a:rPr>
                  <a:t> </a:t>
                </a:r>
              </a:p>
              <a:p>
                <a:pPr marL="895350" lvl="2" indent="-252413">
                  <a:lnSpc>
                    <a:spcPct val="90000"/>
                  </a:lnSpc>
                </a:pPr>
                <a:r>
                  <a:rPr lang="en-US" altLang="en-US" sz="2700" dirty="0">
                    <a:solidFill>
                      <a:schemeClr val="tx2"/>
                    </a:solidFill>
                  </a:rPr>
                  <a:t>Add squared deviations			</a:t>
                </a:r>
                <a:r>
                  <a:rPr lang="en-AU" sz="2700" b="1" i="1" dirty="0">
                    <a:solidFill>
                      <a:srgbClr val="0070C0"/>
                    </a:solidFill>
                  </a:rPr>
                  <a:t>Σ(X - M)</a:t>
                </a:r>
                <a:r>
                  <a:rPr lang="en-AU" b="1" i="1" baseline="30000" dirty="0">
                    <a:solidFill>
                      <a:srgbClr val="0070C0"/>
                    </a:solidFill>
                  </a:rPr>
                  <a:t>2</a:t>
                </a:r>
                <a:r>
                  <a:rPr lang="en-US" altLang="en-US" b="1" dirty="0">
                    <a:solidFill>
                      <a:srgbClr val="0070C0"/>
                    </a:solidFill>
                  </a:rPr>
                  <a:t> </a:t>
                </a:r>
                <a:endParaRPr lang="en-US" altLang="en-US" sz="2325" dirty="0"/>
              </a:p>
              <a:p>
                <a:pPr marL="1071563" lvl="2" indent="-428625">
                  <a:lnSpc>
                    <a:spcPct val="90000"/>
                  </a:lnSpc>
                  <a:buFont typeface="Arial" panose="020B0604020202020204" pitchFamily="34" charset="0"/>
                  <a:buChar char="»"/>
                </a:pPr>
                <a:endParaRPr lang="en-AU" sz="2700" b="1" dirty="0"/>
              </a:p>
              <a:p>
                <a:pPr marL="1071563" lvl="2" indent="-428625">
                  <a:lnSpc>
                    <a:spcPct val="90000"/>
                  </a:lnSpc>
                  <a:buFont typeface="Arial" panose="020B0604020202020204" pitchFamily="34" charset="0"/>
                  <a:buChar char="»"/>
                </a:pPr>
                <a:endParaRPr lang="en-US" altLang="en-US" sz="1350" dirty="0"/>
              </a:p>
              <a:p>
                <a:pPr marL="1071563" lvl="2" indent="-428625">
                  <a:lnSpc>
                    <a:spcPct val="90000"/>
                  </a:lnSpc>
                  <a:buFont typeface="Arial" panose="020B0604020202020204" pitchFamily="34" charset="0"/>
                  <a:buChar char="»"/>
                </a:pPr>
                <a:endParaRPr lang="en-US" altLang="en-US" sz="2325" dirty="0"/>
              </a:p>
              <a:p>
                <a:pPr marL="42863" indent="0">
                  <a:lnSpc>
                    <a:spcPct val="90000"/>
                  </a:lnSpc>
                  <a:buNone/>
                </a:pPr>
                <a:endParaRPr lang="en-US" altLang="en-US" sz="33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9401" y="562325"/>
                <a:ext cx="7901101" cy="2170703"/>
              </a:xfrm>
              <a:blipFill>
                <a:blip r:embed="rId3"/>
                <a:stretch>
                  <a:fillRect l="-161" b="-2907"/>
                </a:stretch>
              </a:blipFill>
            </p:spPr>
            <p:txBody>
              <a:bodyPr/>
              <a:lstStyle/>
              <a:p>
                <a:r>
                  <a:rPr lang="en-US">
                    <a:noFill/>
                  </a:rPr>
                  <a:t> </a:t>
                </a:r>
              </a:p>
            </p:txBody>
          </p:sp>
        </mc:Fallback>
      </mc:AlternateContent>
      <p:sp>
        <p:nvSpPr>
          <p:cNvPr id="4" name="Title 1"/>
          <p:cNvSpPr txBox="1">
            <a:spLocks/>
          </p:cNvSpPr>
          <p:nvPr/>
        </p:nvSpPr>
        <p:spPr>
          <a:xfrm>
            <a:off x="0" y="116632"/>
            <a:ext cx="9144000" cy="58357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400" b="0" kern="1200">
                <a:solidFill>
                  <a:schemeClr val="tx1"/>
                </a:solidFill>
                <a:latin typeface="Open Sans"/>
                <a:ea typeface="+mj-ea"/>
                <a:cs typeface="Open Sans"/>
              </a:defRPr>
            </a:lvl1pPr>
          </a:lstStyle>
          <a:p>
            <a:pPr algn="ctr"/>
            <a:r>
              <a:rPr lang="en-AU" sz="2400" dirty="0">
                <a:solidFill>
                  <a:srgbClr val="000000"/>
                </a:solidFill>
                <a:effectLst>
                  <a:outerShdw blurRad="38100" dist="38100" dir="2700000" algn="tl">
                    <a:srgbClr val="000000">
                      <a:alpha val="43137"/>
                    </a:srgbClr>
                  </a:outerShdw>
                </a:effectLst>
              </a:rPr>
              <a:t>Calculating Variance for samples</a:t>
            </a:r>
          </a:p>
        </p:txBody>
      </p:sp>
      <p:graphicFrame>
        <p:nvGraphicFramePr>
          <p:cNvPr id="6" name="Table 5"/>
          <p:cNvGraphicFramePr>
            <a:graphicFrameLocks noGrp="1"/>
          </p:cNvGraphicFramePr>
          <p:nvPr>
            <p:extLst>
              <p:ext uri="{D42A27DB-BD31-4B8C-83A1-F6EECF244321}">
                <p14:modId xmlns:p14="http://schemas.microsoft.com/office/powerpoint/2010/main" val="3787931820"/>
              </p:ext>
            </p:extLst>
          </p:nvPr>
        </p:nvGraphicFramePr>
        <p:xfrm>
          <a:off x="395537" y="2830574"/>
          <a:ext cx="3446564" cy="3510413"/>
        </p:xfrm>
        <a:graphic>
          <a:graphicData uri="http://schemas.openxmlformats.org/drawingml/2006/table">
            <a:tbl>
              <a:tblPr firstRow="1" firstCol="1" bandRow="1"/>
              <a:tblGrid>
                <a:gridCol w="671595">
                  <a:extLst>
                    <a:ext uri="{9D8B030D-6E8A-4147-A177-3AD203B41FA5}">
                      <a16:colId xmlns:a16="http://schemas.microsoft.com/office/drawing/2014/main" val="2133365966"/>
                    </a:ext>
                  </a:extLst>
                </a:gridCol>
                <a:gridCol w="840573">
                  <a:extLst>
                    <a:ext uri="{9D8B030D-6E8A-4147-A177-3AD203B41FA5}">
                      <a16:colId xmlns:a16="http://schemas.microsoft.com/office/drawing/2014/main" val="2168304956"/>
                    </a:ext>
                  </a:extLst>
                </a:gridCol>
                <a:gridCol w="936104">
                  <a:extLst>
                    <a:ext uri="{9D8B030D-6E8A-4147-A177-3AD203B41FA5}">
                      <a16:colId xmlns:a16="http://schemas.microsoft.com/office/drawing/2014/main" val="1272952575"/>
                    </a:ext>
                  </a:extLst>
                </a:gridCol>
                <a:gridCol w="998292">
                  <a:extLst>
                    <a:ext uri="{9D8B030D-6E8A-4147-A177-3AD203B41FA5}">
                      <a16:colId xmlns:a16="http://schemas.microsoft.com/office/drawing/2014/main" val="3917338058"/>
                    </a:ext>
                  </a:extLst>
                </a:gridCol>
              </a:tblGrid>
              <a:tr h="513636">
                <a:tc>
                  <a:txBody>
                    <a:bodyPr/>
                    <a:lstStyle/>
                    <a:p>
                      <a:pPr algn="ctr">
                        <a:lnSpc>
                          <a:spcPct val="107000"/>
                        </a:lnSpc>
                        <a:spcAft>
                          <a:spcPts val="0"/>
                        </a:spcAft>
                      </a:pPr>
                      <a:r>
                        <a:rPr lang="en-AU" sz="1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ID</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Scores [siblings] [</a:t>
                      </a:r>
                      <a:r>
                        <a:rPr lang="en-AU" sz="14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r>
                        <a:rPr lang="en-AU" sz="1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Deviation</a:t>
                      </a:r>
                      <a:br>
                        <a:rPr lang="en-AU" sz="1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AU" sz="14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 - M</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Squared Deviations</a:t>
                      </a:r>
                      <a:br>
                        <a:rPr lang="en-AU" sz="1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AU" sz="1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r>
                        <a:rPr lang="en-AU" sz="14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 - M)</a:t>
                      </a:r>
                      <a:r>
                        <a:rPr lang="en-AU" sz="1400" b="1" i="1" baseline="30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02073509"/>
                  </a:ext>
                </a:extLst>
              </a:tr>
              <a:tr h="171212">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21896985"/>
                  </a:ext>
                </a:extLst>
              </a:tr>
              <a:tr h="171212">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59884435"/>
                  </a:ext>
                </a:extLst>
              </a:tr>
              <a:tr h="171212">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316216815"/>
                  </a:ext>
                </a:extLst>
              </a:tr>
              <a:tr h="171212">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803783603"/>
                  </a:ext>
                </a:extLst>
              </a:tr>
              <a:tr h="171212">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44981444"/>
                  </a:ext>
                </a:extLst>
              </a:tr>
              <a:tr h="171212">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991960313"/>
                  </a:ext>
                </a:extLst>
              </a:tr>
              <a:tr h="171212">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25629906"/>
                  </a:ext>
                </a:extLst>
              </a:tr>
              <a:tr h="171212">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3.50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774692325"/>
                  </a:ext>
                </a:extLst>
              </a:tr>
              <a:tr h="171212">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01661306"/>
                  </a:ext>
                </a:extLst>
              </a:tr>
              <a:tr h="171212">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6227704"/>
                  </a:ext>
                </a:extLst>
              </a:tr>
              <a:tr h="171212">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688291805"/>
                  </a:ext>
                </a:extLst>
              </a:tr>
              <a:tr h="171212">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561456143"/>
                  </a:ext>
                </a:extLst>
              </a:tr>
              <a:tr h="171212">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Total</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18</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AU"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44898272"/>
                  </a:ext>
                </a:extLst>
              </a:tr>
            </a:tbl>
          </a:graphicData>
        </a:graphic>
      </p:graphicFrame>
      <mc:AlternateContent xmlns:mc="http://schemas.openxmlformats.org/markup-compatibility/2006" xmlns:a14="http://schemas.microsoft.com/office/drawing/2010/main">
        <mc:Choice Requires="a14">
          <p:sp>
            <p:nvSpPr>
              <p:cNvPr id="7" name="TextBox 6"/>
              <p:cNvSpPr txBox="1"/>
              <p:nvPr/>
            </p:nvSpPr>
            <p:spPr>
              <a:xfrm>
                <a:off x="4139952" y="3390486"/>
                <a:ext cx="4382528" cy="2407775"/>
              </a:xfrm>
              <a:prstGeom prst="rect">
                <a:avLst/>
              </a:prstGeom>
              <a:solidFill>
                <a:schemeClr val="bg1"/>
              </a:solidFill>
              <a:ln w="38100">
                <a:solidFill>
                  <a:schemeClr val="tx2"/>
                </a:solidFill>
              </a:ln>
            </p:spPr>
            <p:txBody>
              <a:bodyPr wrap="square" rtlCol="0">
                <a:spAutoFit/>
              </a:bodyPr>
              <a:lstStyle/>
              <a:p>
                <a:pPr marL="42863">
                  <a:lnSpc>
                    <a:spcPct val="90000"/>
                  </a:lnSpc>
                </a:pPr>
                <a:r>
                  <a:rPr lang="en-US" altLang="en-US" b="1" dirty="0">
                    <a:solidFill>
                      <a:schemeClr val="tx2"/>
                    </a:solidFill>
                  </a:rPr>
                  <a:t>Variance  = </a:t>
                </a:r>
                <a:r>
                  <a:rPr lang="en-US" altLang="en-US" dirty="0">
                    <a:solidFill>
                      <a:schemeClr val="tx2"/>
                    </a:solidFill>
                  </a:rPr>
                  <a:t>mean of </a:t>
                </a:r>
                <a:r>
                  <a:rPr lang="en-US" altLang="en-US" i="1" dirty="0">
                    <a:solidFill>
                      <a:schemeClr val="tx2"/>
                    </a:solidFill>
                  </a:rPr>
                  <a:t>squared</a:t>
                </a:r>
                <a:r>
                  <a:rPr lang="en-US" altLang="en-US" dirty="0">
                    <a:solidFill>
                      <a:schemeClr val="tx2"/>
                    </a:solidFill>
                  </a:rPr>
                  <a:t> deviations</a:t>
                </a:r>
              </a:p>
              <a:p>
                <a:pPr marL="42863" algn="r">
                  <a:lnSpc>
                    <a:spcPct val="90000"/>
                  </a:lnSpc>
                </a:pPr>
                <a:r>
                  <a:rPr lang="en-US" altLang="en-US" sz="1500" dirty="0">
                    <a:solidFill>
                      <a:schemeClr val="tx2"/>
                    </a:solidFill>
                  </a:rPr>
                  <a:t>[average distance from the mean]</a:t>
                </a:r>
              </a:p>
              <a:p>
                <a:pPr marL="42863">
                  <a:lnSpc>
                    <a:spcPct val="90000"/>
                  </a:lnSpc>
                </a:pPr>
                <a:endParaRPr lang="en-US" altLang="en-US" dirty="0">
                  <a:solidFill>
                    <a:schemeClr val="tx2"/>
                  </a:solidFill>
                </a:endParaRPr>
              </a:p>
              <a:p>
                <a:pPr marL="728663" lvl="2">
                  <a:lnSpc>
                    <a:spcPct val="90000"/>
                  </a:lnSpc>
                </a:pPr>
                <a:r>
                  <a:rPr lang="en-AU" b="1" i="1" dirty="0">
                    <a:solidFill>
                      <a:schemeClr val="tx2"/>
                    </a:solidFill>
                  </a:rPr>
                  <a:t>SS= Σ(X- M)</a:t>
                </a:r>
                <a:r>
                  <a:rPr lang="en-AU" b="1" i="1" baseline="30000" dirty="0">
                    <a:solidFill>
                      <a:schemeClr val="tx2"/>
                    </a:solidFill>
                  </a:rPr>
                  <a:t>2 </a:t>
                </a:r>
                <a:r>
                  <a:rPr lang="en-AU" b="1" i="1" dirty="0">
                    <a:solidFill>
                      <a:schemeClr val="tx2"/>
                    </a:solidFill>
                  </a:rPr>
                  <a:t>= 25</a:t>
                </a:r>
              </a:p>
              <a:p>
                <a:pPr marL="728663" lvl="2">
                  <a:lnSpc>
                    <a:spcPct val="90000"/>
                  </a:lnSpc>
                </a:pPr>
                <a:endParaRPr lang="en-AU" altLang="en-US" b="1" i="1" dirty="0">
                  <a:solidFill>
                    <a:schemeClr val="tx2"/>
                  </a:solidFill>
                </a:endParaRPr>
              </a:p>
              <a:p>
                <a:pPr marL="42863">
                  <a:lnSpc>
                    <a:spcPct val="90000"/>
                  </a:lnSpc>
                </a:pPr>
                <a:r>
                  <a:rPr lang="en-AU" altLang="en-US" b="1" i="1" dirty="0">
                    <a:solidFill>
                      <a:schemeClr val="tx2"/>
                    </a:solidFill>
                  </a:rPr>
                  <a:t>Variance = </a:t>
                </a:r>
                <a14:m>
                  <m:oMath xmlns:m="http://schemas.openxmlformats.org/officeDocument/2006/math">
                    <m:f>
                      <m:fPr>
                        <m:ctrlPr>
                          <a:rPr lang="en-US" altLang="en-US" b="1" i="1">
                            <a:solidFill>
                              <a:schemeClr val="tx2"/>
                            </a:solidFill>
                            <a:latin typeface="Cambria Math" panose="02040503050406030204" pitchFamily="18" charset="0"/>
                          </a:rPr>
                        </m:ctrlPr>
                      </m:fPr>
                      <m:num>
                        <m:r>
                          <a:rPr lang="en-AU" altLang="en-US" b="1" i="1">
                            <a:solidFill>
                              <a:schemeClr val="tx2"/>
                            </a:solidFill>
                            <a:latin typeface="Cambria Math" panose="02040503050406030204" pitchFamily="18" charset="0"/>
                          </a:rPr>
                          <m:t>𝑺𝑺</m:t>
                        </m:r>
                      </m:num>
                      <m:den>
                        <m:r>
                          <a:rPr lang="en-AU" altLang="en-US" b="1" i="1">
                            <a:solidFill>
                              <a:schemeClr val="tx2"/>
                            </a:solidFill>
                            <a:latin typeface="Cambria Math" panose="02040503050406030204" pitchFamily="18" charset="0"/>
                          </a:rPr>
                          <m:t>𝒏</m:t>
                        </m:r>
                        <m:r>
                          <a:rPr lang="en-AU" altLang="en-US" b="1" i="1">
                            <a:solidFill>
                              <a:schemeClr val="tx2"/>
                            </a:solidFill>
                            <a:latin typeface="Cambria Math" panose="02040503050406030204" pitchFamily="18" charset="0"/>
                          </a:rPr>
                          <m:t> −</m:t>
                        </m:r>
                        <m:r>
                          <a:rPr lang="en-AU" altLang="en-US" b="1" i="1">
                            <a:solidFill>
                              <a:schemeClr val="tx2"/>
                            </a:solidFill>
                            <a:latin typeface="Cambria Math" panose="02040503050406030204" pitchFamily="18" charset="0"/>
                          </a:rPr>
                          <m:t>𝟏</m:t>
                        </m:r>
                      </m:den>
                    </m:f>
                  </m:oMath>
                </a14:m>
                <a:r>
                  <a:rPr lang="en-AU" altLang="en-US" b="1" i="1" dirty="0">
                    <a:solidFill>
                      <a:schemeClr val="tx2"/>
                    </a:solidFill>
                  </a:rPr>
                  <a:t> = </a:t>
                </a:r>
                <a14:m>
                  <m:oMath xmlns:m="http://schemas.openxmlformats.org/officeDocument/2006/math">
                    <m:f>
                      <m:fPr>
                        <m:ctrlPr>
                          <a:rPr lang="en-US" altLang="en-US" b="1" i="1">
                            <a:solidFill>
                              <a:schemeClr val="tx2"/>
                            </a:solidFill>
                            <a:latin typeface="Cambria Math" panose="02040503050406030204" pitchFamily="18" charset="0"/>
                          </a:rPr>
                        </m:ctrlPr>
                      </m:fPr>
                      <m:num>
                        <m:r>
                          <a:rPr lang="en-AU" altLang="en-US" b="1" i="1">
                            <a:solidFill>
                              <a:schemeClr val="tx2"/>
                            </a:solidFill>
                            <a:latin typeface="Cambria Math" panose="02040503050406030204" pitchFamily="18" charset="0"/>
                          </a:rPr>
                          <m:t>𝟐𝟓</m:t>
                        </m:r>
                      </m:num>
                      <m:den>
                        <m:r>
                          <a:rPr lang="en-AU" altLang="en-US" b="1" i="1">
                            <a:solidFill>
                              <a:schemeClr val="tx2"/>
                            </a:solidFill>
                            <a:latin typeface="Cambria Math" panose="02040503050406030204" pitchFamily="18" charset="0"/>
                          </a:rPr>
                          <m:t>𝟏𝟏</m:t>
                        </m:r>
                      </m:den>
                    </m:f>
                  </m:oMath>
                </a14:m>
                <a:endParaRPr lang="en-AU" altLang="en-US" b="1" i="1" dirty="0">
                  <a:solidFill>
                    <a:schemeClr val="tx2"/>
                  </a:solidFill>
                </a:endParaRPr>
              </a:p>
              <a:p>
                <a:pPr marL="42863">
                  <a:lnSpc>
                    <a:spcPct val="90000"/>
                  </a:lnSpc>
                </a:pPr>
                <a:endParaRPr lang="en-AU" altLang="en-US" sz="900" b="1" i="1" dirty="0">
                  <a:solidFill>
                    <a:schemeClr val="tx2"/>
                  </a:solidFill>
                </a:endParaRPr>
              </a:p>
              <a:p>
                <a:pPr marL="42863">
                  <a:lnSpc>
                    <a:spcPct val="90000"/>
                  </a:lnSpc>
                </a:pPr>
                <a:r>
                  <a:rPr lang="en-AU" altLang="en-US" sz="2700" b="1" i="1" dirty="0">
                    <a:solidFill>
                      <a:schemeClr val="tx2"/>
                    </a:solidFill>
                  </a:rPr>
                  <a:t>Variance = 2.273</a:t>
                </a:r>
              </a:p>
              <a:p>
                <a:pPr marL="42863">
                  <a:lnSpc>
                    <a:spcPct val="90000"/>
                  </a:lnSpc>
                </a:pPr>
                <a:r>
                  <a:rPr lang="en-AU" altLang="en-US" b="1" i="1" dirty="0">
                    <a:solidFill>
                      <a:schemeClr val="tx2"/>
                    </a:solidFill>
                  </a:rPr>
                  <a:t>Notation = </a:t>
                </a:r>
                <a14:m>
                  <m:oMath xmlns:m="http://schemas.openxmlformats.org/officeDocument/2006/math">
                    <m:r>
                      <a:rPr lang="en-AU" altLang="en-US" b="1" i="1">
                        <a:solidFill>
                          <a:schemeClr val="tx2"/>
                        </a:solidFill>
                        <a:latin typeface="Cambria Math" panose="02040503050406030204" pitchFamily="18" charset="0"/>
                        <a:ea typeface="Cambria Math" panose="02040503050406030204" pitchFamily="18" charset="0"/>
                        <a:cs typeface="Arial" panose="020B0604020202020204" pitchFamily="34" charset="0"/>
                      </a:rPr>
                      <m:t>𝒔</m:t>
                    </m:r>
                  </m:oMath>
                </a14:m>
                <a:r>
                  <a:rPr lang="en-US" altLang="en-US" b="1" baseline="30000" dirty="0">
                    <a:solidFill>
                      <a:schemeClr val="tx2"/>
                    </a:solidFill>
                  </a:rPr>
                  <a:t>2 </a:t>
                </a:r>
                <a:r>
                  <a:rPr lang="en-US" altLang="en-US" sz="1200" b="1" dirty="0">
                    <a:solidFill>
                      <a:schemeClr val="tx2"/>
                    </a:solidFill>
                  </a:rPr>
                  <a:t>[lower case ‘s’ squared]</a:t>
                </a:r>
                <a:endParaRPr lang="en-US" altLang="en-US" sz="1200" dirty="0">
                  <a:solidFill>
                    <a:schemeClr val="tx2"/>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139952" y="3390486"/>
                <a:ext cx="4382528" cy="2407775"/>
              </a:xfrm>
              <a:prstGeom prst="rect">
                <a:avLst/>
              </a:prstGeom>
              <a:blipFill>
                <a:blip r:embed="rId4"/>
                <a:stretch>
                  <a:fillRect l="-1146" t="-2062" b="-1031"/>
                </a:stretch>
              </a:blipFill>
              <a:ln w="38100">
                <a:solidFill>
                  <a:schemeClr val="tx2"/>
                </a:solidFill>
              </a:ln>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4511F876-6E2C-0A41-A7F8-721D725C4DAF}"/>
              </a:ext>
            </a:extLst>
          </p:cNvPr>
          <p:cNvGraphicFramePr>
            <a:graphicFrameLocks noGrp="1"/>
          </p:cNvGraphicFramePr>
          <p:nvPr>
            <p:extLst>
              <p:ext uri="{D42A27DB-BD31-4B8C-83A1-F6EECF244321}">
                <p14:modId xmlns:p14="http://schemas.microsoft.com/office/powerpoint/2010/main" val="1156879445"/>
              </p:ext>
            </p:extLst>
          </p:nvPr>
        </p:nvGraphicFramePr>
        <p:xfrm>
          <a:off x="395537" y="2830574"/>
          <a:ext cx="3446564" cy="3510413"/>
        </p:xfrm>
        <a:graphic>
          <a:graphicData uri="http://schemas.openxmlformats.org/drawingml/2006/table">
            <a:tbl>
              <a:tblPr firstRow="1" firstCol="1" bandRow="1"/>
              <a:tblGrid>
                <a:gridCol w="671595">
                  <a:extLst>
                    <a:ext uri="{9D8B030D-6E8A-4147-A177-3AD203B41FA5}">
                      <a16:colId xmlns:a16="http://schemas.microsoft.com/office/drawing/2014/main" val="2133365966"/>
                    </a:ext>
                  </a:extLst>
                </a:gridCol>
                <a:gridCol w="840573">
                  <a:extLst>
                    <a:ext uri="{9D8B030D-6E8A-4147-A177-3AD203B41FA5}">
                      <a16:colId xmlns:a16="http://schemas.microsoft.com/office/drawing/2014/main" val="2168304956"/>
                    </a:ext>
                  </a:extLst>
                </a:gridCol>
                <a:gridCol w="936104">
                  <a:extLst>
                    <a:ext uri="{9D8B030D-6E8A-4147-A177-3AD203B41FA5}">
                      <a16:colId xmlns:a16="http://schemas.microsoft.com/office/drawing/2014/main" val="1272952575"/>
                    </a:ext>
                  </a:extLst>
                </a:gridCol>
                <a:gridCol w="998292">
                  <a:extLst>
                    <a:ext uri="{9D8B030D-6E8A-4147-A177-3AD203B41FA5}">
                      <a16:colId xmlns:a16="http://schemas.microsoft.com/office/drawing/2014/main" val="3917338058"/>
                    </a:ext>
                  </a:extLst>
                </a:gridCol>
              </a:tblGrid>
              <a:tr h="513636">
                <a:tc>
                  <a:txBody>
                    <a:bodyPr/>
                    <a:lstStyle/>
                    <a:p>
                      <a:pPr algn="ctr">
                        <a:lnSpc>
                          <a:spcPct val="107000"/>
                        </a:lnSpc>
                        <a:spcAft>
                          <a:spcPts val="0"/>
                        </a:spcAft>
                      </a:pPr>
                      <a:r>
                        <a:rPr lang="en-AU" sz="1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ID</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Scores [siblings] [</a:t>
                      </a:r>
                      <a:r>
                        <a:rPr lang="en-AU" sz="14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r>
                        <a:rPr lang="en-AU" sz="1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Deviation</a:t>
                      </a:r>
                      <a:br>
                        <a:rPr lang="en-AU" sz="1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AU" sz="14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 - M</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Squared Deviations</a:t>
                      </a:r>
                      <a:br>
                        <a:rPr lang="en-AU" sz="1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AU" sz="1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r>
                        <a:rPr lang="en-AU" sz="14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 - M)</a:t>
                      </a:r>
                      <a:r>
                        <a:rPr lang="en-AU" sz="1400" b="1" i="1" baseline="30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02073509"/>
                  </a:ext>
                </a:extLst>
              </a:tr>
              <a:tr h="171212">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0.25</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21896985"/>
                  </a:ext>
                </a:extLst>
              </a:tr>
              <a:tr h="171212">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0.25</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59884435"/>
                  </a:ext>
                </a:extLst>
              </a:tr>
              <a:tr h="171212">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2.25</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316216815"/>
                  </a:ext>
                </a:extLst>
              </a:tr>
              <a:tr h="171212">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2.25</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803783603"/>
                  </a:ext>
                </a:extLst>
              </a:tr>
              <a:tr h="171212">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2.25</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44981444"/>
                  </a:ext>
                </a:extLst>
              </a:tr>
              <a:tr h="171212">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0.25</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991960313"/>
                  </a:ext>
                </a:extLst>
              </a:tr>
              <a:tr h="171212">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0.25</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25629906"/>
                  </a:ext>
                </a:extLst>
              </a:tr>
              <a:tr h="171212">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3.50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12.25</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774692325"/>
                  </a:ext>
                </a:extLst>
              </a:tr>
              <a:tr h="171212">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2.25</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01661306"/>
                  </a:ext>
                </a:extLst>
              </a:tr>
              <a:tr h="171212">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0.25</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6227704"/>
                  </a:ext>
                </a:extLst>
              </a:tr>
              <a:tr h="171212">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2.25</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688291805"/>
                  </a:ext>
                </a:extLst>
              </a:tr>
              <a:tr h="171212">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0.25</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561456143"/>
                  </a:ext>
                </a:extLst>
              </a:tr>
              <a:tr h="171212">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Total</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18</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4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25.00</a:t>
                      </a:r>
                      <a:endParaRPr lang="en-AU"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44898272"/>
                  </a:ext>
                </a:extLst>
              </a:tr>
            </a:tbl>
          </a:graphicData>
        </a:graphic>
      </p:graphicFrame>
      <p:sp>
        <p:nvSpPr>
          <p:cNvPr id="2" name="TextBox 1">
            <a:extLst>
              <a:ext uri="{FF2B5EF4-FFF2-40B4-BE49-F238E27FC236}">
                <a16:creationId xmlns:a16="http://schemas.microsoft.com/office/drawing/2014/main" id="{DAEA593B-C834-9EA6-DC7E-400423CBAA27}"/>
              </a:ext>
            </a:extLst>
          </p:cNvPr>
          <p:cNvSpPr txBox="1"/>
          <p:nvPr/>
        </p:nvSpPr>
        <p:spPr>
          <a:xfrm>
            <a:off x="4138052" y="5928109"/>
            <a:ext cx="3602300" cy="338554"/>
          </a:xfrm>
          <a:prstGeom prst="rect">
            <a:avLst/>
          </a:prstGeom>
          <a:solidFill>
            <a:schemeClr val="bg1"/>
          </a:solidFill>
        </p:spPr>
        <p:txBody>
          <a:bodyPr wrap="square">
            <a:spAutoFit/>
          </a:bodyPr>
          <a:lstStyle/>
          <a:p>
            <a:r>
              <a:rPr lang="en-AU" altLang="en-US" sz="1600" b="1" dirty="0">
                <a:solidFill>
                  <a:schemeClr val="tx2"/>
                </a:solidFill>
                <a:ea typeface="Cambria Math" panose="02040503050406030204" pitchFamily="18" charset="0"/>
                <a:cs typeface="Arial" panose="020B0604020202020204" pitchFamily="34" charset="0"/>
              </a:rPr>
              <a:t>s</a:t>
            </a:r>
            <a:r>
              <a:rPr lang="en-US" altLang="en-US" sz="1600" b="1" baseline="30000" dirty="0">
                <a:solidFill>
                  <a:schemeClr val="tx2"/>
                </a:solidFill>
              </a:rPr>
              <a:t>2  </a:t>
            </a:r>
            <a:r>
              <a:rPr lang="en-US" altLang="en-US" sz="1600" b="1" dirty="0">
                <a:solidFill>
                  <a:schemeClr val="tx2"/>
                </a:solidFill>
              </a:rPr>
              <a:t>represents the sample variance</a:t>
            </a:r>
            <a:endParaRPr lang="en-US" sz="1600" dirty="0"/>
          </a:p>
        </p:txBody>
      </p:sp>
    </p:spTree>
    <p:extLst>
      <p:ext uri="{BB962C8B-B14F-4D97-AF65-F5344CB8AC3E}">
        <p14:creationId xmlns:p14="http://schemas.microsoft.com/office/powerpoint/2010/main" val="3636547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0010" y="0"/>
            <a:ext cx="9144000" cy="58357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400" b="0" kern="1200">
                <a:solidFill>
                  <a:schemeClr val="tx1"/>
                </a:solidFill>
                <a:latin typeface="Open Sans"/>
                <a:ea typeface="+mj-ea"/>
                <a:cs typeface="Open Sans"/>
              </a:defRPr>
            </a:lvl1pPr>
          </a:lstStyle>
          <a:p>
            <a:pPr algn="ctr"/>
            <a:r>
              <a:rPr lang="en-AU" sz="2400" dirty="0">
                <a:solidFill>
                  <a:srgbClr val="000000"/>
                </a:solidFill>
                <a:effectLst>
                  <a:outerShdw blurRad="38100" dist="38100" dir="2700000" algn="tl">
                    <a:srgbClr val="000000">
                      <a:alpha val="43137"/>
                    </a:srgbClr>
                  </a:outerShdw>
                </a:effectLst>
              </a:rPr>
              <a:t>Calculating Variance for samples</a:t>
            </a:r>
          </a:p>
        </p:txBody>
      </p:sp>
      <mc:AlternateContent xmlns:mc="http://schemas.openxmlformats.org/markup-compatibility/2006" xmlns:a14="http://schemas.microsoft.com/office/drawing/2010/main">
        <mc:Choice Requires="a14">
          <p:sp>
            <p:nvSpPr>
              <p:cNvPr id="5" name="TextBox 4"/>
              <p:cNvSpPr txBox="1"/>
              <p:nvPr/>
            </p:nvSpPr>
            <p:spPr>
              <a:xfrm>
                <a:off x="2714192" y="3378627"/>
                <a:ext cx="3842034" cy="2660600"/>
              </a:xfrm>
              <a:prstGeom prst="rect">
                <a:avLst/>
              </a:prstGeom>
              <a:solidFill>
                <a:schemeClr val="bg1"/>
              </a:solidFill>
              <a:ln w="38100">
                <a:solidFill>
                  <a:schemeClr val="tx2"/>
                </a:solidFill>
              </a:ln>
            </p:spPr>
            <p:txBody>
              <a:bodyPr wrap="square" rtlCol="0">
                <a:spAutoFit/>
              </a:bodyPr>
              <a:lstStyle/>
              <a:p>
                <a:pPr marL="42863">
                  <a:lnSpc>
                    <a:spcPct val="90000"/>
                  </a:lnSpc>
                </a:pPr>
                <a:r>
                  <a:rPr lang="en-US" altLang="en-US" b="1" dirty="0">
                    <a:solidFill>
                      <a:schemeClr val="tx2"/>
                    </a:solidFill>
                  </a:rPr>
                  <a:t>Variance  = </a:t>
                </a:r>
                <a:r>
                  <a:rPr lang="en-US" altLang="en-US" sz="1500" dirty="0">
                    <a:solidFill>
                      <a:schemeClr val="tx2"/>
                    </a:solidFill>
                  </a:rPr>
                  <a:t>mean of </a:t>
                </a:r>
                <a:r>
                  <a:rPr lang="en-US" altLang="en-US" sz="1500" i="1" dirty="0">
                    <a:solidFill>
                      <a:schemeClr val="tx2"/>
                    </a:solidFill>
                  </a:rPr>
                  <a:t>squared</a:t>
                </a:r>
                <a:r>
                  <a:rPr lang="en-US" altLang="en-US" sz="1500" dirty="0">
                    <a:solidFill>
                      <a:schemeClr val="tx2"/>
                    </a:solidFill>
                  </a:rPr>
                  <a:t> deviations</a:t>
                </a:r>
              </a:p>
              <a:p>
                <a:pPr marL="42863" algn="r">
                  <a:lnSpc>
                    <a:spcPct val="90000"/>
                  </a:lnSpc>
                </a:pPr>
                <a:r>
                  <a:rPr lang="en-US" altLang="en-US" sz="1500" dirty="0">
                    <a:solidFill>
                      <a:schemeClr val="tx2"/>
                    </a:solidFill>
                  </a:rPr>
                  <a:t>[average distance from the mean]</a:t>
                </a:r>
              </a:p>
              <a:p>
                <a:pPr marL="42863">
                  <a:lnSpc>
                    <a:spcPct val="90000"/>
                  </a:lnSpc>
                </a:pPr>
                <a:endParaRPr lang="en-US" altLang="en-US" sz="750" dirty="0">
                  <a:solidFill>
                    <a:schemeClr val="tx2"/>
                  </a:solidFill>
                </a:endParaRPr>
              </a:p>
              <a:p>
                <a:pPr marL="728663" lvl="2">
                  <a:lnSpc>
                    <a:spcPct val="90000"/>
                  </a:lnSpc>
                </a:pPr>
                <a:r>
                  <a:rPr lang="en-AU" b="1" i="1" dirty="0">
                    <a:solidFill>
                      <a:schemeClr val="tx2"/>
                    </a:solidFill>
                  </a:rPr>
                  <a:t>SS = ΣX</a:t>
                </a:r>
                <a:r>
                  <a:rPr lang="en-AU" b="1" i="1" baseline="30000" dirty="0">
                    <a:solidFill>
                      <a:schemeClr val="tx2"/>
                    </a:solidFill>
                  </a:rPr>
                  <a:t>2</a:t>
                </a:r>
                <a:r>
                  <a:rPr lang="en-AU" b="1" i="1" dirty="0">
                    <a:solidFill>
                      <a:schemeClr val="tx2"/>
                    </a:solidFill>
                  </a:rPr>
                  <a:t> – </a:t>
                </a:r>
                <a14:m>
                  <m:oMath xmlns:m="http://schemas.openxmlformats.org/officeDocument/2006/math">
                    <m:f>
                      <m:fPr>
                        <m:ctrlPr>
                          <a:rPr lang="en-AU" b="1" i="1">
                            <a:solidFill>
                              <a:schemeClr val="tx2"/>
                            </a:solidFill>
                            <a:latin typeface="Cambria Math" panose="02040503050406030204" pitchFamily="18" charset="0"/>
                          </a:rPr>
                        </m:ctrlPr>
                      </m:fPr>
                      <m:num>
                        <m:d>
                          <m:dPr>
                            <m:ctrlPr>
                              <a:rPr lang="en-AU" b="1" i="1">
                                <a:solidFill>
                                  <a:schemeClr val="tx2"/>
                                </a:solidFill>
                                <a:latin typeface="Cambria Math" panose="02040503050406030204" pitchFamily="18" charset="0"/>
                              </a:rPr>
                            </m:ctrlPr>
                          </m:dPr>
                          <m:e>
                            <m:r>
                              <a:rPr lang="en-AU" b="1" i="1">
                                <a:solidFill>
                                  <a:schemeClr val="tx2"/>
                                </a:solidFill>
                                <a:latin typeface="Cambria Math" panose="02040503050406030204" pitchFamily="18" charset="0"/>
                              </a:rPr>
                              <m:t>𝜮</m:t>
                            </m:r>
                            <m:r>
                              <a:rPr lang="en-AU" b="1" i="1">
                                <a:solidFill>
                                  <a:schemeClr val="tx2"/>
                                </a:solidFill>
                                <a:latin typeface="Cambria Math" panose="02040503050406030204" pitchFamily="18" charset="0"/>
                              </a:rPr>
                              <m:t>𝑿</m:t>
                            </m:r>
                          </m:e>
                        </m:d>
                        <m:r>
                          <a:rPr lang="en-AU" b="1" i="1" baseline="30000">
                            <a:solidFill>
                              <a:schemeClr val="tx2"/>
                            </a:solidFill>
                            <a:latin typeface="Cambria Math" panose="02040503050406030204" pitchFamily="18" charset="0"/>
                          </a:rPr>
                          <m:t>𝟐</m:t>
                        </m:r>
                      </m:num>
                      <m:den>
                        <m:r>
                          <a:rPr lang="en-AU" b="1" i="1">
                            <a:solidFill>
                              <a:schemeClr val="tx2"/>
                            </a:solidFill>
                            <a:latin typeface="Cambria Math" panose="02040503050406030204" pitchFamily="18" charset="0"/>
                          </a:rPr>
                          <m:t>𝒏</m:t>
                        </m:r>
                      </m:den>
                    </m:f>
                  </m:oMath>
                </a14:m>
                <a:endParaRPr lang="en-AU" altLang="en-US" b="1" i="1" dirty="0">
                  <a:solidFill>
                    <a:schemeClr val="tx2"/>
                  </a:solidFill>
                </a:endParaRPr>
              </a:p>
              <a:p>
                <a:pPr marL="728663" lvl="2">
                  <a:lnSpc>
                    <a:spcPct val="90000"/>
                  </a:lnSpc>
                </a:pPr>
                <a:endParaRPr lang="en-AU" altLang="en-US" sz="750" b="1" i="1" dirty="0">
                  <a:solidFill>
                    <a:schemeClr val="tx2"/>
                  </a:solidFill>
                </a:endParaRPr>
              </a:p>
              <a:p>
                <a:pPr marL="728663" lvl="2">
                  <a:lnSpc>
                    <a:spcPct val="90000"/>
                  </a:lnSpc>
                </a:pPr>
                <a:r>
                  <a:rPr lang="en-AU" b="1" i="1" dirty="0">
                    <a:solidFill>
                      <a:schemeClr val="tx2"/>
                    </a:solidFill>
                  </a:rPr>
                  <a:t>SS = 52 – </a:t>
                </a:r>
                <a14:m>
                  <m:oMath xmlns:m="http://schemas.openxmlformats.org/officeDocument/2006/math">
                    <m:f>
                      <m:fPr>
                        <m:ctrlPr>
                          <a:rPr lang="en-AU" b="1" i="1">
                            <a:solidFill>
                              <a:schemeClr val="tx2"/>
                            </a:solidFill>
                            <a:latin typeface="Cambria Math" panose="02040503050406030204" pitchFamily="18" charset="0"/>
                          </a:rPr>
                        </m:ctrlPr>
                      </m:fPr>
                      <m:num>
                        <m:d>
                          <m:dPr>
                            <m:ctrlPr>
                              <a:rPr lang="en-AU" b="1" i="1">
                                <a:solidFill>
                                  <a:schemeClr val="tx2"/>
                                </a:solidFill>
                                <a:latin typeface="Cambria Math" panose="02040503050406030204" pitchFamily="18" charset="0"/>
                              </a:rPr>
                            </m:ctrlPr>
                          </m:dPr>
                          <m:e>
                            <m:r>
                              <a:rPr lang="en-AU" b="1" i="1">
                                <a:solidFill>
                                  <a:schemeClr val="tx2"/>
                                </a:solidFill>
                                <a:latin typeface="Cambria Math" panose="02040503050406030204" pitchFamily="18" charset="0"/>
                              </a:rPr>
                              <m:t>𝟏𝟖</m:t>
                            </m:r>
                          </m:e>
                        </m:d>
                        <m:r>
                          <a:rPr lang="en-AU" b="1" i="1" baseline="30000">
                            <a:solidFill>
                              <a:schemeClr val="tx2"/>
                            </a:solidFill>
                            <a:latin typeface="Cambria Math" panose="02040503050406030204" pitchFamily="18" charset="0"/>
                          </a:rPr>
                          <m:t>𝟐</m:t>
                        </m:r>
                      </m:num>
                      <m:den>
                        <m:r>
                          <a:rPr lang="en-AU" b="1" i="1">
                            <a:solidFill>
                              <a:schemeClr val="tx2"/>
                            </a:solidFill>
                            <a:latin typeface="Cambria Math" panose="02040503050406030204" pitchFamily="18" charset="0"/>
                          </a:rPr>
                          <m:t>𝟏𝟐</m:t>
                        </m:r>
                      </m:den>
                    </m:f>
                  </m:oMath>
                </a14:m>
                <a:endParaRPr lang="en-AU" b="1" i="1" dirty="0">
                  <a:solidFill>
                    <a:schemeClr val="tx2"/>
                  </a:solidFill>
                </a:endParaRPr>
              </a:p>
              <a:p>
                <a:pPr marL="728663" lvl="2">
                  <a:lnSpc>
                    <a:spcPct val="90000"/>
                  </a:lnSpc>
                </a:pPr>
                <a:endParaRPr lang="en-AU" sz="1000" b="1" i="1" dirty="0">
                  <a:solidFill>
                    <a:schemeClr val="tx2"/>
                  </a:solidFill>
                </a:endParaRPr>
              </a:p>
              <a:p>
                <a:pPr marL="728663" lvl="2">
                  <a:lnSpc>
                    <a:spcPct val="90000"/>
                  </a:lnSpc>
                </a:pPr>
                <a:r>
                  <a:rPr lang="en-AU" b="1" i="1" dirty="0">
                    <a:solidFill>
                      <a:schemeClr val="tx2"/>
                    </a:solidFill>
                  </a:rPr>
                  <a:t>SS = 52 – </a:t>
                </a:r>
                <a14:m>
                  <m:oMath xmlns:m="http://schemas.openxmlformats.org/officeDocument/2006/math">
                    <m:f>
                      <m:fPr>
                        <m:ctrlPr>
                          <a:rPr lang="en-AU" b="1" i="1">
                            <a:solidFill>
                              <a:schemeClr val="tx2"/>
                            </a:solidFill>
                            <a:latin typeface="Cambria Math" panose="02040503050406030204" pitchFamily="18" charset="0"/>
                          </a:rPr>
                        </m:ctrlPr>
                      </m:fPr>
                      <m:num>
                        <m:r>
                          <a:rPr lang="en-AU" b="1" i="1">
                            <a:solidFill>
                              <a:schemeClr val="tx2"/>
                            </a:solidFill>
                            <a:latin typeface="Cambria Math" panose="02040503050406030204" pitchFamily="18" charset="0"/>
                          </a:rPr>
                          <m:t>𝟑𝟐𝟒</m:t>
                        </m:r>
                      </m:num>
                      <m:den>
                        <m:r>
                          <a:rPr lang="en-AU" b="1" i="1">
                            <a:solidFill>
                              <a:schemeClr val="tx2"/>
                            </a:solidFill>
                            <a:latin typeface="Cambria Math" panose="02040503050406030204" pitchFamily="18" charset="0"/>
                          </a:rPr>
                          <m:t>𝟏𝟐</m:t>
                        </m:r>
                      </m:den>
                    </m:f>
                  </m:oMath>
                </a14:m>
                <a:endParaRPr lang="en-AU" b="1" i="1" dirty="0">
                  <a:solidFill>
                    <a:schemeClr val="tx2"/>
                  </a:solidFill>
                </a:endParaRPr>
              </a:p>
              <a:p>
                <a:pPr marL="728663" lvl="2">
                  <a:lnSpc>
                    <a:spcPct val="90000"/>
                  </a:lnSpc>
                </a:pPr>
                <a:endParaRPr lang="en-AU" sz="1000" b="1" i="1" dirty="0">
                  <a:solidFill>
                    <a:schemeClr val="tx2"/>
                  </a:solidFill>
                </a:endParaRPr>
              </a:p>
              <a:p>
                <a:pPr marL="728663" lvl="2">
                  <a:lnSpc>
                    <a:spcPct val="90000"/>
                  </a:lnSpc>
                </a:pPr>
                <a:r>
                  <a:rPr lang="en-AU" b="1" i="1" dirty="0">
                    <a:solidFill>
                      <a:schemeClr val="tx2"/>
                    </a:solidFill>
                  </a:rPr>
                  <a:t>SS = 52 – 27 = 25</a:t>
                </a:r>
                <a:endParaRPr lang="en-AU" altLang="en-US" b="1" i="1" dirty="0">
                  <a:solidFill>
                    <a:schemeClr val="tx2"/>
                  </a:solidFill>
                </a:endParaRPr>
              </a:p>
              <a:p>
                <a:pPr lvl="2"/>
                <a:endParaRPr lang="en-AU" altLang="en-US" b="1" i="1" dirty="0">
                  <a:solidFill>
                    <a:schemeClr val="tx2"/>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714192" y="3378627"/>
                <a:ext cx="3842034" cy="2660600"/>
              </a:xfrm>
              <a:prstGeom prst="rect">
                <a:avLst/>
              </a:prstGeom>
              <a:blipFill>
                <a:blip r:embed="rId3"/>
                <a:stretch>
                  <a:fillRect t="-1402"/>
                </a:stretch>
              </a:blipFill>
              <a:ln w="38100">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588224" y="3944513"/>
                <a:ext cx="2440130" cy="1355179"/>
              </a:xfrm>
              <a:prstGeom prst="rect">
                <a:avLst/>
              </a:prstGeom>
              <a:solidFill>
                <a:schemeClr val="bg1"/>
              </a:solidFill>
            </p:spPr>
            <p:txBody>
              <a:bodyPr wrap="square">
                <a:spAutoFit/>
              </a:bodyPr>
              <a:lstStyle/>
              <a:p>
                <a:pPr marL="42863">
                  <a:lnSpc>
                    <a:spcPct val="90000"/>
                  </a:lnSpc>
                </a:pPr>
                <a:r>
                  <a:rPr lang="en-AU" altLang="en-US" b="1" i="1" dirty="0">
                    <a:solidFill>
                      <a:schemeClr val="tx2"/>
                    </a:solidFill>
                  </a:rPr>
                  <a:t>Variance = </a:t>
                </a:r>
                <a14:m>
                  <m:oMath xmlns:m="http://schemas.openxmlformats.org/officeDocument/2006/math">
                    <m:f>
                      <m:fPr>
                        <m:ctrlPr>
                          <a:rPr lang="en-US" altLang="en-US" b="1" i="1">
                            <a:solidFill>
                              <a:schemeClr val="tx2"/>
                            </a:solidFill>
                            <a:latin typeface="Cambria Math" panose="02040503050406030204" pitchFamily="18" charset="0"/>
                          </a:rPr>
                        </m:ctrlPr>
                      </m:fPr>
                      <m:num>
                        <m:r>
                          <a:rPr lang="en-AU" altLang="en-US" b="1" i="1">
                            <a:solidFill>
                              <a:schemeClr val="tx2"/>
                            </a:solidFill>
                            <a:latin typeface="Cambria Math" panose="02040503050406030204" pitchFamily="18" charset="0"/>
                          </a:rPr>
                          <m:t>𝑺𝑺</m:t>
                        </m:r>
                      </m:num>
                      <m:den>
                        <m:r>
                          <a:rPr lang="en-AU" altLang="en-US" b="1" i="1">
                            <a:solidFill>
                              <a:schemeClr val="tx2"/>
                            </a:solidFill>
                            <a:latin typeface="Cambria Math" panose="02040503050406030204" pitchFamily="18" charset="0"/>
                          </a:rPr>
                          <m:t>𝒏</m:t>
                        </m:r>
                        <m:r>
                          <a:rPr lang="en-AU" altLang="en-US" b="1" i="1">
                            <a:solidFill>
                              <a:schemeClr val="tx2"/>
                            </a:solidFill>
                            <a:latin typeface="Cambria Math" panose="02040503050406030204" pitchFamily="18" charset="0"/>
                          </a:rPr>
                          <m:t> −</m:t>
                        </m:r>
                        <m:r>
                          <a:rPr lang="en-AU" altLang="en-US" b="1" i="1">
                            <a:solidFill>
                              <a:schemeClr val="tx2"/>
                            </a:solidFill>
                            <a:latin typeface="Cambria Math" panose="02040503050406030204" pitchFamily="18" charset="0"/>
                          </a:rPr>
                          <m:t>𝟏</m:t>
                        </m:r>
                      </m:den>
                    </m:f>
                  </m:oMath>
                </a14:m>
                <a:r>
                  <a:rPr lang="en-AU" altLang="en-US" b="1" i="1" dirty="0">
                    <a:solidFill>
                      <a:schemeClr val="tx2"/>
                    </a:solidFill>
                  </a:rPr>
                  <a:t> = </a:t>
                </a:r>
                <a14:m>
                  <m:oMath xmlns:m="http://schemas.openxmlformats.org/officeDocument/2006/math">
                    <m:f>
                      <m:fPr>
                        <m:ctrlPr>
                          <a:rPr lang="en-US" altLang="en-US" b="1" i="1">
                            <a:solidFill>
                              <a:schemeClr val="tx2"/>
                            </a:solidFill>
                            <a:latin typeface="Cambria Math" panose="02040503050406030204" pitchFamily="18" charset="0"/>
                          </a:rPr>
                        </m:ctrlPr>
                      </m:fPr>
                      <m:num>
                        <m:r>
                          <a:rPr lang="en-AU" altLang="en-US" b="1" i="1">
                            <a:solidFill>
                              <a:schemeClr val="tx2"/>
                            </a:solidFill>
                            <a:latin typeface="Cambria Math" panose="02040503050406030204" pitchFamily="18" charset="0"/>
                          </a:rPr>
                          <m:t>𝟐𝟓</m:t>
                        </m:r>
                      </m:num>
                      <m:den>
                        <m:r>
                          <a:rPr lang="en-AU" altLang="en-US" b="1" i="1">
                            <a:solidFill>
                              <a:schemeClr val="tx2"/>
                            </a:solidFill>
                            <a:latin typeface="Cambria Math" panose="02040503050406030204" pitchFamily="18" charset="0"/>
                          </a:rPr>
                          <m:t>𝟏𝟏</m:t>
                        </m:r>
                      </m:den>
                    </m:f>
                  </m:oMath>
                </a14:m>
                <a:endParaRPr lang="en-AU" altLang="en-US" b="1" i="1" dirty="0">
                  <a:solidFill>
                    <a:schemeClr val="tx2"/>
                  </a:solidFill>
                </a:endParaRPr>
              </a:p>
              <a:p>
                <a:pPr marL="42863">
                  <a:lnSpc>
                    <a:spcPct val="90000"/>
                  </a:lnSpc>
                </a:pPr>
                <a:endParaRPr lang="en-AU" altLang="en-US" b="1" i="1" dirty="0">
                  <a:solidFill>
                    <a:schemeClr val="tx2"/>
                  </a:solidFill>
                </a:endParaRPr>
              </a:p>
              <a:p>
                <a:pPr marL="42863" algn="r">
                  <a:lnSpc>
                    <a:spcPct val="90000"/>
                  </a:lnSpc>
                </a:pPr>
                <a:r>
                  <a:rPr lang="en-AU" altLang="en-US" sz="2000" b="1" i="1" dirty="0">
                    <a:solidFill>
                      <a:schemeClr val="tx2"/>
                    </a:solidFill>
                  </a:rPr>
                  <a:t>Variance = 2.273</a:t>
                </a:r>
              </a:p>
              <a:p>
                <a:pPr marL="42863" algn="r">
                  <a:lnSpc>
                    <a:spcPct val="90000"/>
                  </a:lnSpc>
                </a:pPr>
                <a14:m>
                  <m:oMath xmlns:m="http://schemas.openxmlformats.org/officeDocument/2006/math">
                    <m:r>
                      <a:rPr lang="en-AU" altLang="en-US" sz="2700" b="1" i="1">
                        <a:solidFill>
                          <a:schemeClr val="tx2"/>
                        </a:solidFill>
                        <a:latin typeface="Cambria Math" panose="02040503050406030204" pitchFamily="18" charset="0"/>
                        <a:ea typeface="Cambria Math" panose="02040503050406030204" pitchFamily="18" charset="0"/>
                        <a:cs typeface="Arial" panose="020B0604020202020204" pitchFamily="34" charset="0"/>
                      </a:rPr>
                      <m:t>𝒔</m:t>
                    </m:r>
                  </m:oMath>
                </a14:m>
                <a:r>
                  <a:rPr lang="en-US" altLang="en-US" sz="2700" b="1" baseline="30000" dirty="0">
                    <a:solidFill>
                      <a:schemeClr val="tx2"/>
                    </a:solidFill>
                  </a:rPr>
                  <a:t>2</a:t>
                </a:r>
                <a:r>
                  <a:rPr lang="en-US" altLang="en-US" sz="2700" b="1" dirty="0">
                    <a:solidFill>
                      <a:schemeClr val="tx2"/>
                    </a:solidFill>
                  </a:rPr>
                  <a:t> = 2.273</a:t>
                </a:r>
                <a:endParaRPr lang="en-US" altLang="en-US" sz="2700" dirty="0">
                  <a:solidFill>
                    <a:schemeClr val="tx2"/>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6588224" y="3944513"/>
                <a:ext cx="2440130" cy="1355179"/>
              </a:xfrm>
              <a:prstGeom prst="rect">
                <a:avLst/>
              </a:prstGeom>
              <a:blipFill>
                <a:blip r:embed="rId4"/>
                <a:stretch>
                  <a:fillRect l="-521" r="-5208" b="-10280"/>
                </a:stretch>
              </a:blipFill>
            </p:spPr>
            <p:txBody>
              <a:bodyPr/>
              <a:lstStyle/>
              <a:p>
                <a:r>
                  <a:rPr lang="en-US">
                    <a:noFill/>
                  </a:rPr>
                  <a:t> </a:t>
                </a:r>
              </a:p>
            </p:txBody>
          </p:sp>
        </mc:Fallback>
      </mc:AlternateContent>
      <p:graphicFrame>
        <p:nvGraphicFramePr>
          <p:cNvPr id="2" name="Table 1"/>
          <p:cNvGraphicFramePr>
            <a:graphicFrameLocks noGrp="1"/>
          </p:cNvGraphicFramePr>
          <p:nvPr>
            <p:extLst>
              <p:ext uri="{D42A27DB-BD31-4B8C-83A1-F6EECF244321}">
                <p14:modId xmlns:p14="http://schemas.microsoft.com/office/powerpoint/2010/main" val="2213924378"/>
              </p:ext>
            </p:extLst>
          </p:nvPr>
        </p:nvGraphicFramePr>
        <p:xfrm>
          <a:off x="115646" y="3068960"/>
          <a:ext cx="2471410" cy="3220028"/>
        </p:xfrm>
        <a:graphic>
          <a:graphicData uri="http://schemas.openxmlformats.org/drawingml/2006/table">
            <a:tbl>
              <a:tblPr firstRow="1" firstCol="1" bandRow="1"/>
              <a:tblGrid>
                <a:gridCol w="684720">
                  <a:extLst>
                    <a:ext uri="{9D8B030D-6E8A-4147-A177-3AD203B41FA5}">
                      <a16:colId xmlns:a16="http://schemas.microsoft.com/office/drawing/2014/main" val="3706899923"/>
                    </a:ext>
                  </a:extLst>
                </a:gridCol>
                <a:gridCol w="688286">
                  <a:extLst>
                    <a:ext uri="{9D8B030D-6E8A-4147-A177-3AD203B41FA5}">
                      <a16:colId xmlns:a16="http://schemas.microsoft.com/office/drawing/2014/main" val="1938800552"/>
                    </a:ext>
                  </a:extLst>
                </a:gridCol>
                <a:gridCol w="1098404">
                  <a:extLst>
                    <a:ext uri="{9D8B030D-6E8A-4147-A177-3AD203B41FA5}">
                      <a16:colId xmlns:a16="http://schemas.microsoft.com/office/drawing/2014/main" val="460173249"/>
                    </a:ext>
                  </a:extLst>
                </a:gridCol>
              </a:tblGrid>
              <a:tr h="380453">
                <a:tc>
                  <a:txBody>
                    <a:bodyPr/>
                    <a:lstStyle/>
                    <a:p>
                      <a:pPr algn="ctr">
                        <a:lnSpc>
                          <a:spcPct val="107000"/>
                        </a:lnSpc>
                        <a:spcAft>
                          <a:spcPts val="0"/>
                        </a:spcAft>
                      </a:pPr>
                      <a:r>
                        <a:rPr lang="en-AU"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ID</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Number of siblings [</a:t>
                      </a:r>
                      <a:r>
                        <a:rPr lang="en-AU" sz="12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r>
                        <a:rPr lang="en-AU"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Squared Scores</a:t>
                      </a:r>
                      <a:br>
                        <a:rPr lang="en-AU"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AU"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[X</a:t>
                      </a:r>
                      <a:r>
                        <a:rPr lang="en-AU" sz="1200" b="1" i="1" baseline="30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r>
                        <a:rPr lang="en-AU" sz="12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041853717"/>
                  </a:ext>
                </a:extLst>
              </a:tr>
              <a:tr h="154289">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283915980"/>
                  </a:ext>
                </a:extLst>
              </a:tr>
              <a:tr h="154289">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180699818"/>
                  </a:ext>
                </a:extLst>
              </a:tr>
              <a:tr h="154289">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653354420"/>
                  </a:ext>
                </a:extLst>
              </a:tr>
              <a:tr h="154289">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31287130"/>
                  </a:ext>
                </a:extLst>
              </a:tr>
              <a:tr h="154289">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535755105"/>
                  </a:ext>
                </a:extLst>
              </a:tr>
              <a:tr h="154289">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87128105"/>
                  </a:ext>
                </a:extLst>
              </a:tr>
              <a:tr h="154289">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29179339"/>
                  </a:ext>
                </a:extLst>
              </a:tr>
              <a:tr h="154289">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25</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493145149"/>
                  </a:ext>
                </a:extLst>
              </a:tr>
              <a:tr h="154289">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55928860"/>
                  </a:ext>
                </a:extLst>
              </a:tr>
              <a:tr h="154289">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950091725"/>
                  </a:ext>
                </a:extLst>
              </a:tr>
              <a:tr h="164040">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57260148"/>
                  </a:ext>
                </a:extLst>
              </a:tr>
              <a:tr h="193056">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91829540"/>
                  </a:ext>
                </a:extLst>
              </a:tr>
              <a:tr h="195692">
                <a:tc>
                  <a:txBody>
                    <a:bodyPr/>
                    <a:lstStyle/>
                    <a:p>
                      <a:pPr algn="ctr">
                        <a:lnSpc>
                          <a:spcPct val="107000"/>
                        </a:lnSpc>
                        <a:spcAft>
                          <a:spcPts val="0"/>
                        </a:spcAft>
                      </a:pPr>
                      <a:r>
                        <a:rPr lang="en-AU"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Total</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18</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AU"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52</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532838236"/>
                  </a:ext>
                </a:extLst>
              </a:tr>
            </a:tbl>
          </a:graphicData>
        </a:graphic>
      </p:graphicFrame>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4FCACCCD-762E-824D-97A0-91B52FB5926E}"/>
                  </a:ext>
                </a:extLst>
              </p:cNvPr>
              <p:cNvSpPr txBox="1">
                <a:spLocks/>
              </p:cNvSpPr>
              <p:nvPr/>
            </p:nvSpPr>
            <p:spPr>
              <a:xfrm>
                <a:off x="251520" y="598318"/>
                <a:ext cx="8023053" cy="2338128"/>
              </a:xfrm>
              <a:prstGeom prst="rect">
                <a:avLst/>
              </a:prstGeom>
              <a:solidFill>
                <a:schemeClr val="bg1"/>
              </a:solidFill>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rgbClr val="000000"/>
                    </a:solidFill>
                    <a:latin typeface="Open Sans"/>
                    <a:ea typeface="+mn-ea"/>
                    <a:cs typeface="Open Sans"/>
                  </a:defRPr>
                </a:lvl1pPr>
                <a:lvl2pPr marL="742950" indent="-285750" algn="l" defTabSz="457200" rtl="0" eaLnBrk="1" latinLnBrk="0" hangingPunct="1">
                  <a:spcBef>
                    <a:spcPct val="20000"/>
                  </a:spcBef>
                  <a:buFont typeface="Arial"/>
                  <a:buChar char="–"/>
                  <a:defRPr sz="2800" kern="1200">
                    <a:solidFill>
                      <a:srgbClr val="000000"/>
                    </a:solidFill>
                    <a:latin typeface="Open Sans"/>
                    <a:ea typeface="+mn-ea"/>
                    <a:cs typeface="Open Sans"/>
                  </a:defRPr>
                </a:lvl2pPr>
                <a:lvl3pPr marL="1143000" indent="-228600" algn="l" defTabSz="457200" rtl="0" eaLnBrk="1" latinLnBrk="0" hangingPunct="1">
                  <a:spcBef>
                    <a:spcPct val="20000"/>
                  </a:spcBef>
                  <a:buFont typeface="Arial"/>
                  <a:buChar char="•"/>
                  <a:defRPr sz="2400" kern="1200">
                    <a:solidFill>
                      <a:srgbClr val="000000"/>
                    </a:solidFill>
                    <a:latin typeface="Open Sans"/>
                    <a:ea typeface="+mn-ea"/>
                    <a:cs typeface="Open Sans"/>
                  </a:defRPr>
                </a:lvl3pPr>
                <a:lvl4pPr marL="1600200" indent="-228600" algn="l" defTabSz="457200" rtl="0" eaLnBrk="1" latinLnBrk="0" hangingPunct="1">
                  <a:spcBef>
                    <a:spcPct val="20000"/>
                  </a:spcBef>
                  <a:buFont typeface="Arial"/>
                  <a:buChar char="–"/>
                  <a:defRPr sz="2000" kern="1200">
                    <a:solidFill>
                      <a:srgbClr val="000000"/>
                    </a:solidFill>
                    <a:latin typeface="Open Sans"/>
                    <a:ea typeface="+mn-ea"/>
                    <a:cs typeface="Open Sans"/>
                  </a:defRPr>
                </a:lvl4pPr>
                <a:lvl5pPr marL="2057400" indent="-228600" algn="l" defTabSz="457200" rtl="0" eaLnBrk="1" latinLnBrk="0" hangingPunct="1">
                  <a:spcBef>
                    <a:spcPct val="20000"/>
                  </a:spcBef>
                  <a:buFont typeface="Arial"/>
                  <a:buChar char="»"/>
                  <a:defRPr sz="2000" kern="1200">
                    <a:solidFill>
                      <a:srgbClr val="000000"/>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2863" indent="0" fontAlgn="auto">
                  <a:lnSpc>
                    <a:spcPct val="90000"/>
                  </a:lnSpc>
                  <a:spcAft>
                    <a:spcPts val="0"/>
                  </a:spcAft>
                  <a:buFont typeface="Arial"/>
                  <a:buNone/>
                </a:pPr>
                <a:endParaRPr lang="en-US" altLang="en-US" sz="900" dirty="0"/>
              </a:p>
              <a:p>
                <a:pPr marL="42863" indent="0" fontAlgn="auto">
                  <a:lnSpc>
                    <a:spcPct val="90000"/>
                  </a:lnSpc>
                  <a:spcAft>
                    <a:spcPts val="0"/>
                  </a:spcAft>
                  <a:buFont typeface="Arial"/>
                  <a:buNone/>
                </a:pPr>
                <a:r>
                  <a:rPr lang="en-US" altLang="en-US" sz="2800" b="1" dirty="0"/>
                  <a:t>Variance  = </a:t>
                </a:r>
                <a:r>
                  <a:rPr lang="en-US" altLang="en-US" sz="2800" dirty="0"/>
                  <a:t>mean of </a:t>
                </a:r>
                <a:r>
                  <a:rPr lang="en-US" altLang="en-US" sz="2800" i="1" dirty="0"/>
                  <a:t>squared</a:t>
                </a:r>
                <a:r>
                  <a:rPr lang="en-US" altLang="en-US" sz="2800" dirty="0"/>
                  <a:t> deviations [ </a:t>
                </a:r>
                <a14:m>
                  <m:oMath xmlns:m="http://schemas.openxmlformats.org/officeDocument/2006/math">
                    <m:f>
                      <m:fPr>
                        <m:ctrlPr>
                          <a:rPr lang="en-US" altLang="en-US" sz="3600" b="1" i="1">
                            <a:latin typeface="Cambria Math" panose="02040503050406030204" pitchFamily="18" charset="0"/>
                          </a:rPr>
                        </m:ctrlPr>
                      </m:fPr>
                      <m:num>
                        <m:r>
                          <a:rPr lang="en-AU" altLang="en-US" sz="3600" b="1" i="1">
                            <a:latin typeface="Cambria Math" panose="02040503050406030204" pitchFamily="18" charset="0"/>
                          </a:rPr>
                          <m:t>𝑺𝑺</m:t>
                        </m:r>
                      </m:num>
                      <m:den>
                        <m:r>
                          <a:rPr lang="en-AU" altLang="en-US" sz="3600" b="1" i="1" smtClean="0">
                            <a:latin typeface="Cambria Math" panose="02040503050406030204" pitchFamily="18" charset="0"/>
                          </a:rPr>
                          <m:t>𝒏</m:t>
                        </m:r>
                        <m:r>
                          <a:rPr lang="en-AU" altLang="en-US" sz="3600" b="1" i="1" smtClean="0">
                            <a:latin typeface="Cambria Math" panose="02040503050406030204" pitchFamily="18" charset="0"/>
                          </a:rPr>
                          <m:t>−</m:t>
                        </m:r>
                        <m:r>
                          <a:rPr lang="en-AU" altLang="en-US" sz="3600" b="1" i="1" smtClean="0">
                            <a:latin typeface="Cambria Math" panose="02040503050406030204" pitchFamily="18" charset="0"/>
                          </a:rPr>
                          <m:t>𝟏</m:t>
                        </m:r>
                      </m:den>
                    </m:f>
                  </m:oMath>
                </a14:m>
                <a:r>
                  <a:rPr lang="en-US" altLang="en-US" sz="2800" dirty="0"/>
                  <a:t> ]</a:t>
                </a:r>
              </a:p>
              <a:p>
                <a:pPr marL="42863" indent="0" fontAlgn="auto">
                  <a:lnSpc>
                    <a:spcPct val="90000"/>
                  </a:lnSpc>
                  <a:spcAft>
                    <a:spcPts val="0"/>
                  </a:spcAft>
                  <a:buFont typeface="Arial"/>
                  <a:buNone/>
                </a:pPr>
                <a:endParaRPr lang="en-US" altLang="en-US" sz="1600" b="1" dirty="0"/>
              </a:p>
              <a:p>
                <a:pPr marL="42863" indent="0" fontAlgn="auto">
                  <a:lnSpc>
                    <a:spcPct val="90000"/>
                  </a:lnSpc>
                  <a:spcAft>
                    <a:spcPts val="0"/>
                  </a:spcAft>
                  <a:buFont typeface="Arial"/>
                  <a:buNone/>
                </a:pPr>
                <a:r>
                  <a:rPr lang="en-US" altLang="en-US" sz="2925" b="1" dirty="0"/>
                  <a:t>Sum of squares calculation: </a:t>
                </a:r>
                <a:br>
                  <a:rPr lang="en-US" altLang="en-US" sz="2925" b="1" dirty="0"/>
                </a:br>
                <a:r>
                  <a:rPr lang="en-US" altLang="en-US" sz="3500" b="1" dirty="0">
                    <a:solidFill>
                      <a:srgbClr val="FF0000"/>
                    </a:solidFill>
                  </a:rPr>
                  <a:t>Computational formula </a:t>
                </a:r>
                <a:r>
                  <a:rPr lang="en-AU" sz="3825" b="1" i="1" dirty="0">
                    <a:solidFill>
                      <a:srgbClr val="0070C0"/>
                    </a:solidFill>
                  </a:rPr>
                  <a:t>SS = ΣX</a:t>
                </a:r>
                <a:r>
                  <a:rPr lang="en-AU" sz="3825" b="1" i="1" baseline="30000" dirty="0">
                    <a:solidFill>
                      <a:srgbClr val="0070C0"/>
                    </a:solidFill>
                  </a:rPr>
                  <a:t>2</a:t>
                </a:r>
                <a:r>
                  <a:rPr lang="en-AU" sz="3825" b="1" i="1" dirty="0">
                    <a:solidFill>
                      <a:srgbClr val="0070C0"/>
                    </a:solidFill>
                  </a:rPr>
                  <a:t> – </a:t>
                </a:r>
                <a14:m>
                  <m:oMath xmlns:m="http://schemas.openxmlformats.org/officeDocument/2006/math">
                    <m:f>
                      <m:fPr>
                        <m:ctrlPr>
                          <a:rPr lang="en-AU" sz="3825" b="1" i="1">
                            <a:solidFill>
                              <a:srgbClr val="0070C0"/>
                            </a:solidFill>
                            <a:latin typeface="Cambria Math" panose="02040503050406030204" pitchFamily="18" charset="0"/>
                          </a:rPr>
                        </m:ctrlPr>
                      </m:fPr>
                      <m:num>
                        <m:d>
                          <m:dPr>
                            <m:ctrlPr>
                              <a:rPr lang="en-AU" sz="3825" b="1" i="1">
                                <a:solidFill>
                                  <a:srgbClr val="0070C0"/>
                                </a:solidFill>
                                <a:latin typeface="Cambria Math" panose="02040503050406030204" pitchFamily="18" charset="0"/>
                              </a:rPr>
                            </m:ctrlPr>
                          </m:dPr>
                          <m:e>
                            <m:r>
                              <a:rPr lang="en-AU" sz="3825" b="1" i="1">
                                <a:solidFill>
                                  <a:srgbClr val="0070C0"/>
                                </a:solidFill>
                                <a:latin typeface="Cambria Math" panose="02040503050406030204" pitchFamily="18" charset="0"/>
                              </a:rPr>
                              <m:t>𝜮</m:t>
                            </m:r>
                            <m:r>
                              <a:rPr lang="en-AU" sz="3825" b="1" i="1">
                                <a:solidFill>
                                  <a:srgbClr val="0070C0"/>
                                </a:solidFill>
                                <a:latin typeface="Cambria Math" panose="02040503050406030204" pitchFamily="18" charset="0"/>
                              </a:rPr>
                              <m:t>𝑿</m:t>
                            </m:r>
                          </m:e>
                        </m:d>
                        <m:r>
                          <a:rPr lang="en-AU" sz="3825" b="1" i="1" baseline="30000">
                            <a:solidFill>
                              <a:srgbClr val="0070C0"/>
                            </a:solidFill>
                            <a:latin typeface="Cambria Math" panose="02040503050406030204" pitchFamily="18" charset="0"/>
                          </a:rPr>
                          <m:t>𝟐</m:t>
                        </m:r>
                      </m:num>
                      <m:den>
                        <m:r>
                          <a:rPr lang="en-AU" sz="3825" b="1" i="1" baseline="30000" smtClean="0">
                            <a:solidFill>
                              <a:srgbClr val="0070C0"/>
                            </a:solidFill>
                            <a:latin typeface="Cambria Math" panose="02040503050406030204" pitchFamily="18" charset="0"/>
                          </a:rPr>
                          <m:t>𝒏</m:t>
                        </m:r>
                      </m:den>
                    </m:f>
                  </m:oMath>
                </a14:m>
                <a:endParaRPr lang="en-US" altLang="en-US" sz="3825" b="1" dirty="0"/>
              </a:p>
              <a:p>
                <a:pPr marL="90488" lvl="2" indent="0" fontAlgn="auto">
                  <a:lnSpc>
                    <a:spcPct val="90000"/>
                  </a:lnSpc>
                  <a:spcAft>
                    <a:spcPts val="0"/>
                  </a:spcAft>
                  <a:buNone/>
                </a:pPr>
                <a:r>
                  <a:rPr lang="en-US" altLang="en-US" sz="2200" dirty="0"/>
                  <a:t>SAME formula as per populations</a:t>
                </a:r>
                <a:br>
                  <a:rPr lang="en-US" altLang="en-US" sz="2200" dirty="0"/>
                </a:br>
                <a:endParaRPr lang="en-US" altLang="en-US" sz="2200" dirty="0"/>
              </a:p>
              <a:p>
                <a:pPr marL="939800" lvl="2" indent="-296863" fontAlgn="auto">
                  <a:lnSpc>
                    <a:spcPct val="90000"/>
                  </a:lnSpc>
                  <a:spcAft>
                    <a:spcPts val="0"/>
                  </a:spcAft>
                </a:pPr>
                <a:r>
                  <a:rPr lang="en-US" altLang="en-US" sz="2900" dirty="0">
                    <a:solidFill>
                      <a:schemeClr val="tx1"/>
                    </a:solidFill>
                  </a:rPr>
                  <a:t>Square each score, then sum squared scores    </a:t>
                </a:r>
                <a:r>
                  <a:rPr lang="en-AU" sz="2900" b="1" i="1" baseline="30000" dirty="0">
                    <a:solidFill>
                      <a:schemeClr val="tx1"/>
                    </a:solidFill>
                  </a:rPr>
                  <a:t> </a:t>
                </a:r>
                <a:r>
                  <a:rPr lang="en-AU" sz="2900" b="1" i="1" dirty="0">
                    <a:solidFill>
                      <a:srgbClr val="0070C0"/>
                    </a:solidFill>
                  </a:rPr>
                  <a:t>ΣX</a:t>
                </a:r>
                <a:r>
                  <a:rPr lang="en-AU" sz="2900" b="1" i="1" baseline="30000" dirty="0">
                    <a:solidFill>
                      <a:srgbClr val="0070C0"/>
                    </a:solidFill>
                  </a:rPr>
                  <a:t>2 </a:t>
                </a:r>
                <a:endParaRPr lang="en-US" altLang="en-US" sz="2900" b="1" dirty="0">
                  <a:solidFill>
                    <a:schemeClr val="tx1"/>
                  </a:solidFill>
                </a:endParaRPr>
              </a:p>
              <a:p>
                <a:pPr marL="939800" lvl="2" indent="-296863" fontAlgn="auto">
                  <a:lnSpc>
                    <a:spcPct val="90000"/>
                  </a:lnSpc>
                  <a:spcAft>
                    <a:spcPts val="0"/>
                  </a:spcAft>
                </a:pPr>
                <a:r>
                  <a:rPr lang="en-US" altLang="en-US" sz="2900" dirty="0"/>
                  <a:t>Sum the scores then square, then divide by sample size  </a:t>
                </a:r>
                <a14:m>
                  <m:oMath xmlns:m="http://schemas.openxmlformats.org/officeDocument/2006/math">
                    <m:f>
                      <m:fPr>
                        <m:ctrlPr>
                          <a:rPr lang="en-AU" sz="2900" b="1" i="1">
                            <a:solidFill>
                              <a:srgbClr val="0070C0"/>
                            </a:solidFill>
                            <a:latin typeface="Cambria Math" panose="02040503050406030204" pitchFamily="18" charset="0"/>
                          </a:rPr>
                        </m:ctrlPr>
                      </m:fPr>
                      <m:num>
                        <m:d>
                          <m:dPr>
                            <m:ctrlPr>
                              <a:rPr lang="en-AU" sz="2900" b="1" i="1">
                                <a:solidFill>
                                  <a:srgbClr val="0070C0"/>
                                </a:solidFill>
                                <a:latin typeface="Cambria Math" panose="02040503050406030204" pitchFamily="18" charset="0"/>
                              </a:rPr>
                            </m:ctrlPr>
                          </m:dPr>
                          <m:e>
                            <m:r>
                              <a:rPr lang="en-AU" sz="2900" b="1" i="1">
                                <a:solidFill>
                                  <a:srgbClr val="0070C0"/>
                                </a:solidFill>
                                <a:latin typeface="Cambria Math" panose="02040503050406030204" pitchFamily="18" charset="0"/>
                              </a:rPr>
                              <m:t>𝜮</m:t>
                            </m:r>
                            <m:r>
                              <a:rPr lang="en-AU" sz="2900" b="1" i="1">
                                <a:solidFill>
                                  <a:srgbClr val="0070C0"/>
                                </a:solidFill>
                                <a:latin typeface="Cambria Math" panose="02040503050406030204" pitchFamily="18" charset="0"/>
                              </a:rPr>
                              <m:t>𝑿</m:t>
                            </m:r>
                          </m:e>
                        </m:d>
                        <m:r>
                          <a:rPr lang="en-AU" sz="2900" b="1" i="1" baseline="30000">
                            <a:solidFill>
                              <a:srgbClr val="0070C0"/>
                            </a:solidFill>
                            <a:latin typeface="Cambria Math" panose="02040503050406030204" pitchFamily="18" charset="0"/>
                          </a:rPr>
                          <m:t>𝟐</m:t>
                        </m:r>
                      </m:num>
                      <m:den>
                        <m:r>
                          <a:rPr lang="en-AU" sz="2900" b="1" i="1" baseline="30000" smtClean="0">
                            <a:solidFill>
                              <a:srgbClr val="0070C0"/>
                            </a:solidFill>
                            <a:latin typeface="Cambria Math" panose="02040503050406030204" pitchFamily="18" charset="0"/>
                          </a:rPr>
                          <m:t>𝒏</m:t>
                        </m:r>
                      </m:den>
                    </m:f>
                  </m:oMath>
                </a14:m>
                <a:r>
                  <a:rPr lang="en-AU" sz="2900" b="1" i="1" baseline="30000" dirty="0">
                    <a:solidFill>
                      <a:srgbClr val="0070C0"/>
                    </a:solidFill>
                  </a:rPr>
                  <a:t> </a:t>
                </a:r>
                <a:endParaRPr lang="en-US" altLang="en-US" sz="2900" b="1" dirty="0">
                  <a:solidFill>
                    <a:schemeClr val="tx2"/>
                  </a:solidFill>
                </a:endParaRPr>
              </a:p>
              <a:p>
                <a:pPr marL="1071563" lvl="2" indent="-428625" fontAlgn="auto">
                  <a:lnSpc>
                    <a:spcPct val="90000"/>
                  </a:lnSpc>
                  <a:spcAft>
                    <a:spcPts val="0"/>
                  </a:spcAft>
                  <a:buFont typeface="Arial" panose="020B0604020202020204" pitchFamily="34" charset="0"/>
                  <a:buChar char="»"/>
                </a:pPr>
                <a:endParaRPr lang="en-US" altLang="en-US" sz="2700" b="1" dirty="0">
                  <a:solidFill>
                    <a:schemeClr val="tx2"/>
                  </a:solidFill>
                </a:endParaRPr>
              </a:p>
              <a:p>
                <a:pPr marL="1071563" lvl="2" indent="-428625" fontAlgn="auto">
                  <a:lnSpc>
                    <a:spcPct val="90000"/>
                  </a:lnSpc>
                  <a:spcAft>
                    <a:spcPts val="0"/>
                  </a:spcAft>
                  <a:buFont typeface="Arial" panose="020B0604020202020204" pitchFamily="34" charset="0"/>
                  <a:buChar char="»"/>
                </a:pPr>
                <a:endParaRPr lang="en-US" altLang="en-US" sz="2700" dirty="0">
                  <a:solidFill>
                    <a:schemeClr val="tx2"/>
                  </a:solidFill>
                </a:endParaRPr>
              </a:p>
              <a:p>
                <a:pPr marL="1071563" lvl="2" indent="-428625" fontAlgn="auto">
                  <a:lnSpc>
                    <a:spcPct val="90000"/>
                  </a:lnSpc>
                  <a:spcAft>
                    <a:spcPts val="0"/>
                  </a:spcAft>
                  <a:buFont typeface="Arial" panose="020B0604020202020204" pitchFamily="34" charset="0"/>
                  <a:buChar char="»"/>
                </a:pPr>
                <a:endParaRPr lang="en-US" altLang="en-US" sz="2700" dirty="0">
                  <a:solidFill>
                    <a:schemeClr val="tx2"/>
                  </a:solidFill>
                </a:endParaRPr>
              </a:p>
              <a:p>
                <a:pPr marL="1071563" lvl="2" indent="-428625" fontAlgn="auto">
                  <a:lnSpc>
                    <a:spcPct val="90000"/>
                  </a:lnSpc>
                  <a:spcAft>
                    <a:spcPts val="0"/>
                  </a:spcAft>
                  <a:buFont typeface="Arial" panose="020B0604020202020204" pitchFamily="34" charset="0"/>
                  <a:buChar char="»"/>
                </a:pPr>
                <a:endParaRPr lang="en-AU" sz="2700" b="1" dirty="0"/>
              </a:p>
              <a:p>
                <a:pPr marL="1071563" lvl="2" indent="-428625" fontAlgn="auto">
                  <a:lnSpc>
                    <a:spcPct val="90000"/>
                  </a:lnSpc>
                  <a:spcAft>
                    <a:spcPts val="0"/>
                  </a:spcAft>
                  <a:buFont typeface="Arial" panose="020B0604020202020204" pitchFamily="34" charset="0"/>
                  <a:buChar char="»"/>
                </a:pPr>
                <a:endParaRPr lang="en-AU" sz="2700" b="1" dirty="0"/>
              </a:p>
              <a:p>
                <a:pPr marL="1071563" lvl="2" indent="-428625" fontAlgn="auto">
                  <a:lnSpc>
                    <a:spcPct val="90000"/>
                  </a:lnSpc>
                  <a:spcAft>
                    <a:spcPts val="0"/>
                  </a:spcAft>
                  <a:buFont typeface="Arial" panose="020B0604020202020204" pitchFamily="34" charset="0"/>
                  <a:buChar char="»"/>
                </a:pPr>
                <a:endParaRPr lang="en-AU" sz="2700" b="1" dirty="0"/>
              </a:p>
              <a:p>
                <a:pPr marL="1071563" lvl="2" indent="-428625" fontAlgn="auto">
                  <a:lnSpc>
                    <a:spcPct val="90000"/>
                  </a:lnSpc>
                  <a:spcAft>
                    <a:spcPts val="0"/>
                  </a:spcAft>
                  <a:buFont typeface="Arial" panose="020B0604020202020204" pitchFamily="34" charset="0"/>
                  <a:buChar char="»"/>
                </a:pPr>
                <a:endParaRPr lang="en-US" altLang="en-US" sz="1350" dirty="0"/>
              </a:p>
              <a:p>
                <a:pPr marL="42863" indent="0" fontAlgn="auto">
                  <a:lnSpc>
                    <a:spcPct val="90000"/>
                  </a:lnSpc>
                  <a:spcAft>
                    <a:spcPts val="0"/>
                  </a:spcAft>
                  <a:buFont typeface="Arial"/>
                  <a:buNone/>
                </a:pPr>
                <a:endParaRPr lang="en-US" altLang="en-US" sz="3300" dirty="0"/>
              </a:p>
            </p:txBody>
          </p:sp>
        </mc:Choice>
        <mc:Fallback xmlns="">
          <p:sp>
            <p:nvSpPr>
              <p:cNvPr id="8" name="Content Placeholder 2">
                <a:extLst>
                  <a:ext uri="{FF2B5EF4-FFF2-40B4-BE49-F238E27FC236}">
                    <a16:creationId xmlns:a16="http://schemas.microsoft.com/office/drawing/2014/main" id="{4FCACCCD-762E-824D-97A0-91B52FB5926E}"/>
                  </a:ext>
                </a:extLst>
              </p:cNvPr>
              <p:cNvSpPr txBox="1">
                <a:spLocks noRot="1" noChangeAspect="1" noMove="1" noResize="1" noEditPoints="1" noAdjustHandles="1" noChangeArrowheads="1" noChangeShapeType="1" noTextEdit="1"/>
              </p:cNvSpPr>
              <p:nvPr/>
            </p:nvSpPr>
            <p:spPr>
              <a:xfrm>
                <a:off x="251520" y="598318"/>
                <a:ext cx="8023053" cy="2338128"/>
              </a:xfrm>
              <a:prstGeom prst="rect">
                <a:avLst/>
              </a:prstGeom>
              <a:blipFill>
                <a:blip r:embed="rId5"/>
                <a:stretch>
                  <a:fillRect l="-316" b="-2703"/>
                </a:stretch>
              </a:blipFill>
            </p:spPr>
            <p:txBody>
              <a:bodyPr/>
              <a:lstStyle/>
              <a:p>
                <a:r>
                  <a:rPr lang="en-US">
                    <a:noFill/>
                  </a:rPr>
                  <a:t> </a:t>
                </a:r>
              </a:p>
            </p:txBody>
          </p:sp>
        </mc:Fallback>
      </mc:AlternateContent>
    </p:spTree>
    <p:extLst>
      <p:ext uri="{BB962C8B-B14F-4D97-AF65-F5344CB8AC3E}">
        <p14:creationId xmlns:p14="http://schemas.microsoft.com/office/powerpoint/2010/main" val="55286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2000" y="757294"/>
                <a:ext cx="8640000" cy="2592288"/>
              </a:xfrm>
              <a:solidFill>
                <a:schemeClr val="bg1"/>
              </a:solidFill>
            </p:spPr>
            <p:txBody>
              <a:bodyPr>
                <a:normAutofit/>
              </a:bodyPr>
              <a:lstStyle/>
              <a:p>
                <a:pPr marL="42863" indent="0">
                  <a:lnSpc>
                    <a:spcPct val="90000"/>
                  </a:lnSpc>
                  <a:buNone/>
                </a:pPr>
                <a:endParaRPr lang="en-US" altLang="en-US" sz="900" dirty="0"/>
              </a:p>
              <a:p>
                <a:pPr marL="42863" indent="0">
                  <a:lnSpc>
                    <a:spcPct val="90000"/>
                  </a:lnSpc>
                  <a:buNone/>
                </a:pPr>
                <a:r>
                  <a:rPr lang="en-US" altLang="en-US" sz="2400" dirty="0"/>
                  <a:t>Standard deviation of the sample  =</a:t>
                </a:r>
                <a14:m>
                  <m:oMath xmlns:m="http://schemas.openxmlformats.org/officeDocument/2006/math">
                    <m:r>
                      <a:rPr lang="en-AU" altLang="en-US" sz="2400">
                        <a:solidFill>
                          <a:srgbClr val="0070C0"/>
                        </a:solidFill>
                        <a:latin typeface="Cambria Math" panose="02040503050406030204" pitchFamily="18" charset="0"/>
                      </a:rPr>
                      <m:t> </m:t>
                    </m:r>
                    <m:rad>
                      <m:radPr>
                        <m:degHide m:val="on"/>
                        <m:ctrlPr>
                          <a:rPr lang="en-US" altLang="en-US" sz="2400" b="1" i="1">
                            <a:solidFill>
                              <a:schemeClr val="tx2"/>
                            </a:solidFill>
                            <a:latin typeface="Cambria Math" panose="02040503050406030204" pitchFamily="18" charset="0"/>
                          </a:rPr>
                        </m:ctrlPr>
                      </m:radPr>
                      <m:deg/>
                      <m:e>
                        <m:r>
                          <a:rPr lang="en-AU" altLang="en-US" sz="2400" b="1" i="1" smtClean="0">
                            <a:solidFill>
                              <a:schemeClr val="tx2"/>
                            </a:solidFill>
                            <a:latin typeface="Cambria Math" panose="02040503050406030204" pitchFamily="18" charset="0"/>
                            <a:ea typeface="Cambria Math" panose="02040503050406030204" pitchFamily="18" charset="0"/>
                            <a:cs typeface="Arial" panose="020B0604020202020204" pitchFamily="34" charset="0"/>
                          </a:rPr>
                          <m:t>𝒔𝒂𝒎𝒑𝒍𝒆</m:t>
                        </m:r>
                        <m:r>
                          <a:rPr lang="en-AU" altLang="en-US" sz="2400" b="1" i="1">
                            <a:solidFill>
                              <a:schemeClr val="tx2"/>
                            </a:solidFill>
                            <a:latin typeface="Cambria Math" panose="02040503050406030204" pitchFamily="18" charset="0"/>
                            <a:ea typeface="Cambria Math" panose="02040503050406030204" pitchFamily="18" charset="0"/>
                            <a:cs typeface="Arial" panose="020B0604020202020204" pitchFamily="34" charset="0"/>
                          </a:rPr>
                          <m:t> </m:t>
                        </m:r>
                        <m:r>
                          <a:rPr lang="en-AU" altLang="en-US" sz="2400" b="1" i="1">
                            <a:solidFill>
                              <a:schemeClr val="tx2"/>
                            </a:solidFill>
                            <a:latin typeface="Cambria Math" panose="02040503050406030204" pitchFamily="18" charset="0"/>
                            <a:ea typeface="Cambria Math" panose="02040503050406030204" pitchFamily="18" charset="0"/>
                            <a:cs typeface="Arial" panose="020B0604020202020204" pitchFamily="34" charset="0"/>
                          </a:rPr>
                          <m:t>𝒗𝒂𝒓𝒊𝒂𝒏𝒄𝒆</m:t>
                        </m:r>
                      </m:e>
                    </m:rad>
                  </m:oMath>
                </a14:m>
                <a:endParaRPr lang="en-AU" altLang="en-US" sz="2400" b="1" i="1" dirty="0">
                  <a:solidFill>
                    <a:schemeClr val="tx2"/>
                  </a:solidFill>
                  <a:latin typeface="Cambria Math" panose="02040503050406030204" pitchFamily="18" charset="0"/>
                  <a:ea typeface="Cambria Math" panose="02040503050406030204" pitchFamily="18" charset="0"/>
                  <a:cs typeface="Arial" panose="020B0604020202020204" pitchFamily="34" charset="0"/>
                </a:endParaRPr>
              </a:p>
              <a:p>
                <a:pPr marL="42863" indent="0">
                  <a:lnSpc>
                    <a:spcPct val="90000"/>
                  </a:lnSpc>
                  <a:buNone/>
                </a:pPr>
                <a:endParaRPr lang="en-US" altLang="en-US" sz="1000" dirty="0"/>
              </a:p>
              <a:p>
                <a:pPr marL="44450" lvl="2" indent="0">
                  <a:lnSpc>
                    <a:spcPct val="90000"/>
                  </a:lnSpc>
                  <a:buNone/>
                </a:pPr>
                <a:r>
                  <a:rPr lang="en-US" altLang="en-US" dirty="0"/>
                  <a:t>Standard deviation of the sample = square root of variance</a:t>
                </a:r>
              </a:p>
              <a:p>
                <a:pPr lvl="2">
                  <a:lnSpc>
                    <a:spcPct val="90000"/>
                  </a:lnSpc>
                  <a:buFont typeface="Arial" panose="020B0604020202020204" pitchFamily="34" charset="0"/>
                  <a:buChar char="»"/>
                </a:pPr>
                <a:endParaRPr lang="en-US" altLang="en-US" sz="975" dirty="0"/>
              </a:p>
              <a:p>
                <a:pPr marL="11113" lvl="3" indent="0">
                  <a:lnSpc>
                    <a:spcPct val="90000"/>
                  </a:lnSpc>
                  <a:buNone/>
                </a:pPr>
                <a14:m>
                  <m:oMath xmlns:m="http://schemas.openxmlformats.org/officeDocument/2006/math">
                    <m:r>
                      <m:rPr>
                        <m:nor/>
                      </m:rPr>
                      <a:rPr lang="en-AU" altLang="en-US" sz="2400" dirty="0">
                        <a:latin typeface="Cambria Math" panose="02040503050406030204" pitchFamily="18" charset="0"/>
                      </a:rPr>
                      <m:t>S</m:t>
                    </m:r>
                    <m:r>
                      <m:rPr>
                        <m:nor/>
                      </m:rPr>
                      <a:rPr lang="en-AU" altLang="en-US" sz="2400" b="0" i="0" dirty="0" smtClean="0">
                        <a:latin typeface="Cambria Math" panose="02040503050406030204" pitchFamily="18" charset="0"/>
                      </a:rPr>
                      <m:t>ample</m:t>
                    </m:r>
                    <m:r>
                      <m:rPr>
                        <m:nor/>
                      </m:rPr>
                      <a:rPr lang="en-AU" altLang="en-US" sz="2400" dirty="0"/>
                      <m:t> </m:t>
                    </m:r>
                    <m:r>
                      <m:rPr>
                        <m:nor/>
                      </m:rPr>
                      <a:rPr lang="en-AU" altLang="en-US" sz="2400" dirty="0"/>
                      <m:t>Variance</m:t>
                    </m:r>
                    <m:r>
                      <m:rPr>
                        <m:nor/>
                      </m:rPr>
                      <a:rPr lang="en-AU" altLang="en-US" sz="2400" dirty="0"/>
                      <m:t> = </m:t>
                    </m:r>
                    <m:r>
                      <a:rPr lang="en-AU" altLang="en-US" sz="2400" b="1" i="0" dirty="0" smtClean="0">
                        <a:latin typeface="Cambria Math" panose="02040503050406030204" pitchFamily="18" charset="0"/>
                      </a:rPr>
                      <m:t>𝐬</m:t>
                    </m:r>
                    <m:r>
                      <m:rPr>
                        <m:nor/>
                      </m:rPr>
                      <a:rPr lang="en-US" altLang="en-US" sz="2400" b="1" baseline="30000" dirty="0"/>
                      <m:t>2</m:t>
                    </m:r>
                  </m:oMath>
                </a14:m>
                <a:r>
                  <a:rPr lang="en-US" altLang="en-US" sz="2400" dirty="0"/>
                  <a:t>  </a:t>
                </a:r>
              </a:p>
              <a:p>
                <a:pPr marL="11113" lvl="3" indent="0">
                  <a:lnSpc>
                    <a:spcPct val="90000"/>
                  </a:lnSpc>
                  <a:buNone/>
                </a:pPr>
                <a:endParaRPr lang="en-US" altLang="en-US" sz="1000" dirty="0"/>
              </a:p>
              <a:p>
                <a:pPr marL="11113" lvl="3" indent="0">
                  <a:lnSpc>
                    <a:spcPct val="90000"/>
                  </a:lnSpc>
                  <a:buNone/>
                </a:pPr>
                <a:r>
                  <a:rPr lang="en-US" altLang="en-US" sz="2400" dirty="0"/>
                  <a:t>Sample Standard Deviation = </a:t>
                </a:r>
                <a14:m>
                  <m:oMath xmlns:m="http://schemas.openxmlformats.org/officeDocument/2006/math">
                    <m:r>
                      <a:rPr lang="en-AU" altLang="en-US" sz="2400" b="1" i="0" smtClean="0">
                        <a:latin typeface="Cambria Math" panose="02040503050406030204" pitchFamily="18" charset="0"/>
                      </a:rPr>
                      <m:t>𝐬</m:t>
                    </m:r>
                  </m:oMath>
                </a14:m>
                <a:r>
                  <a:rPr lang="en-US" altLang="en-US" sz="2400" dirty="0"/>
                  <a:t> </a:t>
                </a:r>
                <a:endParaRPr lang="en-US" altLang="en-US" sz="1350" dirty="0">
                  <a:solidFill>
                    <a:schemeClr val="tx2"/>
                  </a:solidFill>
                </a:endParaRPr>
              </a:p>
              <a:p>
                <a:pPr marL="42863" indent="0">
                  <a:lnSpc>
                    <a:spcPct val="90000"/>
                  </a:lnSpc>
                  <a:buNone/>
                </a:pPr>
                <a:endParaRPr lang="en-US" altLang="en-US" sz="1350" dirty="0">
                  <a:solidFill>
                    <a:schemeClr val="tx2"/>
                  </a:solidFill>
                </a:endParaRPr>
              </a:p>
              <a:p>
                <a:pPr marL="42863" indent="0">
                  <a:lnSpc>
                    <a:spcPct val="90000"/>
                  </a:lnSpc>
                  <a:buNone/>
                </a:pPr>
                <a:endParaRPr lang="en-US" altLang="en-US" sz="1350" dirty="0">
                  <a:solidFill>
                    <a:schemeClr val="tx2"/>
                  </a:solidFill>
                </a:endParaRPr>
              </a:p>
              <a:p>
                <a:pPr marL="42863" indent="0">
                  <a:lnSpc>
                    <a:spcPct val="90000"/>
                  </a:lnSpc>
                  <a:buNone/>
                </a:pPr>
                <a:endParaRPr lang="en-AU" altLang="en-US" sz="1350" dirty="0">
                  <a:latin typeface="Arial" panose="020B0604020202020204" pitchFamily="34" charset="0"/>
                  <a:cs typeface="Arial" panose="020B0604020202020204" pitchFamily="34" charset="0"/>
                </a:endParaRPr>
              </a:p>
              <a:p>
                <a:pPr marL="42863" indent="0">
                  <a:lnSpc>
                    <a:spcPct val="90000"/>
                  </a:lnSpc>
                  <a:buNone/>
                </a:pPr>
                <a:endParaRPr lang="en-AU" altLang="en-US" sz="1350" dirty="0">
                  <a:latin typeface="Arial" panose="020B0604020202020204" pitchFamily="34" charset="0"/>
                  <a:cs typeface="Arial" panose="020B0604020202020204" pitchFamily="34" charset="0"/>
                </a:endParaRPr>
              </a:p>
              <a:p>
                <a:pPr marL="42863" indent="0">
                  <a:lnSpc>
                    <a:spcPct val="90000"/>
                  </a:lnSpc>
                  <a:buNone/>
                </a:pPr>
                <a:endParaRPr lang="en-US" altLang="en-US" sz="1350" dirty="0"/>
              </a:p>
              <a:p>
                <a:pPr marL="1071563" lvl="2" indent="-428625">
                  <a:lnSpc>
                    <a:spcPct val="90000"/>
                  </a:lnSpc>
                  <a:buFont typeface="Arial" panose="020B0604020202020204" pitchFamily="34" charset="0"/>
                  <a:buChar char="»"/>
                </a:pPr>
                <a:endParaRPr lang="en-AU" altLang="en-US" sz="2325" dirty="0"/>
              </a:p>
              <a:p>
                <a:pPr marL="2357438" lvl="7" indent="0">
                  <a:lnSpc>
                    <a:spcPct val="90000"/>
                  </a:lnSpc>
                  <a:buNone/>
                </a:pPr>
                <a:endParaRPr lang="en-AU" sz="2700" b="1" dirty="0"/>
              </a:p>
              <a:p>
                <a:pPr marL="1071563" lvl="2" indent="-428625">
                  <a:lnSpc>
                    <a:spcPct val="90000"/>
                  </a:lnSpc>
                  <a:buFont typeface="Arial" panose="020B0604020202020204" pitchFamily="34" charset="0"/>
                  <a:buChar char="»"/>
                </a:pPr>
                <a:endParaRPr lang="en-US" altLang="en-US" sz="1350" dirty="0"/>
              </a:p>
              <a:p>
                <a:pPr marL="1071563" lvl="2" indent="-428625">
                  <a:lnSpc>
                    <a:spcPct val="90000"/>
                  </a:lnSpc>
                  <a:buFont typeface="Arial" panose="020B0604020202020204" pitchFamily="34" charset="0"/>
                  <a:buChar char="»"/>
                </a:pPr>
                <a:endParaRPr lang="en-US" altLang="en-US" sz="2325" dirty="0"/>
              </a:p>
              <a:p>
                <a:pPr marL="42863" indent="0">
                  <a:lnSpc>
                    <a:spcPct val="90000"/>
                  </a:lnSpc>
                  <a:buNone/>
                </a:pPr>
                <a:endParaRPr lang="en-US" altLang="en-US" sz="33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2000" y="757294"/>
                <a:ext cx="8640000" cy="2592288"/>
              </a:xfrm>
              <a:blipFill>
                <a:blip r:embed="rId3"/>
                <a:stretch>
                  <a:fillRect l="-880" r="-293"/>
                </a:stretch>
              </a:blipFill>
            </p:spPr>
            <p:txBody>
              <a:bodyPr/>
              <a:lstStyle/>
              <a:p>
                <a:r>
                  <a:rPr lang="en-US">
                    <a:noFill/>
                  </a:rPr>
                  <a:t> </a:t>
                </a:r>
              </a:p>
            </p:txBody>
          </p:sp>
        </mc:Fallback>
      </mc:AlternateContent>
      <p:sp>
        <p:nvSpPr>
          <p:cNvPr id="4" name="Title 1"/>
          <p:cNvSpPr txBox="1">
            <a:spLocks/>
          </p:cNvSpPr>
          <p:nvPr/>
        </p:nvSpPr>
        <p:spPr>
          <a:xfrm>
            <a:off x="0" y="0"/>
            <a:ext cx="9144000" cy="58357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400" b="0" kern="1200">
                <a:solidFill>
                  <a:schemeClr val="tx1"/>
                </a:solidFill>
                <a:latin typeface="Open Sans"/>
                <a:ea typeface="+mj-ea"/>
                <a:cs typeface="Open Sans"/>
              </a:defRPr>
            </a:lvl1pPr>
          </a:lstStyle>
          <a:p>
            <a:pPr algn="ctr"/>
            <a:r>
              <a:rPr lang="en-AU" sz="2400" dirty="0">
                <a:solidFill>
                  <a:srgbClr val="000000"/>
                </a:solidFill>
                <a:effectLst>
                  <a:outerShdw blurRad="38100" dist="38100" dir="2700000" algn="tl">
                    <a:srgbClr val="000000">
                      <a:alpha val="43137"/>
                    </a:srgbClr>
                  </a:outerShdw>
                </a:effectLst>
              </a:rPr>
              <a:t>Standard Deviation for samples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C84FA0C7-C3A5-474B-9995-0CC2F27D04A2}"/>
                  </a:ext>
                </a:extLst>
              </p:cNvPr>
              <p:cNvSpPr/>
              <p:nvPr/>
            </p:nvSpPr>
            <p:spPr>
              <a:xfrm>
                <a:off x="1763688" y="3606822"/>
                <a:ext cx="5112568" cy="1779333"/>
              </a:xfrm>
              <a:prstGeom prst="rect">
                <a:avLst/>
              </a:prstGeom>
              <a:solidFill>
                <a:schemeClr val="bg1"/>
              </a:solidFill>
            </p:spPr>
            <p:txBody>
              <a:bodyPr wrap="square">
                <a:spAutoFit/>
              </a:bodyPr>
              <a:lstStyle/>
              <a:p>
                <a:pPr marL="44450" lvl="3" algn="ctr">
                  <a:lnSpc>
                    <a:spcPct val="90000"/>
                  </a:lnSpc>
                  <a:buNone/>
                </a:pPr>
                <a14:m>
                  <m:oMath xmlns:m="http://schemas.openxmlformats.org/officeDocument/2006/math">
                    <m:r>
                      <a:rPr lang="en-AU" altLang="en-US" sz="2625"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𝒔</m:t>
                    </m:r>
                  </m:oMath>
                </a14:m>
                <a:r>
                  <a:rPr lang="en-AU" altLang="en-US" sz="2625" dirty="0">
                    <a:latin typeface="Arial" panose="020B0604020202020204" pitchFamily="34" charset="0"/>
                    <a:cs typeface="Arial" panose="020B0604020202020204" pitchFamily="34" charset="0"/>
                  </a:rPr>
                  <a:t> = </a:t>
                </a:r>
                <a14:m>
                  <m:oMath xmlns:m="http://schemas.openxmlformats.org/officeDocument/2006/math">
                    <m:r>
                      <a:rPr lang="en-AU" altLang="en-US" sz="2625" b="1" i="1" baseline="30000" dirty="0">
                        <a:solidFill>
                          <a:srgbClr val="0070C0"/>
                        </a:solidFill>
                        <a:latin typeface="Cambria Math" panose="02040503050406030204" pitchFamily="18" charset="0"/>
                      </a:rPr>
                      <m:t> </m:t>
                    </m:r>
                    <m:rad>
                      <m:radPr>
                        <m:degHide m:val="on"/>
                        <m:ctrlPr>
                          <a:rPr lang="en-US" altLang="en-US" sz="2625" b="1" i="1">
                            <a:solidFill>
                              <a:srgbClr val="0070C0"/>
                            </a:solidFill>
                            <a:latin typeface="Cambria Math" panose="02040503050406030204" pitchFamily="18" charset="0"/>
                          </a:rPr>
                        </m:ctrlPr>
                      </m:radPr>
                      <m:deg/>
                      <m:e>
                        <m:r>
                          <a:rPr lang="en-AU" altLang="en-US" sz="2625" b="1" i="1">
                            <a:solidFill>
                              <a:srgbClr val="0070C0"/>
                            </a:solidFill>
                            <a:latin typeface="Cambria Math" panose="02040503050406030204" pitchFamily="18" charset="0"/>
                          </a:rPr>
                          <m:t>𝒔</m:t>
                        </m:r>
                        <m:r>
                          <m:rPr>
                            <m:nor/>
                          </m:rPr>
                          <a:rPr lang="en-US" altLang="en-US" sz="2625" b="1" baseline="30000" dirty="0">
                            <a:solidFill>
                              <a:srgbClr val="0070C0"/>
                            </a:solidFill>
                          </a:rPr>
                          <m:t>2</m:t>
                        </m:r>
                      </m:e>
                    </m:rad>
                  </m:oMath>
                </a14:m>
                <a:r>
                  <a:rPr lang="en-AU" altLang="en-US" sz="2625" dirty="0">
                    <a:latin typeface="Arial" panose="020B0604020202020204" pitchFamily="34" charset="0"/>
                    <a:cs typeface="Arial" panose="020B0604020202020204" pitchFamily="34" charset="0"/>
                  </a:rPr>
                  <a:t> </a:t>
                </a:r>
                <a:endParaRPr lang="en-AU" altLang="en-US" sz="975" dirty="0">
                  <a:latin typeface="Arial" panose="020B0604020202020204" pitchFamily="34" charset="0"/>
                  <a:cs typeface="Arial" panose="020B0604020202020204" pitchFamily="34" charset="0"/>
                </a:endParaRPr>
              </a:p>
              <a:p>
                <a:pPr marL="44450" algn="ctr">
                  <a:lnSpc>
                    <a:spcPct val="90000"/>
                  </a:lnSpc>
                  <a:buNone/>
                </a:pPr>
                <a:endParaRPr lang="en-AU" altLang="en-US" dirty="0">
                  <a:latin typeface="Arial" panose="020B0604020202020204" pitchFamily="34" charset="0"/>
                  <a:cs typeface="Arial" panose="020B0604020202020204" pitchFamily="34" charset="0"/>
                </a:endParaRPr>
              </a:p>
              <a:p>
                <a:pPr marL="44450" algn="ctr">
                  <a:lnSpc>
                    <a:spcPct val="90000"/>
                  </a:lnSpc>
                  <a:buNone/>
                </a:pPr>
                <a:r>
                  <a:rPr lang="en-AU" altLang="en-US" dirty="0">
                    <a:latin typeface="Arial" panose="020B0604020202020204" pitchFamily="34" charset="0"/>
                    <a:cs typeface="Arial" panose="020B0604020202020204" pitchFamily="34" charset="0"/>
                  </a:rPr>
                  <a:t>I</a:t>
                </a:r>
                <a14:m>
                  <m:oMath xmlns:m="http://schemas.openxmlformats.org/officeDocument/2006/math">
                    <m:r>
                      <m:rPr>
                        <m:sty m:val="p"/>
                      </m:rPr>
                      <a:rPr lang="en-AU" altLang="en-US" sz="2625">
                        <a:solidFill>
                          <a:schemeClr val="tx2"/>
                        </a:solidFill>
                        <a:latin typeface="Cambria Math" panose="02040503050406030204" pitchFamily="18" charset="0"/>
                        <a:ea typeface="Cambria Math" panose="02040503050406030204" pitchFamily="18" charset="0"/>
                        <a:cs typeface="Arial" panose="020B0604020202020204" pitchFamily="34" charset="0"/>
                      </a:rPr>
                      <m:t>f</m:t>
                    </m:r>
                    <m:r>
                      <a:rPr lang="en-AU" altLang="en-US" sz="2625">
                        <a:solidFill>
                          <a:schemeClr val="tx2"/>
                        </a:solidFill>
                        <a:latin typeface="Cambria Math" panose="02040503050406030204" pitchFamily="18" charset="0"/>
                        <a:ea typeface="Cambria Math" panose="02040503050406030204" pitchFamily="18" charset="0"/>
                        <a:cs typeface="Arial" panose="020B0604020202020204" pitchFamily="34" charset="0"/>
                      </a:rPr>
                      <m:t> </m:t>
                    </m:r>
                    <m:r>
                      <a:rPr lang="en-AU" altLang="en-US" sz="2625" b="1">
                        <a:solidFill>
                          <a:schemeClr val="tx2"/>
                        </a:solidFill>
                        <a:latin typeface="Cambria Math" panose="02040503050406030204" pitchFamily="18" charset="0"/>
                        <a:ea typeface="Cambria Math" panose="02040503050406030204" pitchFamily="18" charset="0"/>
                        <a:cs typeface="Arial" panose="020B0604020202020204" pitchFamily="34" charset="0"/>
                      </a:rPr>
                      <m:t>𝐬</m:t>
                    </m:r>
                  </m:oMath>
                </a14:m>
                <a:r>
                  <a:rPr lang="en-US" altLang="en-US" sz="2625" b="1" baseline="30000" dirty="0">
                    <a:solidFill>
                      <a:schemeClr val="tx2"/>
                    </a:solidFill>
                  </a:rPr>
                  <a:t>2</a:t>
                </a:r>
                <a:r>
                  <a:rPr lang="en-US" altLang="en-US" sz="2625" b="1" dirty="0">
                    <a:solidFill>
                      <a:schemeClr val="tx2"/>
                    </a:solidFill>
                  </a:rPr>
                  <a:t> = 2.273 </a:t>
                </a:r>
                <a:r>
                  <a:rPr lang="en-US" altLang="en-US" dirty="0">
                    <a:solidFill>
                      <a:schemeClr val="tx2"/>
                    </a:solidFill>
                  </a:rPr>
                  <a:t>the standard deviation [</a:t>
                </a:r>
                <a14:m>
                  <m:oMath xmlns:m="http://schemas.openxmlformats.org/officeDocument/2006/math">
                    <m:r>
                      <a:rPr lang="en-AU" altLang="en-US" sz="2625" b="1">
                        <a:solidFill>
                          <a:schemeClr val="tx2"/>
                        </a:solidFill>
                        <a:latin typeface="Cambria Math" panose="02040503050406030204" pitchFamily="18" charset="0"/>
                        <a:ea typeface="Cambria Math" panose="02040503050406030204" pitchFamily="18" charset="0"/>
                        <a:cs typeface="Arial" panose="020B0604020202020204" pitchFamily="34" charset="0"/>
                      </a:rPr>
                      <m:t>𝐬</m:t>
                    </m:r>
                  </m:oMath>
                </a14:m>
                <a:r>
                  <a:rPr lang="en-US" altLang="en-US" dirty="0">
                    <a:solidFill>
                      <a:schemeClr val="tx2"/>
                    </a:solidFill>
                  </a:rPr>
                  <a:t>] is:</a:t>
                </a:r>
                <a:br>
                  <a:rPr lang="en-US" altLang="en-US" dirty="0">
                    <a:solidFill>
                      <a:schemeClr val="tx2"/>
                    </a:solidFill>
                  </a:rPr>
                </a:br>
                <a:r>
                  <a:rPr lang="en-US" altLang="en-US" dirty="0">
                    <a:solidFill>
                      <a:schemeClr val="tx2"/>
                    </a:solidFill>
                  </a:rPr>
                  <a:t>  </a:t>
                </a:r>
              </a:p>
              <a:p>
                <a:pPr marL="44450" algn="ctr">
                  <a:lnSpc>
                    <a:spcPct val="90000"/>
                  </a:lnSpc>
                  <a:buNone/>
                </a:pPr>
                <a14:m>
                  <m:oMath xmlns:m="http://schemas.openxmlformats.org/officeDocument/2006/math">
                    <m:r>
                      <a:rPr lang="en-AU" altLang="en-US" sz="3000" b="1" i="1">
                        <a:solidFill>
                          <a:schemeClr val="tx2"/>
                        </a:solidFill>
                        <a:latin typeface="Cambria Math" panose="02040503050406030204" pitchFamily="18" charset="0"/>
                        <a:ea typeface="Cambria Math" panose="02040503050406030204" pitchFamily="18" charset="0"/>
                        <a:cs typeface="Arial" panose="020B0604020202020204" pitchFamily="34" charset="0"/>
                      </a:rPr>
                      <m:t>𝒔</m:t>
                    </m:r>
                    <m:r>
                      <a:rPr lang="en-AU" altLang="en-US" sz="3000" b="1" i="1">
                        <a:solidFill>
                          <a:schemeClr val="tx2"/>
                        </a:solidFill>
                        <a:latin typeface="Cambria Math" panose="02040503050406030204" pitchFamily="18" charset="0"/>
                        <a:ea typeface="Cambria Math" panose="02040503050406030204" pitchFamily="18" charset="0"/>
                        <a:cs typeface="Arial" panose="020B0604020202020204" pitchFamily="34" charset="0"/>
                      </a:rPr>
                      <m:t>= </m:t>
                    </m:r>
                    <m:rad>
                      <m:radPr>
                        <m:degHide m:val="on"/>
                        <m:ctrlPr>
                          <a:rPr lang="en-AU" sz="3000" b="1" i="1">
                            <a:latin typeface="Cambria Math" panose="02040503050406030204" pitchFamily="18" charset="0"/>
                          </a:rPr>
                        </m:ctrlPr>
                      </m:radPr>
                      <m:deg/>
                      <m:e>
                        <m:r>
                          <a:rPr lang="en-AU" sz="3000" b="1" i="1">
                            <a:latin typeface="Cambria Math" panose="02040503050406030204" pitchFamily="18" charset="0"/>
                          </a:rPr>
                          <m:t>𝟐</m:t>
                        </m:r>
                        <m:r>
                          <a:rPr lang="en-AU" sz="3000" b="1" i="1">
                            <a:latin typeface="Cambria Math" panose="02040503050406030204" pitchFamily="18" charset="0"/>
                          </a:rPr>
                          <m:t>.</m:t>
                        </m:r>
                        <m:r>
                          <a:rPr lang="en-AU" sz="3000" b="1" i="1">
                            <a:latin typeface="Cambria Math" panose="02040503050406030204" pitchFamily="18" charset="0"/>
                          </a:rPr>
                          <m:t>𝟐𝟕𝟑</m:t>
                        </m:r>
                      </m:e>
                    </m:rad>
                    <m:r>
                      <a:rPr lang="en-AU" sz="3000" b="1" i="1">
                        <a:latin typeface="Cambria Math" panose="02040503050406030204" pitchFamily="18" charset="0"/>
                      </a:rPr>
                      <m:t>  </m:t>
                    </m:r>
                    <m:r>
                      <a:rPr lang="en-AU" sz="3000" b="1" i="1">
                        <a:latin typeface="Cambria Math" panose="02040503050406030204" pitchFamily="18" charset="0"/>
                      </a:rPr>
                      <m:t>𝒔</m:t>
                    </m:r>
                    <m:r>
                      <a:rPr lang="en-AU" altLang="en-US" sz="3000" b="1" i="1">
                        <a:solidFill>
                          <a:schemeClr val="tx2"/>
                        </a:solidFill>
                        <a:latin typeface="Cambria Math" panose="02040503050406030204" pitchFamily="18" charset="0"/>
                        <a:ea typeface="Cambria Math" panose="02040503050406030204" pitchFamily="18" charset="0"/>
                        <a:cs typeface="Arial" panose="020B0604020202020204" pitchFamily="34" charset="0"/>
                      </a:rPr>
                      <m:t>=</m:t>
                    </m:r>
                  </m:oMath>
                </a14:m>
                <a:r>
                  <a:rPr lang="en-AU" sz="3000" b="1" dirty="0"/>
                  <a:t> 1.508</a:t>
                </a:r>
              </a:p>
            </p:txBody>
          </p:sp>
        </mc:Choice>
        <mc:Fallback xmlns="">
          <p:sp>
            <p:nvSpPr>
              <p:cNvPr id="2" name="Rectangle 1">
                <a:extLst>
                  <a:ext uri="{FF2B5EF4-FFF2-40B4-BE49-F238E27FC236}">
                    <a16:creationId xmlns:a16="http://schemas.microsoft.com/office/drawing/2014/main" id="{C84FA0C7-C3A5-474B-9995-0CC2F27D04A2}"/>
                  </a:ext>
                </a:extLst>
              </p:cNvPr>
              <p:cNvSpPr>
                <a:spLocks noRot="1" noChangeAspect="1" noMove="1" noResize="1" noEditPoints="1" noAdjustHandles="1" noChangeArrowheads="1" noChangeShapeType="1" noTextEdit="1"/>
              </p:cNvSpPr>
              <p:nvPr/>
            </p:nvSpPr>
            <p:spPr>
              <a:xfrm>
                <a:off x="1763688" y="3606822"/>
                <a:ext cx="5112568" cy="1779333"/>
              </a:xfrm>
              <a:prstGeom prst="rect">
                <a:avLst/>
              </a:prstGeom>
              <a:blipFill>
                <a:blip r:embed="rId4"/>
                <a:stretch>
                  <a:fillRect t="-5674" b="-92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015FB42-2436-DB0A-1F78-90070CA57F23}"/>
                  </a:ext>
                </a:extLst>
              </p:cNvPr>
              <p:cNvSpPr/>
              <p:nvPr/>
            </p:nvSpPr>
            <p:spPr>
              <a:xfrm>
                <a:off x="1113805" y="5643395"/>
                <a:ext cx="6412333" cy="369332"/>
              </a:xfrm>
              <a:prstGeom prst="rect">
                <a:avLst/>
              </a:prstGeom>
              <a:solidFill>
                <a:schemeClr val="bg1"/>
              </a:solidFill>
            </p:spPr>
            <p:txBody>
              <a:bodyPr wrap="none">
                <a:spAutoFit/>
              </a:bodyPr>
              <a:lstStyle/>
              <a:p>
                <a:r>
                  <a:rPr lang="en-US" altLang="en-US" dirty="0"/>
                  <a:t>If everyone in the sample has the same score then </a:t>
                </a:r>
                <a14:m>
                  <m:oMath xmlns:m="http://schemas.openxmlformats.org/officeDocument/2006/math">
                    <m:r>
                      <a:rPr lang="en-AU" altLang="en-US" b="1" i="1" smtClean="0">
                        <a:solidFill>
                          <a:schemeClr val="tx2"/>
                        </a:solidFill>
                        <a:latin typeface="Cambria Math" panose="02040503050406030204" pitchFamily="18" charset="0"/>
                        <a:ea typeface="Cambria Math" panose="02040503050406030204" pitchFamily="18" charset="0"/>
                        <a:cs typeface="Arial" panose="020B0604020202020204" pitchFamily="34" charset="0"/>
                      </a:rPr>
                      <m:t>𝒔</m:t>
                    </m:r>
                    <m:r>
                      <a:rPr lang="en-AU" altLang="en-US" b="1" i="1">
                        <a:solidFill>
                          <a:schemeClr val="tx2"/>
                        </a:solidFill>
                        <a:latin typeface="Cambria Math" panose="02040503050406030204" pitchFamily="18" charset="0"/>
                        <a:ea typeface="Cambria Math" panose="02040503050406030204" pitchFamily="18" charset="0"/>
                        <a:cs typeface="Arial" panose="020B0604020202020204" pitchFamily="34" charset="0"/>
                      </a:rPr>
                      <m:t>=</m:t>
                    </m:r>
                  </m:oMath>
                </a14:m>
                <a:r>
                  <a:rPr lang="en-AU" b="1" dirty="0"/>
                  <a:t> 0.00</a:t>
                </a:r>
                <a:endParaRPr lang="en-US" dirty="0"/>
              </a:p>
            </p:txBody>
          </p:sp>
        </mc:Choice>
        <mc:Fallback xmlns="">
          <p:sp>
            <p:nvSpPr>
              <p:cNvPr id="5" name="Rectangle 4">
                <a:extLst>
                  <a:ext uri="{FF2B5EF4-FFF2-40B4-BE49-F238E27FC236}">
                    <a16:creationId xmlns:a16="http://schemas.microsoft.com/office/drawing/2014/main" id="{7015FB42-2436-DB0A-1F78-90070CA57F23}"/>
                  </a:ext>
                </a:extLst>
              </p:cNvPr>
              <p:cNvSpPr>
                <a:spLocks noRot="1" noChangeAspect="1" noMove="1" noResize="1" noEditPoints="1" noAdjustHandles="1" noChangeArrowheads="1" noChangeShapeType="1" noTextEdit="1"/>
              </p:cNvSpPr>
              <p:nvPr/>
            </p:nvSpPr>
            <p:spPr>
              <a:xfrm>
                <a:off x="1113805" y="5643395"/>
                <a:ext cx="6412333" cy="369332"/>
              </a:xfrm>
              <a:prstGeom prst="rect">
                <a:avLst/>
              </a:prstGeom>
              <a:blipFill>
                <a:blip r:embed="rId5"/>
                <a:stretch>
                  <a:fillRect l="-791"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165724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996" y="188640"/>
            <a:ext cx="9144000" cy="58357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400" b="0" kern="1200">
                <a:solidFill>
                  <a:schemeClr val="tx1"/>
                </a:solidFill>
                <a:latin typeface="Open Sans"/>
                <a:ea typeface="+mj-ea"/>
                <a:cs typeface="Open Sans"/>
              </a:defRPr>
            </a:lvl1pPr>
          </a:lstStyle>
          <a:p>
            <a:pPr algn="ctr" defTabSz="342900" fontAlgn="auto">
              <a:spcAft>
                <a:spcPts val="0"/>
              </a:spcAft>
              <a:defRPr/>
            </a:pPr>
            <a:r>
              <a:rPr lang="en-AU" sz="2400" dirty="0">
                <a:solidFill>
                  <a:srgbClr val="000000"/>
                </a:solidFill>
                <a:effectLst>
                  <a:outerShdw blurRad="38100" dist="38100" dir="2700000" algn="tl">
                    <a:srgbClr val="000000">
                      <a:alpha val="43137"/>
                    </a:srgbClr>
                  </a:outerShdw>
                </a:effectLst>
              </a:rPr>
              <a:t>Variance and Standard Deviation of Siblings sample [SPSS]</a:t>
            </a:r>
          </a:p>
        </p:txBody>
      </p:sp>
      <p:graphicFrame>
        <p:nvGraphicFramePr>
          <p:cNvPr id="5" name="Table 4"/>
          <p:cNvGraphicFramePr>
            <a:graphicFrameLocks noGrp="1"/>
          </p:cNvGraphicFramePr>
          <p:nvPr>
            <p:extLst>
              <p:ext uri="{D42A27DB-BD31-4B8C-83A1-F6EECF244321}">
                <p14:modId xmlns:p14="http://schemas.microsoft.com/office/powerpoint/2010/main" val="3112221435"/>
              </p:ext>
            </p:extLst>
          </p:nvPr>
        </p:nvGraphicFramePr>
        <p:xfrm>
          <a:off x="467544" y="1559184"/>
          <a:ext cx="6987929" cy="4530725"/>
        </p:xfrm>
        <a:graphic>
          <a:graphicData uri="http://schemas.openxmlformats.org/drawingml/2006/table">
            <a:tbl>
              <a:tblPr/>
              <a:tblGrid>
                <a:gridCol w="1296144">
                  <a:extLst>
                    <a:ext uri="{9D8B030D-6E8A-4147-A177-3AD203B41FA5}">
                      <a16:colId xmlns:a16="http://schemas.microsoft.com/office/drawing/2014/main" val="3888274483"/>
                    </a:ext>
                  </a:extLst>
                </a:gridCol>
                <a:gridCol w="2592288">
                  <a:extLst>
                    <a:ext uri="{9D8B030D-6E8A-4147-A177-3AD203B41FA5}">
                      <a16:colId xmlns:a16="http://schemas.microsoft.com/office/drawing/2014/main" val="4206151499"/>
                    </a:ext>
                  </a:extLst>
                </a:gridCol>
                <a:gridCol w="1512168">
                  <a:extLst>
                    <a:ext uri="{9D8B030D-6E8A-4147-A177-3AD203B41FA5}">
                      <a16:colId xmlns:a16="http://schemas.microsoft.com/office/drawing/2014/main" val="1392345430"/>
                    </a:ext>
                  </a:extLst>
                </a:gridCol>
                <a:gridCol w="928688">
                  <a:extLst>
                    <a:ext uri="{9D8B030D-6E8A-4147-A177-3AD203B41FA5}">
                      <a16:colId xmlns:a16="http://schemas.microsoft.com/office/drawing/2014/main" val="1112772151"/>
                    </a:ext>
                  </a:extLst>
                </a:gridCol>
                <a:gridCol w="658641">
                  <a:extLst>
                    <a:ext uri="{9D8B030D-6E8A-4147-A177-3AD203B41FA5}">
                      <a16:colId xmlns:a16="http://schemas.microsoft.com/office/drawing/2014/main" val="3741274234"/>
                    </a:ext>
                  </a:extLst>
                </a:gridCol>
              </a:tblGrid>
              <a:tr h="373975">
                <a:tc gridSpan="5">
                  <a:txBody>
                    <a:bodyPr/>
                    <a:lstStyle/>
                    <a:p>
                      <a:pPr marL="38100" marR="38100" algn="ctr">
                        <a:lnSpc>
                          <a:spcPts val="1600"/>
                        </a:lnSpc>
                        <a:spcBef>
                          <a:spcPts val="600"/>
                        </a:spcBef>
                        <a:spcAft>
                          <a:spcPts val="0"/>
                        </a:spcAft>
                      </a:pPr>
                      <a:endParaRPr lang="en-AU" sz="18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endParaRPr>
                    </a:p>
                    <a:p>
                      <a:pPr marL="38100" marR="38100" algn="ctr">
                        <a:lnSpc>
                          <a:spcPts val="1600"/>
                        </a:lnSpc>
                        <a:spcBef>
                          <a:spcPts val="600"/>
                        </a:spcBef>
                        <a:spcAft>
                          <a:spcPts val="0"/>
                        </a:spcAft>
                      </a:pPr>
                      <a:r>
                        <a:rPr lang="en-AU" sz="18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Descriptives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a:noFill/>
                    </a:lnT>
                    <a:lnB>
                      <a:noFill/>
                    </a:lnB>
                    <a:solidFill>
                      <a:srgbClr val="FFFFFF"/>
                    </a:solidFill>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978295722"/>
                  </a:ext>
                </a:extLst>
              </a:tr>
              <a:tr h="315074">
                <a:tc gridSpan="3">
                  <a:txBody>
                    <a:bodyPr/>
                    <a:lstStyle/>
                    <a:p>
                      <a:pPr>
                        <a:lnSpc>
                          <a:spcPct val="107000"/>
                        </a:lnSpc>
                        <a:spcBef>
                          <a:spcPts val="600"/>
                        </a:spcBef>
                        <a:spcAft>
                          <a:spcPts val="0"/>
                        </a:spcAft>
                      </a:pPr>
                      <a:r>
                        <a:rPr lang="en-AU"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a:noFill/>
                    </a:lnL>
                    <a:lnR>
                      <a:noFill/>
                    </a:lnR>
                    <a:lnT>
                      <a:noFill/>
                    </a:lnT>
                    <a:lnB w="12700" cap="flat" cmpd="sng" algn="ctr">
                      <a:solidFill>
                        <a:srgbClr val="152935"/>
                      </a:solidFill>
                      <a:prstDash val="solid"/>
                      <a:round/>
                      <a:headEnd type="none" w="med" len="med"/>
                      <a:tailEnd type="none" w="med" len="med"/>
                    </a:lnB>
                    <a:solidFill>
                      <a:srgbClr val="FFFFFF"/>
                    </a:solidFill>
                  </a:tcPr>
                </a:tc>
                <a:tc hMerge="1">
                  <a:txBody>
                    <a:bodyPr/>
                    <a:lstStyle/>
                    <a:p>
                      <a:endParaRPr lang="en-AU"/>
                    </a:p>
                  </a:txBody>
                  <a:tcPr/>
                </a:tc>
                <a:tc hMerge="1">
                  <a:txBody>
                    <a:bodyPr/>
                    <a:lstStyle/>
                    <a:p>
                      <a:endParaRPr lang="en-AU"/>
                    </a:p>
                  </a:txBody>
                  <a:tcPr/>
                </a:tc>
                <a:tc>
                  <a:txBody>
                    <a:bodyPr/>
                    <a:lstStyle/>
                    <a:p>
                      <a:pPr marL="38100" marR="38100" algn="ctr">
                        <a:lnSpc>
                          <a:spcPts val="1600"/>
                        </a:lnSpc>
                        <a:spcAft>
                          <a:spcPts val="0"/>
                        </a:spcAft>
                      </a:pPr>
                      <a:r>
                        <a:rPr lang="en-AU" sz="18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Statistic</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a:noFill/>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8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Std. Error</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w="12700" cap="flat" cmpd="sng" algn="ctr">
                      <a:solidFill>
                        <a:srgbClr val="E0E0E0"/>
                      </a:solidFill>
                      <a:prstDash val="solid"/>
                      <a:round/>
                      <a:headEnd type="none" w="med" len="med"/>
                      <a:tailEnd type="none" w="med" len="med"/>
                    </a:lnL>
                    <a:lnR>
                      <a:noFill/>
                    </a:lnR>
                    <a:lnT>
                      <a:noFill/>
                    </a:lnT>
                    <a:lnB w="12700" cap="flat" cmpd="sng" algn="ctr">
                      <a:solidFill>
                        <a:srgbClr val="152935"/>
                      </a:solidFill>
                      <a:prstDash val="solid"/>
                      <a:round/>
                      <a:headEnd type="none" w="med" len="med"/>
                      <a:tailEnd type="none" w="med" len="med"/>
                    </a:lnB>
                    <a:solidFill>
                      <a:srgbClr val="FFFFFF"/>
                    </a:solidFill>
                  </a:tcPr>
                </a:tc>
                <a:extLst>
                  <a:ext uri="{0D108BD9-81ED-4DB2-BD59-A6C34878D82A}">
                    <a16:rowId xmlns:a16="http://schemas.microsoft.com/office/drawing/2014/main" val="3359578639"/>
                  </a:ext>
                </a:extLst>
              </a:tr>
              <a:tr h="322943">
                <a:tc rowSpan="13">
                  <a:txBody>
                    <a:bodyPr/>
                    <a:lstStyle/>
                    <a:p>
                      <a:pPr marL="38100" marR="38100">
                        <a:lnSpc>
                          <a:spcPts val="1600"/>
                        </a:lnSpc>
                        <a:spcBef>
                          <a:spcPts val="1800"/>
                        </a:spcBef>
                        <a:spcAft>
                          <a:spcPts val="0"/>
                        </a:spcAft>
                      </a:pPr>
                      <a:endParaRPr lang="en-AU" sz="18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endParaRPr>
                    </a:p>
                    <a:p>
                      <a:pPr marL="38100" marR="38100">
                        <a:lnSpc>
                          <a:spcPts val="1600"/>
                        </a:lnSpc>
                        <a:spcBef>
                          <a:spcPts val="1800"/>
                        </a:spcBef>
                        <a:spcAft>
                          <a:spcPts val="0"/>
                        </a:spcAft>
                      </a:pPr>
                      <a:r>
                        <a:rPr lang="en-AU" sz="18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Number of Siblings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152935"/>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E0E0E0"/>
                    </a:solidFill>
                  </a:tcPr>
                </a:tc>
                <a:tc gridSpan="2">
                  <a:txBody>
                    <a:bodyPr/>
                    <a:lstStyle/>
                    <a:p>
                      <a:pPr marL="38100" marR="38100">
                        <a:lnSpc>
                          <a:spcPts val="1600"/>
                        </a:lnSpc>
                        <a:spcAft>
                          <a:spcPts val="0"/>
                        </a:spcAft>
                      </a:pPr>
                      <a:endParaRPr lang="en-AU" sz="18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endParaRPr>
                    </a:p>
                    <a:p>
                      <a:pPr marL="38100" marR="38100">
                        <a:lnSpc>
                          <a:spcPts val="1600"/>
                        </a:lnSpc>
                        <a:spcAft>
                          <a:spcPts val="0"/>
                        </a:spcAft>
                      </a:pPr>
                      <a:r>
                        <a:rPr lang="en-AU" sz="18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Mean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8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1.50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8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.435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3159951037"/>
                  </a:ext>
                </a:extLst>
              </a:tr>
              <a:tr h="268593">
                <a:tc vMerge="1">
                  <a:txBody>
                    <a:bodyPr/>
                    <a:lstStyle/>
                    <a:p>
                      <a:endParaRPr lang="en-AU"/>
                    </a:p>
                  </a:txBody>
                  <a:tcPr/>
                </a:tc>
                <a:tc rowSpan="2">
                  <a:txBody>
                    <a:bodyPr/>
                    <a:lstStyle/>
                    <a:p>
                      <a:pPr marL="38100" marR="38100">
                        <a:lnSpc>
                          <a:spcPts val="1600"/>
                        </a:lnSpc>
                        <a:spcAft>
                          <a:spcPts val="0"/>
                        </a:spcAft>
                      </a:pPr>
                      <a:r>
                        <a:rPr lang="en-AU" sz="18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95% Confidence Interval</a:t>
                      </a:r>
                    </a:p>
                    <a:p>
                      <a:pPr marL="38100" marR="38100">
                        <a:lnSpc>
                          <a:spcPts val="1600"/>
                        </a:lnSpc>
                        <a:spcAft>
                          <a:spcPts val="0"/>
                        </a:spcAft>
                      </a:pPr>
                      <a:r>
                        <a:rPr lang="en-AU" sz="18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for Mean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nSpc>
                          <a:spcPts val="1600"/>
                        </a:lnSpc>
                        <a:spcAft>
                          <a:spcPts val="0"/>
                        </a:spcAft>
                      </a:pPr>
                      <a:r>
                        <a:rPr lang="en-AU" sz="18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Lower Bound</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a:noFill/>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gn="r">
                        <a:lnSpc>
                          <a:spcPts val="1600"/>
                        </a:lnSpc>
                        <a:spcAft>
                          <a:spcPts val="0"/>
                        </a:spcAft>
                      </a:pPr>
                      <a:r>
                        <a:rPr lang="en-AU" sz="18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.54</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420210843"/>
                  </a:ext>
                </a:extLst>
              </a:tr>
              <a:tr h="195692">
                <a:tc vMerge="1">
                  <a:txBody>
                    <a:bodyPr/>
                    <a:lstStyle/>
                    <a:p>
                      <a:endParaRPr lang="en-AU"/>
                    </a:p>
                  </a:txBody>
                  <a:tcPr/>
                </a:tc>
                <a:tc vMerge="1">
                  <a:txBody>
                    <a:bodyPr/>
                    <a:lstStyle/>
                    <a:p>
                      <a:endParaRPr lang="en-AU"/>
                    </a:p>
                  </a:txBody>
                  <a:tcPr/>
                </a:tc>
                <a:tc>
                  <a:txBody>
                    <a:bodyPr/>
                    <a:lstStyle/>
                    <a:p>
                      <a:pPr marL="38100" marR="38100">
                        <a:lnSpc>
                          <a:spcPts val="1600"/>
                        </a:lnSpc>
                        <a:spcAft>
                          <a:spcPts val="0"/>
                        </a:spcAft>
                      </a:pPr>
                      <a:r>
                        <a:rPr lang="en-AU" sz="18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Upper Bound</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gn="r">
                        <a:lnSpc>
                          <a:spcPts val="1600"/>
                        </a:lnSpc>
                        <a:spcAft>
                          <a:spcPts val="0"/>
                        </a:spcAft>
                      </a:pPr>
                      <a:r>
                        <a:rPr lang="en-AU" sz="18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2.46</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1132936143"/>
                  </a:ext>
                </a:extLst>
              </a:tr>
              <a:tr h="273995">
                <a:tc vMerge="1">
                  <a:txBody>
                    <a:bodyPr/>
                    <a:lstStyle/>
                    <a:p>
                      <a:endParaRPr lang="en-AU"/>
                    </a:p>
                  </a:txBody>
                  <a:tcPr/>
                </a:tc>
                <a:tc gridSpan="2">
                  <a:txBody>
                    <a:bodyPr/>
                    <a:lstStyle/>
                    <a:p>
                      <a:pPr marL="38100" marR="38100">
                        <a:lnSpc>
                          <a:spcPts val="1600"/>
                        </a:lnSpc>
                        <a:spcAft>
                          <a:spcPts val="0"/>
                        </a:spcAft>
                      </a:pPr>
                      <a:r>
                        <a:rPr lang="en-AU" sz="18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5% Trimmed Mean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8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1.39</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632239728"/>
                  </a:ext>
                </a:extLst>
              </a:tr>
              <a:tr h="273995">
                <a:tc vMerge="1">
                  <a:txBody>
                    <a:bodyPr/>
                    <a:lstStyle/>
                    <a:p>
                      <a:endParaRPr lang="en-AU"/>
                    </a:p>
                  </a:txBody>
                  <a:tcPr/>
                </a:tc>
                <a:tc gridSpan="2">
                  <a:txBody>
                    <a:bodyPr/>
                    <a:lstStyle/>
                    <a:p>
                      <a:pPr marL="38100" marR="38100">
                        <a:lnSpc>
                          <a:spcPts val="1600"/>
                        </a:lnSpc>
                        <a:spcAft>
                          <a:spcPts val="0"/>
                        </a:spcAft>
                      </a:pPr>
                      <a:r>
                        <a:rPr lang="en-AU" sz="18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Median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8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1.00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1454685718"/>
                  </a:ext>
                </a:extLst>
              </a:tr>
              <a:tr h="273995">
                <a:tc vMerge="1">
                  <a:txBody>
                    <a:bodyPr/>
                    <a:lstStyle/>
                    <a:p>
                      <a:endParaRPr lang="en-AU"/>
                    </a:p>
                  </a:txBody>
                  <a:tcPr/>
                </a:tc>
                <a:tc gridSpan="2">
                  <a:txBody>
                    <a:bodyPr/>
                    <a:lstStyle/>
                    <a:p>
                      <a:pPr marL="38100" marR="38100">
                        <a:lnSpc>
                          <a:spcPts val="1600"/>
                        </a:lnSpc>
                        <a:spcAft>
                          <a:spcPts val="0"/>
                        </a:spcAft>
                      </a:pPr>
                      <a:r>
                        <a:rPr lang="en-AU" sz="18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Variance</a:t>
                      </a:r>
                      <a:endParaRPr lang="en-AU"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99FF99"/>
                    </a:solidFill>
                  </a:tcPr>
                </a:tc>
                <a:tc hMerge="1">
                  <a:txBody>
                    <a:bodyPr/>
                    <a:lstStyle/>
                    <a:p>
                      <a:endParaRPr lang="en-AU"/>
                    </a:p>
                  </a:txBody>
                  <a:tcPr/>
                </a:tc>
                <a:tc>
                  <a:txBody>
                    <a:bodyPr/>
                    <a:lstStyle/>
                    <a:p>
                      <a:pPr marL="38100" marR="38100" algn="r">
                        <a:lnSpc>
                          <a:spcPts val="1600"/>
                        </a:lnSpc>
                        <a:spcAft>
                          <a:spcPts val="0"/>
                        </a:spcAft>
                      </a:pPr>
                      <a:r>
                        <a:rPr lang="en-AU" sz="18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2.273</a:t>
                      </a:r>
                      <a:endParaRPr lang="en-AU"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99FF99"/>
                    </a:solidFill>
                  </a:tcPr>
                </a:tc>
                <a:tc>
                  <a:txBody>
                    <a:bodyPr/>
                    <a:lstStyle/>
                    <a:p>
                      <a:pPr>
                        <a:lnSpc>
                          <a:spcPct val="107000"/>
                        </a:lnSpc>
                        <a:spcAft>
                          <a:spcPts val="0"/>
                        </a:spcAft>
                      </a:pPr>
                      <a:r>
                        <a:rPr lang="en-AU"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2252663269"/>
                  </a:ext>
                </a:extLst>
              </a:tr>
              <a:tr h="273995">
                <a:tc vMerge="1">
                  <a:txBody>
                    <a:bodyPr/>
                    <a:lstStyle/>
                    <a:p>
                      <a:endParaRPr lang="en-AU"/>
                    </a:p>
                  </a:txBody>
                  <a:tcPr/>
                </a:tc>
                <a:tc gridSpan="2">
                  <a:txBody>
                    <a:bodyPr/>
                    <a:lstStyle/>
                    <a:p>
                      <a:pPr marL="38100" marR="38100">
                        <a:lnSpc>
                          <a:spcPts val="1600"/>
                        </a:lnSpc>
                        <a:spcAft>
                          <a:spcPts val="0"/>
                        </a:spcAft>
                      </a:pPr>
                      <a:r>
                        <a:rPr lang="en-AU" sz="18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Std. Deviation</a:t>
                      </a:r>
                      <a:endParaRPr lang="en-AU"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00"/>
                    </a:solidFill>
                  </a:tcPr>
                </a:tc>
                <a:tc hMerge="1">
                  <a:txBody>
                    <a:bodyPr/>
                    <a:lstStyle/>
                    <a:p>
                      <a:endParaRPr lang="en-AU"/>
                    </a:p>
                  </a:txBody>
                  <a:tcPr/>
                </a:tc>
                <a:tc>
                  <a:txBody>
                    <a:bodyPr/>
                    <a:lstStyle/>
                    <a:p>
                      <a:pPr marL="38100" marR="38100" algn="r">
                        <a:lnSpc>
                          <a:spcPts val="1600"/>
                        </a:lnSpc>
                        <a:spcAft>
                          <a:spcPts val="0"/>
                        </a:spcAft>
                      </a:pPr>
                      <a:r>
                        <a:rPr lang="en-AU" sz="18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1.508</a:t>
                      </a:r>
                      <a:endParaRPr lang="en-AU"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00"/>
                    </a:solidFill>
                  </a:tcPr>
                </a:tc>
                <a:tc>
                  <a:txBody>
                    <a:bodyPr/>
                    <a:lstStyle/>
                    <a:p>
                      <a:pPr>
                        <a:lnSpc>
                          <a:spcPct val="107000"/>
                        </a:lnSpc>
                        <a:spcAft>
                          <a:spcPts val="0"/>
                        </a:spcAft>
                      </a:pPr>
                      <a:r>
                        <a:rPr lang="en-AU"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950816111"/>
                  </a:ext>
                </a:extLst>
              </a:tr>
              <a:tr h="273995">
                <a:tc vMerge="1">
                  <a:txBody>
                    <a:bodyPr/>
                    <a:lstStyle/>
                    <a:p>
                      <a:endParaRPr lang="en-AU"/>
                    </a:p>
                  </a:txBody>
                  <a:tcPr/>
                </a:tc>
                <a:tc gridSpan="2">
                  <a:txBody>
                    <a:bodyPr/>
                    <a:lstStyle/>
                    <a:p>
                      <a:pPr marL="38100" marR="38100">
                        <a:lnSpc>
                          <a:spcPts val="1600"/>
                        </a:lnSpc>
                        <a:spcAft>
                          <a:spcPts val="0"/>
                        </a:spcAft>
                      </a:pPr>
                      <a:r>
                        <a:rPr lang="en-AU" sz="18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Minimum</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8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0</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3485589716"/>
                  </a:ext>
                </a:extLst>
              </a:tr>
              <a:tr h="273995">
                <a:tc vMerge="1">
                  <a:txBody>
                    <a:bodyPr/>
                    <a:lstStyle/>
                    <a:p>
                      <a:endParaRPr lang="en-AU"/>
                    </a:p>
                  </a:txBody>
                  <a:tcPr/>
                </a:tc>
                <a:tc gridSpan="2">
                  <a:txBody>
                    <a:bodyPr/>
                    <a:lstStyle/>
                    <a:p>
                      <a:pPr marL="38100" marR="38100">
                        <a:lnSpc>
                          <a:spcPts val="1600"/>
                        </a:lnSpc>
                        <a:spcAft>
                          <a:spcPts val="0"/>
                        </a:spcAft>
                      </a:pPr>
                      <a:r>
                        <a:rPr lang="en-AU" sz="18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Maximum</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8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3686216684"/>
                  </a:ext>
                </a:extLst>
              </a:tr>
              <a:tr h="273995">
                <a:tc vMerge="1">
                  <a:txBody>
                    <a:bodyPr/>
                    <a:lstStyle/>
                    <a:p>
                      <a:endParaRPr lang="en-AU"/>
                    </a:p>
                  </a:txBody>
                  <a:tcPr/>
                </a:tc>
                <a:tc gridSpan="2">
                  <a:txBody>
                    <a:bodyPr/>
                    <a:lstStyle/>
                    <a:p>
                      <a:pPr marL="38100" marR="38100">
                        <a:lnSpc>
                          <a:spcPts val="1600"/>
                        </a:lnSpc>
                        <a:spcAft>
                          <a:spcPts val="0"/>
                        </a:spcAft>
                      </a:pPr>
                      <a:r>
                        <a:rPr lang="en-AU" sz="18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Range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8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5</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4001968788"/>
                  </a:ext>
                </a:extLst>
              </a:tr>
              <a:tr h="273995">
                <a:tc vMerge="1">
                  <a:txBody>
                    <a:bodyPr/>
                    <a:lstStyle/>
                    <a:p>
                      <a:endParaRPr lang="en-AU"/>
                    </a:p>
                  </a:txBody>
                  <a:tcPr/>
                </a:tc>
                <a:tc gridSpan="2">
                  <a:txBody>
                    <a:bodyPr/>
                    <a:lstStyle/>
                    <a:p>
                      <a:pPr marL="38100" marR="38100">
                        <a:lnSpc>
                          <a:spcPts val="1600"/>
                        </a:lnSpc>
                        <a:spcAft>
                          <a:spcPts val="0"/>
                        </a:spcAft>
                      </a:pPr>
                      <a:r>
                        <a:rPr lang="en-AU" sz="18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Interquartile Range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8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3</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3972617066"/>
                  </a:ext>
                </a:extLst>
              </a:tr>
              <a:tr h="180893">
                <a:tc vMerge="1">
                  <a:txBody>
                    <a:bodyPr/>
                    <a:lstStyle/>
                    <a:p>
                      <a:endParaRPr lang="en-AU"/>
                    </a:p>
                  </a:txBody>
                  <a:tcPr/>
                </a:tc>
                <a:tc gridSpan="2">
                  <a:txBody>
                    <a:bodyPr/>
                    <a:lstStyle/>
                    <a:p>
                      <a:pPr marL="38100" marR="38100">
                        <a:lnSpc>
                          <a:spcPts val="1600"/>
                        </a:lnSpc>
                        <a:spcAft>
                          <a:spcPts val="0"/>
                        </a:spcAft>
                      </a:pPr>
                      <a:r>
                        <a:rPr lang="en-AU" sz="18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Skewness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8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1.242</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8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.637</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4029074242"/>
                  </a:ext>
                </a:extLst>
              </a:tr>
              <a:tr h="180893">
                <a:tc vMerge="1">
                  <a:txBody>
                    <a:bodyPr/>
                    <a:lstStyle/>
                    <a:p>
                      <a:endParaRPr lang="en-AU"/>
                    </a:p>
                  </a:txBody>
                  <a:tcPr/>
                </a:tc>
                <a:tc gridSpan="2">
                  <a:txBody>
                    <a:bodyPr/>
                    <a:lstStyle/>
                    <a:p>
                      <a:pPr marL="38100" marR="38100">
                        <a:lnSpc>
                          <a:spcPts val="1600"/>
                        </a:lnSpc>
                        <a:spcAft>
                          <a:spcPts val="0"/>
                        </a:spcAft>
                      </a:pPr>
                      <a:r>
                        <a:rPr lang="en-AU" sz="18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Kurtosis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8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1.328</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8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1.232</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extLst>
                  <a:ext uri="{0D108BD9-81ED-4DB2-BD59-A6C34878D82A}">
                    <a16:rowId xmlns:a16="http://schemas.microsoft.com/office/drawing/2014/main" val="485138462"/>
                  </a:ext>
                </a:extLst>
              </a:tr>
            </a:tbl>
          </a:graphicData>
        </a:graphic>
      </p:graphicFrame>
      <p:sp>
        <p:nvSpPr>
          <p:cNvPr id="6" name="TextBox 5"/>
          <p:cNvSpPr txBox="1"/>
          <p:nvPr/>
        </p:nvSpPr>
        <p:spPr>
          <a:xfrm>
            <a:off x="395536" y="952635"/>
            <a:ext cx="3469341" cy="369332"/>
          </a:xfrm>
          <a:prstGeom prst="rect">
            <a:avLst/>
          </a:prstGeom>
          <a:solidFill>
            <a:schemeClr val="bg1"/>
          </a:solidFill>
        </p:spPr>
        <p:txBody>
          <a:bodyPr wrap="square" rtlCol="0">
            <a:spAutoFit/>
          </a:bodyPr>
          <a:lstStyle/>
          <a:p>
            <a:r>
              <a:rPr lang="en-AU" b="1" dirty="0">
                <a:solidFill>
                  <a:schemeClr val="tx2"/>
                </a:solidFill>
              </a:rPr>
              <a:t>SPSS – EXPLORE procedure</a:t>
            </a:r>
          </a:p>
        </p:txBody>
      </p:sp>
    </p:spTree>
    <p:extLst>
      <p:ext uri="{BB962C8B-B14F-4D97-AF65-F5344CB8AC3E}">
        <p14:creationId xmlns:p14="http://schemas.microsoft.com/office/powerpoint/2010/main" val="4117971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cat looking at the camera&#10;&#10;Description automatically generated with medium confidence">
            <a:extLst>
              <a:ext uri="{FF2B5EF4-FFF2-40B4-BE49-F238E27FC236}">
                <a16:creationId xmlns:a16="http://schemas.microsoft.com/office/drawing/2014/main" id="{15C871E4-6FD0-A05E-018C-66FCBC3936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250" y="0"/>
            <a:ext cx="5143500" cy="6858000"/>
          </a:xfrm>
          <a:prstGeom prst="rect">
            <a:avLst/>
          </a:prstGeom>
        </p:spPr>
      </p:pic>
      <p:sp>
        <p:nvSpPr>
          <p:cNvPr id="5" name="TextBox 4">
            <a:extLst>
              <a:ext uri="{FF2B5EF4-FFF2-40B4-BE49-F238E27FC236}">
                <a16:creationId xmlns:a16="http://schemas.microsoft.com/office/drawing/2014/main" id="{4EC6EE06-913B-52EA-E08E-BDD3CE2BC8DD}"/>
              </a:ext>
            </a:extLst>
          </p:cNvPr>
          <p:cNvSpPr txBox="1"/>
          <p:nvPr/>
        </p:nvSpPr>
        <p:spPr>
          <a:xfrm>
            <a:off x="2018665" y="6119336"/>
            <a:ext cx="1415772" cy="738664"/>
          </a:xfrm>
          <a:prstGeom prst="rect">
            <a:avLst/>
          </a:prstGeom>
          <a:noFill/>
        </p:spPr>
        <p:txBody>
          <a:bodyPr wrap="none" rtlCol="0">
            <a:spAutoFit/>
          </a:bodyPr>
          <a:lstStyle/>
          <a:p>
            <a:r>
              <a:rPr lang="en-US" sz="2400" dirty="0">
                <a:solidFill>
                  <a:schemeClr val="bg1"/>
                </a:solidFill>
              </a:rPr>
              <a:t>Uni</a:t>
            </a:r>
            <a:br>
              <a:rPr lang="en-US" sz="2400" dirty="0">
                <a:solidFill>
                  <a:schemeClr val="bg1"/>
                </a:solidFill>
              </a:rPr>
            </a:br>
            <a:r>
              <a:rPr lang="en-US" dirty="0">
                <a:solidFill>
                  <a:schemeClr val="bg1"/>
                </a:solidFill>
              </a:rPr>
              <a:t>April 4 2020</a:t>
            </a:r>
          </a:p>
        </p:txBody>
      </p:sp>
    </p:spTree>
    <p:extLst>
      <p:ext uri="{BB962C8B-B14F-4D97-AF65-F5344CB8AC3E}">
        <p14:creationId xmlns:p14="http://schemas.microsoft.com/office/powerpoint/2010/main" val="3702301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64" y="643952"/>
            <a:ext cx="8708100" cy="4441232"/>
          </a:xfrm>
          <a:solidFill>
            <a:schemeClr val="bg1"/>
          </a:solidFill>
        </p:spPr>
        <p:txBody>
          <a:bodyPr>
            <a:normAutofit fontScale="85000" lnSpcReduction="20000"/>
          </a:bodyPr>
          <a:lstStyle/>
          <a:p>
            <a:pPr marL="42863" indent="0">
              <a:lnSpc>
                <a:spcPct val="90000"/>
              </a:lnSpc>
              <a:buNone/>
            </a:pPr>
            <a:endParaRPr lang="en-US" altLang="en-US" sz="1575" dirty="0"/>
          </a:p>
          <a:p>
            <a:pPr marL="42863" indent="0">
              <a:lnSpc>
                <a:spcPct val="120000"/>
              </a:lnSpc>
              <a:buNone/>
            </a:pPr>
            <a:r>
              <a:rPr lang="en-US" altLang="en-US" sz="3300" b="1" dirty="0"/>
              <a:t>SPSS cannot differentiate between a sample and a population</a:t>
            </a:r>
          </a:p>
          <a:p>
            <a:pPr marL="42863" indent="0">
              <a:lnSpc>
                <a:spcPct val="120000"/>
              </a:lnSpc>
              <a:buNone/>
            </a:pPr>
            <a:endParaRPr lang="en-US" altLang="en-US" sz="1400" b="1" dirty="0"/>
          </a:p>
          <a:p>
            <a:pPr marL="500063" indent="-457200">
              <a:lnSpc>
                <a:spcPct val="120000"/>
              </a:lnSpc>
            </a:pPr>
            <a:r>
              <a:rPr lang="en-US" altLang="en-US" sz="3300" dirty="0"/>
              <a:t>SPSS calculates the variance and standard deviation based on ‘n – 1’ adjustment</a:t>
            </a:r>
          </a:p>
          <a:p>
            <a:pPr marL="1071563" lvl="2" indent="-428625">
              <a:lnSpc>
                <a:spcPct val="120000"/>
              </a:lnSpc>
              <a:buFont typeface="Arial" panose="020B0604020202020204" pitchFamily="34" charset="0"/>
              <a:buChar char="»"/>
            </a:pPr>
            <a:r>
              <a:rPr lang="en-US" altLang="en-US" sz="2700" dirty="0"/>
              <a:t>Calculations for samples</a:t>
            </a:r>
          </a:p>
          <a:p>
            <a:pPr marL="471488" indent="-428625">
              <a:lnSpc>
                <a:spcPct val="120000"/>
              </a:lnSpc>
              <a:buFont typeface="Arial" panose="020B0604020202020204" pitchFamily="34" charset="0"/>
              <a:buChar char="»"/>
            </a:pPr>
            <a:endParaRPr lang="en-US" altLang="en-US" sz="1400" dirty="0"/>
          </a:p>
          <a:p>
            <a:pPr marL="500063" indent="-457200">
              <a:lnSpc>
                <a:spcPct val="120000"/>
              </a:lnSpc>
            </a:pPr>
            <a:r>
              <a:rPr lang="en-US" altLang="en-US" sz="3300" b="1" i="1" dirty="0"/>
              <a:t>IF </a:t>
            </a:r>
            <a:r>
              <a:rPr lang="en-US" altLang="en-US" sz="3300" dirty="0"/>
              <a:t>scores are actually populations, the sample standard deviation can be adjusted to obtain the population standard deviation</a:t>
            </a:r>
          </a:p>
        </p:txBody>
      </p:sp>
      <p:sp>
        <p:nvSpPr>
          <p:cNvPr id="4" name="Title 1"/>
          <p:cNvSpPr txBox="1">
            <a:spLocks/>
          </p:cNvSpPr>
          <p:nvPr/>
        </p:nvSpPr>
        <p:spPr>
          <a:xfrm>
            <a:off x="12170" y="60378"/>
            <a:ext cx="9144000" cy="58357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400" b="0" kern="1200">
                <a:solidFill>
                  <a:schemeClr val="tx1"/>
                </a:solidFill>
                <a:latin typeface="Open Sans"/>
                <a:ea typeface="+mj-ea"/>
                <a:cs typeface="Open Sans"/>
              </a:defRPr>
            </a:lvl1pPr>
          </a:lstStyle>
          <a:p>
            <a:pPr algn="ctr" defTabSz="342900" fontAlgn="auto">
              <a:spcAft>
                <a:spcPts val="0"/>
              </a:spcAft>
              <a:defRPr/>
            </a:pPr>
            <a:r>
              <a:rPr lang="en-AU" sz="2400" dirty="0">
                <a:solidFill>
                  <a:srgbClr val="000000"/>
                </a:solidFill>
                <a:effectLst>
                  <a:outerShdw blurRad="38100" dist="38100" dir="2700000" algn="tl">
                    <a:srgbClr val="000000">
                      <a:alpha val="43137"/>
                    </a:srgbClr>
                  </a:outerShdw>
                </a:effectLst>
              </a:rPr>
              <a:t>Cautionary Note - SPSS</a:t>
            </a:r>
          </a:p>
        </p:txBody>
      </p:sp>
      <mc:AlternateContent xmlns:mc="http://schemas.openxmlformats.org/markup-compatibility/2006" xmlns:a14="http://schemas.microsoft.com/office/drawing/2010/main">
        <mc:Choice Requires="a14">
          <p:sp>
            <p:nvSpPr>
              <p:cNvPr id="2" name="Rectangle 1"/>
              <p:cNvSpPr/>
              <p:nvPr/>
            </p:nvSpPr>
            <p:spPr>
              <a:xfrm>
                <a:off x="3419872" y="5008769"/>
                <a:ext cx="2627514" cy="132267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AU" altLang="en-US" sz="2800" b="1" i="1" smtClean="0">
                          <a:solidFill>
                            <a:schemeClr val="tx2"/>
                          </a:solidFill>
                          <a:latin typeface="Cambria Math" panose="02040503050406030204" pitchFamily="18" charset="0"/>
                          <a:ea typeface="Cambria Math" panose="02040503050406030204" pitchFamily="18" charset="0"/>
                          <a:cs typeface="Arial" panose="020B0604020202020204" pitchFamily="34" charset="0"/>
                        </a:rPr>
                        <m:t>𝝈</m:t>
                      </m:r>
                      <m:r>
                        <a:rPr lang="en-AU" altLang="en-US" sz="2800" b="1" i="1" smtClean="0">
                          <a:solidFill>
                            <a:schemeClr val="tx2"/>
                          </a:solidFill>
                          <a:latin typeface="Cambria Math" panose="02040503050406030204" pitchFamily="18" charset="0"/>
                          <a:ea typeface="Cambria Math" panose="02040503050406030204" pitchFamily="18" charset="0"/>
                          <a:cs typeface="Arial" panose="020B0604020202020204" pitchFamily="34" charset="0"/>
                        </a:rPr>
                        <m:t>=</m:t>
                      </m:r>
                      <m:r>
                        <a:rPr lang="en-AU" altLang="en-US" sz="2800" b="1" i="1" smtClean="0">
                          <a:solidFill>
                            <a:schemeClr val="tx2"/>
                          </a:solidFill>
                          <a:latin typeface="Cambria Math" panose="02040503050406030204" pitchFamily="18" charset="0"/>
                          <a:ea typeface="Cambria Math" panose="02040503050406030204" pitchFamily="18" charset="0"/>
                          <a:cs typeface="Arial" panose="020B0604020202020204" pitchFamily="34" charset="0"/>
                        </a:rPr>
                        <m:t>𝒔</m:t>
                      </m:r>
                      <m:r>
                        <a:rPr lang="en-AU" altLang="en-US" sz="2800" b="1" i="1" smtClean="0">
                          <a:solidFill>
                            <a:schemeClr val="tx2"/>
                          </a:solidFill>
                          <a:latin typeface="Cambria Math" panose="02040503050406030204" pitchFamily="18" charset="0"/>
                          <a:ea typeface="Cambria Math" panose="02040503050406030204" pitchFamily="18" charset="0"/>
                          <a:cs typeface="Arial" panose="020B0604020202020204" pitchFamily="34" charset="0"/>
                        </a:rPr>
                        <m:t> </m:t>
                      </m:r>
                      <m:rad>
                        <m:radPr>
                          <m:degHide m:val="on"/>
                          <m:ctrlPr>
                            <a:rPr lang="en-AU" sz="2700" b="1" i="1">
                              <a:solidFill>
                                <a:schemeClr val="tx2"/>
                              </a:solidFill>
                              <a:latin typeface="Cambria Math" panose="02040503050406030204" pitchFamily="18" charset="0"/>
                            </a:rPr>
                          </m:ctrlPr>
                        </m:radPr>
                        <m:deg/>
                        <m:e>
                          <m:f>
                            <m:fPr>
                              <m:ctrlPr>
                                <a:rPr lang="en-AU" sz="2700" b="1" i="1">
                                  <a:solidFill>
                                    <a:schemeClr val="tx2"/>
                                  </a:solidFill>
                                  <a:latin typeface="Cambria Math" panose="02040503050406030204" pitchFamily="18" charset="0"/>
                                </a:rPr>
                              </m:ctrlPr>
                            </m:fPr>
                            <m:num>
                              <m:d>
                                <m:dPr>
                                  <m:ctrlPr>
                                    <a:rPr lang="en-AU" sz="2700" b="1" i="1">
                                      <a:solidFill>
                                        <a:schemeClr val="tx2"/>
                                      </a:solidFill>
                                      <a:latin typeface="Cambria Math" panose="02040503050406030204" pitchFamily="18" charset="0"/>
                                    </a:rPr>
                                  </m:ctrlPr>
                                </m:dPr>
                                <m:e>
                                  <m:r>
                                    <a:rPr lang="en-AU" sz="2700" b="1" i="1">
                                      <a:solidFill>
                                        <a:schemeClr val="tx2"/>
                                      </a:solidFill>
                                      <a:latin typeface="Cambria Math" panose="02040503050406030204" pitchFamily="18" charset="0"/>
                                    </a:rPr>
                                    <m:t>𝒏</m:t>
                                  </m:r>
                                  <m:r>
                                    <a:rPr lang="en-AU" sz="2700" b="1">
                                      <a:solidFill>
                                        <a:schemeClr val="tx2"/>
                                      </a:solidFill>
                                      <a:latin typeface="Cambria Math" panose="02040503050406030204" pitchFamily="18" charset="0"/>
                                    </a:rPr>
                                    <m:t>−</m:t>
                                  </m:r>
                                  <m:r>
                                    <a:rPr lang="en-AU" sz="2700" b="1">
                                      <a:solidFill>
                                        <a:schemeClr val="tx2"/>
                                      </a:solidFill>
                                      <a:latin typeface="Cambria Math" panose="02040503050406030204" pitchFamily="18" charset="0"/>
                                    </a:rPr>
                                    <m:t>𝟏</m:t>
                                  </m:r>
                                </m:e>
                              </m:d>
                            </m:num>
                            <m:den>
                              <m:r>
                                <a:rPr lang="en-AU" sz="2700" b="1" i="1">
                                  <a:solidFill>
                                    <a:schemeClr val="tx2"/>
                                  </a:solidFill>
                                  <a:latin typeface="Cambria Math" panose="02040503050406030204" pitchFamily="18" charset="0"/>
                                </a:rPr>
                                <m:t>𝒏</m:t>
                              </m:r>
                            </m:den>
                          </m:f>
                        </m:e>
                      </m:rad>
                    </m:oMath>
                  </m:oMathPara>
                </a14:m>
                <a:endParaRPr lang="en-AU" sz="2700" b="1" dirty="0">
                  <a:solidFill>
                    <a:schemeClr val="tx2"/>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3419872" y="5008769"/>
                <a:ext cx="2627514" cy="132267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5119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446" y="1825"/>
            <a:ext cx="9144000" cy="58357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400" b="0" kern="1200">
                <a:solidFill>
                  <a:schemeClr val="tx1"/>
                </a:solidFill>
                <a:latin typeface="Open Sans"/>
                <a:ea typeface="+mj-ea"/>
                <a:cs typeface="Open Sans"/>
              </a:defRPr>
            </a:lvl1pPr>
          </a:lstStyle>
          <a:p>
            <a:pPr algn="ctr"/>
            <a:r>
              <a:rPr lang="en-AU" sz="2400" dirty="0">
                <a:solidFill>
                  <a:schemeClr val="tx2"/>
                </a:solidFill>
              </a:rPr>
              <a:t>Why n – 1 for sample calculations?</a:t>
            </a:r>
          </a:p>
        </p:txBody>
      </p:sp>
      <p:sp>
        <p:nvSpPr>
          <p:cNvPr id="59" name="TextBox 58"/>
          <p:cNvSpPr txBox="1"/>
          <p:nvPr/>
        </p:nvSpPr>
        <p:spPr>
          <a:xfrm>
            <a:off x="395536" y="797510"/>
            <a:ext cx="8352928" cy="5632311"/>
          </a:xfrm>
          <a:prstGeom prst="rect">
            <a:avLst/>
          </a:prstGeom>
          <a:solidFill>
            <a:schemeClr val="bg1"/>
          </a:solidFill>
        </p:spPr>
        <p:txBody>
          <a:bodyPr wrap="square" rtlCol="0">
            <a:spAutoFit/>
          </a:bodyPr>
          <a:lstStyle/>
          <a:p>
            <a:r>
              <a:rPr lang="en-AU" sz="2400" dirty="0">
                <a:solidFill>
                  <a:srgbClr val="000000"/>
                </a:solidFill>
                <a:latin typeface="Open Sans"/>
              </a:rPr>
              <a:t>Each sample we take may have a different mean than the population. Variance tells us how varied these samples might be, but we know that the values will cluster around the mean</a:t>
            </a:r>
          </a:p>
          <a:p>
            <a:endParaRPr lang="en-AU" sz="2400" dirty="0">
              <a:solidFill>
                <a:srgbClr val="000000"/>
              </a:solidFill>
              <a:latin typeface="Open Sans"/>
            </a:endParaRPr>
          </a:p>
          <a:p>
            <a:r>
              <a:rPr lang="en-AU" sz="2400" dirty="0">
                <a:solidFill>
                  <a:srgbClr val="FF0000"/>
                </a:solidFill>
                <a:latin typeface="Open Sans"/>
              </a:rPr>
              <a:t>To compensate for samples being less variable than the population, we use n – 1 in our sample calculations</a:t>
            </a:r>
          </a:p>
          <a:p>
            <a:endParaRPr lang="en-AU" sz="2400" dirty="0">
              <a:solidFill>
                <a:srgbClr val="000000"/>
              </a:solidFill>
              <a:latin typeface="Open Sans"/>
            </a:endParaRPr>
          </a:p>
          <a:p>
            <a:r>
              <a:rPr lang="en-AU" sz="2400" dirty="0">
                <a:solidFill>
                  <a:srgbClr val="000000"/>
                </a:solidFill>
                <a:latin typeface="Open Sans"/>
              </a:rPr>
              <a:t>This brings in the concept of degrees of freedom [df] …</a:t>
            </a:r>
          </a:p>
          <a:p>
            <a:endParaRPr lang="en-AU" sz="2400" dirty="0">
              <a:solidFill>
                <a:srgbClr val="000000"/>
              </a:solidFill>
              <a:latin typeface="Open Sans"/>
            </a:endParaRPr>
          </a:p>
          <a:p>
            <a:r>
              <a:rPr lang="en-AU" sz="2400" dirty="0">
                <a:solidFill>
                  <a:srgbClr val="000000"/>
                </a:solidFill>
                <a:latin typeface="Open Sans"/>
              </a:rPr>
              <a:t>The degrees of freedom determine the number of scores that are ‘free to vary’</a:t>
            </a:r>
          </a:p>
          <a:p>
            <a:endParaRPr lang="en-AU" sz="2400" dirty="0">
              <a:solidFill>
                <a:srgbClr val="000000"/>
              </a:solidFill>
              <a:latin typeface="Open Sans"/>
            </a:endParaRPr>
          </a:p>
          <a:p>
            <a:r>
              <a:rPr lang="en-AU" sz="2400" dirty="0">
                <a:solidFill>
                  <a:srgbClr val="000000"/>
                </a:solidFill>
                <a:latin typeface="Open Sans"/>
              </a:rPr>
              <a:t>For n scores, n-1 scores are free to vary, the remaining score is ‘fixed’</a:t>
            </a:r>
          </a:p>
        </p:txBody>
      </p:sp>
    </p:spTree>
    <p:extLst>
      <p:ext uri="{BB962C8B-B14F-4D97-AF65-F5344CB8AC3E}">
        <p14:creationId xmlns:p14="http://schemas.microsoft.com/office/powerpoint/2010/main" val="2344725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764704"/>
            <a:ext cx="7416824" cy="5486597"/>
          </a:xfrm>
          <a:solidFill>
            <a:schemeClr val="bg1"/>
          </a:solidFill>
        </p:spPr>
        <p:txBody>
          <a:bodyPr>
            <a:normAutofit lnSpcReduction="10000"/>
          </a:bodyPr>
          <a:lstStyle/>
          <a:p>
            <a:pPr marL="109728" indent="0" algn="ctr">
              <a:buNone/>
              <a:defRPr/>
            </a:pPr>
            <a:r>
              <a:rPr lang="en-AU" b="1" dirty="0"/>
              <a:t>Revision of Week 2</a:t>
            </a:r>
          </a:p>
          <a:p>
            <a:pPr marL="109728" indent="0" algn="ctr">
              <a:buNone/>
              <a:defRPr/>
            </a:pPr>
            <a:endParaRPr lang="en-AU" sz="1000" b="1" dirty="0"/>
          </a:p>
          <a:p>
            <a:pPr marL="109728" indent="0" algn="ctr">
              <a:buNone/>
              <a:defRPr/>
            </a:pPr>
            <a:r>
              <a:rPr lang="en-AU" b="1" dirty="0"/>
              <a:t>Variability</a:t>
            </a:r>
            <a:br>
              <a:rPr lang="en-AU" b="1" dirty="0"/>
            </a:br>
            <a:r>
              <a:rPr lang="en-AU" sz="2600" dirty="0"/>
              <a:t>Range, Variance, Standard deviation</a:t>
            </a:r>
          </a:p>
          <a:p>
            <a:pPr marL="109728" indent="0" algn="ctr" fontAlgn="auto">
              <a:spcAft>
                <a:spcPts val="0"/>
              </a:spcAft>
              <a:buNone/>
              <a:defRPr/>
            </a:pPr>
            <a:endParaRPr lang="en-AU" sz="1300" b="1" dirty="0"/>
          </a:p>
          <a:p>
            <a:pPr marL="109728" indent="0" algn="ctr" fontAlgn="auto">
              <a:spcAft>
                <a:spcPts val="0"/>
              </a:spcAft>
              <a:buNone/>
              <a:defRPr/>
            </a:pPr>
            <a:r>
              <a:rPr lang="en-AU" b="1" dirty="0"/>
              <a:t>PAUSE – Part 2</a:t>
            </a:r>
          </a:p>
          <a:p>
            <a:pPr marL="109728" indent="0" algn="ctr" fontAlgn="auto">
              <a:spcAft>
                <a:spcPts val="0"/>
              </a:spcAft>
              <a:buNone/>
              <a:defRPr/>
            </a:pPr>
            <a:endParaRPr lang="en-AU" sz="1200" b="1" dirty="0"/>
          </a:p>
          <a:p>
            <a:pPr marL="109728" indent="0" algn="ctr">
              <a:buNone/>
              <a:defRPr/>
            </a:pPr>
            <a:r>
              <a:rPr lang="en-AU" b="1" dirty="0"/>
              <a:t>Reporting on a distribution</a:t>
            </a:r>
          </a:p>
          <a:p>
            <a:pPr marL="336042" lvl="1" indent="0" algn="ctr">
              <a:spcBef>
                <a:spcPts val="324"/>
              </a:spcBef>
              <a:buNone/>
              <a:defRPr/>
            </a:pPr>
            <a:r>
              <a:rPr lang="en-AU" sz="2600" dirty="0"/>
              <a:t>Categorical:</a:t>
            </a:r>
            <a:br>
              <a:rPr lang="en-AU" sz="2600" dirty="0"/>
            </a:br>
            <a:r>
              <a:rPr lang="en-AU" sz="2600" dirty="0"/>
              <a:t>Most typical and any other interesting information</a:t>
            </a:r>
          </a:p>
          <a:p>
            <a:pPr marL="630936" lvl="2" indent="0" algn="ctr">
              <a:buNone/>
              <a:defRPr/>
            </a:pPr>
            <a:endParaRPr lang="en-AU" sz="1000" dirty="0"/>
          </a:p>
          <a:p>
            <a:pPr marL="336042" lvl="1" indent="0" algn="ctr">
              <a:spcBef>
                <a:spcPts val="324"/>
              </a:spcBef>
              <a:buNone/>
              <a:defRPr/>
            </a:pPr>
            <a:r>
              <a:rPr lang="en-AU" sz="2600" dirty="0"/>
              <a:t>Metric:</a:t>
            </a:r>
            <a:br>
              <a:rPr lang="en-AU" sz="2600" dirty="0"/>
            </a:br>
            <a:r>
              <a:rPr lang="en-AU" sz="2600" dirty="0"/>
              <a:t>shape / centre / spread / outliers</a:t>
            </a:r>
          </a:p>
        </p:txBody>
      </p:sp>
      <p:sp>
        <p:nvSpPr>
          <p:cNvPr id="5" name="Slide Number Placeholder 4"/>
          <p:cNvSpPr>
            <a:spLocks noGrp="1"/>
          </p:cNvSpPr>
          <p:nvPr>
            <p:ph type="sldNum" sz="quarter" idx="4294967295"/>
          </p:nvPr>
        </p:nvSpPr>
        <p:spPr>
          <a:xfrm>
            <a:off x="8532440" y="6408740"/>
            <a:ext cx="611560" cy="365125"/>
          </a:xfrm>
          <a:prstGeom prst="rect">
            <a:avLst/>
          </a:prstGeom>
        </p:spPr>
        <p:txBody>
          <a:bodyPr/>
          <a:lstStyle/>
          <a:p>
            <a:pPr>
              <a:defRPr/>
            </a:pPr>
            <a:fld id="{BDC61E99-0F94-4180-BD85-4EFBEE0C218E}" type="slidenum">
              <a:rPr lang="en-AU" smtClean="0"/>
              <a:pPr>
                <a:defRPr/>
              </a:pPr>
              <a:t>3</a:t>
            </a:fld>
            <a:endParaRPr lang="en-AU" dirty="0"/>
          </a:p>
        </p:txBody>
      </p:sp>
      <p:sp>
        <p:nvSpPr>
          <p:cNvPr id="7" name="Title 3">
            <a:extLst>
              <a:ext uri="{FF2B5EF4-FFF2-40B4-BE49-F238E27FC236}">
                <a16:creationId xmlns:a16="http://schemas.microsoft.com/office/drawing/2014/main" id="{50D37218-05FB-B246-9ECA-7D2A79187691}"/>
              </a:ext>
            </a:extLst>
          </p:cNvPr>
          <p:cNvSpPr>
            <a:spLocks noGrp="1"/>
          </p:cNvSpPr>
          <p:nvPr>
            <p:ph type="title"/>
          </p:nvPr>
        </p:nvSpPr>
        <p:spPr>
          <a:xfrm>
            <a:off x="2802632" y="102643"/>
            <a:ext cx="2314600" cy="504056"/>
          </a:xfrm>
        </p:spPr>
        <p:txBody>
          <a:bodyPr>
            <a:normAutofit fontScale="90000"/>
          </a:bodyPr>
          <a:lstStyle/>
          <a:p>
            <a:pPr algn="ctr"/>
            <a:r>
              <a:rPr lang="en-AU" sz="3600" dirty="0">
                <a:solidFill>
                  <a:schemeClr val="tx2"/>
                </a:solidFill>
                <a:effectLst>
                  <a:outerShdw blurRad="38100" dist="38100" dir="2700000" algn="tl">
                    <a:srgbClr val="000000">
                      <a:alpha val="43137"/>
                    </a:srgbClr>
                  </a:outerShdw>
                </a:effectLst>
              </a:rPr>
              <a:t>Overview</a:t>
            </a:r>
            <a:endParaRPr lang="en-AU" sz="4000" dirty="0">
              <a:solidFill>
                <a:schemeClr val="tx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58357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400" b="0" kern="1200">
                <a:solidFill>
                  <a:schemeClr val="tx1"/>
                </a:solidFill>
                <a:latin typeface="Open Sans"/>
                <a:ea typeface="+mj-ea"/>
                <a:cs typeface="Open Sans"/>
              </a:defRPr>
            </a:lvl1pPr>
          </a:lstStyle>
          <a:p>
            <a:pPr algn="ctr"/>
            <a:r>
              <a:rPr lang="en-AU" sz="2400" dirty="0">
                <a:solidFill>
                  <a:schemeClr val="tx2"/>
                </a:solidFill>
              </a:rPr>
              <a:t>Why n – 1 for sample calculations?</a:t>
            </a:r>
          </a:p>
        </p:txBody>
      </p:sp>
      <mc:AlternateContent xmlns:mc="http://schemas.openxmlformats.org/markup-compatibility/2006" xmlns:a14="http://schemas.microsoft.com/office/drawing/2010/main">
        <mc:Choice Requires="a14">
          <p:sp>
            <p:nvSpPr>
              <p:cNvPr id="59" name="TextBox 58"/>
              <p:cNvSpPr txBox="1"/>
              <p:nvPr/>
            </p:nvSpPr>
            <p:spPr>
              <a:xfrm>
                <a:off x="179512" y="764704"/>
                <a:ext cx="8466268" cy="3785652"/>
              </a:xfrm>
              <a:prstGeom prst="rect">
                <a:avLst/>
              </a:prstGeom>
              <a:solidFill>
                <a:schemeClr val="bg1"/>
              </a:solidFill>
            </p:spPr>
            <p:txBody>
              <a:bodyPr wrap="square" rtlCol="0">
                <a:spAutoFit/>
              </a:bodyPr>
              <a:lstStyle/>
              <a:p>
                <a:r>
                  <a:rPr lang="en-AU" sz="2000" dirty="0">
                    <a:solidFill>
                      <a:schemeClr val="tx2"/>
                    </a:solidFill>
                  </a:rPr>
                  <a:t>Need to use the sample mean as a basis of deviation calculations</a:t>
                </a:r>
              </a:p>
              <a:p>
                <a:endParaRPr lang="en-AU" sz="2000" dirty="0">
                  <a:solidFill>
                    <a:schemeClr val="tx2"/>
                  </a:solidFill>
                </a:endParaRPr>
              </a:p>
              <a:p>
                <a:r>
                  <a:rPr lang="en-AU" sz="2000" b="1" dirty="0">
                    <a:solidFill>
                      <a:schemeClr val="tx2"/>
                    </a:solidFill>
                  </a:rPr>
                  <a:t>If in a population we have </a:t>
                </a:r>
                <a:r>
                  <a:rPr lang="en-AU" sz="2000" b="1" i="1" dirty="0" err="1"/>
                  <a:t>μ</a:t>
                </a:r>
                <a:r>
                  <a:rPr lang="en-AU" sz="2000" b="1" i="1" dirty="0"/>
                  <a:t> </a:t>
                </a:r>
                <a:r>
                  <a:rPr lang="en-AU" sz="2000" b="1" dirty="0">
                    <a:solidFill>
                      <a:schemeClr val="tx2"/>
                    </a:solidFill>
                  </a:rPr>
                  <a:t>= 5</a:t>
                </a:r>
              </a:p>
              <a:p>
                <a:endParaRPr lang="en-AU" sz="2000" dirty="0">
                  <a:solidFill>
                    <a:schemeClr val="tx2"/>
                  </a:solidFill>
                </a:endParaRPr>
              </a:p>
              <a:p>
                <a:r>
                  <a:rPr lang="en-AU" sz="2000" dirty="0">
                    <a:solidFill>
                      <a:schemeClr val="tx2"/>
                    </a:solidFill>
                  </a:rPr>
                  <a:t>I take a sample of 4 values and I want to make sure I get M=5 how many values am I free to choose?</a:t>
                </a:r>
              </a:p>
              <a:p>
                <a:endParaRPr lang="en-AU" sz="2000" dirty="0">
                  <a:solidFill>
                    <a:schemeClr val="tx2"/>
                  </a:solidFill>
                </a:endParaRPr>
              </a:p>
              <a:p>
                <a:endParaRPr lang="en-AU" sz="2000" dirty="0">
                  <a:solidFill>
                    <a:schemeClr val="tx2"/>
                  </a:solidFill>
                </a:endParaRPr>
              </a:p>
              <a:p>
                <a:endParaRPr lang="en-AU" sz="2000" dirty="0">
                  <a:solidFill>
                    <a:schemeClr val="tx2"/>
                  </a:solidFill>
                </a:endParaRPr>
              </a:p>
              <a:p>
                <a:endParaRPr lang="en-AU" sz="2000" dirty="0">
                  <a:solidFill>
                    <a:schemeClr val="tx2"/>
                  </a:solidFill>
                </a:endParaRPr>
              </a:p>
              <a:p>
                <a:r>
                  <a:rPr lang="en-AU" sz="2000" dirty="0">
                    <a:solidFill>
                      <a:schemeClr val="tx2"/>
                    </a:solidFill>
                  </a:rPr>
                  <a:t>If M=5 and n=4 then </a:t>
                </a:r>
                <a14:m>
                  <m:oMath xmlns:m="http://schemas.openxmlformats.org/officeDocument/2006/math">
                    <m:r>
                      <a:rPr lang="en-AU" sz="2000" b="1" i="1" smtClean="0">
                        <a:solidFill>
                          <a:schemeClr val="tx1"/>
                        </a:solidFill>
                        <a:latin typeface="Cambria Math" panose="02040503050406030204" pitchFamily="18" charset="0"/>
                      </a:rPr>
                      <m:t>𝜮</m:t>
                    </m:r>
                    <m:r>
                      <a:rPr lang="en-AU" sz="2000" b="1" i="1" smtClean="0">
                        <a:solidFill>
                          <a:schemeClr val="tx1"/>
                        </a:solidFill>
                        <a:latin typeface="Cambria Math" panose="02040503050406030204" pitchFamily="18" charset="0"/>
                      </a:rPr>
                      <m:t>𝑿</m:t>
                    </m:r>
                  </m:oMath>
                </a14:m>
                <a:r>
                  <a:rPr lang="en-AU" sz="2000" dirty="0">
                    <a:solidFill>
                      <a:schemeClr val="tx1"/>
                    </a:solidFill>
                  </a:rPr>
                  <a:t>=20</a:t>
                </a:r>
              </a:p>
              <a:p>
                <a:endParaRPr lang="en-AU" sz="2000" dirty="0">
                  <a:solidFill>
                    <a:schemeClr val="tx2"/>
                  </a:solidFil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179512" y="764704"/>
                <a:ext cx="8466268" cy="3785652"/>
              </a:xfrm>
              <a:prstGeom prst="rect">
                <a:avLst/>
              </a:prstGeom>
              <a:blipFill>
                <a:blip r:embed="rId3"/>
                <a:stretch>
                  <a:fillRect l="-600" t="-1007"/>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B4E1045E-D829-5446-991E-72E3355BD770}"/>
              </a:ext>
            </a:extLst>
          </p:cNvPr>
          <p:cNvSpPr/>
          <p:nvPr/>
        </p:nvSpPr>
        <p:spPr>
          <a:xfrm>
            <a:off x="395536" y="2987594"/>
            <a:ext cx="792088"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3</a:t>
            </a:r>
          </a:p>
        </p:txBody>
      </p:sp>
      <p:sp>
        <p:nvSpPr>
          <p:cNvPr id="5" name="Rectangle 4">
            <a:extLst>
              <a:ext uri="{FF2B5EF4-FFF2-40B4-BE49-F238E27FC236}">
                <a16:creationId xmlns:a16="http://schemas.microsoft.com/office/drawing/2014/main" id="{539BAE14-6B0A-F043-8CD9-9EFCA4F0D1BE}"/>
              </a:ext>
            </a:extLst>
          </p:cNvPr>
          <p:cNvSpPr/>
          <p:nvPr/>
        </p:nvSpPr>
        <p:spPr>
          <a:xfrm>
            <a:off x="1403648" y="2996952"/>
            <a:ext cx="792088"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7</a:t>
            </a:r>
          </a:p>
        </p:txBody>
      </p:sp>
      <p:sp>
        <p:nvSpPr>
          <p:cNvPr id="6" name="Rectangle 5">
            <a:extLst>
              <a:ext uri="{FF2B5EF4-FFF2-40B4-BE49-F238E27FC236}">
                <a16:creationId xmlns:a16="http://schemas.microsoft.com/office/drawing/2014/main" id="{5F2C0319-A5EF-864C-AE96-F6BE29249A2B}"/>
              </a:ext>
            </a:extLst>
          </p:cNvPr>
          <p:cNvSpPr/>
          <p:nvPr/>
        </p:nvSpPr>
        <p:spPr>
          <a:xfrm>
            <a:off x="2414234" y="2996952"/>
            <a:ext cx="792088"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2</a:t>
            </a:r>
          </a:p>
        </p:txBody>
      </p:sp>
      <p:sp>
        <p:nvSpPr>
          <p:cNvPr id="7" name="Rectangle 6">
            <a:extLst>
              <a:ext uri="{FF2B5EF4-FFF2-40B4-BE49-F238E27FC236}">
                <a16:creationId xmlns:a16="http://schemas.microsoft.com/office/drawing/2014/main" id="{42ACC3E8-0EB8-AA48-84C1-E43F925EC5BF}"/>
              </a:ext>
            </a:extLst>
          </p:cNvPr>
          <p:cNvSpPr/>
          <p:nvPr/>
        </p:nvSpPr>
        <p:spPr>
          <a:xfrm>
            <a:off x="3419872" y="2996952"/>
            <a:ext cx="792088" cy="5760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FF0000"/>
                </a:solidFill>
              </a:rPr>
              <a:t>8</a:t>
            </a:r>
          </a:p>
        </p:txBody>
      </p:sp>
      <p:sp>
        <p:nvSpPr>
          <p:cNvPr id="3" name="Rectangle 2">
            <a:extLst>
              <a:ext uri="{FF2B5EF4-FFF2-40B4-BE49-F238E27FC236}">
                <a16:creationId xmlns:a16="http://schemas.microsoft.com/office/drawing/2014/main" id="{97713DC6-5E99-BE4B-BE7F-C4B6796B8AA1}"/>
              </a:ext>
            </a:extLst>
          </p:cNvPr>
          <p:cNvSpPr/>
          <p:nvPr/>
        </p:nvSpPr>
        <p:spPr>
          <a:xfrm>
            <a:off x="524278" y="4873545"/>
            <a:ext cx="5559890" cy="923330"/>
          </a:xfrm>
          <a:prstGeom prst="rect">
            <a:avLst/>
          </a:prstGeom>
          <a:solidFill>
            <a:schemeClr val="bg1"/>
          </a:solidFill>
        </p:spPr>
        <p:txBody>
          <a:bodyPr wrap="square">
            <a:spAutoFit/>
          </a:bodyPr>
          <a:lstStyle/>
          <a:p>
            <a:r>
              <a:rPr lang="en-AU" dirty="0">
                <a:solidFill>
                  <a:schemeClr val="tx2"/>
                </a:solidFill>
              </a:rPr>
              <a:t>With a sample size of 4 values, 3 were ‘free to vary’.</a:t>
            </a:r>
          </a:p>
          <a:p>
            <a:endParaRPr lang="en-AU" dirty="0">
              <a:solidFill>
                <a:schemeClr val="tx2"/>
              </a:solidFill>
            </a:endParaRPr>
          </a:p>
          <a:p>
            <a:r>
              <a:rPr lang="en-AU" i="1" dirty="0">
                <a:solidFill>
                  <a:schemeClr val="tx2"/>
                </a:solidFill>
              </a:rPr>
              <a:t>df</a:t>
            </a:r>
            <a:r>
              <a:rPr lang="en-AU" dirty="0">
                <a:solidFill>
                  <a:schemeClr val="tx2"/>
                </a:solidFill>
              </a:rPr>
              <a:t> = n -1   </a:t>
            </a:r>
            <a:r>
              <a:rPr lang="en-AU" i="1" dirty="0">
                <a:solidFill>
                  <a:schemeClr val="tx2"/>
                </a:solidFill>
              </a:rPr>
              <a:t>df</a:t>
            </a:r>
            <a:r>
              <a:rPr lang="en-AU" dirty="0">
                <a:solidFill>
                  <a:schemeClr val="tx2"/>
                </a:solidFill>
              </a:rPr>
              <a:t> = 4 -1   </a:t>
            </a:r>
            <a:r>
              <a:rPr lang="en-AU" i="1" dirty="0">
                <a:solidFill>
                  <a:schemeClr val="tx2"/>
                </a:solidFill>
              </a:rPr>
              <a:t>df</a:t>
            </a:r>
            <a:r>
              <a:rPr lang="en-AU" dirty="0">
                <a:solidFill>
                  <a:schemeClr val="tx2"/>
                </a:solidFill>
              </a:rPr>
              <a:t> = 3</a:t>
            </a:r>
          </a:p>
        </p:txBody>
      </p:sp>
    </p:spTree>
    <p:extLst>
      <p:ext uri="{BB962C8B-B14F-4D97-AF65-F5344CB8AC3E}">
        <p14:creationId xmlns:p14="http://schemas.microsoft.com/office/powerpoint/2010/main" val="178904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817738"/>
            <a:ext cx="4392488" cy="583574"/>
          </a:xfrm>
          <a:solidFill>
            <a:schemeClr val="bg1"/>
          </a:solidFill>
        </p:spPr>
        <p:txBody>
          <a:bodyPr>
            <a:normAutofit fontScale="25000" lnSpcReduction="20000"/>
          </a:bodyPr>
          <a:lstStyle/>
          <a:p>
            <a:pPr marL="42863" indent="0">
              <a:lnSpc>
                <a:spcPct val="90000"/>
              </a:lnSpc>
              <a:buNone/>
            </a:pPr>
            <a:endParaRPr lang="en-US" altLang="en-US" sz="1575" dirty="0"/>
          </a:p>
          <a:p>
            <a:pPr marL="42863" indent="0">
              <a:lnSpc>
                <a:spcPct val="120000"/>
              </a:lnSpc>
              <a:buNone/>
            </a:pPr>
            <a:r>
              <a:rPr lang="en-US" altLang="en-US" sz="11200" b="1" dirty="0"/>
              <a:t>Normal Distribution:</a:t>
            </a:r>
          </a:p>
          <a:p>
            <a:pPr marL="42863" indent="0">
              <a:lnSpc>
                <a:spcPct val="120000"/>
              </a:lnSpc>
              <a:buNone/>
            </a:pPr>
            <a:endParaRPr lang="en-US" altLang="en-US" sz="3300" b="1" dirty="0"/>
          </a:p>
        </p:txBody>
      </p:sp>
      <p:sp>
        <p:nvSpPr>
          <p:cNvPr id="10" name="Content Placeholder 2"/>
          <p:cNvSpPr txBox="1">
            <a:spLocks/>
          </p:cNvSpPr>
          <p:nvPr/>
        </p:nvSpPr>
        <p:spPr>
          <a:xfrm>
            <a:off x="395536" y="1772816"/>
            <a:ext cx="8640000" cy="3960440"/>
          </a:xfrm>
          <a:prstGeom prst="rect">
            <a:avLst/>
          </a:prstGeom>
          <a:solidFill>
            <a:schemeClr val="bg1"/>
          </a:solidFill>
        </p:spPr>
        <p:txBody>
          <a:bodyPr vert="horz" lIns="68580" tIns="34290" rIns="68580" bIns="34290" rtlCol="0">
            <a:normAutofit lnSpcReduction="10000"/>
          </a:bodyPr>
          <a:lstStyle>
            <a:lvl1pPr marL="342900" indent="-342900" algn="l" defTabSz="457200" rtl="0" eaLnBrk="1" latinLnBrk="0" hangingPunct="1">
              <a:spcBef>
                <a:spcPct val="20000"/>
              </a:spcBef>
              <a:buFont typeface="Arial"/>
              <a:buChar char="•"/>
              <a:defRPr sz="3200" kern="1200">
                <a:solidFill>
                  <a:srgbClr val="000000"/>
                </a:solidFill>
                <a:latin typeface="Open Sans"/>
                <a:ea typeface="+mn-ea"/>
                <a:cs typeface="Open Sans"/>
              </a:defRPr>
            </a:lvl1pPr>
            <a:lvl2pPr marL="742950" indent="-285750" algn="l" defTabSz="457200" rtl="0" eaLnBrk="1" latinLnBrk="0" hangingPunct="1">
              <a:spcBef>
                <a:spcPct val="20000"/>
              </a:spcBef>
              <a:buFont typeface="Arial"/>
              <a:buChar char="–"/>
              <a:defRPr sz="2800" kern="1200">
                <a:solidFill>
                  <a:srgbClr val="000000"/>
                </a:solidFill>
                <a:latin typeface="Open Sans"/>
                <a:ea typeface="+mn-ea"/>
                <a:cs typeface="Open Sans"/>
              </a:defRPr>
            </a:lvl2pPr>
            <a:lvl3pPr marL="1143000" indent="-228600" algn="l" defTabSz="457200" rtl="0" eaLnBrk="1" latinLnBrk="0" hangingPunct="1">
              <a:spcBef>
                <a:spcPct val="20000"/>
              </a:spcBef>
              <a:buFont typeface="Arial"/>
              <a:buChar char="•"/>
              <a:defRPr sz="2400" kern="1200">
                <a:solidFill>
                  <a:srgbClr val="000000"/>
                </a:solidFill>
                <a:latin typeface="Open Sans"/>
                <a:ea typeface="+mn-ea"/>
                <a:cs typeface="Open Sans"/>
              </a:defRPr>
            </a:lvl3pPr>
            <a:lvl4pPr marL="1600200" indent="-228600" algn="l" defTabSz="457200" rtl="0" eaLnBrk="1" latinLnBrk="0" hangingPunct="1">
              <a:spcBef>
                <a:spcPct val="20000"/>
              </a:spcBef>
              <a:buFont typeface="Arial"/>
              <a:buChar char="–"/>
              <a:defRPr sz="2000" kern="1200">
                <a:solidFill>
                  <a:srgbClr val="000000"/>
                </a:solidFill>
                <a:latin typeface="Open Sans"/>
                <a:ea typeface="+mn-ea"/>
                <a:cs typeface="Open Sans"/>
              </a:defRPr>
            </a:lvl4pPr>
            <a:lvl5pPr marL="2057400" indent="-228600" algn="l" defTabSz="457200" rtl="0" eaLnBrk="1" latinLnBrk="0" hangingPunct="1">
              <a:spcBef>
                <a:spcPct val="20000"/>
              </a:spcBef>
              <a:buFont typeface="Arial"/>
              <a:buChar char="»"/>
              <a:defRPr sz="2000" kern="1200">
                <a:solidFill>
                  <a:srgbClr val="000000"/>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buFont typeface="Arial"/>
              <a:buNone/>
            </a:pPr>
            <a:endParaRPr lang="en-AU" sz="1200" b="1" dirty="0"/>
          </a:p>
          <a:p>
            <a:pPr algn="ctr">
              <a:buFont typeface="Arial"/>
              <a:buNone/>
            </a:pPr>
            <a:r>
              <a:rPr lang="en-AU" sz="3600" b="1" dirty="0"/>
              <a:t>68 – 95 – 99.7% Rule</a:t>
            </a:r>
            <a:r>
              <a:rPr lang="en-AU" sz="2700" b="1" dirty="0"/>
              <a:t> </a:t>
            </a:r>
            <a:r>
              <a:rPr lang="en-AU" sz="1500" b="1" dirty="0"/>
              <a:t>[Rule of Thumb]</a:t>
            </a:r>
          </a:p>
          <a:p>
            <a:pPr indent="0">
              <a:spcBef>
                <a:spcPts val="0"/>
              </a:spcBef>
              <a:buNone/>
            </a:pPr>
            <a:r>
              <a:rPr lang="en-AU" sz="1050" dirty="0"/>
              <a:t> </a:t>
            </a:r>
          </a:p>
          <a:p>
            <a:r>
              <a:rPr lang="en-AU" sz="2600" b="1" i="1" dirty="0"/>
              <a:t>One</a:t>
            </a:r>
            <a:r>
              <a:rPr lang="en-AU" sz="2600" dirty="0"/>
              <a:t>  standard deviation either side of the mean captures approx </a:t>
            </a:r>
            <a:r>
              <a:rPr lang="en-AU" sz="2600" b="1" dirty="0"/>
              <a:t>68%</a:t>
            </a:r>
            <a:r>
              <a:rPr lang="en-AU" sz="2600" dirty="0"/>
              <a:t> of our data</a:t>
            </a:r>
          </a:p>
          <a:p>
            <a:endParaRPr lang="en-AU" sz="1050" dirty="0"/>
          </a:p>
          <a:p>
            <a:r>
              <a:rPr lang="en-AU" sz="2600" b="1" i="1" dirty="0"/>
              <a:t>Two</a:t>
            </a:r>
            <a:r>
              <a:rPr lang="en-AU" sz="2600" dirty="0"/>
              <a:t>  standard deviations either side of the mean captures approx </a:t>
            </a:r>
            <a:r>
              <a:rPr lang="en-AU" sz="2600" b="1" dirty="0"/>
              <a:t>95%</a:t>
            </a:r>
            <a:r>
              <a:rPr lang="en-AU" sz="2600" dirty="0"/>
              <a:t> of our data</a:t>
            </a:r>
          </a:p>
          <a:p>
            <a:endParaRPr lang="en-AU" sz="1050" dirty="0"/>
          </a:p>
          <a:p>
            <a:r>
              <a:rPr lang="en-AU" sz="2600" b="1" i="1" dirty="0"/>
              <a:t>Three</a:t>
            </a:r>
            <a:r>
              <a:rPr lang="en-AU" sz="2600" dirty="0"/>
              <a:t>  standard deviations either side of the mean captures approx </a:t>
            </a:r>
            <a:r>
              <a:rPr lang="en-AU" sz="2600" b="1" dirty="0"/>
              <a:t>99.7%</a:t>
            </a:r>
            <a:r>
              <a:rPr lang="en-AU" sz="2600" dirty="0"/>
              <a:t> of our data</a:t>
            </a:r>
          </a:p>
        </p:txBody>
      </p:sp>
      <p:sp>
        <p:nvSpPr>
          <p:cNvPr id="5" name="Title 1">
            <a:extLst>
              <a:ext uri="{FF2B5EF4-FFF2-40B4-BE49-F238E27FC236}">
                <a16:creationId xmlns:a16="http://schemas.microsoft.com/office/drawing/2014/main" id="{DD328D84-E313-9442-9A04-E32C0F63B3EF}"/>
              </a:ext>
            </a:extLst>
          </p:cNvPr>
          <p:cNvSpPr txBox="1">
            <a:spLocks/>
          </p:cNvSpPr>
          <p:nvPr/>
        </p:nvSpPr>
        <p:spPr>
          <a:xfrm>
            <a:off x="0" y="188640"/>
            <a:ext cx="9144000" cy="58357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400" b="0" kern="1200">
                <a:solidFill>
                  <a:schemeClr val="tx1"/>
                </a:solidFill>
                <a:latin typeface="Open Sans"/>
                <a:ea typeface="+mj-ea"/>
                <a:cs typeface="Open Sans"/>
              </a:defRPr>
            </a:lvl1pPr>
          </a:lstStyle>
          <a:p>
            <a:pPr algn="ctr" defTabSz="342900" fontAlgn="auto">
              <a:spcAft>
                <a:spcPts val="0"/>
              </a:spcAft>
              <a:defRPr/>
            </a:pPr>
            <a:r>
              <a:rPr lang="en-AU" sz="2400" dirty="0">
                <a:solidFill>
                  <a:srgbClr val="000000"/>
                </a:solidFill>
              </a:rPr>
              <a:t>Graphing variability</a:t>
            </a:r>
          </a:p>
        </p:txBody>
      </p:sp>
    </p:spTree>
    <p:extLst>
      <p:ext uri="{BB962C8B-B14F-4D97-AF65-F5344CB8AC3E}">
        <p14:creationId xmlns:p14="http://schemas.microsoft.com/office/powerpoint/2010/main" val="3961285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88640"/>
            <a:ext cx="9144000" cy="58357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400" b="0" kern="1200">
                <a:solidFill>
                  <a:schemeClr val="tx1"/>
                </a:solidFill>
                <a:latin typeface="Open Sans"/>
                <a:ea typeface="+mj-ea"/>
                <a:cs typeface="Open Sans"/>
              </a:defRPr>
            </a:lvl1pPr>
          </a:lstStyle>
          <a:p>
            <a:pPr algn="ctr" defTabSz="342900" fontAlgn="auto">
              <a:spcAft>
                <a:spcPts val="0"/>
              </a:spcAft>
              <a:defRPr/>
            </a:pPr>
            <a:r>
              <a:rPr lang="en-AU" sz="2400" dirty="0">
                <a:solidFill>
                  <a:srgbClr val="000000"/>
                </a:solidFill>
              </a:rPr>
              <a:t>Graphing variability</a:t>
            </a:r>
          </a:p>
        </p:txBody>
      </p:sp>
      <mc:AlternateContent xmlns:mc="http://schemas.openxmlformats.org/markup-compatibility/2006" xmlns:a14="http://schemas.microsoft.com/office/drawing/2010/main">
        <mc:Choice Requires="a14">
          <p:sp>
            <p:nvSpPr>
              <p:cNvPr id="6" name="Content Placeholder 1">
                <a:extLst>
                  <a:ext uri="{FF2B5EF4-FFF2-40B4-BE49-F238E27FC236}">
                    <a16:creationId xmlns:a16="http://schemas.microsoft.com/office/drawing/2014/main" id="{BBBA8B01-A916-114E-AA72-DFD60E75C61F}"/>
                  </a:ext>
                </a:extLst>
              </p:cNvPr>
              <p:cNvSpPr>
                <a:spLocks noGrp="1"/>
              </p:cNvSpPr>
              <p:nvPr>
                <p:ph idx="1"/>
              </p:nvPr>
            </p:nvSpPr>
            <p:spPr>
              <a:xfrm>
                <a:off x="251520" y="922505"/>
                <a:ext cx="8064896" cy="774454"/>
              </a:xfrm>
              <a:solidFill>
                <a:schemeClr val="bg1"/>
              </a:solidFill>
            </p:spPr>
            <p:txBody>
              <a:bodyPr>
                <a:normAutofit fontScale="77500" lnSpcReduction="20000"/>
              </a:bodyPr>
              <a:lstStyle/>
              <a:p>
                <a:pPr marL="90488" indent="0">
                  <a:spcBef>
                    <a:spcPts val="0"/>
                  </a:spcBef>
                  <a:buNone/>
                </a:pPr>
                <a:r>
                  <a:rPr lang="en-AU" sz="3000" b="1" dirty="0"/>
                  <a:t>In the population IQ scores are Normally distributed</a:t>
                </a:r>
                <a:endParaRPr lang="en-AU" sz="3000" dirty="0"/>
              </a:p>
              <a:p>
                <a:pPr marL="90488" indent="0">
                  <a:buNone/>
                </a:pPr>
                <a:r>
                  <a:rPr lang="en-AU" sz="3000" b="1" i="1" dirty="0"/>
                  <a:t>µ</a:t>
                </a:r>
                <a:r>
                  <a:rPr lang="en-AU" sz="3000" dirty="0"/>
                  <a:t> = 100 and </a:t>
                </a:r>
                <a14:m>
                  <m:oMath xmlns:m="http://schemas.openxmlformats.org/officeDocument/2006/math">
                    <m:r>
                      <a:rPr lang="en-AU" altLang="en-US" sz="3000" b="1" i="1">
                        <a:solidFill>
                          <a:schemeClr val="tx2"/>
                        </a:solidFill>
                        <a:latin typeface="Cambria Math" panose="02040503050406030204" pitchFamily="18" charset="0"/>
                        <a:ea typeface="Cambria Math" panose="02040503050406030204" pitchFamily="18" charset="0"/>
                        <a:cs typeface="Arial" panose="020B0604020202020204" pitchFamily="34" charset="0"/>
                      </a:rPr>
                      <m:t>𝝈</m:t>
                    </m:r>
                    <m:r>
                      <a:rPr lang="en-AU" altLang="en-US" sz="3000" b="1" i="1">
                        <a:solidFill>
                          <a:schemeClr val="tx2"/>
                        </a:solidFill>
                        <a:latin typeface="Cambria Math" panose="02040503050406030204" pitchFamily="18" charset="0"/>
                        <a:ea typeface="Cambria Math" panose="02040503050406030204" pitchFamily="18" charset="0"/>
                        <a:cs typeface="Arial" panose="020B0604020202020204" pitchFamily="34" charset="0"/>
                      </a:rPr>
                      <m:t> </m:t>
                    </m:r>
                  </m:oMath>
                </a14:m>
                <a:r>
                  <a:rPr lang="en-AU" sz="3000" dirty="0"/>
                  <a:t>= 15</a:t>
                </a:r>
                <a:endParaRPr lang="en-AU" dirty="0"/>
              </a:p>
              <a:p>
                <a:endParaRPr lang="en-AU" dirty="0"/>
              </a:p>
            </p:txBody>
          </p:sp>
        </mc:Choice>
        <mc:Fallback xmlns="">
          <p:sp>
            <p:nvSpPr>
              <p:cNvPr id="6" name="Content Placeholder 1">
                <a:extLst>
                  <a:ext uri="{FF2B5EF4-FFF2-40B4-BE49-F238E27FC236}">
                    <a16:creationId xmlns:a16="http://schemas.microsoft.com/office/drawing/2014/main" id="{BBBA8B01-A916-114E-AA72-DFD60E75C61F}"/>
                  </a:ext>
                </a:extLst>
              </p:cNvPr>
              <p:cNvSpPr>
                <a:spLocks noGrp="1" noRot="1" noChangeAspect="1" noMove="1" noResize="1" noEditPoints="1" noAdjustHandles="1" noChangeArrowheads="1" noChangeShapeType="1" noTextEdit="1"/>
              </p:cNvSpPr>
              <p:nvPr>
                <p:ph idx="1"/>
              </p:nvPr>
            </p:nvSpPr>
            <p:spPr>
              <a:xfrm>
                <a:off x="251520" y="922505"/>
                <a:ext cx="8064896" cy="774454"/>
              </a:xfrm>
              <a:blipFill>
                <a:blip r:embed="rId3"/>
                <a:stretch>
                  <a:fillRect t="-14516" b="-967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1F8E951-B7D0-374A-A4B7-B78354F59EE6}"/>
              </a:ext>
            </a:extLst>
          </p:cNvPr>
          <p:cNvPicPr>
            <a:picLocks noChangeAspect="1"/>
          </p:cNvPicPr>
          <p:nvPr/>
        </p:nvPicPr>
        <p:blipFill>
          <a:blip r:embed="rId4"/>
          <a:stretch>
            <a:fillRect/>
          </a:stretch>
        </p:blipFill>
        <p:spPr>
          <a:xfrm>
            <a:off x="130717" y="2204864"/>
            <a:ext cx="7560840" cy="4104456"/>
          </a:xfrm>
          <a:prstGeom prst="rect">
            <a:avLst/>
          </a:prstGeom>
        </p:spPr>
      </p:pic>
      <p:cxnSp>
        <p:nvCxnSpPr>
          <p:cNvPr id="3" name="Straight Arrow Connector 2">
            <a:extLst>
              <a:ext uri="{FF2B5EF4-FFF2-40B4-BE49-F238E27FC236}">
                <a16:creationId xmlns:a16="http://schemas.microsoft.com/office/drawing/2014/main" id="{19C2285D-D999-A24A-BF90-051C43FA0BA0}"/>
              </a:ext>
            </a:extLst>
          </p:cNvPr>
          <p:cNvCxnSpPr>
            <a:cxnSpLocks/>
          </p:cNvCxnSpPr>
          <p:nvPr/>
        </p:nvCxnSpPr>
        <p:spPr>
          <a:xfrm>
            <a:off x="3635896" y="5157192"/>
            <a:ext cx="1152128" cy="0"/>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ECF99BBB-71A7-DD4D-A423-25BEDD217902}"/>
              </a:ext>
            </a:extLst>
          </p:cNvPr>
          <p:cNvCxnSpPr>
            <a:cxnSpLocks/>
          </p:cNvCxnSpPr>
          <p:nvPr/>
        </p:nvCxnSpPr>
        <p:spPr>
          <a:xfrm flipH="1">
            <a:off x="2411760" y="5157192"/>
            <a:ext cx="1152128" cy="0"/>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6C4E8EF-D7AA-7740-AFF6-359D979BF3EE}"/>
              </a:ext>
            </a:extLst>
          </p:cNvPr>
          <p:cNvCxnSpPr>
            <a:cxnSpLocks/>
          </p:cNvCxnSpPr>
          <p:nvPr/>
        </p:nvCxnSpPr>
        <p:spPr>
          <a:xfrm>
            <a:off x="4877172" y="3861048"/>
            <a:ext cx="0" cy="1656185"/>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E75C690-8FAC-5549-9ABC-F43450E5032D}"/>
              </a:ext>
            </a:extLst>
          </p:cNvPr>
          <p:cNvCxnSpPr>
            <a:cxnSpLocks/>
          </p:cNvCxnSpPr>
          <p:nvPr/>
        </p:nvCxnSpPr>
        <p:spPr>
          <a:xfrm>
            <a:off x="2267744" y="3861048"/>
            <a:ext cx="0" cy="1656185"/>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B0619B7-2583-9C41-85BF-CF42D15806FA}"/>
              </a:ext>
            </a:extLst>
          </p:cNvPr>
          <p:cNvSpPr txBox="1"/>
          <p:nvPr/>
        </p:nvSpPr>
        <p:spPr>
          <a:xfrm>
            <a:off x="3206557" y="4268549"/>
            <a:ext cx="1005403" cy="584775"/>
          </a:xfrm>
          <a:prstGeom prst="rect">
            <a:avLst/>
          </a:prstGeom>
          <a:noFill/>
        </p:spPr>
        <p:txBody>
          <a:bodyPr wrap="none" rtlCol="0">
            <a:spAutoFit/>
          </a:bodyPr>
          <a:lstStyle/>
          <a:p>
            <a:r>
              <a:rPr lang="en-US" sz="3200" b="1" dirty="0"/>
              <a:t>68%</a:t>
            </a:r>
          </a:p>
        </p:txBody>
      </p:sp>
      <p:cxnSp>
        <p:nvCxnSpPr>
          <p:cNvPr id="22" name="Straight Arrow Connector 21">
            <a:extLst>
              <a:ext uri="{FF2B5EF4-FFF2-40B4-BE49-F238E27FC236}">
                <a16:creationId xmlns:a16="http://schemas.microsoft.com/office/drawing/2014/main" id="{DD090E4F-D3E7-1B4B-9256-ACA240CED973}"/>
              </a:ext>
            </a:extLst>
          </p:cNvPr>
          <p:cNvCxnSpPr>
            <a:cxnSpLocks/>
          </p:cNvCxnSpPr>
          <p:nvPr/>
        </p:nvCxnSpPr>
        <p:spPr>
          <a:xfrm>
            <a:off x="3635896" y="3645024"/>
            <a:ext cx="2448272" cy="0"/>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3BFD918D-7C3B-6047-B471-6C99E0AF5FCC}"/>
              </a:ext>
            </a:extLst>
          </p:cNvPr>
          <p:cNvCxnSpPr>
            <a:cxnSpLocks/>
          </p:cNvCxnSpPr>
          <p:nvPr/>
        </p:nvCxnSpPr>
        <p:spPr>
          <a:xfrm flipH="1">
            <a:off x="1259632" y="3645024"/>
            <a:ext cx="2304256" cy="0"/>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59D105B0-8913-E446-B07F-F432EB92E33E}"/>
              </a:ext>
            </a:extLst>
          </p:cNvPr>
          <p:cNvCxnSpPr>
            <a:cxnSpLocks/>
          </p:cNvCxnSpPr>
          <p:nvPr/>
        </p:nvCxnSpPr>
        <p:spPr>
          <a:xfrm>
            <a:off x="6228184" y="2852936"/>
            <a:ext cx="0" cy="2664297"/>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DF87EB86-849F-4F4D-812E-EF2A4076EC0C}"/>
              </a:ext>
            </a:extLst>
          </p:cNvPr>
          <p:cNvCxnSpPr>
            <a:cxnSpLocks/>
          </p:cNvCxnSpPr>
          <p:nvPr/>
        </p:nvCxnSpPr>
        <p:spPr>
          <a:xfrm>
            <a:off x="1115616" y="2852936"/>
            <a:ext cx="0" cy="2664297"/>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8EB4708-F47B-314D-8776-0B1D585910E0}"/>
              </a:ext>
            </a:extLst>
          </p:cNvPr>
          <p:cNvSpPr txBox="1"/>
          <p:nvPr/>
        </p:nvSpPr>
        <p:spPr>
          <a:xfrm>
            <a:off x="3133194" y="2945286"/>
            <a:ext cx="1005403" cy="584775"/>
          </a:xfrm>
          <a:prstGeom prst="rect">
            <a:avLst/>
          </a:prstGeom>
          <a:noFill/>
        </p:spPr>
        <p:txBody>
          <a:bodyPr wrap="none" rtlCol="0">
            <a:spAutoFit/>
          </a:bodyPr>
          <a:lstStyle/>
          <a:p>
            <a:r>
              <a:rPr lang="en-US" sz="3200" b="1" dirty="0"/>
              <a:t>95%</a:t>
            </a: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F2D452AB-6F60-E548-A298-CFA75B26D57E}"/>
                  </a:ext>
                </a:extLst>
              </p:cNvPr>
              <p:cNvSpPr/>
              <p:nvPr/>
            </p:nvSpPr>
            <p:spPr>
              <a:xfrm>
                <a:off x="3943354" y="4675901"/>
                <a:ext cx="5100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altLang="en-US" sz="2800" b="1" i="1">
                          <a:solidFill>
                            <a:schemeClr val="tx2"/>
                          </a:solidFill>
                          <a:latin typeface="Cambria Math" panose="02040503050406030204" pitchFamily="18" charset="0"/>
                          <a:ea typeface="Cambria Math" panose="02040503050406030204" pitchFamily="18" charset="0"/>
                          <a:cs typeface="Arial" panose="020B0604020202020204" pitchFamily="34" charset="0"/>
                        </a:rPr>
                        <m:t>𝝈</m:t>
                      </m:r>
                    </m:oMath>
                  </m:oMathPara>
                </a14:m>
                <a:endParaRPr lang="en-US" sz="2800" dirty="0"/>
              </a:p>
            </p:txBody>
          </p:sp>
        </mc:Choice>
        <mc:Fallback xmlns="">
          <p:sp>
            <p:nvSpPr>
              <p:cNvPr id="34" name="Rectangle 33">
                <a:extLst>
                  <a:ext uri="{FF2B5EF4-FFF2-40B4-BE49-F238E27FC236}">
                    <a16:creationId xmlns:a16="http://schemas.microsoft.com/office/drawing/2014/main" id="{F2D452AB-6F60-E548-A298-CFA75B26D57E}"/>
                  </a:ext>
                </a:extLst>
              </p:cNvPr>
              <p:cNvSpPr>
                <a:spLocks noRot="1" noChangeAspect="1" noMove="1" noResize="1" noEditPoints="1" noAdjustHandles="1" noChangeArrowheads="1" noChangeShapeType="1" noTextEdit="1"/>
              </p:cNvSpPr>
              <p:nvPr/>
            </p:nvSpPr>
            <p:spPr>
              <a:xfrm>
                <a:off x="3943354" y="4675901"/>
                <a:ext cx="510075"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460E6F6A-18BF-0D4B-AEF7-46B08F136169}"/>
                  </a:ext>
                </a:extLst>
              </p:cNvPr>
              <p:cNvSpPr/>
              <p:nvPr/>
            </p:nvSpPr>
            <p:spPr>
              <a:xfrm>
                <a:off x="2732786" y="4688362"/>
                <a:ext cx="5100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altLang="en-US" sz="2800" b="1" i="1">
                          <a:solidFill>
                            <a:schemeClr val="tx2"/>
                          </a:solidFill>
                          <a:latin typeface="Cambria Math" panose="02040503050406030204" pitchFamily="18" charset="0"/>
                          <a:ea typeface="Cambria Math" panose="02040503050406030204" pitchFamily="18" charset="0"/>
                          <a:cs typeface="Arial" panose="020B0604020202020204" pitchFamily="34" charset="0"/>
                        </a:rPr>
                        <m:t>𝝈</m:t>
                      </m:r>
                    </m:oMath>
                  </m:oMathPara>
                </a14:m>
                <a:endParaRPr lang="en-US" sz="2800" dirty="0"/>
              </a:p>
            </p:txBody>
          </p:sp>
        </mc:Choice>
        <mc:Fallback xmlns="">
          <p:sp>
            <p:nvSpPr>
              <p:cNvPr id="35" name="Rectangle 34">
                <a:extLst>
                  <a:ext uri="{FF2B5EF4-FFF2-40B4-BE49-F238E27FC236}">
                    <a16:creationId xmlns:a16="http://schemas.microsoft.com/office/drawing/2014/main" id="{460E6F6A-18BF-0D4B-AEF7-46B08F136169}"/>
                  </a:ext>
                </a:extLst>
              </p:cNvPr>
              <p:cNvSpPr>
                <a:spLocks noRot="1" noChangeAspect="1" noMove="1" noResize="1" noEditPoints="1" noAdjustHandles="1" noChangeArrowheads="1" noChangeShapeType="1" noTextEdit="1"/>
              </p:cNvSpPr>
              <p:nvPr/>
            </p:nvSpPr>
            <p:spPr>
              <a:xfrm>
                <a:off x="2732786" y="4688362"/>
                <a:ext cx="510075"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36C4C752-7569-FC4A-A1A8-C23DE41A78C1}"/>
                  </a:ext>
                </a:extLst>
              </p:cNvPr>
              <p:cNvSpPr/>
              <p:nvPr/>
            </p:nvSpPr>
            <p:spPr>
              <a:xfrm>
                <a:off x="2100516" y="3159879"/>
                <a:ext cx="7248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altLang="en-US" sz="2800" b="1" i="1" smtClean="0">
                          <a:solidFill>
                            <a:schemeClr val="tx2"/>
                          </a:solidFill>
                          <a:latin typeface="Cambria Math" panose="02040503050406030204" pitchFamily="18" charset="0"/>
                          <a:ea typeface="Cambria Math" panose="02040503050406030204" pitchFamily="18" charset="0"/>
                          <a:cs typeface="Arial" panose="020B0604020202020204" pitchFamily="34" charset="0"/>
                        </a:rPr>
                        <m:t>𝟐</m:t>
                      </m:r>
                      <m:r>
                        <a:rPr lang="en-AU" altLang="en-US" sz="2800" b="1" i="1">
                          <a:solidFill>
                            <a:schemeClr val="tx2"/>
                          </a:solidFill>
                          <a:latin typeface="Cambria Math" panose="02040503050406030204" pitchFamily="18" charset="0"/>
                          <a:ea typeface="Cambria Math" panose="02040503050406030204" pitchFamily="18" charset="0"/>
                          <a:cs typeface="Arial" panose="020B0604020202020204" pitchFamily="34" charset="0"/>
                        </a:rPr>
                        <m:t>𝝈</m:t>
                      </m:r>
                    </m:oMath>
                  </m:oMathPara>
                </a14:m>
                <a:endParaRPr lang="en-US" sz="2800" dirty="0"/>
              </a:p>
            </p:txBody>
          </p:sp>
        </mc:Choice>
        <mc:Fallback xmlns="">
          <p:sp>
            <p:nvSpPr>
              <p:cNvPr id="36" name="Rectangle 35">
                <a:extLst>
                  <a:ext uri="{FF2B5EF4-FFF2-40B4-BE49-F238E27FC236}">
                    <a16:creationId xmlns:a16="http://schemas.microsoft.com/office/drawing/2014/main" id="{36C4C752-7569-FC4A-A1A8-C23DE41A78C1}"/>
                  </a:ext>
                </a:extLst>
              </p:cNvPr>
              <p:cNvSpPr>
                <a:spLocks noRot="1" noChangeAspect="1" noMove="1" noResize="1" noEditPoints="1" noAdjustHandles="1" noChangeArrowheads="1" noChangeShapeType="1" noTextEdit="1"/>
              </p:cNvSpPr>
              <p:nvPr/>
            </p:nvSpPr>
            <p:spPr>
              <a:xfrm>
                <a:off x="2100516" y="3159879"/>
                <a:ext cx="724878"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3807B9C9-F972-DC4A-AAB5-959B6E0571F4}"/>
                  </a:ext>
                </a:extLst>
              </p:cNvPr>
              <p:cNvSpPr/>
              <p:nvPr/>
            </p:nvSpPr>
            <p:spPr>
              <a:xfrm>
                <a:off x="4565981" y="3152954"/>
                <a:ext cx="7248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altLang="en-US" sz="2800" b="1" i="1" smtClean="0">
                          <a:solidFill>
                            <a:schemeClr val="tx2"/>
                          </a:solidFill>
                          <a:latin typeface="Cambria Math" panose="02040503050406030204" pitchFamily="18" charset="0"/>
                          <a:ea typeface="Cambria Math" panose="02040503050406030204" pitchFamily="18" charset="0"/>
                          <a:cs typeface="Arial" panose="020B0604020202020204" pitchFamily="34" charset="0"/>
                        </a:rPr>
                        <m:t>𝟐</m:t>
                      </m:r>
                      <m:r>
                        <a:rPr lang="en-AU" altLang="en-US" sz="2800" b="1" i="1">
                          <a:solidFill>
                            <a:schemeClr val="tx2"/>
                          </a:solidFill>
                          <a:latin typeface="Cambria Math" panose="02040503050406030204" pitchFamily="18" charset="0"/>
                          <a:ea typeface="Cambria Math" panose="02040503050406030204" pitchFamily="18" charset="0"/>
                          <a:cs typeface="Arial" panose="020B0604020202020204" pitchFamily="34" charset="0"/>
                        </a:rPr>
                        <m:t>𝝈</m:t>
                      </m:r>
                    </m:oMath>
                  </m:oMathPara>
                </a14:m>
                <a:endParaRPr lang="en-US" sz="2800" dirty="0"/>
              </a:p>
            </p:txBody>
          </p:sp>
        </mc:Choice>
        <mc:Fallback xmlns="">
          <p:sp>
            <p:nvSpPr>
              <p:cNvPr id="37" name="Rectangle 36">
                <a:extLst>
                  <a:ext uri="{FF2B5EF4-FFF2-40B4-BE49-F238E27FC236}">
                    <a16:creationId xmlns:a16="http://schemas.microsoft.com/office/drawing/2014/main" id="{3807B9C9-F972-DC4A-AAB5-959B6E0571F4}"/>
                  </a:ext>
                </a:extLst>
              </p:cNvPr>
              <p:cNvSpPr>
                <a:spLocks noRot="1" noChangeAspect="1" noMove="1" noResize="1" noEditPoints="1" noAdjustHandles="1" noChangeArrowheads="1" noChangeShapeType="1" noTextEdit="1"/>
              </p:cNvSpPr>
              <p:nvPr/>
            </p:nvSpPr>
            <p:spPr>
              <a:xfrm>
                <a:off x="4565981" y="3152954"/>
                <a:ext cx="724878" cy="523220"/>
              </a:xfrm>
              <a:prstGeom prst="rect">
                <a:avLst/>
              </a:prstGeom>
              <a:blipFill>
                <a:blip r:embed="rId8"/>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CE79230-ACB2-3705-00F5-FF928F1C5A2A}"/>
              </a:ext>
            </a:extLst>
          </p:cNvPr>
          <p:cNvSpPr txBox="1"/>
          <p:nvPr/>
        </p:nvSpPr>
        <p:spPr>
          <a:xfrm>
            <a:off x="93069" y="3060249"/>
            <a:ext cx="1059906" cy="553998"/>
          </a:xfrm>
          <a:prstGeom prst="rect">
            <a:avLst/>
          </a:prstGeom>
          <a:noFill/>
        </p:spPr>
        <p:txBody>
          <a:bodyPr wrap="none" rtlCol="0">
            <a:spAutoFit/>
          </a:bodyPr>
          <a:lstStyle/>
          <a:p>
            <a:r>
              <a:rPr lang="en-US" sz="3000" b="1" dirty="0"/>
              <a:t>2.5%</a:t>
            </a:r>
          </a:p>
        </p:txBody>
      </p:sp>
      <p:sp>
        <p:nvSpPr>
          <p:cNvPr id="10" name="TextBox 9">
            <a:extLst>
              <a:ext uri="{FF2B5EF4-FFF2-40B4-BE49-F238E27FC236}">
                <a16:creationId xmlns:a16="http://schemas.microsoft.com/office/drawing/2014/main" id="{C7D13DD0-78B2-AB96-95DF-B0EABAB255DE}"/>
              </a:ext>
            </a:extLst>
          </p:cNvPr>
          <p:cNvSpPr txBox="1"/>
          <p:nvPr/>
        </p:nvSpPr>
        <p:spPr>
          <a:xfrm>
            <a:off x="6284964" y="3060249"/>
            <a:ext cx="1059906" cy="553998"/>
          </a:xfrm>
          <a:prstGeom prst="rect">
            <a:avLst/>
          </a:prstGeom>
          <a:noFill/>
        </p:spPr>
        <p:txBody>
          <a:bodyPr wrap="none" rtlCol="0">
            <a:spAutoFit/>
          </a:bodyPr>
          <a:lstStyle/>
          <a:p>
            <a:r>
              <a:rPr lang="en-US" sz="3000" b="1" dirty="0"/>
              <a:t>2.5%</a:t>
            </a:r>
          </a:p>
        </p:txBody>
      </p:sp>
    </p:spTree>
    <p:extLst>
      <p:ext uri="{BB962C8B-B14F-4D97-AF65-F5344CB8AC3E}">
        <p14:creationId xmlns:p14="http://schemas.microsoft.com/office/powerpoint/2010/main" val="664756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3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3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6" grpId="0"/>
      <p:bldP spid="34" grpId="0"/>
      <p:bldP spid="34" grpId="1"/>
      <p:bldP spid="35" grpId="0"/>
      <p:bldP spid="35" grpId="1"/>
      <p:bldP spid="36" grpId="0"/>
      <p:bldP spid="37" grpId="0"/>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451384"/>
            <a:ext cx="8641080" cy="4680000"/>
          </a:xfrm>
          <a:solidFill>
            <a:schemeClr val="bg1"/>
          </a:solidFill>
        </p:spPr>
        <p:txBody>
          <a:bodyPr>
            <a:normAutofit fontScale="32500" lnSpcReduction="20000"/>
          </a:bodyPr>
          <a:lstStyle/>
          <a:p>
            <a:pPr marL="42863" indent="0">
              <a:lnSpc>
                <a:spcPct val="90000"/>
              </a:lnSpc>
              <a:buNone/>
            </a:pPr>
            <a:endParaRPr lang="en-US" altLang="en-US" sz="1575" dirty="0"/>
          </a:p>
          <a:p>
            <a:pPr marL="42863" indent="0">
              <a:lnSpc>
                <a:spcPct val="120000"/>
              </a:lnSpc>
              <a:buNone/>
            </a:pPr>
            <a:r>
              <a:rPr lang="en-US" altLang="en-US" sz="5550" b="1" dirty="0"/>
              <a:t>Changing scores:</a:t>
            </a:r>
          </a:p>
          <a:p>
            <a:pPr marL="42863" indent="0">
              <a:lnSpc>
                <a:spcPct val="120000"/>
              </a:lnSpc>
              <a:buNone/>
            </a:pPr>
            <a:endParaRPr lang="en-US" altLang="en-US" sz="3300" b="1" dirty="0"/>
          </a:p>
          <a:p>
            <a:pPr marL="471488" indent="-428625">
              <a:lnSpc>
                <a:spcPct val="120000"/>
              </a:lnSpc>
              <a:buFont typeface="Arial" panose="020B0604020202020204" pitchFamily="34" charset="0"/>
              <a:buChar char="»"/>
            </a:pPr>
            <a:r>
              <a:rPr lang="en-US" altLang="en-US" sz="5400" dirty="0"/>
              <a:t>Note that adding a constant [same] score to each value does </a:t>
            </a:r>
            <a:r>
              <a:rPr lang="en-US" altLang="en-US" sz="5400" i="1" dirty="0"/>
              <a:t>NOT</a:t>
            </a:r>
            <a:r>
              <a:rPr lang="en-US" altLang="en-US" sz="5400" dirty="0"/>
              <a:t> change the standard deviation</a:t>
            </a:r>
          </a:p>
          <a:p>
            <a:pPr marL="471488" indent="-428625">
              <a:lnSpc>
                <a:spcPct val="120000"/>
              </a:lnSpc>
              <a:buFont typeface="Arial" panose="020B0604020202020204" pitchFamily="34" charset="0"/>
              <a:buChar char="»"/>
            </a:pPr>
            <a:endParaRPr lang="en-US" altLang="en-US" sz="2775" dirty="0"/>
          </a:p>
          <a:p>
            <a:pPr marL="471488" indent="-428625">
              <a:lnSpc>
                <a:spcPct val="120000"/>
              </a:lnSpc>
              <a:buFont typeface="Arial" panose="020B0604020202020204" pitchFamily="34" charset="0"/>
              <a:buChar char="»"/>
            </a:pPr>
            <a:r>
              <a:rPr lang="en-US" altLang="en-US" sz="5400" dirty="0"/>
              <a:t>Just moves the distribution</a:t>
            </a:r>
          </a:p>
          <a:p>
            <a:pPr marL="471488" indent="-428625">
              <a:lnSpc>
                <a:spcPct val="120000"/>
              </a:lnSpc>
              <a:buFont typeface="Arial" panose="020B0604020202020204" pitchFamily="34" charset="0"/>
              <a:buChar char="»"/>
            </a:pPr>
            <a:endParaRPr lang="en-US" altLang="en-US" sz="2775" dirty="0"/>
          </a:p>
          <a:p>
            <a:pPr marL="471488" indent="-428625">
              <a:lnSpc>
                <a:spcPct val="120000"/>
              </a:lnSpc>
              <a:buFont typeface="Arial" panose="020B0604020202020204" pitchFamily="34" charset="0"/>
              <a:buChar char="»"/>
            </a:pPr>
            <a:r>
              <a:rPr lang="en-US" altLang="en-US" sz="5400" dirty="0"/>
              <a:t>The standard deviation remains the same, although the mean would change by the constant</a:t>
            </a:r>
          </a:p>
          <a:p>
            <a:pPr marL="471488" indent="-428625">
              <a:lnSpc>
                <a:spcPct val="120000"/>
              </a:lnSpc>
              <a:buFont typeface="Arial" panose="020B0604020202020204" pitchFamily="34" charset="0"/>
              <a:buChar char="»"/>
            </a:pPr>
            <a:endParaRPr lang="en-US" altLang="en-US" sz="2775" dirty="0"/>
          </a:p>
          <a:p>
            <a:pPr marL="1071563" lvl="2" indent="-428625">
              <a:lnSpc>
                <a:spcPct val="120000"/>
              </a:lnSpc>
              <a:buFont typeface="Arial" panose="020B0604020202020204" pitchFamily="34" charset="0"/>
              <a:buChar char="»"/>
            </a:pPr>
            <a:r>
              <a:rPr lang="en-US" altLang="en-US" sz="4800" dirty="0"/>
              <a:t>eg adding one constant to each of the data values adds one value to the mean</a:t>
            </a:r>
          </a:p>
          <a:p>
            <a:pPr marL="471488" indent="-428625">
              <a:lnSpc>
                <a:spcPct val="120000"/>
              </a:lnSpc>
              <a:buFont typeface="Arial" panose="020B0604020202020204" pitchFamily="34" charset="0"/>
              <a:buChar char="»"/>
            </a:pPr>
            <a:endParaRPr lang="en-US" altLang="en-US" sz="2775" dirty="0"/>
          </a:p>
          <a:p>
            <a:pPr marL="1414463" lvl="3" indent="-428625">
              <a:lnSpc>
                <a:spcPct val="120000"/>
              </a:lnSpc>
              <a:buFont typeface="Arial" panose="020B0604020202020204" pitchFamily="34" charset="0"/>
              <a:buChar char="»"/>
            </a:pPr>
            <a:r>
              <a:rPr lang="en-US" altLang="en-US" sz="4200" dirty="0"/>
              <a:t>But since the variability is calculated based on deviations of scores [(</a:t>
            </a:r>
            <a:r>
              <a:rPr lang="en-US" altLang="en-US" sz="4200" i="1" dirty="0"/>
              <a:t>X - µ</a:t>
            </a:r>
            <a:r>
              <a:rPr lang="en-US" altLang="en-US" sz="4200" dirty="0"/>
              <a:t>) or (</a:t>
            </a:r>
            <a:r>
              <a:rPr lang="en-US" altLang="en-US" sz="4200" i="1" dirty="0"/>
              <a:t>X – M</a:t>
            </a:r>
            <a:r>
              <a:rPr lang="en-US" altLang="en-US" sz="4200" dirty="0"/>
              <a:t>)] , the variability remains the same</a:t>
            </a:r>
          </a:p>
          <a:p>
            <a:pPr marL="1414463" lvl="3" indent="-428625">
              <a:lnSpc>
                <a:spcPct val="120000"/>
              </a:lnSpc>
              <a:buFont typeface="Arial" panose="020B0604020202020204" pitchFamily="34" charset="0"/>
              <a:buChar char="»"/>
            </a:pPr>
            <a:endParaRPr lang="en-US" altLang="en-US" sz="2175" dirty="0"/>
          </a:p>
          <a:p>
            <a:pPr marL="1414463" lvl="3" indent="-428625">
              <a:lnSpc>
                <a:spcPct val="120000"/>
              </a:lnSpc>
              <a:buFont typeface="Arial" panose="020B0604020202020204" pitchFamily="34" charset="0"/>
              <a:buChar char="»"/>
            </a:pPr>
            <a:r>
              <a:rPr lang="en-US" altLang="en-US" sz="4200" dirty="0"/>
              <a:t>If we added 5cm to each persons height, the mean would increase by 5</a:t>
            </a:r>
          </a:p>
          <a:p>
            <a:pPr marL="1414463" lvl="3" indent="-428625">
              <a:lnSpc>
                <a:spcPct val="120000"/>
              </a:lnSpc>
              <a:buFont typeface="Arial" panose="020B0604020202020204" pitchFamily="34" charset="0"/>
              <a:buChar char="»"/>
            </a:pPr>
            <a:endParaRPr lang="en-US" altLang="en-US" sz="2175" dirty="0"/>
          </a:p>
          <a:p>
            <a:pPr marL="1414463" lvl="3" indent="-428625">
              <a:lnSpc>
                <a:spcPct val="120000"/>
              </a:lnSpc>
              <a:buFont typeface="Arial" panose="020B0604020202020204" pitchFamily="34" charset="0"/>
              <a:buChar char="»"/>
            </a:pPr>
            <a:r>
              <a:rPr lang="en-US" altLang="en-US" sz="4200" dirty="0"/>
              <a:t>The standard deviation would remain at the value calculated</a:t>
            </a:r>
            <a:endParaRPr lang="en-US" altLang="en-US" sz="3300" dirty="0"/>
          </a:p>
        </p:txBody>
      </p:sp>
      <p:sp>
        <p:nvSpPr>
          <p:cNvPr id="4" name="Title 1"/>
          <p:cNvSpPr txBox="1">
            <a:spLocks/>
          </p:cNvSpPr>
          <p:nvPr/>
        </p:nvSpPr>
        <p:spPr>
          <a:xfrm>
            <a:off x="15010" y="0"/>
            <a:ext cx="9144000" cy="58357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400" b="0" kern="1200">
                <a:solidFill>
                  <a:schemeClr val="tx1"/>
                </a:solidFill>
                <a:latin typeface="Open Sans"/>
                <a:ea typeface="+mj-ea"/>
                <a:cs typeface="Open Sans"/>
              </a:defRPr>
            </a:lvl1pPr>
          </a:lstStyle>
          <a:p>
            <a:pPr algn="ctr"/>
            <a:r>
              <a:rPr lang="en-AU" sz="2100" dirty="0">
                <a:solidFill>
                  <a:srgbClr val="000000"/>
                </a:solidFill>
                <a:effectLst>
                  <a:outerShdw blurRad="38100" dist="38100" dir="2700000" algn="tl">
                    <a:srgbClr val="000000">
                      <a:alpha val="43137"/>
                    </a:srgbClr>
                  </a:outerShdw>
                </a:effectLst>
              </a:rPr>
              <a:t>Additional information about variance and standard deviations …</a:t>
            </a:r>
          </a:p>
        </p:txBody>
      </p:sp>
      <p:pic>
        <p:nvPicPr>
          <p:cNvPr id="2" name="Picture 1"/>
          <p:cNvPicPr>
            <a:picLocks noChangeAspect="1"/>
          </p:cNvPicPr>
          <p:nvPr/>
        </p:nvPicPr>
        <p:blipFill>
          <a:blip r:embed="rId3"/>
          <a:stretch>
            <a:fillRect/>
          </a:stretch>
        </p:blipFill>
        <p:spPr>
          <a:xfrm>
            <a:off x="4417123" y="5015833"/>
            <a:ext cx="3140609" cy="1401878"/>
          </a:xfrm>
          <a:prstGeom prst="rect">
            <a:avLst/>
          </a:prstGeom>
        </p:spPr>
      </p:pic>
      <p:pic>
        <p:nvPicPr>
          <p:cNvPr id="6" name="Picture 5"/>
          <p:cNvPicPr>
            <a:picLocks noChangeAspect="1"/>
          </p:cNvPicPr>
          <p:nvPr/>
        </p:nvPicPr>
        <p:blipFill>
          <a:blip r:embed="rId4"/>
          <a:stretch>
            <a:fillRect/>
          </a:stretch>
        </p:blipFill>
        <p:spPr>
          <a:xfrm>
            <a:off x="5076056" y="6525343"/>
            <a:ext cx="1771538" cy="246694"/>
          </a:xfrm>
          <a:prstGeom prst="rect">
            <a:avLst/>
          </a:prstGeom>
        </p:spPr>
      </p:pic>
      <p:pic>
        <p:nvPicPr>
          <p:cNvPr id="7" name="Picture 6">
            <a:extLst>
              <a:ext uri="{FF2B5EF4-FFF2-40B4-BE49-F238E27FC236}">
                <a16:creationId xmlns:a16="http://schemas.microsoft.com/office/drawing/2014/main" id="{F4181899-4F67-7940-BDD4-E1DDF739A94E}"/>
              </a:ext>
            </a:extLst>
          </p:cNvPr>
          <p:cNvPicPr>
            <a:picLocks noChangeAspect="1"/>
          </p:cNvPicPr>
          <p:nvPr/>
        </p:nvPicPr>
        <p:blipFill>
          <a:blip r:embed="rId5"/>
          <a:stretch>
            <a:fillRect/>
          </a:stretch>
        </p:blipFill>
        <p:spPr>
          <a:xfrm>
            <a:off x="604344" y="5015833"/>
            <a:ext cx="3140609" cy="1379687"/>
          </a:xfrm>
          <a:prstGeom prst="rect">
            <a:avLst/>
          </a:prstGeom>
          <a:solidFill>
            <a:schemeClr val="bg1"/>
          </a:solidFill>
        </p:spPr>
      </p:pic>
      <p:pic>
        <p:nvPicPr>
          <p:cNvPr id="8" name="Picture 7">
            <a:extLst>
              <a:ext uri="{FF2B5EF4-FFF2-40B4-BE49-F238E27FC236}">
                <a16:creationId xmlns:a16="http://schemas.microsoft.com/office/drawing/2014/main" id="{D2739981-1BB3-574E-A1CF-17C4284BDAD7}"/>
              </a:ext>
            </a:extLst>
          </p:cNvPr>
          <p:cNvPicPr>
            <a:picLocks noChangeAspect="1"/>
          </p:cNvPicPr>
          <p:nvPr/>
        </p:nvPicPr>
        <p:blipFill>
          <a:blip r:embed="rId6"/>
          <a:stretch>
            <a:fillRect/>
          </a:stretch>
        </p:blipFill>
        <p:spPr>
          <a:xfrm>
            <a:off x="1240740" y="6525344"/>
            <a:ext cx="1867818" cy="246693"/>
          </a:xfrm>
          <a:prstGeom prst="rect">
            <a:avLst/>
          </a:prstGeom>
        </p:spPr>
      </p:pic>
    </p:spTree>
    <p:extLst>
      <p:ext uri="{BB962C8B-B14F-4D97-AF65-F5344CB8AC3E}">
        <p14:creationId xmlns:p14="http://schemas.microsoft.com/office/powerpoint/2010/main" val="391857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460" y="836712"/>
            <a:ext cx="8641080" cy="4680000"/>
          </a:xfrm>
          <a:solidFill>
            <a:schemeClr val="bg1"/>
          </a:solidFill>
        </p:spPr>
        <p:txBody>
          <a:bodyPr>
            <a:normAutofit fontScale="40000" lnSpcReduction="20000"/>
          </a:bodyPr>
          <a:lstStyle/>
          <a:p>
            <a:pPr marL="42863" indent="0">
              <a:lnSpc>
                <a:spcPct val="90000"/>
              </a:lnSpc>
              <a:buNone/>
            </a:pPr>
            <a:endParaRPr lang="en-US" altLang="en-US" sz="1575" dirty="0"/>
          </a:p>
          <a:p>
            <a:pPr marL="42863" indent="0">
              <a:lnSpc>
                <a:spcPct val="120000"/>
              </a:lnSpc>
              <a:buNone/>
            </a:pPr>
            <a:r>
              <a:rPr lang="en-US" altLang="en-US" sz="5550" b="1" dirty="0"/>
              <a:t>Multiplying scores:</a:t>
            </a:r>
          </a:p>
          <a:p>
            <a:pPr marL="42863" indent="0">
              <a:lnSpc>
                <a:spcPct val="120000"/>
              </a:lnSpc>
              <a:buNone/>
            </a:pPr>
            <a:endParaRPr lang="en-US" altLang="en-US" sz="3300" b="1" dirty="0"/>
          </a:p>
          <a:p>
            <a:pPr marL="471488" indent="-428625">
              <a:lnSpc>
                <a:spcPct val="120000"/>
              </a:lnSpc>
              <a:buFont typeface="Arial" panose="020B0604020202020204" pitchFamily="34" charset="0"/>
              <a:buChar char="»"/>
            </a:pPr>
            <a:r>
              <a:rPr lang="en-US" altLang="en-US" sz="5400" dirty="0"/>
              <a:t>Multiplying  each score by a constant </a:t>
            </a:r>
            <a:r>
              <a:rPr lang="en-US" altLang="en-US" sz="5400" i="1" dirty="0"/>
              <a:t>DOES</a:t>
            </a:r>
            <a:r>
              <a:rPr lang="en-US" altLang="en-US" sz="5400" dirty="0"/>
              <a:t> change the standard deviation</a:t>
            </a:r>
          </a:p>
          <a:p>
            <a:pPr marL="471488" indent="-428625">
              <a:lnSpc>
                <a:spcPct val="120000"/>
              </a:lnSpc>
              <a:buFont typeface="Arial" panose="020B0604020202020204" pitchFamily="34" charset="0"/>
              <a:buChar char="»"/>
            </a:pPr>
            <a:endParaRPr lang="en-US" altLang="en-US" sz="2775" dirty="0"/>
          </a:p>
          <a:p>
            <a:pPr marL="771525" lvl="1" indent="-428625">
              <a:lnSpc>
                <a:spcPct val="120000"/>
              </a:lnSpc>
              <a:buFont typeface="Arial" panose="020B0604020202020204" pitchFamily="34" charset="0"/>
              <a:buChar char="»"/>
            </a:pPr>
            <a:r>
              <a:rPr lang="en-US" altLang="en-US" sz="5100" dirty="0"/>
              <a:t>Changes by the same multiplier</a:t>
            </a:r>
          </a:p>
          <a:p>
            <a:pPr marL="471488" indent="-428625">
              <a:lnSpc>
                <a:spcPct val="120000"/>
              </a:lnSpc>
              <a:buFont typeface="Arial" panose="020B0604020202020204" pitchFamily="34" charset="0"/>
              <a:buChar char="»"/>
            </a:pPr>
            <a:endParaRPr lang="en-US" altLang="en-US" sz="2775" dirty="0"/>
          </a:p>
          <a:p>
            <a:pPr marL="1071563" lvl="2" indent="-428625">
              <a:lnSpc>
                <a:spcPct val="120000"/>
              </a:lnSpc>
              <a:buFont typeface="Arial" panose="020B0604020202020204" pitchFamily="34" charset="0"/>
              <a:buChar char="»"/>
            </a:pPr>
            <a:r>
              <a:rPr lang="en-US" altLang="en-US" sz="4800" dirty="0"/>
              <a:t>Mean = 40 and standard deviation = 10</a:t>
            </a:r>
          </a:p>
          <a:p>
            <a:pPr marL="471488" indent="-428625">
              <a:lnSpc>
                <a:spcPct val="120000"/>
              </a:lnSpc>
              <a:buFont typeface="Arial" panose="020B0604020202020204" pitchFamily="34" charset="0"/>
              <a:buChar char="»"/>
            </a:pPr>
            <a:endParaRPr lang="en-US" altLang="en-US" sz="2775" dirty="0"/>
          </a:p>
          <a:p>
            <a:pPr marL="1414463" lvl="3" indent="-428625">
              <a:lnSpc>
                <a:spcPct val="120000"/>
              </a:lnSpc>
              <a:buFont typeface="Arial" panose="020B0604020202020204" pitchFamily="34" charset="0"/>
              <a:buChar char="»"/>
            </a:pPr>
            <a:r>
              <a:rPr lang="en-US" altLang="en-US" sz="4200" dirty="0"/>
              <a:t>Suppose we have values of:</a:t>
            </a:r>
          </a:p>
          <a:p>
            <a:pPr marL="1328738" lvl="4" indent="0">
              <a:lnSpc>
                <a:spcPct val="120000"/>
              </a:lnSpc>
              <a:buNone/>
            </a:pPr>
            <a:r>
              <a:rPr lang="en-US" altLang="en-US" sz="4200" dirty="0"/>
              <a:t>   X = 41 and X = 43 [distance between scores = 2]</a:t>
            </a:r>
          </a:p>
          <a:p>
            <a:pPr marL="1414463" lvl="3" indent="-428625">
              <a:lnSpc>
                <a:spcPct val="120000"/>
              </a:lnSpc>
              <a:buFont typeface="Arial" panose="020B0604020202020204" pitchFamily="34" charset="0"/>
              <a:buChar char="»"/>
            </a:pPr>
            <a:endParaRPr lang="en-US" altLang="en-US" sz="2175" dirty="0"/>
          </a:p>
          <a:p>
            <a:pPr marL="1414463" lvl="3" indent="-428625">
              <a:lnSpc>
                <a:spcPct val="120000"/>
              </a:lnSpc>
              <a:buFont typeface="Arial" panose="020B0604020202020204" pitchFamily="34" charset="0"/>
              <a:buChar char="»"/>
            </a:pPr>
            <a:r>
              <a:rPr lang="en-US" altLang="en-US" sz="4200" dirty="0"/>
              <a:t>If we multiplied each score by 2</a:t>
            </a:r>
          </a:p>
          <a:p>
            <a:pPr marL="1328738" lvl="4" indent="0">
              <a:lnSpc>
                <a:spcPct val="120000"/>
              </a:lnSpc>
              <a:buNone/>
            </a:pPr>
            <a:r>
              <a:rPr lang="en-US" altLang="en-US" sz="4200" dirty="0"/>
              <a:t>  X = 82 and X = 86 [distance between scores = 4]</a:t>
            </a:r>
          </a:p>
          <a:p>
            <a:pPr marL="1414463" lvl="3" indent="-428625">
              <a:lnSpc>
                <a:spcPct val="120000"/>
              </a:lnSpc>
              <a:buFont typeface="Arial" panose="020B0604020202020204" pitchFamily="34" charset="0"/>
              <a:buChar char="»"/>
            </a:pPr>
            <a:endParaRPr lang="en-US" altLang="en-US" sz="2175" dirty="0"/>
          </a:p>
        </p:txBody>
      </p:sp>
      <p:sp>
        <p:nvSpPr>
          <p:cNvPr id="4" name="Title 1"/>
          <p:cNvSpPr txBox="1">
            <a:spLocks/>
          </p:cNvSpPr>
          <p:nvPr/>
        </p:nvSpPr>
        <p:spPr>
          <a:xfrm>
            <a:off x="0" y="17241"/>
            <a:ext cx="9144000" cy="58357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400" b="0" kern="1200">
                <a:solidFill>
                  <a:schemeClr val="tx1"/>
                </a:solidFill>
                <a:latin typeface="Open Sans"/>
                <a:ea typeface="+mj-ea"/>
                <a:cs typeface="Open Sans"/>
              </a:defRPr>
            </a:lvl1pPr>
          </a:lstStyle>
          <a:p>
            <a:pPr algn="ctr"/>
            <a:r>
              <a:rPr lang="en-AU" sz="2100" dirty="0">
                <a:solidFill>
                  <a:srgbClr val="000000"/>
                </a:solidFill>
                <a:effectLst>
                  <a:outerShdw blurRad="38100" dist="38100" dir="2700000" algn="tl">
                    <a:srgbClr val="000000">
                      <a:alpha val="43137"/>
                    </a:srgbClr>
                  </a:outerShdw>
                </a:effectLst>
              </a:rPr>
              <a:t>Additional information about variance and standard deviations …</a:t>
            </a:r>
          </a:p>
        </p:txBody>
      </p:sp>
    </p:spTree>
    <p:extLst>
      <p:ext uri="{BB962C8B-B14F-4D97-AF65-F5344CB8AC3E}">
        <p14:creationId xmlns:p14="http://schemas.microsoft.com/office/powerpoint/2010/main" val="2297197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713016"/>
            <a:ext cx="8856984" cy="2067912"/>
          </a:xfrm>
          <a:solidFill>
            <a:schemeClr val="bg1"/>
          </a:solidFill>
        </p:spPr>
        <p:txBody>
          <a:bodyPr>
            <a:normAutofit fontScale="25000" lnSpcReduction="20000"/>
          </a:bodyPr>
          <a:lstStyle/>
          <a:p>
            <a:pPr marL="42863" indent="0">
              <a:lnSpc>
                <a:spcPct val="90000"/>
              </a:lnSpc>
              <a:buNone/>
            </a:pPr>
            <a:endParaRPr lang="en-US" altLang="en-US" sz="1575" dirty="0"/>
          </a:p>
          <a:p>
            <a:pPr marL="42863" indent="0">
              <a:lnSpc>
                <a:spcPct val="120000"/>
              </a:lnSpc>
              <a:buNone/>
            </a:pPr>
            <a:r>
              <a:rPr lang="en-US" altLang="en-US" sz="8000" b="1" dirty="0"/>
              <a:t>Mean and standard deviation together:</a:t>
            </a:r>
          </a:p>
          <a:p>
            <a:pPr marL="42863" indent="0">
              <a:lnSpc>
                <a:spcPct val="120000"/>
              </a:lnSpc>
              <a:buNone/>
            </a:pPr>
            <a:endParaRPr lang="en-US" altLang="en-US" sz="3300" b="1" dirty="0"/>
          </a:p>
          <a:p>
            <a:pPr marL="471488" indent="-428625">
              <a:lnSpc>
                <a:spcPct val="120000"/>
              </a:lnSpc>
              <a:buFont typeface="Arial" panose="020B0604020202020204" pitchFamily="34" charset="0"/>
              <a:buChar char="»"/>
            </a:pPr>
            <a:r>
              <a:rPr lang="en-US" altLang="en-US" sz="7200" dirty="0"/>
              <a:t>Whenever we use the mean as our measure of centre, the standard deviation should be shown</a:t>
            </a:r>
          </a:p>
          <a:p>
            <a:pPr marL="471488" indent="-428625">
              <a:lnSpc>
                <a:spcPct val="120000"/>
              </a:lnSpc>
              <a:buFont typeface="Arial" panose="020B0604020202020204" pitchFamily="34" charset="0"/>
              <a:buChar char="»"/>
            </a:pPr>
            <a:endParaRPr lang="en-US" altLang="en-US" sz="3600" dirty="0"/>
          </a:p>
          <a:p>
            <a:pPr marL="471488" indent="-428625">
              <a:lnSpc>
                <a:spcPct val="120000"/>
              </a:lnSpc>
              <a:buFont typeface="Arial" panose="020B0604020202020204" pitchFamily="34" charset="0"/>
              <a:buChar char="»"/>
            </a:pPr>
            <a:r>
              <a:rPr lang="en-US" altLang="en-US" sz="7200" dirty="0"/>
              <a:t>Allows fuller description of the overall ‘picture’ of the distribution [spread of data]</a:t>
            </a:r>
          </a:p>
        </p:txBody>
      </p:sp>
      <p:sp>
        <p:nvSpPr>
          <p:cNvPr id="4" name="Title 1"/>
          <p:cNvSpPr txBox="1">
            <a:spLocks/>
          </p:cNvSpPr>
          <p:nvPr/>
        </p:nvSpPr>
        <p:spPr>
          <a:xfrm>
            <a:off x="-12746" y="18197"/>
            <a:ext cx="9144000" cy="58357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400" b="0" kern="1200">
                <a:solidFill>
                  <a:schemeClr val="tx1"/>
                </a:solidFill>
                <a:latin typeface="Open Sans"/>
                <a:ea typeface="+mj-ea"/>
                <a:cs typeface="Open Sans"/>
              </a:defRPr>
            </a:lvl1pPr>
          </a:lstStyle>
          <a:p>
            <a:pPr algn="ctr"/>
            <a:r>
              <a:rPr lang="en-AU" sz="2100" dirty="0">
                <a:solidFill>
                  <a:srgbClr val="000000"/>
                </a:solidFill>
                <a:effectLst>
                  <a:outerShdw blurRad="38100" dist="38100" dir="2700000" algn="tl">
                    <a:srgbClr val="000000">
                      <a:alpha val="43137"/>
                    </a:srgbClr>
                  </a:outerShdw>
                </a:effectLst>
              </a:rPr>
              <a:t>Additional information about variance and standard deviations …</a:t>
            </a:r>
          </a:p>
        </p:txBody>
      </p:sp>
      <p:pic>
        <p:nvPicPr>
          <p:cNvPr id="5" name="Picture 4"/>
          <p:cNvPicPr/>
          <p:nvPr/>
        </p:nvPicPr>
        <p:blipFill rotWithShape="1">
          <a:blip r:embed="rId3" cstate="print">
            <a:extLst>
              <a:ext uri="{28A0092B-C50C-407E-A947-70E740481C1C}">
                <a14:useLocalDpi xmlns:a14="http://schemas.microsoft.com/office/drawing/2010/main" val="0"/>
              </a:ext>
            </a:extLst>
          </a:blip>
          <a:srcRect b="11029"/>
          <a:stretch/>
        </p:blipFill>
        <p:spPr bwMode="auto">
          <a:xfrm>
            <a:off x="311665" y="4077072"/>
            <a:ext cx="3617567" cy="1935956"/>
          </a:xfrm>
          <a:prstGeom prst="rect">
            <a:avLst/>
          </a:prstGeom>
          <a:solidFill>
            <a:schemeClr val="bg1"/>
          </a:solidFill>
          <a:ln>
            <a:noFill/>
          </a:ln>
          <a:extLst>
            <a:ext uri="{53640926-AAD7-44D8-BBD7-CCE9431645EC}">
              <a14:shadowObscured xmlns:a14="http://schemas.microsoft.com/office/drawing/2010/main"/>
            </a:ext>
          </a:extLst>
        </p:spPr>
      </p:pic>
      <p:pic>
        <p:nvPicPr>
          <p:cNvPr id="6" name="Picture 5"/>
          <p:cNvPicPr/>
          <p:nvPr/>
        </p:nvPicPr>
        <p:blipFill rotWithShape="1">
          <a:blip r:embed="rId3" cstate="print">
            <a:extLst>
              <a:ext uri="{28A0092B-C50C-407E-A947-70E740481C1C}">
                <a14:useLocalDpi xmlns:a14="http://schemas.microsoft.com/office/drawing/2010/main" val="0"/>
              </a:ext>
            </a:extLst>
          </a:blip>
          <a:srcRect b="11029"/>
          <a:stretch/>
        </p:blipFill>
        <p:spPr bwMode="auto">
          <a:xfrm>
            <a:off x="4337712" y="4077072"/>
            <a:ext cx="3254497" cy="1935956"/>
          </a:xfrm>
          <a:prstGeom prst="rect">
            <a:avLst/>
          </a:prstGeom>
          <a:solidFill>
            <a:schemeClr val="bg1"/>
          </a:solidFill>
          <a:ln>
            <a:noFill/>
          </a:ln>
          <a:extLst>
            <a:ext uri="{53640926-AAD7-44D8-BBD7-CCE9431645EC}">
              <a14:shadowObscured xmlns:a14="http://schemas.microsoft.com/office/drawing/2010/main"/>
            </a:ext>
          </a:extLst>
        </p:spPr>
      </p:pic>
      <p:pic>
        <p:nvPicPr>
          <p:cNvPr id="2" name="Picture 1"/>
          <p:cNvPicPr>
            <a:picLocks noChangeAspect="1"/>
          </p:cNvPicPr>
          <p:nvPr/>
        </p:nvPicPr>
        <p:blipFill>
          <a:blip r:embed="rId4"/>
          <a:stretch>
            <a:fillRect/>
          </a:stretch>
        </p:blipFill>
        <p:spPr>
          <a:xfrm>
            <a:off x="1152260" y="5996393"/>
            <a:ext cx="1936376" cy="285714"/>
          </a:xfrm>
          <a:prstGeom prst="rect">
            <a:avLst/>
          </a:prstGeom>
        </p:spPr>
      </p:pic>
      <p:pic>
        <p:nvPicPr>
          <p:cNvPr id="7" name="Picture 6"/>
          <p:cNvPicPr>
            <a:picLocks noChangeAspect="1"/>
          </p:cNvPicPr>
          <p:nvPr/>
        </p:nvPicPr>
        <p:blipFill>
          <a:blip r:embed="rId5"/>
          <a:stretch>
            <a:fillRect/>
          </a:stretch>
        </p:blipFill>
        <p:spPr>
          <a:xfrm>
            <a:off x="5077455" y="5996393"/>
            <a:ext cx="1775012" cy="307143"/>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683568" y="3161662"/>
                <a:ext cx="2766345" cy="677108"/>
              </a:xfrm>
              <a:prstGeom prst="rect">
                <a:avLst/>
              </a:prstGeom>
              <a:solidFill>
                <a:schemeClr val="bg1"/>
              </a:solidFill>
            </p:spPr>
            <p:txBody>
              <a:bodyPr wrap="square" rtlCol="0">
                <a:spAutoFit/>
              </a:bodyPr>
              <a:lstStyle/>
              <a:p>
                <a:pPr algn="ctr"/>
                <a:r>
                  <a:rPr lang="en-AU" b="1" i="1" dirty="0">
                    <a:solidFill>
                      <a:srgbClr val="000000"/>
                    </a:solidFill>
                  </a:rPr>
                  <a:t>µ</a:t>
                </a:r>
                <a:r>
                  <a:rPr lang="en-AU" dirty="0">
                    <a:solidFill>
                      <a:srgbClr val="000000"/>
                    </a:solidFill>
                  </a:rPr>
                  <a:t> = 5 and </a:t>
                </a:r>
                <a14:m>
                  <m:oMath xmlns:m="http://schemas.openxmlformats.org/officeDocument/2006/math">
                    <m:r>
                      <a:rPr lang="en-AU" altLang="en-US" b="1" i="1">
                        <a:solidFill>
                          <a:schemeClr val="tx2"/>
                        </a:solidFill>
                        <a:latin typeface="Cambria Math" panose="02040503050406030204" pitchFamily="18" charset="0"/>
                        <a:ea typeface="Cambria Math" panose="02040503050406030204" pitchFamily="18" charset="0"/>
                        <a:cs typeface="Arial" panose="020B0604020202020204" pitchFamily="34" charset="0"/>
                      </a:rPr>
                      <m:t>𝝈</m:t>
                    </m:r>
                    <m:r>
                      <a:rPr lang="en-AU" altLang="en-US" b="1" i="1">
                        <a:solidFill>
                          <a:schemeClr val="tx2"/>
                        </a:solidFill>
                        <a:latin typeface="Cambria Math" panose="02040503050406030204" pitchFamily="18" charset="0"/>
                        <a:ea typeface="Cambria Math" panose="02040503050406030204" pitchFamily="18" charset="0"/>
                        <a:cs typeface="Arial" panose="020B0604020202020204" pitchFamily="34" charset="0"/>
                      </a:rPr>
                      <m:t> </m:t>
                    </m:r>
                  </m:oMath>
                </a14:m>
                <a:r>
                  <a:rPr lang="en-AU" dirty="0">
                    <a:solidFill>
                      <a:srgbClr val="000000"/>
                    </a:solidFill>
                  </a:rPr>
                  <a:t>= 1</a:t>
                </a:r>
              </a:p>
              <a:p>
                <a:pPr algn="ctr"/>
                <a:endParaRPr lang="en-AU" sz="800" dirty="0">
                  <a:solidFill>
                    <a:srgbClr val="000000"/>
                  </a:solidFill>
                </a:endParaRPr>
              </a:p>
              <a:p>
                <a:pPr algn="ctr"/>
                <a:r>
                  <a:rPr lang="en-AU" sz="1200" dirty="0">
                    <a:solidFill>
                      <a:srgbClr val="000000"/>
                    </a:solidFill>
                  </a:rPr>
                  <a:t>[95% between 3 &amp; 7, distance of 4]</a:t>
                </a:r>
                <a:endParaRPr lang="en-AU" dirty="0"/>
              </a:p>
            </p:txBody>
          </p:sp>
        </mc:Choice>
        <mc:Fallback xmlns="">
          <p:sp>
            <p:nvSpPr>
              <p:cNvPr id="8" name="TextBox 7"/>
              <p:cNvSpPr txBox="1">
                <a:spLocks noRot="1" noChangeAspect="1" noMove="1" noResize="1" noEditPoints="1" noAdjustHandles="1" noChangeArrowheads="1" noChangeShapeType="1" noTextEdit="1"/>
              </p:cNvSpPr>
              <p:nvPr/>
            </p:nvSpPr>
            <p:spPr>
              <a:xfrm>
                <a:off x="683568" y="3161662"/>
                <a:ext cx="2766345" cy="677108"/>
              </a:xfrm>
              <a:prstGeom prst="rect">
                <a:avLst/>
              </a:prstGeom>
              <a:blipFill>
                <a:blip r:embed="rId6"/>
                <a:stretch>
                  <a:fillRect t="-5660" b="-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788024" y="3110821"/>
                <a:ext cx="2941251" cy="723275"/>
              </a:xfrm>
              <a:prstGeom prst="rect">
                <a:avLst/>
              </a:prstGeom>
              <a:solidFill>
                <a:schemeClr val="bg1"/>
              </a:solidFill>
            </p:spPr>
            <p:txBody>
              <a:bodyPr wrap="square" rtlCol="0">
                <a:spAutoFit/>
              </a:bodyPr>
              <a:lstStyle/>
              <a:p>
                <a:pPr algn="ctr"/>
                <a:r>
                  <a:rPr lang="en-AU" b="1" i="1" dirty="0">
                    <a:solidFill>
                      <a:srgbClr val="000000"/>
                    </a:solidFill>
                  </a:rPr>
                  <a:t>µ</a:t>
                </a:r>
                <a:r>
                  <a:rPr lang="en-AU" dirty="0">
                    <a:solidFill>
                      <a:srgbClr val="000000"/>
                    </a:solidFill>
                  </a:rPr>
                  <a:t> = 20 and </a:t>
                </a:r>
                <a14:m>
                  <m:oMath xmlns:m="http://schemas.openxmlformats.org/officeDocument/2006/math">
                    <m:r>
                      <a:rPr lang="en-AU" altLang="en-US" b="1" i="1">
                        <a:solidFill>
                          <a:schemeClr val="tx2"/>
                        </a:solidFill>
                        <a:latin typeface="Cambria Math" panose="02040503050406030204" pitchFamily="18" charset="0"/>
                        <a:ea typeface="Cambria Math" panose="02040503050406030204" pitchFamily="18" charset="0"/>
                        <a:cs typeface="Arial" panose="020B0604020202020204" pitchFamily="34" charset="0"/>
                      </a:rPr>
                      <m:t>𝝈</m:t>
                    </m:r>
                    <m:r>
                      <a:rPr lang="en-AU" altLang="en-US" b="1" i="1">
                        <a:solidFill>
                          <a:schemeClr val="tx2"/>
                        </a:solidFill>
                        <a:latin typeface="Cambria Math" panose="02040503050406030204" pitchFamily="18" charset="0"/>
                        <a:ea typeface="Cambria Math" panose="02040503050406030204" pitchFamily="18" charset="0"/>
                        <a:cs typeface="Arial" panose="020B0604020202020204" pitchFamily="34" charset="0"/>
                      </a:rPr>
                      <m:t> </m:t>
                    </m:r>
                  </m:oMath>
                </a14:m>
                <a:r>
                  <a:rPr lang="en-AU" dirty="0">
                    <a:solidFill>
                      <a:srgbClr val="000000"/>
                    </a:solidFill>
                  </a:rPr>
                  <a:t>= 5</a:t>
                </a:r>
              </a:p>
              <a:p>
                <a:pPr algn="ctr"/>
                <a:endParaRPr lang="en-AU" sz="500" dirty="0">
                  <a:solidFill>
                    <a:srgbClr val="000000"/>
                  </a:solidFill>
                </a:endParaRPr>
              </a:p>
              <a:p>
                <a:pPr algn="ctr"/>
                <a:r>
                  <a:rPr lang="en-AU" sz="1200" dirty="0">
                    <a:solidFill>
                      <a:srgbClr val="000000"/>
                    </a:solidFill>
                  </a:rPr>
                  <a:t>[95% between 10 &amp; 30, distance of 20]</a:t>
                </a:r>
                <a:r>
                  <a:rPr lang="en-AU" dirty="0"/>
                  <a:t> </a:t>
                </a:r>
              </a:p>
            </p:txBody>
          </p:sp>
        </mc:Choice>
        <mc:Fallback xmlns="">
          <p:sp>
            <p:nvSpPr>
              <p:cNvPr id="9" name="TextBox 8"/>
              <p:cNvSpPr txBox="1">
                <a:spLocks noRot="1" noChangeAspect="1" noMove="1" noResize="1" noEditPoints="1" noAdjustHandles="1" noChangeArrowheads="1" noChangeShapeType="1" noTextEdit="1"/>
              </p:cNvSpPr>
              <p:nvPr/>
            </p:nvSpPr>
            <p:spPr>
              <a:xfrm>
                <a:off x="4788024" y="3110821"/>
                <a:ext cx="2941251" cy="723275"/>
              </a:xfrm>
              <a:prstGeom prst="rect">
                <a:avLst/>
              </a:prstGeom>
              <a:blipFill>
                <a:blip r:embed="rId7"/>
                <a:stretch>
                  <a:fillRect t="-3509" b="-3509"/>
                </a:stretch>
              </a:blipFill>
            </p:spPr>
            <p:txBody>
              <a:bodyPr/>
              <a:lstStyle/>
              <a:p>
                <a:r>
                  <a:rPr lang="en-US">
                    <a:noFill/>
                  </a:rPr>
                  <a:t> </a:t>
                </a:r>
              </a:p>
            </p:txBody>
          </p:sp>
        </mc:Fallback>
      </mc:AlternateContent>
    </p:spTree>
    <p:extLst>
      <p:ext uri="{BB962C8B-B14F-4D97-AF65-F5344CB8AC3E}">
        <p14:creationId xmlns:p14="http://schemas.microsoft.com/office/powerpoint/2010/main" val="136562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7" name="Content Placeholder 4"/>
          <p:cNvGrpSpPr>
            <a:grpSpLocks noGrp="1"/>
          </p:cNvGrpSpPr>
          <p:nvPr/>
        </p:nvGrpSpPr>
        <p:grpSpPr bwMode="auto">
          <a:xfrm>
            <a:off x="637665" y="1566565"/>
            <a:ext cx="7047338" cy="2955761"/>
            <a:chOff x="941377" y="1928802"/>
            <a:chExt cx="6858619" cy="10221603"/>
          </a:xfrm>
          <a:solidFill>
            <a:schemeClr val="bg1"/>
          </a:solidFill>
        </p:grpSpPr>
        <p:sp>
          <p:nvSpPr>
            <p:cNvPr id="31751" name="Rectangle 148"/>
            <p:cNvSpPr>
              <a:spLocks noChangeArrowheads="1"/>
            </p:cNvSpPr>
            <p:nvPr/>
          </p:nvSpPr>
          <p:spPr bwMode="auto">
            <a:xfrm>
              <a:off x="941377" y="1928802"/>
              <a:ext cx="42123" cy="298309"/>
            </a:xfrm>
            <a:prstGeom prst="rect">
              <a:avLst/>
            </a:prstGeom>
            <a:grpFill/>
            <a:ln w="9525">
              <a:noFill/>
              <a:miter lim="800000"/>
              <a:headEnd/>
              <a:tailEnd/>
            </a:ln>
          </p:spPr>
          <p:txBody>
            <a:bodyPr wrap="none" lIns="0" tIns="0" rIns="0" bIns="0">
              <a:spAutoFit/>
            </a:bodyPr>
            <a:lstStyle/>
            <a:p>
              <a:pPr algn="just"/>
              <a:r>
                <a:rPr lang="en-US" sz="1200" dirty="0">
                  <a:solidFill>
                    <a:srgbClr val="000000"/>
                  </a:solidFill>
                  <a:cs typeface="Times New Roman" pitchFamily="18" charset="0"/>
                </a:rPr>
                <a:t> </a:t>
              </a:r>
              <a:endParaRPr lang="en-US" dirty="0"/>
            </a:p>
          </p:txBody>
        </p:sp>
        <p:sp>
          <p:nvSpPr>
            <p:cNvPr id="31754" name="Rectangle 145"/>
            <p:cNvSpPr>
              <a:spLocks noChangeArrowheads="1"/>
            </p:cNvSpPr>
            <p:nvPr/>
          </p:nvSpPr>
          <p:spPr bwMode="auto">
            <a:xfrm>
              <a:off x="1204836" y="2198562"/>
              <a:ext cx="42123" cy="298309"/>
            </a:xfrm>
            <a:prstGeom prst="rect">
              <a:avLst/>
            </a:prstGeom>
            <a:grpFill/>
            <a:ln w="9525">
              <a:noFill/>
              <a:miter lim="800000"/>
              <a:headEnd/>
              <a:tailEnd/>
            </a:ln>
          </p:spPr>
          <p:txBody>
            <a:bodyPr wrap="none" lIns="0" tIns="0" rIns="0" bIns="0">
              <a:spAutoFit/>
            </a:bodyPr>
            <a:lstStyle/>
            <a:p>
              <a:pPr algn="just"/>
              <a:r>
                <a:rPr lang="en-US" sz="1200" dirty="0">
                  <a:solidFill>
                    <a:srgbClr val="000000"/>
                  </a:solidFill>
                  <a:cs typeface="Times New Roman" pitchFamily="18" charset="0"/>
                </a:rPr>
                <a:t> </a:t>
              </a:r>
              <a:endParaRPr lang="en-US" dirty="0"/>
            </a:p>
          </p:txBody>
        </p:sp>
        <p:sp>
          <p:nvSpPr>
            <p:cNvPr id="31755" name="Freeform 144"/>
            <p:cNvSpPr>
              <a:spLocks/>
            </p:cNvSpPr>
            <p:nvPr/>
          </p:nvSpPr>
          <p:spPr bwMode="auto">
            <a:xfrm>
              <a:off x="1227024" y="2218920"/>
              <a:ext cx="6572972" cy="8271135"/>
            </a:xfrm>
            <a:custGeom>
              <a:avLst/>
              <a:gdLst>
                <a:gd name="T0" fmla="*/ 87 w 5838"/>
                <a:gd name="T1" fmla="*/ 3357 h 3357"/>
                <a:gd name="T2" fmla="*/ 204 w 5838"/>
                <a:gd name="T3" fmla="*/ 3354 h 3357"/>
                <a:gd name="T4" fmla="*/ 321 w 5838"/>
                <a:gd name="T5" fmla="*/ 3350 h 3357"/>
                <a:gd name="T6" fmla="*/ 438 w 5838"/>
                <a:gd name="T7" fmla="*/ 3344 h 3357"/>
                <a:gd name="T8" fmla="*/ 556 w 5838"/>
                <a:gd name="T9" fmla="*/ 3334 h 3357"/>
                <a:gd name="T10" fmla="*/ 673 w 5838"/>
                <a:gd name="T11" fmla="*/ 3321 h 3357"/>
                <a:gd name="T12" fmla="*/ 790 w 5838"/>
                <a:gd name="T13" fmla="*/ 3299 h 3357"/>
                <a:gd name="T14" fmla="*/ 907 w 5838"/>
                <a:gd name="T15" fmla="*/ 3266 h 3357"/>
                <a:gd name="T16" fmla="*/ 1024 w 5838"/>
                <a:gd name="T17" fmla="*/ 3218 h 3357"/>
                <a:gd name="T18" fmla="*/ 1142 w 5838"/>
                <a:gd name="T19" fmla="*/ 3153 h 3357"/>
                <a:gd name="T20" fmla="*/ 1259 w 5838"/>
                <a:gd name="T21" fmla="*/ 3066 h 3357"/>
                <a:gd name="T22" fmla="*/ 1376 w 5838"/>
                <a:gd name="T23" fmla="*/ 2949 h 3357"/>
                <a:gd name="T24" fmla="*/ 1493 w 5838"/>
                <a:gd name="T25" fmla="*/ 2804 h 3357"/>
                <a:gd name="T26" fmla="*/ 1611 w 5838"/>
                <a:gd name="T27" fmla="*/ 2619 h 3357"/>
                <a:gd name="T28" fmla="*/ 1728 w 5838"/>
                <a:gd name="T29" fmla="*/ 2396 h 3357"/>
                <a:gd name="T30" fmla="*/ 1845 w 5838"/>
                <a:gd name="T31" fmla="*/ 2144 h 3357"/>
                <a:gd name="T32" fmla="*/ 1962 w 5838"/>
                <a:gd name="T33" fmla="*/ 1859 h 3357"/>
                <a:gd name="T34" fmla="*/ 2079 w 5838"/>
                <a:gd name="T35" fmla="*/ 1552 h 3357"/>
                <a:gd name="T36" fmla="*/ 2197 w 5838"/>
                <a:gd name="T37" fmla="*/ 1235 h 3357"/>
                <a:gd name="T38" fmla="*/ 2314 w 5838"/>
                <a:gd name="T39" fmla="*/ 925 h 3357"/>
                <a:gd name="T40" fmla="*/ 2431 w 5838"/>
                <a:gd name="T41" fmla="*/ 630 h 3357"/>
                <a:gd name="T42" fmla="*/ 2548 w 5838"/>
                <a:gd name="T43" fmla="*/ 378 h 3357"/>
                <a:gd name="T44" fmla="*/ 2665 w 5838"/>
                <a:gd name="T45" fmla="*/ 181 h 3357"/>
                <a:gd name="T46" fmla="*/ 2783 w 5838"/>
                <a:gd name="T47" fmla="*/ 51 h 3357"/>
                <a:gd name="T48" fmla="*/ 2900 w 5838"/>
                <a:gd name="T49" fmla="*/ 0 h 3357"/>
                <a:gd name="T50" fmla="*/ 3021 w 5838"/>
                <a:gd name="T51" fmla="*/ 32 h 3357"/>
                <a:gd name="T52" fmla="*/ 3138 w 5838"/>
                <a:gd name="T53" fmla="*/ 142 h 3357"/>
                <a:gd name="T54" fmla="*/ 3255 w 5838"/>
                <a:gd name="T55" fmla="*/ 323 h 3357"/>
                <a:gd name="T56" fmla="*/ 3373 w 5838"/>
                <a:gd name="T57" fmla="*/ 562 h 3357"/>
                <a:gd name="T58" fmla="*/ 3490 w 5838"/>
                <a:gd name="T59" fmla="*/ 847 h 3357"/>
                <a:gd name="T60" fmla="*/ 3607 w 5838"/>
                <a:gd name="T61" fmla="*/ 1157 h 3357"/>
                <a:gd name="T62" fmla="*/ 3724 w 5838"/>
                <a:gd name="T63" fmla="*/ 1474 h 3357"/>
                <a:gd name="T64" fmla="*/ 3841 w 5838"/>
                <a:gd name="T65" fmla="*/ 1785 h 3357"/>
                <a:gd name="T66" fmla="*/ 3959 w 5838"/>
                <a:gd name="T67" fmla="*/ 2076 h 3357"/>
                <a:gd name="T68" fmla="*/ 4076 w 5838"/>
                <a:gd name="T69" fmla="*/ 2338 h 3357"/>
                <a:gd name="T70" fmla="*/ 4193 w 5838"/>
                <a:gd name="T71" fmla="*/ 2568 h 3357"/>
                <a:gd name="T72" fmla="*/ 4310 w 5838"/>
                <a:gd name="T73" fmla="*/ 2762 h 3357"/>
                <a:gd name="T74" fmla="*/ 4428 w 5838"/>
                <a:gd name="T75" fmla="*/ 2917 h 3357"/>
                <a:gd name="T76" fmla="*/ 4545 w 5838"/>
                <a:gd name="T77" fmla="*/ 3040 h 3357"/>
                <a:gd name="T78" fmla="*/ 4662 w 5838"/>
                <a:gd name="T79" fmla="*/ 3134 h 3357"/>
                <a:gd name="T80" fmla="*/ 4779 w 5838"/>
                <a:gd name="T81" fmla="*/ 3205 h 3357"/>
                <a:gd name="T82" fmla="*/ 4896 w 5838"/>
                <a:gd name="T83" fmla="*/ 3257 h 3357"/>
                <a:gd name="T84" fmla="*/ 5014 w 5838"/>
                <a:gd name="T85" fmla="*/ 3292 h 3357"/>
                <a:gd name="T86" fmla="*/ 5131 w 5838"/>
                <a:gd name="T87" fmla="*/ 3315 h 3357"/>
                <a:gd name="T88" fmla="*/ 5248 w 5838"/>
                <a:gd name="T89" fmla="*/ 3331 h 3357"/>
                <a:gd name="T90" fmla="*/ 5365 w 5838"/>
                <a:gd name="T91" fmla="*/ 3341 h 3357"/>
                <a:gd name="T92" fmla="*/ 5483 w 5838"/>
                <a:gd name="T93" fmla="*/ 3347 h 3357"/>
                <a:gd name="T94" fmla="*/ 5600 w 5838"/>
                <a:gd name="T95" fmla="*/ 3354 h 3357"/>
                <a:gd name="T96" fmla="*/ 5717 w 5838"/>
                <a:gd name="T97" fmla="*/ 3354 h 3357"/>
                <a:gd name="T98" fmla="*/ 5838 w 5838"/>
                <a:gd name="T99" fmla="*/ 3357 h 335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838"/>
                <a:gd name="T151" fmla="*/ 0 h 3357"/>
                <a:gd name="T152" fmla="*/ 5838 w 5838"/>
                <a:gd name="T153" fmla="*/ 3357 h 335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838" h="3357">
                  <a:moveTo>
                    <a:pt x="0" y="3357"/>
                  </a:moveTo>
                  <a:lnTo>
                    <a:pt x="26" y="3357"/>
                  </a:lnTo>
                  <a:lnTo>
                    <a:pt x="56" y="3357"/>
                  </a:lnTo>
                  <a:lnTo>
                    <a:pt x="87" y="3357"/>
                  </a:lnTo>
                  <a:lnTo>
                    <a:pt x="117" y="3354"/>
                  </a:lnTo>
                  <a:lnTo>
                    <a:pt x="143" y="3354"/>
                  </a:lnTo>
                  <a:lnTo>
                    <a:pt x="174" y="3354"/>
                  </a:lnTo>
                  <a:lnTo>
                    <a:pt x="204" y="3354"/>
                  </a:lnTo>
                  <a:lnTo>
                    <a:pt x="234" y="3354"/>
                  </a:lnTo>
                  <a:lnTo>
                    <a:pt x="261" y="3350"/>
                  </a:lnTo>
                  <a:lnTo>
                    <a:pt x="291" y="3350"/>
                  </a:lnTo>
                  <a:lnTo>
                    <a:pt x="321" y="3350"/>
                  </a:lnTo>
                  <a:lnTo>
                    <a:pt x="351" y="3347"/>
                  </a:lnTo>
                  <a:lnTo>
                    <a:pt x="378" y="3347"/>
                  </a:lnTo>
                  <a:lnTo>
                    <a:pt x="408" y="3347"/>
                  </a:lnTo>
                  <a:lnTo>
                    <a:pt x="438" y="3344"/>
                  </a:lnTo>
                  <a:lnTo>
                    <a:pt x="469" y="3341"/>
                  </a:lnTo>
                  <a:lnTo>
                    <a:pt x="495" y="3341"/>
                  </a:lnTo>
                  <a:lnTo>
                    <a:pt x="525" y="3337"/>
                  </a:lnTo>
                  <a:lnTo>
                    <a:pt x="556" y="3334"/>
                  </a:lnTo>
                  <a:lnTo>
                    <a:pt x="586" y="3331"/>
                  </a:lnTo>
                  <a:lnTo>
                    <a:pt x="612" y="3328"/>
                  </a:lnTo>
                  <a:lnTo>
                    <a:pt x="643" y="3324"/>
                  </a:lnTo>
                  <a:lnTo>
                    <a:pt x="673" y="3321"/>
                  </a:lnTo>
                  <a:lnTo>
                    <a:pt x="703" y="3315"/>
                  </a:lnTo>
                  <a:lnTo>
                    <a:pt x="729" y="3312"/>
                  </a:lnTo>
                  <a:lnTo>
                    <a:pt x="760" y="3305"/>
                  </a:lnTo>
                  <a:lnTo>
                    <a:pt x="790" y="3299"/>
                  </a:lnTo>
                  <a:lnTo>
                    <a:pt x="820" y="3292"/>
                  </a:lnTo>
                  <a:lnTo>
                    <a:pt x="847" y="3282"/>
                  </a:lnTo>
                  <a:lnTo>
                    <a:pt x="877" y="3273"/>
                  </a:lnTo>
                  <a:lnTo>
                    <a:pt x="907" y="3266"/>
                  </a:lnTo>
                  <a:lnTo>
                    <a:pt x="937" y="3257"/>
                  </a:lnTo>
                  <a:lnTo>
                    <a:pt x="964" y="3244"/>
                  </a:lnTo>
                  <a:lnTo>
                    <a:pt x="994" y="3231"/>
                  </a:lnTo>
                  <a:lnTo>
                    <a:pt x="1024" y="3218"/>
                  </a:lnTo>
                  <a:lnTo>
                    <a:pt x="1055" y="3205"/>
                  </a:lnTo>
                  <a:lnTo>
                    <a:pt x="1085" y="3189"/>
                  </a:lnTo>
                  <a:lnTo>
                    <a:pt x="1111" y="3172"/>
                  </a:lnTo>
                  <a:lnTo>
                    <a:pt x="1142" y="3153"/>
                  </a:lnTo>
                  <a:lnTo>
                    <a:pt x="1172" y="3134"/>
                  </a:lnTo>
                  <a:lnTo>
                    <a:pt x="1198" y="3111"/>
                  </a:lnTo>
                  <a:lnTo>
                    <a:pt x="1229" y="3092"/>
                  </a:lnTo>
                  <a:lnTo>
                    <a:pt x="1259" y="3066"/>
                  </a:lnTo>
                  <a:lnTo>
                    <a:pt x="1289" y="3040"/>
                  </a:lnTo>
                  <a:lnTo>
                    <a:pt x="1316" y="3011"/>
                  </a:lnTo>
                  <a:lnTo>
                    <a:pt x="1346" y="2982"/>
                  </a:lnTo>
                  <a:lnTo>
                    <a:pt x="1376" y="2949"/>
                  </a:lnTo>
                  <a:lnTo>
                    <a:pt x="1406" y="2917"/>
                  </a:lnTo>
                  <a:lnTo>
                    <a:pt x="1437" y="2881"/>
                  </a:lnTo>
                  <a:lnTo>
                    <a:pt x="1463" y="2843"/>
                  </a:lnTo>
                  <a:lnTo>
                    <a:pt x="1493" y="2804"/>
                  </a:lnTo>
                  <a:lnTo>
                    <a:pt x="1524" y="2762"/>
                  </a:lnTo>
                  <a:lnTo>
                    <a:pt x="1550" y="2716"/>
                  </a:lnTo>
                  <a:lnTo>
                    <a:pt x="1580" y="2668"/>
                  </a:lnTo>
                  <a:lnTo>
                    <a:pt x="1611" y="2619"/>
                  </a:lnTo>
                  <a:lnTo>
                    <a:pt x="1641" y="2568"/>
                  </a:lnTo>
                  <a:lnTo>
                    <a:pt x="1671" y="2513"/>
                  </a:lnTo>
                  <a:lnTo>
                    <a:pt x="1697" y="2454"/>
                  </a:lnTo>
                  <a:lnTo>
                    <a:pt x="1728" y="2396"/>
                  </a:lnTo>
                  <a:lnTo>
                    <a:pt x="1758" y="2338"/>
                  </a:lnTo>
                  <a:lnTo>
                    <a:pt x="1788" y="2273"/>
                  </a:lnTo>
                  <a:lnTo>
                    <a:pt x="1815" y="2209"/>
                  </a:lnTo>
                  <a:lnTo>
                    <a:pt x="1845" y="2144"/>
                  </a:lnTo>
                  <a:lnTo>
                    <a:pt x="1875" y="2076"/>
                  </a:lnTo>
                  <a:lnTo>
                    <a:pt x="1905" y="2005"/>
                  </a:lnTo>
                  <a:lnTo>
                    <a:pt x="1932" y="1934"/>
                  </a:lnTo>
                  <a:lnTo>
                    <a:pt x="1962" y="1859"/>
                  </a:lnTo>
                  <a:lnTo>
                    <a:pt x="1992" y="1785"/>
                  </a:lnTo>
                  <a:lnTo>
                    <a:pt x="2023" y="1707"/>
                  </a:lnTo>
                  <a:lnTo>
                    <a:pt x="2049" y="1630"/>
                  </a:lnTo>
                  <a:lnTo>
                    <a:pt x="2079" y="1552"/>
                  </a:lnTo>
                  <a:lnTo>
                    <a:pt x="2110" y="1474"/>
                  </a:lnTo>
                  <a:lnTo>
                    <a:pt x="2140" y="1394"/>
                  </a:lnTo>
                  <a:lnTo>
                    <a:pt x="2166" y="1316"/>
                  </a:lnTo>
                  <a:lnTo>
                    <a:pt x="2197" y="1235"/>
                  </a:lnTo>
                  <a:lnTo>
                    <a:pt x="2227" y="1157"/>
                  </a:lnTo>
                  <a:lnTo>
                    <a:pt x="2257" y="1077"/>
                  </a:lnTo>
                  <a:lnTo>
                    <a:pt x="2284" y="999"/>
                  </a:lnTo>
                  <a:lnTo>
                    <a:pt x="2314" y="925"/>
                  </a:lnTo>
                  <a:lnTo>
                    <a:pt x="2344" y="847"/>
                  </a:lnTo>
                  <a:lnTo>
                    <a:pt x="2374" y="769"/>
                  </a:lnTo>
                  <a:lnTo>
                    <a:pt x="2401" y="698"/>
                  </a:lnTo>
                  <a:lnTo>
                    <a:pt x="2431" y="630"/>
                  </a:lnTo>
                  <a:lnTo>
                    <a:pt x="2461" y="562"/>
                  </a:lnTo>
                  <a:lnTo>
                    <a:pt x="2492" y="498"/>
                  </a:lnTo>
                  <a:lnTo>
                    <a:pt x="2518" y="436"/>
                  </a:lnTo>
                  <a:lnTo>
                    <a:pt x="2548" y="378"/>
                  </a:lnTo>
                  <a:lnTo>
                    <a:pt x="2579" y="323"/>
                  </a:lnTo>
                  <a:lnTo>
                    <a:pt x="2609" y="271"/>
                  </a:lnTo>
                  <a:lnTo>
                    <a:pt x="2635" y="223"/>
                  </a:lnTo>
                  <a:lnTo>
                    <a:pt x="2665" y="181"/>
                  </a:lnTo>
                  <a:lnTo>
                    <a:pt x="2696" y="142"/>
                  </a:lnTo>
                  <a:lnTo>
                    <a:pt x="2726" y="106"/>
                  </a:lnTo>
                  <a:lnTo>
                    <a:pt x="2752" y="77"/>
                  </a:lnTo>
                  <a:lnTo>
                    <a:pt x="2783" y="51"/>
                  </a:lnTo>
                  <a:lnTo>
                    <a:pt x="2813" y="32"/>
                  </a:lnTo>
                  <a:lnTo>
                    <a:pt x="2843" y="16"/>
                  </a:lnTo>
                  <a:lnTo>
                    <a:pt x="2870" y="6"/>
                  </a:lnTo>
                  <a:lnTo>
                    <a:pt x="2900" y="0"/>
                  </a:lnTo>
                  <a:lnTo>
                    <a:pt x="2934" y="0"/>
                  </a:lnTo>
                  <a:lnTo>
                    <a:pt x="2964" y="6"/>
                  </a:lnTo>
                  <a:lnTo>
                    <a:pt x="2991" y="16"/>
                  </a:lnTo>
                  <a:lnTo>
                    <a:pt x="3021" y="32"/>
                  </a:lnTo>
                  <a:lnTo>
                    <a:pt x="3051" y="51"/>
                  </a:lnTo>
                  <a:lnTo>
                    <a:pt x="3081" y="77"/>
                  </a:lnTo>
                  <a:lnTo>
                    <a:pt x="3112" y="106"/>
                  </a:lnTo>
                  <a:lnTo>
                    <a:pt x="3138" y="142"/>
                  </a:lnTo>
                  <a:lnTo>
                    <a:pt x="3168" y="181"/>
                  </a:lnTo>
                  <a:lnTo>
                    <a:pt x="3199" y="223"/>
                  </a:lnTo>
                  <a:lnTo>
                    <a:pt x="3225" y="271"/>
                  </a:lnTo>
                  <a:lnTo>
                    <a:pt x="3255" y="323"/>
                  </a:lnTo>
                  <a:lnTo>
                    <a:pt x="3286" y="378"/>
                  </a:lnTo>
                  <a:lnTo>
                    <a:pt x="3316" y="436"/>
                  </a:lnTo>
                  <a:lnTo>
                    <a:pt x="3342" y="498"/>
                  </a:lnTo>
                  <a:lnTo>
                    <a:pt x="3373" y="562"/>
                  </a:lnTo>
                  <a:lnTo>
                    <a:pt x="3403" y="630"/>
                  </a:lnTo>
                  <a:lnTo>
                    <a:pt x="3433" y="698"/>
                  </a:lnTo>
                  <a:lnTo>
                    <a:pt x="3463" y="769"/>
                  </a:lnTo>
                  <a:lnTo>
                    <a:pt x="3490" y="847"/>
                  </a:lnTo>
                  <a:lnTo>
                    <a:pt x="3520" y="925"/>
                  </a:lnTo>
                  <a:lnTo>
                    <a:pt x="3550" y="999"/>
                  </a:lnTo>
                  <a:lnTo>
                    <a:pt x="3577" y="1077"/>
                  </a:lnTo>
                  <a:lnTo>
                    <a:pt x="3607" y="1157"/>
                  </a:lnTo>
                  <a:lnTo>
                    <a:pt x="3637" y="1235"/>
                  </a:lnTo>
                  <a:lnTo>
                    <a:pt x="3668" y="1316"/>
                  </a:lnTo>
                  <a:lnTo>
                    <a:pt x="3698" y="1394"/>
                  </a:lnTo>
                  <a:lnTo>
                    <a:pt x="3724" y="1474"/>
                  </a:lnTo>
                  <a:lnTo>
                    <a:pt x="3755" y="1552"/>
                  </a:lnTo>
                  <a:lnTo>
                    <a:pt x="3785" y="1630"/>
                  </a:lnTo>
                  <a:lnTo>
                    <a:pt x="3815" y="1707"/>
                  </a:lnTo>
                  <a:lnTo>
                    <a:pt x="3841" y="1785"/>
                  </a:lnTo>
                  <a:lnTo>
                    <a:pt x="3872" y="1859"/>
                  </a:lnTo>
                  <a:lnTo>
                    <a:pt x="3902" y="1934"/>
                  </a:lnTo>
                  <a:lnTo>
                    <a:pt x="3928" y="2005"/>
                  </a:lnTo>
                  <a:lnTo>
                    <a:pt x="3959" y="2076"/>
                  </a:lnTo>
                  <a:lnTo>
                    <a:pt x="3989" y="2144"/>
                  </a:lnTo>
                  <a:lnTo>
                    <a:pt x="4019" y="2209"/>
                  </a:lnTo>
                  <a:lnTo>
                    <a:pt x="4049" y="2273"/>
                  </a:lnTo>
                  <a:lnTo>
                    <a:pt x="4076" y="2338"/>
                  </a:lnTo>
                  <a:lnTo>
                    <a:pt x="4106" y="2396"/>
                  </a:lnTo>
                  <a:lnTo>
                    <a:pt x="4136" y="2454"/>
                  </a:lnTo>
                  <a:lnTo>
                    <a:pt x="4167" y="2513"/>
                  </a:lnTo>
                  <a:lnTo>
                    <a:pt x="4193" y="2568"/>
                  </a:lnTo>
                  <a:lnTo>
                    <a:pt x="4223" y="2619"/>
                  </a:lnTo>
                  <a:lnTo>
                    <a:pt x="4254" y="2668"/>
                  </a:lnTo>
                  <a:lnTo>
                    <a:pt x="4280" y="2716"/>
                  </a:lnTo>
                  <a:lnTo>
                    <a:pt x="4310" y="2762"/>
                  </a:lnTo>
                  <a:lnTo>
                    <a:pt x="4341" y="2804"/>
                  </a:lnTo>
                  <a:lnTo>
                    <a:pt x="4371" y="2843"/>
                  </a:lnTo>
                  <a:lnTo>
                    <a:pt x="4401" y="2881"/>
                  </a:lnTo>
                  <a:lnTo>
                    <a:pt x="4428" y="2917"/>
                  </a:lnTo>
                  <a:lnTo>
                    <a:pt x="4458" y="2949"/>
                  </a:lnTo>
                  <a:lnTo>
                    <a:pt x="4488" y="2982"/>
                  </a:lnTo>
                  <a:lnTo>
                    <a:pt x="4518" y="3011"/>
                  </a:lnTo>
                  <a:lnTo>
                    <a:pt x="4545" y="3040"/>
                  </a:lnTo>
                  <a:lnTo>
                    <a:pt x="4575" y="3066"/>
                  </a:lnTo>
                  <a:lnTo>
                    <a:pt x="4605" y="3092"/>
                  </a:lnTo>
                  <a:lnTo>
                    <a:pt x="4636" y="3111"/>
                  </a:lnTo>
                  <a:lnTo>
                    <a:pt x="4662" y="3134"/>
                  </a:lnTo>
                  <a:lnTo>
                    <a:pt x="4692" y="3153"/>
                  </a:lnTo>
                  <a:lnTo>
                    <a:pt x="4723" y="3172"/>
                  </a:lnTo>
                  <a:lnTo>
                    <a:pt x="4753" y="3189"/>
                  </a:lnTo>
                  <a:lnTo>
                    <a:pt x="4779" y="3205"/>
                  </a:lnTo>
                  <a:lnTo>
                    <a:pt x="4809" y="3218"/>
                  </a:lnTo>
                  <a:lnTo>
                    <a:pt x="4840" y="3231"/>
                  </a:lnTo>
                  <a:lnTo>
                    <a:pt x="4870" y="3244"/>
                  </a:lnTo>
                  <a:lnTo>
                    <a:pt x="4896" y="3257"/>
                  </a:lnTo>
                  <a:lnTo>
                    <a:pt x="4927" y="3266"/>
                  </a:lnTo>
                  <a:lnTo>
                    <a:pt x="4957" y="3273"/>
                  </a:lnTo>
                  <a:lnTo>
                    <a:pt x="4987" y="3282"/>
                  </a:lnTo>
                  <a:lnTo>
                    <a:pt x="5014" y="3292"/>
                  </a:lnTo>
                  <a:lnTo>
                    <a:pt x="5044" y="3299"/>
                  </a:lnTo>
                  <a:lnTo>
                    <a:pt x="5074" y="3305"/>
                  </a:lnTo>
                  <a:lnTo>
                    <a:pt x="5104" y="3312"/>
                  </a:lnTo>
                  <a:lnTo>
                    <a:pt x="5131" y="3315"/>
                  </a:lnTo>
                  <a:lnTo>
                    <a:pt x="5161" y="3321"/>
                  </a:lnTo>
                  <a:lnTo>
                    <a:pt x="5191" y="3324"/>
                  </a:lnTo>
                  <a:lnTo>
                    <a:pt x="5222" y="3328"/>
                  </a:lnTo>
                  <a:lnTo>
                    <a:pt x="5248" y="3331"/>
                  </a:lnTo>
                  <a:lnTo>
                    <a:pt x="5278" y="3334"/>
                  </a:lnTo>
                  <a:lnTo>
                    <a:pt x="5309" y="3337"/>
                  </a:lnTo>
                  <a:lnTo>
                    <a:pt x="5339" y="3341"/>
                  </a:lnTo>
                  <a:lnTo>
                    <a:pt x="5365" y="3341"/>
                  </a:lnTo>
                  <a:lnTo>
                    <a:pt x="5396" y="3344"/>
                  </a:lnTo>
                  <a:lnTo>
                    <a:pt x="5426" y="3347"/>
                  </a:lnTo>
                  <a:lnTo>
                    <a:pt x="5456" y="3347"/>
                  </a:lnTo>
                  <a:lnTo>
                    <a:pt x="5483" y="3347"/>
                  </a:lnTo>
                  <a:lnTo>
                    <a:pt x="5513" y="3350"/>
                  </a:lnTo>
                  <a:lnTo>
                    <a:pt x="5543" y="3350"/>
                  </a:lnTo>
                  <a:lnTo>
                    <a:pt x="5573" y="3350"/>
                  </a:lnTo>
                  <a:lnTo>
                    <a:pt x="5600" y="3354"/>
                  </a:lnTo>
                  <a:lnTo>
                    <a:pt x="5630" y="3354"/>
                  </a:lnTo>
                  <a:lnTo>
                    <a:pt x="5660" y="3354"/>
                  </a:lnTo>
                  <a:lnTo>
                    <a:pt x="5691" y="3354"/>
                  </a:lnTo>
                  <a:lnTo>
                    <a:pt x="5717" y="3354"/>
                  </a:lnTo>
                  <a:lnTo>
                    <a:pt x="5747" y="3357"/>
                  </a:lnTo>
                  <a:lnTo>
                    <a:pt x="5777" y="3357"/>
                  </a:lnTo>
                  <a:lnTo>
                    <a:pt x="5808" y="3357"/>
                  </a:lnTo>
                  <a:lnTo>
                    <a:pt x="5838" y="3357"/>
                  </a:lnTo>
                </a:path>
              </a:pathLst>
            </a:custGeom>
            <a:grpFill/>
            <a:ln w="26670">
              <a:solidFill>
                <a:srgbClr val="000000"/>
              </a:solidFill>
              <a:round/>
              <a:headEnd/>
              <a:tailEnd/>
            </a:ln>
          </p:spPr>
          <p:txBody>
            <a:bodyPr/>
            <a:lstStyle/>
            <a:p>
              <a:endParaRPr lang="en-US" dirty="0"/>
            </a:p>
          </p:txBody>
        </p:sp>
        <p:sp>
          <p:nvSpPr>
            <p:cNvPr id="31765" name="Line 134"/>
            <p:cNvSpPr>
              <a:spLocks noChangeShapeType="1"/>
            </p:cNvSpPr>
            <p:nvPr/>
          </p:nvSpPr>
          <p:spPr bwMode="auto">
            <a:xfrm>
              <a:off x="6246261" y="5665743"/>
              <a:ext cx="1126" cy="88563"/>
            </a:xfrm>
            <a:prstGeom prst="line">
              <a:avLst/>
            </a:prstGeom>
            <a:grpFill/>
            <a:ln w="12065">
              <a:solidFill>
                <a:srgbClr val="000000"/>
              </a:solidFill>
              <a:round/>
              <a:headEnd/>
              <a:tailEnd/>
            </a:ln>
          </p:spPr>
          <p:txBody>
            <a:bodyPr/>
            <a:lstStyle/>
            <a:p>
              <a:endParaRPr lang="en-US" dirty="0"/>
            </a:p>
          </p:txBody>
        </p:sp>
        <p:sp>
          <p:nvSpPr>
            <p:cNvPr id="31769" name="Rectangle 130"/>
            <p:cNvSpPr>
              <a:spLocks noChangeArrowheads="1"/>
            </p:cNvSpPr>
            <p:nvPr/>
          </p:nvSpPr>
          <p:spPr bwMode="auto">
            <a:xfrm>
              <a:off x="7333867" y="5771608"/>
              <a:ext cx="20282" cy="149154"/>
            </a:xfrm>
            <a:prstGeom prst="rect">
              <a:avLst/>
            </a:prstGeom>
            <a:grpFill/>
            <a:ln w="9525">
              <a:noFill/>
              <a:miter lim="800000"/>
              <a:headEnd/>
              <a:tailEnd/>
            </a:ln>
          </p:spPr>
          <p:txBody>
            <a:bodyPr wrap="none" lIns="0" tIns="0" rIns="0" bIns="0">
              <a:spAutoFit/>
            </a:bodyPr>
            <a:lstStyle/>
            <a:p>
              <a:pPr algn="just"/>
              <a:r>
                <a:rPr lang="en-US" sz="600" dirty="0">
                  <a:solidFill>
                    <a:srgbClr val="000000"/>
                  </a:solidFill>
                  <a:cs typeface="Times New Roman" pitchFamily="18" charset="0"/>
                </a:rPr>
                <a:t> </a:t>
              </a:r>
              <a:endParaRPr lang="en-US" dirty="0"/>
            </a:p>
          </p:txBody>
        </p:sp>
        <p:sp>
          <p:nvSpPr>
            <p:cNvPr id="31773" name="Rectangle 126"/>
            <p:cNvSpPr>
              <a:spLocks noChangeArrowheads="1"/>
            </p:cNvSpPr>
            <p:nvPr/>
          </p:nvSpPr>
          <p:spPr bwMode="auto">
            <a:xfrm>
              <a:off x="6456795" y="5771608"/>
              <a:ext cx="20282" cy="149154"/>
            </a:xfrm>
            <a:prstGeom prst="rect">
              <a:avLst/>
            </a:prstGeom>
            <a:grpFill/>
            <a:ln w="9525">
              <a:noFill/>
              <a:miter lim="800000"/>
              <a:headEnd/>
              <a:tailEnd/>
            </a:ln>
          </p:spPr>
          <p:txBody>
            <a:bodyPr wrap="none" lIns="0" tIns="0" rIns="0" bIns="0">
              <a:spAutoFit/>
            </a:bodyPr>
            <a:lstStyle/>
            <a:p>
              <a:pPr algn="just"/>
              <a:r>
                <a:rPr lang="en-US" sz="600" dirty="0">
                  <a:solidFill>
                    <a:srgbClr val="000000"/>
                  </a:solidFill>
                  <a:cs typeface="Times New Roman" pitchFamily="18" charset="0"/>
                </a:rPr>
                <a:t> </a:t>
              </a:r>
              <a:endParaRPr lang="en-US" dirty="0"/>
            </a:p>
          </p:txBody>
        </p:sp>
        <p:sp>
          <p:nvSpPr>
            <p:cNvPr id="31777" name="Rectangle 122"/>
            <p:cNvSpPr>
              <a:spLocks noChangeArrowheads="1"/>
            </p:cNvSpPr>
            <p:nvPr/>
          </p:nvSpPr>
          <p:spPr bwMode="auto">
            <a:xfrm>
              <a:off x="5643899" y="5771608"/>
              <a:ext cx="20282" cy="149154"/>
            </a:xfrm>
            <a:prstGeom prst="rect">
              <a:avLst/>
            </a:prstGeom>
            <a:grpFill/>
            <a:ln w="9525">
              <a:noFill/>
              <a:miter lim="800000"/>
              <a:headEnd/>
              <a:tailEnd/>
            </a:ln>
          </p:spPr>
          <p:txBody>
            <a:bodyPr wrap="none" lIns="0" tIns="0" rIns="0" bIns="0">
              <a:spAutoFit/>
            </a:bodyPr>
            <a:lstStyle/>
            <a:p>
              <a:pPr algn="just"/>
              <a:r>
                <a:rPr lang="en-US" sz="600" dirty="0">
                  <a:solidFill>
                    <a:srgbClr val="000000"/>
                  </a:solidFill>
                  <a:cs typeface="Times New Roman" pitchFamily="18" charset="0"/>
                </a:rPr>
                <a:t> </a:t>
              </a:r>
              <a:endParaRPr lang="en-US" dirty="0"/>
            </a:p>
          </p:txBody>
        </p:sp>
        <p:sp>
          <p:nvSpPr>
            <p:cNvPr id="31779" name="Rectangle 120"/>
            <p:cNvSpPr>
              <a:spLocks noChangeArrowheads="1"/>
            </p:cNvSpPr>
            <p:nvPr/>
          </p:nvSpPr>
          <p:spPr bwMode="auto">
            <a:xfrm>
              <a:off x="4809612" y="5771608"/>
              <a:ext cx="20282" cy="149154"/>
            </a:xfrm>
            <a:prstGeom prst="rect">
              <a:avLst/>
            </a:prstGeom>
            <a:grpFill/>
            <a:ln w="9525">
              <a:noFill/>
              <a:miter lim="800000"/>
              <a:headEnd/>
              <a:tailEnd/>
            </a:ln>
          </p:spPr>
          <p:txBody>
            <a:bodyPr wrap="none" lIns="0" tIns="0" rIns="0" bIns="0">
              <a:spAutoFit/>
            </a:bodyPr>
            <a:lstStyle/>
            <a:p>
              <a:pPr algn="just"/>
              <a:r>
                <a:rPr lang="en-US" sz="600" dirty="0">
                  <a:solidFill>
                    <a:srgbClr val="000000"/>
                  </a:solidFill>
                  <a:cs typeface="Times New Roman" pitchFamily="18" charset="0"/>
                </a:rPr>
                <a:t> </a:t>
              </a:r>
              <a:endParaRPr lang="en-US" dirty="0"/>
            </a:p>
          </p:txBody>
        </p:sp>
        <p:sp>
          <p:nvSpPr>
            <p:cNvPr id="31780" name="Rectangle 119"/>
            <p:cNvSpPr>
              <a:spLocks noChangeArrowheads="1"/>
            </p:cNvSpPr>
            <p:nvPr/>
          </p:nvSpPr>
          <p:spPr bwMode="auto">
            <a:xfrm>
              <a:off x="3534448" y="5771608"/>
              <a:ext cx="24961" cy="149154"/>
            </a:xfrm>
            <a:prstGeom prst="rect">
              <a:avLst/>
            </a:prstGeom>
            <a:grpFill/>
            <a:ln w="9525">
              <a:noFill/>
              <a:miter lim="800000"/>
              <a:headEnd/>
              <a:tailEnd/>
            </a:ln>
          </p:spPr>
          <p:txBody>
            <a:bodyPr wrap="none" lIns="0" tIns="0" rIns="0" bIns="0">
              <a:spAutoFit/>
            </a:bodyPr>
            <a:lstStyle/>
            <a:p>
              <a:pPr algn="just"/>
              <a:r>
                <a:rPr lang="en-US" sz="600" dirty="0">
                  <a:solidFill>
                    <a:srgbClr val="000000"/>
                  </a:solidFill>
                  <a:ea typeface="Times New Roman" pitchFamily="18" charset="0"/>
                  <a:cs typeface="Arial" charset="0"/>
                </a:rPr>
                <a:t>-</a:t>
              </a:r>
              <a:endParaRPr lang="en-US" dirty="0">
                <a:ea typeface="Times New Roman" pitchFamily="18" charset="0"/>
                <a:cs typeface="Arial" charset="0"/>
              </a:endParaRPr>
            </a:p>
          </p:txBody>
        </p:sp>
        <p:sp>
          <p:nvSpPr>
            <p:cNvPr id="31783" name="Rectangle 116"/>
            <p:cNvSpPr>
              <a:spLocks noChangeArrowheads="1"/>
            </p:cNvSpPr>
            <p:nvPr/>
          </p:nvSpPr>
          <p:spPr bwMode="auto">
            <a:xfrm>
              <a:off x="3961813" y="5771608"/>
              <a:ext cx="20282" cy="149154"/>
            </a:xfrm>
            <a:prstGeom prst="rect">
              <a:avLst/>
            </a:prstGeom>
            <a:grpFill/>
            <a:ln w="9525">
              <a:noFill/>
              <a:miter lim="800000"/>
              <a:headEnd/>
              <a:tailEnd/>
            </a:ln>
          </p:spPr>
          <p:txBody>
            <a:bodyPr wrap="none" lIns="0" tIns="0" rIns="0" bIns="0">
              <a:spAutoFit/>
            </a:bodyPr>
            <a:lstStyle/>
            <a:p>
              <a:pPr algn="just"/>
              <a:r>
                <a:rPr lang="en-US" sz="600" dirty="0">
                  <a:solidFill>
                    <a:srgbClr val="000000"/>
                  </a:solidFill>
                  <a:cs typeface="Times New Roman" pitchFamily="18" charset="0"/>
                </a:rPr>
                <a:t> </a:t>
              </a:r>
              <a:endParaRPr lang="en-US" dirty="0"/>
            </a:p>
          </p:txBody>
        </p:sp>
        <p:sp>
          <p:nvSpPr>
            <p:cNvPr id="31784" name="Rectangle 115"/>
            <p:cNvSpPr>
              <a:spLocks noChangeArrowheads="1"/>
            </p:cNvSpPr>
            <p:nvPr/>
          </p:nvSpPr>
          <p:spPr bwMode="auto">
            <a:xfrm>
              <a:off x="2657376" y="5771608"/>
              <a:ext cx="24961" cy="149154"/>
            </a:xfrm>
            <a:prstGeom prst="rect">
              <a:avLst/>
            </a:prstGeom>
            <a:grpFill/>
            <a:ln w="9525">
              <a:noFill/>
              <a:miter lim="800000"/>
              <a:headEnd/>
              <a:tailEnd/>
            </a:ln>
          </p:spPr>
          <p:txBody>
            <a:bodyPr wrap="none" lIns="0" tIns="0" rIns="0" bIns="0">
              <a:spAutoFit/>
            </a:bodyPr>
            <a:lstStyle/>
            <a:p>
              <a:pPr algn="just"/>
              <a:r>
                <a:rPr lang="en-US" sz="600" dirty="0">
                  <a:solidFill>
                    <a:srgbClr val="000000"/>
                  </a:solidFill>
                  <a:ea typeface="Times New Roman" pitchFamily="18" charset="0"/>
                  <a:cs typeface="Arial" charset="0"/>
                </a:rPr>
                <a:t>-</a:t>
              </a:r>
              <a:endParaRPr lang="en-US" dirty="0">
                <a:ea typeface="Times New Roman" pitchFamily="18" charset="0"/>
                <a:cs typeface="Arial" charset="0"/>
              </a:endParaRPr>
            </a:p>
          </p:txBody>
        </p:sp>
        <p:sp>
          <p:nvSpPr>
            <p:cNvPr id="31787" name="Rectangle 112"/>
            <p:cNvSpPr>
              <a:spLocks noChangeArrowheads="1"/>
            </p:cNvSpPr>
            <p:nvPr/>
          </p:nvSpPr>
          <p:spPr bwMode="auto">
            <a:xfrm>
              <a:off x="3085867" y="5771608"/>
              <a:ext cx="20282" cy="149154"/>
            </a:xfrm>
            <a:prstGeom prst="rect">
              <a:avLst/>
            </a:prstGeom>
            <a:grpFill/>
            <a:ln w="9525">
              <a:noFill/>
              <a:miter lim="800000"/>
              <a:headEnd/>
              <a:tailEnd/>
            </a:ln>
          </p:spPr>
          <p:txBody>
            <a:bodyPr wrap="none" lIns="0" tIns="0" rIns="0" bIns="0">
              <a:spAutoFit/>
            </a:bodyPr>
            <a:lstStyle/>
            <a:p>
              <a:pPr algn="just"/>
              <a:r>
                <a:rPr lang="en-US" sz="600" dirty="0">
                  <a:solidFill>
                    <a:srgbClr val="000000"/>
                  </a:solidFill>
                  <a:cs typeface="Times New Roman" pitchFamily="18" charset="0"/>
                </a:rPr>
                <a:t> </a:t>
              </a:r>
              <a:endParaRPr lang="en-US" dirty="0"/>
            </a:p>
          </p:txBody>
        </p:sp>
        <p:sp>
          <p:nvSpPr>
            <p:cNvPr id="31788" name="Rectangle 111"/>
            <p:cNvSpPr>
              <a:spLocks noChangeArrowheads="1"/>
            </p:cNvSpPr>
            <p:nvPr/>
          </p:nvSpPr>
          <p:spPr bwMode="auto">
            <a:xfrm>
              <a:off x="1809578" y="5771608"/>
              <a:ext cx="24961" cy="149154"/>
            </a:xfrm>
            <a:prstGeom prst="rect">
              <a:avLst/>
            </a:prstGeom>
            <a:grpFill/>
            <a:ln w="9525">
              <a:noFill/>
              <a:miter lim="800000"/>
              <a:headEnd/>
              <a:tailEnd/>
            </a:ln>
          </p:spPr>
          <p:txBody>
            <a:bodyPr wrap="none" lIns="0" tIns="0" rIns="0" bIns="0">
              <a:spAutoFit/>
            </a:bodyPr>
            <a:lstStyle/>
            <a:p>
              <a:pPr algn="just"/>
              <a:r>
                <a:rPr lang="en-US" sz="600" dirty="0">
                  <a:solidFill>
                    <a:srgbClr val="000000"/>
                  </a:solidFill>
                  <a:ea typeface="Times New Roman" pitchFamily="18" charset="0"/>
                  <a:cs typeface="Arial" charset="0"/>
                </a:rPr>
                <a:t>-</a:t>
              </a:r>
              <a:endParaRPr lang="en-US" dirty="0">
                <a:ea typeface="Times New Roman" pitchFamily="18" charset="0"/>
                <a:cs typeface="Arial" charset="0"/>
              </a:endParaRPr>
            </a:p>
          </p:txBody>
        </p:sp>
        <p:sp>
          <p:nvSpPr>
            <p:cNvPr id="31791" name="Rectangle 108"/>
            <p:cNvSpPr>
              <a:spLocks noChangeArrowheads="1"/>
            </p:cNvSpPr>
            <p:nvPr/>
          </p:nvSpPr>
          <p:spPr bwMode="auto">
            <a:xfrm>
              <a:off x="2238069" y="5771608"/>
              <a:ext cx="20282" cy="149154"/>
            </a:xfrm>
            <a:prstGeom prst="rect">
              <a:avLst/>
            </a:prstGeom>
            <a:grpFill/>
            <a:ln w="9525">
              <a:noFill/>
              <a:miter lim="800000"/>
              <a:headEnd/>
              <a:tailEnd/>
            </a:ln>
          </p:spPr>
          <p:txBody>
            <a:bodyPr wrap="none" lIns="0" tIns="0" rIns="0" bIns="0">
              <a:spAutoFit/>
            </a:bodyPr>
            <a:lstStyle/>
            <a:p>
              <a:pPr algn="just"/>
              <a:r>
                <a:rPr lang="en-US" sz="600" dirty="0">
                  <a:solidFill>
                    <a:srgbClr val="000000"/>
                  </a:solidFill>
                  <a:cs typeface="Times New Roman" pitchFamily="18" charset="0"/>
                </a:rPr>
                <a:t> </a:t>
              </a:r>
              <a:endParaRPr lang="en-US" dirty="0"/>
            </a:p>
          </p:txBody>
        </p:sp>
        <p:sp>
          <p:nvSpPr>
            <p:cNvPr id="31793" name="Line 106"/>
            <p:cNvSpPr>
              <a:spLocks noChangeShapeType="1"/>
            </p:cNvSpPr>
            <p:nvPr/>
          </p:nvSpPr>
          <p:spPr bwMode="auto">
            <a:xfrm flipH="1">
              <a:off x="1158344" y="5665743"/>
              <a:ext cx="111464" cy="1018"/>
            </a:xfrm>
            <a:prstGeom prst="line">
              <a:avLst/>
            </a:prstGeom>
            <a:grpFill/>
            <a:ln w="12065">
              <a:solidFill>
                <a:srgbClr val="000000"/>
              </a:solidFill>
              <a:round/>
              <a:headEnd/>
              <a:tailEnd/>
            </a:ln>
          </p:spPr>
          <p:txBody>
            <a:bodyPr/>
            <a:lstStyle/>
            <a:p>
              <a:endParaRPr lang="en-US" dirty="0"/>
            </a:p>
          </p:txBody>
        </p:sp>
        <p:sp>
          <p:nvSpPr>
            <p:cNvPr id="31795" name="Text Box 104"/>
            <p:cNvSpPr txBox="1">
              <a:spLocks noChangeArrowheads="1"/>
            </p:cNvSpPr>
            <p:nvPr/>
          </p:nvSpPr>
          <p:spPr bwMode="auto">
            <a:xfrm>
              <a:off x="2227555" y="10901813"/>
              <a:ext cx="4835500" cy="1248592"/>
            </a:xfrm>
            <a:prstGeom prst="rect">
              <a:avLst/>
            </a:prstGeom>
            <a:grpFill/>
            <a:ln w="9525">
              <a:noFill/>
              <a:miter lim="800000"/>
              <a:headEnd/>
              <a:tailEnd/>
            </a:ln>
          </p:spPr>
          <p:txBody>
            <a:bodyPr/>
            <a:lstStyle/>
            <a:p>
              <a:pPr algn="just"/>
              <a:r>
                <a:rPr lang="en-US" sz="2000" b="1" dirty="0">
                  <a:latin typeface="Arial Narrow" pitchFamily="34" charset="0"/>
                  <a:cs typeface="Times New Roman" pitchFamily="18" charset="0"/>
                </a:rPr>
                <a:t>  149           159            169          179         189          </a:t>
              </a:r>
            </a:p>
            <a:p>
              <a:pPr algn="just"/>
              <a:r>
                <a:rPr lang="en-US" sz="2000" b="1" dirty="0">
                  <a:latin typeface="Arial Narrow" pitchFamily="34" charset="0"/>
                </a:rPr>
                <a:t>-2 sd         -1sd           Mean      +1sd       +2sd</a:t>
              </a:r>
              <a:endParaRPr lang="en-US" sz="2000" b="1" dirty="0"/>
            </a:p>
          </p:txBody>
        </p:sp>
      </p:grpSp>
      <p:sp>
        <p:nvSpPr>
          <p:cNvPr id="54" name="Content Placeholder 1"/>
          <p:cNvSpPr txBox="1">
            <a:spLocks/>
          </p:cNvSpPr>
          <p:nvPr/>
        </p:nvSpPr>
        <p:spPr>
          <a:xfrm>
            <a:off x="166179" y="731244"/>
            <a:ext cx="5629957" cy="714375"/>
          </a:xfrm>
          <a:prstGeom prst="rect">
            <a:avLst/>
          </a:prstGeom>
          <a:solidFill>
            <a:schemeClr val="bg1"/>
          </a:solidFill>
        </p:spPr>
        <p:txBody>
          <a:bodyPr>
            <a:normAutofit fontScale="92500" lnSpcReduction="20000"/>
          </a:bodyPr>
          <a:lstStyle/>
          <a:p>
            <a:pPr marL="365760" fontAlgn="auto">
              <a:spcBef>
                <a:spcPts val="0"/>
              </a:spcBef>
              <a:spcAft>
                <a:spcPts val="0"/>
              </a:spcAft>
              <a:buClr>
                <a:schemeClr val="accent1"/>
              </a:buClr>
              <a:buSzPct val="68000"/>
              <a:buFont typeface="Wingdings 3"/>
              <a:buNone/>
              <a:defRPr/>
            </a:pPr>
            <a:r>
              <a:rPr lang="en-AU" sz="2800" b="1" dirty="0">
                <a:latin typeface="+mn-lt"/>
              </a:rPr>
              <a:t>Distribution of height [cm]</a:t>
            </a:r>
            <a:r>
              <a:rPr lang="en-AU" sz="2800" dirty="0">
                <a:latin typeface="+mn-lt"/>
              </a:rPr>
              <a:t>:</a:t>
            </a:r>
          </a:p>
          <a:p>
            <a:pPr marL="365760" fontAlgn="auto">
              <a:spcBef>
                <a:spcPts val="0"/>
              </a:spcBef>
              <a:spcAft>
                <a:spcPts val="0"/>
              </a:spcAft>
              <a:buClr>
                <a:schemeClr val="accent1"/>
              </a:buClr>
              <a:buSzPct val="68000"/>
              <a:buFont typeface="Wingdings 3"/>
              <a:buNone/>
              <a:defRPr/>
            </a:pPr>
            <a:r>
              <a:rPr lang="en-AU" sz="2600" dirty="0">
                <a:latin typeface="+mn-lt"/>
              </a:rPr>
              <a:t>Mean =  169 / Standard Deviation = 10</a:t>
            </a:r>
          </a:p>
          <a:p>
            <a:pPr marL="365760" indent="-256032" fontAlgn="auto">
              <a:spcBef>
                <a:spcPts val="400"/>
              </a:spcBef>
              <a:spcAft>
                <a:spcPts val="0"/>
              </a:spcAft>
              <a:buClr>
                <a:schemeClr val="accent1"/>
              </a:buClr>
              <a:buSzPct val="68000"/>
              <a:buFont typeface="Wingdings 3"/>
              <a:buChar char=""/>
              <a:defRPr/>
            </a:pPr>
            <a:endParaRPr lang="en-AU" sz="2700" dirty="0">
              <a:latin typeface="+mn-lt"/>
            </a:endParaRPr>
          </a:p>
        </p:txBody>
      </p:sp>
      <p:sp>
        <p:nvSpPr>
          <p:cNvPr id="31749" name="TextBox 54"/>
          <p:cNvSpPr txBox="1">
            <a:spLocks noChangeArrowheads="1"/>
          </p:cNvSpPr>
          <p:nvPr/>
        </p:nvSpPr>
        <p:spPr bwMode="auto">
          <a:xfrm>
            <a:off x="395536" y="4907637"/>
            <a:ext cx="7060402" cy="1046440"/>
          </a:xfrm>
          <a:prstGeom prst="rect">
            <a:avLst/>
          </a:prstGeom>
          <a:solidFill>
            <a:schemeClr val="bg1"/>
          </a:solidFill>
          <a:ln w="9525">
            <a:noFill/>
            <a:miter lim="800000"/>
            <a:headEnd/>
            <a:tailEnd/>
          </a:ln>
        </p:spPr>
        <p:txBody>
          <a:bodyPr wrap="square">
            <a:spAutoFit/>
          </a:bodyPr>
          <a:lstStyle/>
          <a:p>
            <a:r>
              <a:rPr lang="en-AU" sz="2400" b="1" dirty="0">
                <a:latin typeface="Lucida Sans Unicode" pitchFamily="34" charset="0"/>
              </a:rPr>
              <a:t>68%</a:t>
            </a:r>
            <a:r>
              <a:rPr lang="en-AU" sz="2400" dirty="0">
                <a:latin typeface="Lucida Sans Unicode" pitchFamily="34" charset="0"/>
              </a:rPr>
              <a:t> of data falls between ___ and ___ cm</a:t>
            </a:r>
          </a:p>
          <a:p>
            <a:endParaRPr lang="en-AU" sz="1400" dirty="0">
              <a:latin typeface="Lucida Sans Unicode" pitchFamily="34" charset="0"/>
            </a:endParaRPr>
          </a:p>
          <a:p>
            <a:r>
              <a:rPr lang="en-AU" sz="2400" b="1" dirty="0">
                <a:latin typeface="Lucida Sans Unicode" pitchFamily="34" charset="0"/>
              </a:rPr>
              <a:t>95%</a:t>
            </a:r>
            <a:r>
              <a:rPr lang="en-AU" sz="2400" dirty="0">
                <a:latin typeface="Lucida Sans Unicode" pitchFamily="34" charset="0"/>
              </a:rPr>
              <a:t> of data falls between ___ and ___ cm</a:t>
            </a:r>
          </a:p>
        </p:txBody>
      </p:sp>
      <p:sp>
        <p:nvSpPr>
          <p:cNvPr id="57" name="Title 1"/>
          <p:cNvSpPr txBox="1">
            <a:spLocks/>
          </p:cNvSpPr>
          <p:nvPr/>
        </p:nvSpPr>
        <p:spPr>
          <a:xfrm>
            <a:off x="0" y="0"/>
            <a:ext cx="9144000" cy="58357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400" b="0" kern="1200">
                <a:solidFill>
                  <a:schemeClr val="tx1"/>
                </a:solidFill>
                <a:latin typeface="Open Sans"/>
                <a:ea typeface="+mj-ea"/>
                <a:cs typeface="Open Sans"/>
              </a:defRPr>
            </a:lvl1pPr>
          </a:lstStyle>
          <a:p>
            <a:pPr algn="ctr"/>
            <a:r>
              <a:rPr lang="en-AU" sz="2100" dirty="0">
                <a:solidFill>
                  <a:srgbClr val="000000"/>
                </a:solidFill>
                <a:effectLst>
                  <a:outerShdw blurRad="38100" dist="38100" dir="2700000" algn="tl">
                    <a:srgbClr val="000000">
                      <a:alpha val="43137"/>
                    </a:srgbClr>
                  </a:outerShdw>
                </a:effectLst>
              </a:rPr>
              <a:t>Additional information about variance and standard deviations …</a:t>
            </a:r>
          </a:p>
        </p:txBody>
      </p:sp>
      <p:cxnSp>
        <p:nvCxnSpPr>
          <p:cNvPr id="7" name="Straight Connector 6"/>
          <p:cNvCxnSpPr/>
          <p:nvPr/>
        </p:nvCxnSpPr>
        <p:spPr>
          <a:xfrm>
            <a:off x="926711" y="4032433"/>
            <a:ext cx="6776630" cy="0"/>
          </a:xfrm>
          <a:prstGeom prst="line">
            <a:avLst/>
          </a:prstGeom>
        </p:spPr>
        <p:style>
          <a:lnRef idx="2">
            <a:schemeClr val="dk1"/>
          </a:lnRef>
          <a:fillRef idx="0">
            <a:schemeClr val="dk1"/>
          </a:fillRef>
          <a:effectRef idx="1">
            <a:schemeClr val="dk1"/>
          </a:effectRef>
          <a:fontRef idx="minor">
            <a:schemeClr val="tx1"/>
          </a:fontRef>
        </p:style>
      </p:cxnSp>
      <p:sp>
        <p:nvSpPr>
          <p:cNvPr id="2" name="Rectangle 1">
            <a:extLst>
              <a:ext uri="{FF2B5EF4-FFF2-40B4-BE49-F238E27FC236}">
                <a16:creationId xmlns:a16="http://schemas.microsoft.com/office/drawing/2014/main" id="{AE02AB9B-67CB-F942-826C-B4440BB27D99}"/>
              </a:ext>
            </a:extLst>
          </p:cNvPr>
          <p:cNvSpPr/>
          <p:nvPr/>
        </p:nvSpPr>
        <p:spPr>
          <a:xfrm>
            <a:off x="4320969" y="4888182"/>
            <a:ext cx="502061" cy="369332"/>
          </a:xfrm>
          <a:prstGeom prst="rect">
            <a:avLst/>
          </a:prstGeom>
        </p:spPr>
        <p:txBody>
          <a:bodyPr wrap="none">
            <a:spAutoFit/>
          </a:bodyPr>
          <a:lstStyle/>
          <a:p>
            <a:r>
              <a:rPr lang="en-US" b="1" dirty="0">
                <a:latin typeface="Arial Narrow" pitchFamily="34" charset="0"/>
                <a:cs typeface="Times New Roman" pitchFamily="18" charset="0"/>
              </a:rPr>
              <a:t>159</a:t>
            </a:r>
            <a:endParaRPr lang="en-US" dirty="0"/>
          </a:p>
        </p:txBody>
      </p:sp>
      <p:sp>
        <p:nvSpPr>
          <p:cNvPr id="24" name="Rectangle 23">
            <a:extLst>
              <a:ext uri="{FF2B5EF4-FFF2-40B4-BE49-F238E27FC236}">
                <a16:creationId xmlns:a16="http://schemas.microsoft.com/office/drawing/2014/main" id="{6CE98A25-BDF0-214D-A4B1-1C70E1597C40}"/>
              </a:ext>
            </a:extLst>
          </p:cNvPr>
          <p:cNvSpPr/>
          <p:nvPr/>
        </p:nvSpPr>
        <p:spPr>
          <a:xfrm>
            <a:off x="5527808" y="4889182"/>
            <a:ext cx="502061" cy="369332"/>
          </a:xfrm>
          <a:prstGeom prst="rect">
            <a:avLst/>
          </a:prstGeom>
        </p:spPr>
        <p:txBody>
          <a:bodyPr wrap="none">
            <a:spAutoFit/>
          </a:bodyPr>
          <a:lstStyle/>
          <a:p>
            <a:r>
              <a:rPr lang="en-US" b="1" dirty="0">
                <a:latin typeface="Arial Narrow" pitchFamily="34" charset="0"/>
                <a:cs typeface="Times New Roman" pitchFamily="18" charset="0"/>
              </a:rPr>
              <a:t>179</a:t>
            </a:r>
            <a:endParaRPr lang="en-US" dirty="0"/>
          </a:p>
        </p:txBody>
      </p:sp>
      <p:sp>
        <p:nvSpPr>
          <p:cNvPr id="25" name="Rectangle 24">
            <a:extLst>
              <a:ext uri="{FF2B5EF4-FFF2-40B4-BE49-F238E27FC236}">
                <a16:creationId xmlns:a16="http://schemas.microsoft.com/office/drawing/2014/main" id="{4731A356-E628-5048-B4A3-BB425C661102}"/>
              </a:ext>
            </a:extLst>
          </p:cNvPr>
          <p:cNvSpPr/>
          <p:nvPr/>
        </p:nvSpPr>
        <p:spPr>
          <a:xfrm>
            <a:off x="4325786" y="5469670"/>
            <a:ext cx="502061" cy="369332"/>
          </a:xfrm>
          <a:prstGeom prst="rect">
            <a:avLst/>
          </a:prstGeom>
        </p:spPr>
        <p:txBody>
          <a:bodyPr wrap="none">
            <a:spAutoFit/>
          </a:bodyPr>
          <a:lstStyle/>
          <a:p>
            <a:r>
              <a:rPr lang="en-US" b="1" dirty="0">
                <a:latin typeface="Arial Narrow" pitchFamily="34" charset="0"/>
                <a:cs typeface="Times New Roman" pitchFamily="18" charset="0"/>
              </a:rPr>
              <a:t>149</a:t>
            </a:r>
            <a:endParaRPr lang="en-US" dirty="0"/>
          </a:p>
        </p:txBody>
      </p:sp>
      <p:sp>
        <p:nvSpPr>
          <p:cNvPr id="26" name="Rectangle 25">
            <a:extLst>
              <a:ext uri="{FF2B5EF4-FFF2-40B4-BE49-F238E27FC236}">
                <a16:creationId xmlns:a16="http://schemas.microsoft.com/office/drawing/2014/main" id="{D13F8A28-3FD8-7E48-BF2E-B21FA32B9783}"/>
              </a:ext>
            </a:extLst>
          </p:cNvPr>
          <p:cNvSpPr/>
          <p:nvPr/>
        </p:nvSpPr>
        <p:spPr>
          <a:xfrm>
            <a:off x="5527808" y="5473497"/>
            <a:ext cx="502061" cy="369332"/>
          </a:xfrm>
          <a:prstGeom prst="rect">
            <a:avLst/>
          </a:prstGeom>
        </p:spPr>
        <p:txBody>
          <a:bodyPr wrap="none">
            <a:spAutoFit/>
          </a:bodyPr>
          <a:lstStyle/>
          <a:p>
            <a:r>
              <a:rPr lang="en-US" b="1" dirty="0">
                <a:latin typeface="Arial Narrow" pitchFamily="34" charset="0"/>
                <a:cs typeface="Times New Roman" pitchFamily="18" charset="0"/>
              </a:rPr>
              <a:t>189</a:t>
            </a:r>
            <a:endParaRPr lang="en-US" dirty="0"/>
          </a:p>
        </p:txBody>
      </p:sp>
      <p:sp>
        <p:nvSpPr>
          <p:cNvPr id="3" name="Content Placeholder 1">
            <a:extLst>
              <a:ext uri="{FF2B5EF4-FFF2-40B4-BE49-F238E27FC236}">
                <a16:creationId xmlns:a16="http://schemas.microsoft.com/office/drawing/2014/main" id="{A731E7F4-558C-FA00-0676-BDF13A707C54}"/>
              </a:ext>
            </a:extLst>
          </p:cNvPr>
          <p:cNvSpPr txBox="1">
            <a:spLocks/>
          </p:cNvSpPr>
          <p:nvPr/>
        </p:nvSpPr>
        <p:spPr>
          <a:xfrm>
            <a:off x="386683" y="6031452"/>
            <a:ext cx="7196424" cy="441981"/>
          </a:xfrm>
          <a:prstGeom prst="rect">
            <a:avLst/>
          </a:prstGeom>
          <a:solidFill>
            <a:schemeClr val="bg1"/>
          </a:solidFill>
        </p:spPr>
        <p:txBody>
          <a:bodyPr>
            <a:normAutofit/>
          </a:bodyPr>
          <a:lstStyle/>
          <a:p>
            <a:pPr marL="9525" fontAlgn="auto">
              <a:spcBef>
                <a:spcPts val="0"/>
              </a:spcBef>
              <a:spcAft>
                <a:spcPts val="0"/>
              </a:spcAft>
              <a:buClr>
                <a:schemeClr val="accent1"/>
              </a:buClr>
              <a:buSzPct val="68000"/>
              <a:buFont typeface="Wingdings 3"/>
              <a:buNone/>
              <a:defRPr/>
            </a:pPr>
            <a:r>
              <a:rPr lang="en-AU" b="1" dirty="0">
                <a:latin typeface="+mn-lt"/>
              </a:rPr>
              <a:t>For this distribution heights less than 149 and more than 189 are unusual</a:t>
            </a:r>
            <a:endParaRPr lang="en-AU"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animBg="1"/>
      <p:bldP spid="2" grpId="0"/>
      <p:bldP spid="24" grpId="0"/>
      <p:bldP spid="25" grpId="0"/>
      <p:bldP spid="26" grpId="0"/>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F109D0-60BB-7940-A790-8B58CF277BEB}"/>
              </a:ext>
            </a:extLst>
          </p:cNvPr>
          <p:cNvSpPr/>
          <p:nvPr/>
        </p:nvSpPr>
        <p:spPr>
          <a:xfrm>
            <a:off x="3118909" y="954456"/>
            <a:ext cx="2592288" cy="923330"/>
          </a:xfrm>
          <a:prstGeom prst="rect">
            <a:avLst/>
          </a:prstGeom>
          <a:solidFill>
            <a:schemeClr val="bg1"/>
          </a:solidFill>
        </p:spPr>
        <p:txBody>
          <a:bodyPr wrap="square">
            <a:spAutoFit/>
          </a:bodyPr>
          <a:lstStyle/>
          <a:p>
            <a:r>
              <a:rPr lang="en-AU" sz="5400" b="1" dirty="0">
                <a:solidFill>
                  <a:schemeClr val="tx2"/>
                </a:solidFill>
              </a:rPr>
              <a:t>PAUSE</a:t>
            </a:r>
            <a:endParaRPr lang="en-US" sz="5400" dirty="0">
              <a:solidFill>
                <a:schemeClr val="tx2"/>
              </a:solidFill>
            </a:endParaRPr>
          </a:p>
        </p:txBody>
      </p:sp>
      <p:sp>
        <p:nvSpPr>
          <p:cNvPr id="5" name="Slide Number Placeholder 4">
            <a:extLst>
              <a:ext uri="{FF2B5EF4-FFF2-40B4-BE49-F238E27FC236}">
                <a16:creationId xmlns:a16="http://schemas.microsoft.com/office/drawing/2014/main" id="{2735B5FA-19B6-DA49-B03B-9B23D2188817}"/>
              </a:ext>
            </a:extLst>
          </p:cNvPr>
          <p:cNvSpPr>
            <a:spLocks noGrp="1"/>
          </p:cNvSpPr>
          <p:nvPr>
            <p:ph type="sldNum" sz="quarter" idx="11"/>
          </p:nvPr>
        </p:nvSpPr>
        <p:spPr>
          <a:xfrm>
            <a:off x="645795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364DB99-64BC-DB4A-AD53-785AA9A01BB3}" type="slidenum">
              <a:rPr lang="en-US" smtClean="0"/>
              <a:pPr/>
              <a:t>37</a:t>
            </a:fld>
            <a:endParaRPr lang="en-US"/>
          </a:p>
        </p:txBody>
      </p:sp>
      <p:sp>
        <p:nvSpPr>
          <p:cNvPr id="8" name="Title 3">
            <a:extLst>
              <a:ext uri="{FF2B5EF4-FFF2-40B4-BE49-F238E27FC236}">
                <a16:creationId xmlns:a16="http://schemas.microsoft.com/office/drawing/2014/main" id="{0470448E-6813-2D41-A58D-46B7750D3AB0}"/>
              </a:ext>
            </a:extLst>
          </p:cNvPr>
          <p:cNvSpPr>
            <a:spLocks noGrp="1"/>
          </p:cNvSpPr>
          <p:nvPr>
            <p:ph type="title"/>
          </p:nvPr>
        </p:nvSpPr>
        <p:spPr>
          <a:xfrm>
            <a:off x="899592" y="3501008"/>
            <a:ext cx="7524836" cy="1368152"/>
          </a:xfrm>
          <a:solidFill>
            <a:schemeClr val="bg1"/>
          </a:solidFill>
        </p:spPr>
        <p:txBody>
          <a:bodyPr>
            <a:noAutofit/>
          </a:bodyPr>
          <a:lstStyle/>
          <a:p>
            <a:pPr algn="ctr"/>
            <a:r>
              <a:rPr lang="en-AU" sz="3800" dirty="0">
                <a:solidFill>
                  <a:schemeClr val="tx2"/>
                </a:solidFill>
              </a:rPr>
              <a:t>Part 2: Reporting on a Distribution</a:t>
            </a:r>
            <a:endParaRPr lang="en-AU" sz="3800" dirty="0"/>
          </a:p>
        </p:txBody>
      </p:sp>
    </p:spTree>
    <p:extLst>
      <p:ext uri="{BB962C8B-B14F-4D97-AF65-F5344CB8AC3E}">
        <p14:creationId xmlns:p14="http://schemas.microsoft.com/office/powerpoint/2010/main" val="38916032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8BDF31-A599-9C4E-8D8C-79CC8F00380E}"/>
              </a:ext>
            </a:extLst>
          </p:cNvPr>
          <p:cNvSpPr txBox="1"/>
          <p:nvPr/>
        </p:nvSpPr>
        <p:spPr>
          <a:xfrm>
            <a:off x="641666" y="1412776"/>
            <a:ext cx="7848872" cy="1015663"/>
          </a:xfrm>
          <a:prstGeom prst="rect">
            <a:avLst/>
          </a:prstGeom>
          <a:solidFill>
            <a:schemeClr val="bg1"/>
          </a:solidFill>
        </p:spPr>
        <p:txBody>
          <a:bodyPr wrap="square" rtlCol="0">
            <a:spAutoFit/>
          </a:bodyPr>
          <a:lstStyle/>
          <a:p>
            <a:pPr algn="ctr"/>
            <a:r>
              <a:rPr lang="en-US" sz="6000" dirty="0">
                <a:solidFill>
                  <a:schemeClr val="tx2"/>
                </a:solidFill>
              </a:rPr>
              <a:t>STA10003 Week 3</a:t>
            </a:r>
          </a:p>
        </p:txBody>
      </p:sp>
      <p:sp>
        <p:nvSpPr>
          <p:cNvPr id="3" name="Title 3">
            <a:extLst>
              <a:ext uri="{FF2B5EF4-FFF2-40B4-BE49-F238E27FC236}">
                <a16:creationId xmlns:a16="http://schemas.microsoft.com/office/drawing/2014/main" id="{7F00AD07-B37A-144E-B6A5-D72938BF8ED4}"/>
              </a:ext>
            </a:extLst>
          </p:cNvPr>
          <p:cNvSpPr>
            <a:spLocks noGrp="1"/>
          </p:cNvSpPr>
          <p:nvPr>
            <p:ph type="title"/>
          </p:nvPr>
        </p:nvSpPr>
        <p:spPr>
          <a:xfrm>
            <a:off x="899592" y="3501008"/>
            <a:ext cx="7524836" cy="1368152"/>
          </a:xfrm>
          <a:solidFill>
            <a:schemeClr val="bg1"/>
          </a:solidFill>
        </p:spPr>
        <p:txBody>
          <a:bodyPr>
            <a:noAutofit/>
          </a:bodyPr>
          <a:lstStyle/>
          <a:p>
            <a:pPr algn="ctr"/>
            <a:r>
              <a:rPr lang="en-AU" sz="3800" dirty="0">
                <a:solidFill>
                  <a:schemeClr val="tx2"/>
                </a:solidFill>
              </a:rPr>
              <a:t>Part 2: Reporting on a Distribution</a:t>
            </a:r>
            <a:endParaRPr lang="en-AU" sz="3800" dirty="0"/>
          </a:p>
        </p:txBody>
      </p:sp>
    </p:spTree>
    <p:extLst>
      <p:ext uri="{BB962C8B-B14F-4D97-AF65-F5344CB8AC3E}">
        <p14:creationId xmlns:p14="http://schemas.microsoft.com/office/powerpoint/2010/main" val="1343497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4624"/>
            <a:ext cx="8229600" cy="778099"/>
          </a:xfrm>
        </p:spPr>
        <p:txBody>
          <a:bodyPr/>
          <a:lstStyle/>
          <a:p>
            <a:pPr algn="ctr" fontAlgn="auto">
              <a:spcAft>
                <a:spcPts val="0"/>
              </a:spcAft>
              <a:defRPr/>
            </a:pPr>
            <a:r>
              <a:rPr lang="en-AU" sz="4400" dirty="0"/>
              <a:t>Reporting on a distribution</a:t>
            </a:r>
            <a:endParaRPr lang="en-AU" dirty="0"/>
          </a:p>
        </p:txBody>
      </p:sp>
      <p:sp>
        <p:nvSpPr>
          <p:cNvPr id="2" name="Content Placeholder 1"/>
          <p:cNvSpPr>
            <a:spLocks noGrp="1"/>
          </p:cNvSpPr>
          <p:nvPr>
            <p:ph idx="1"/>
          </p:nvPr>
        </p:nvSpPr>
        <p:spPr>
          <a:xfrm>
            <a:off x="457200" y="1052736"/>
            <a:ext cx="8075240" cy="4464496"/>
          </a:xfrm>
          <a:solidFill>
            <a:schemeClr val="bg1"/>
          </a:solidFill>
        </p:spPr>
        <p:txBody>
          <a:bodyPr>
            <a:normAutofit/>
          </a:bodyPr>
          <a:lstStyle/>
          <a:p>
            <a:pPr marL="109728" indent="0" fontAlgn="auto">
              <a:spcAft>
                <a:spcPts val="0"/>
              </a:spcAft>
              <a:buNone/>
              <a:defRPr/>
            </a:pPr>
            <a:r>
              <a:rPr lang="en-AU" sz="3600" dirty="0"/>
              <a:t>Categorical</a:t>
            </a:r>
            <a:r>
              <a:rPr lang="en-AU" dirty="0"/>
              <a:t>:</a:t>
            </a:r>
          </a:p>
          <a:p>
            <a:pPr marL="365760" indent="-256032" fontAlgn="auto">
              <a:spcAft>
                <a:spcPts val="0"/>
              </a:spcAft>
              <a:buFont typeface="Wingdings 3"/>
              <a:buChar char=""/>
              <a:defRPr/>
            </a:pPr>
            <a:endParaRPr lang="en-AU" sz="1200" dirty="0"/>
          </a:p>
          <a:p>
            <a:pPr marL="621792" lvl="1" fontAlgn="auto">
              <a:spcBef>
                <a:spcPts val="324"/>
              </a:spcBef>
              <a:spcAft>
                <a:spcPts val="0"/>
              </a:spcAft>
              <a:buFont typeface="Verdana"/>
              <a:buChar char="◦"/>
              <a:defRPr/>
            </a:pPr>
            <a:r>
              <a:rPr lang="en-AU" sz="2800" dirty="0"/>
              <a:t>Information about variable</a:t>
            </a:r>
          </a:p>
          <a:p>
            <a:pPr marL="621792" lvl="1" fontAlgn="auto">
              <a:spcBef>
                <a:spcPts val="324"/>
              </a:spcBef>
              <a:spcAft>
                <a:spcPts val="0"/>
              </a:spcAft>
              <a:buFont typeface="Verdana"/>
              <a:buChar char="◦"/>
              <a:defRPr/>
            </a:pPr>
            <a:endParaRPr lang="en-AU" sz="1200" dirty="0"/>
          </a:p>
          <a:p>
            <a:pPr marL="621792" lvl="1" fontAlgn="auto">
              <a:spcBef>
                <a:spcPts val="324"/>
              </a:spcBef>
              <a:spcAft>
                <a:spcPts val="0"/>
              </a:spcAft>
              <a:buFont typeface="Verdana"/>
              <a:buChar char="◦"/>
              <a:defRPr/>
            </a:pPr>
            <a:r>
              <a:rPr lang="en-AU" sz="2800" dirty="0"/>
              <a:t>Sample Size</a:t>
            </a:r>
          </a:p>
          <a:p>
            <a:pPr marL="621792" lvl="1" fontAlgn="auto">
              <a:spcBef>
                <a:spcPts val="324"/>
              </a:spcBef>
              <a:spcAft>
                <a:spcPts val="0"/>
              </a:spcAft>
              <a:buFont typeface="Verdana"/>
              <a:buChar char="◦"/>
              <a:defRPr/>
            </a:pPr>
            <a:r>
              <a:rPr lang="en-AU" dirty="0"/>
              <a:t>Sample</a:t>
            </a:r>
            <a:r>
              <a:rPr lang="en-AU" sz="2800" dirty="0"/>
              <a:t> </a:t>
            </a:r>
            <a:r>
              <a:rPr lang="en-AU" dirty="0"/>
              <a:t>-</a:t>
            </a:r>
            <a:r>
              <a:rPr lang="en-AU" sz="2800" dirty="0"/>
              <a:t> Who / What</a:t>
            </a:r>
          </a:p>
          <a:p>
            <a:pPr marL="621792" lvl="1" fontAlgn="auto">
              <a:spcBef>
                <a:spcPts val="324"/>
              </a:spcBef>
              <a:spcAft>
                <a:spcPts val="0"/>
              </a:spcAft>
              <a:buFont typeface="Verdana"/>
              <a:buChar char="◦"/>
              <a:defRPr/>
            </a:pPr>
            <a:endParaRPr lang="en-AU" sz="1200" dirty="0"/>
          </a:p>
          <a:p>
            <a:pPr marL="621792" lvl="1" fontAlgn="auto">
              <a:spcBef>
                <a:spcPts val="324"/>
              </a:spcBef>
              <a:spcAft>
                <a:spcPts val="0"/>
              </a:spcAft>
              <a:buFont typeface="Verdana"/>
              <a:buChar char="◦"/>
              <a:defRPr/>
            </a:pPr>
            <a:r>
              <a:rPr lang="en-AU" sz="2800" dirty="0"/>
              <a:t>What did we find out? </a:t>
            </a:r>
            <a:r>
              <a:rPr lang="en-AU" sz="2600" dirty="0"/>
              <a:t>[most typical? / mode]</a:t>
            </a:r>
          </a:p>
          <a:p>
            <a:pPr marL="621792" lvl="1" fontAlgn="auto">
              <a:spcBef>
                <a:spcPts val="324"/>
              </a:spcBef>
              <a:spcAft>
                <a:spcPts val="0"/>
              </a:spcAft>
              <a:buFont typeface="Verdana"/>
              <a:buChar char="◦"/>
              <a:defRPr/>
            </a:pPr>
            <a:endParaRPr lang="en-AU" sz="1200" dirty="0"/>
          </a:p>
          <a:p>
            <a:pPr marL="621792" lvl="1" fontAlgn="auto">
              <a:spcBef>
                <a:spcPts val="324"/>
              </a:spcBef>
              <a:spcAft>
                <a:spcPts val="0"/>
              </a:spcAft>
              <a:buFont typeface="Verdana"/>
              <a:buChar char="◦"/>
              <a:defRPr/>
            </a:pPr>
            <a:r>
              <a:rPr lang="en-AU" sz="2800" dirty="0"/>
              <a:t>Anything else of interest?</a:t>
            </a:r>
            <a:endParaRPr lang="en-AU" dirty="0"/>
          </a:p>
          <a:p>
            <a:pPr marL="365760" indent="-256032" fontAlgn="auto">
              <a:spcAft>
                <a:spcPts val="0"/>
              </a:spcAft>
              <a:buFont typeface="Wingdings 3"/>
              <a:buChar char=""/>
              <a:defRPr/>
            </a:pPr>
            <a:endParaRPr lang="en-AU" dirty="0"/>
          </a:p>
        </p:txBody>
      </p:sp>
      <p:sp>
        <p:nvSpPr>
          <p:cNvPr id="5" name="Slide Number Placeholder 4"/>
          <p:cNvSpPr>
            <a:spLocks noGrp="1"/>
          </p:cNvSpPr>
          <p:nvPr>
            <p:ph type="sldNum" sz="quarter" idx="4294967295"/>
          </p:nvPr>
        </p:nvSpPr>
        <p:spPr>
          <a:xfrm>
            <a:off x="8532440" y="6408740"/>
            <a:ext cx="611560" cy="365125"/>
          </a:xfrm>
          <a:prstGeom prst="rect">
            <a:avLst/>
          </a:prstGeom>
        </p:spPr>
        <p:txBody>
          <a:bodyPr/>
          <a:lstStyle/>
          <a:p>
            <a:pPr>
              <a:defRPr/>
            </a:pPr>
            <a:fld id="{BDC61E99-0F94-4180-BD85-4EFBEE0C218E}" type="slidenum">
              <a:rPr lang="en-AU" smtClean="0"/>
              <a:pPr>
                <a:defRPr/>
              </a:pPr>
              <a:t>39</a:t>
            </a:fld>
            <a:endParaRPr lang="en-AU"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8BDF31-A599-9C4E-8D8C-79CC8F00380E}"/>
              </a:ext>
            </a:extLst>
          </p:cNvPr>
          <p:cNvSpPr txBox="1"/>
          <p:nvPr/>
        </p:nvSpPr>
        <p:spPr>
          <a:xfrm>
            <a:off x="953598" y="1412776"/>
            <a:ext cx="7236804" cy="1015663"/>
          </a:xfrm>
          <a:prstGeom prst="rect">
            <a:avLst/>
          </a:prstGeom>
          <a:solidFill>
            <a:schemeClr val="bg1"/>
          </a:solidFill>
        </p:spPr>
        <p:txBody>
          <a:bodyPr wrap="square" rtlCol="0">
            <a:spAutoFit/>
          </a:bodyPr>
          <a:lstStyle/>
          <a:p>
            <a:pPr algn="ctr"/>
            <a:r>
              <a:rPr lang="en-US" sz="6000" dirty="0">
                <a:solidFill>
                  <a:schemeClr val="tx2"/>
                </a:solidFill>
              </a:rPr>
              <a:t>STA10003 Week 3</a:t>
            </a:r>
          </a:p>
        </p:txBody>
      </p:sp>
      <p:sp>
        <p:nvSpPr>
          <p:cNvPr id="3" name="Title 3">
            <a:extLst>
              <a:ext uri="{FF2B5EF4-FFF2-40B4-BE49-F238E27FC236}">
                <a16:creationId xmlns:a16="http://schemas.microsoft.com/office/drawing/2014/main" id="{7F00AD07-B37A-144E-B6A5-D72938BF8ED4}"/>
              </a:ext>
            </a:extLst>
          </p:cNvPr>
          <p:cNvSpPr>
            <a:spLocks noGrp="1"/>
          </p:cNvSpPr>
          <p:nvPr>
            <p:ph type="title"/>
          </p:nvPr>
        </p:nvSpPr>
        <p:spPr>
          <a:xfrm>
            <a:off x="1106615" y="3610180"/>
            <a:ext cx="6930770" cy="1330988"/>
          </a:xfrm>
          <a:solidFill>
            <a:schemeClr val="bg1"/>
          </a:solidFill>
        </p:spPr>
        <p:txBody>
          <a:bodyPr>
            <a:normAutofit fontScale="90000"/>
          </a:bodyPr>
          <a:lstStyle/>
          <a:p>
            <a:pPr algn="ctr"/>
            <a:r>
              <a:rPr lang="en-AU" sz="4800" dirty="0">
                <a:solidFill>
                  <a:schemeClr val="tx2"/>
                </a:solidFill>
              </a:rPr>
              <a:t>Part 1: Week 2 Revision &amp; Variability</a:t>
            </a:r>
          </a:p>
        </p:txBody>
      </p:sp>
    </p:spTree>
    <p:extLst>
      <p:ext uri="{BB962C8B-B14F-4D97-AF65-F5344CB8AC3E}">
        <p14:creationId xmlns:p14="http://schemas.microsoft.com/office/powerpoint/2010/main" val="611199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4624"/>
            <a:ext cx="8229600" cy="706091"/>
          </a:xfrm>
        </p:spPr>
        <p:txBody>
          <a:bodyPr/>
          <a:lstStyle/>
          <a:p>
            <a:pPr algn="ctr" fontAlgn="auto">
              <a:spcAft>
                <a:spcPts val="0"/>
              </a:spcAft>
              <a:defRPr/>
            </a:pPr>
            <a:r>
              <a:rPr lang="en-AU" sz="3200" dirty="0"/>
              <a:t>Reporting on a distribution </a:t>
            </a:r>
            <a:r>
              <a:rPr lang="en-AU" sz="2800" dirty="0"/>
              <a:t>- </a:t>
            </a:r>
            <a:r>
              <a:rPr lang="en-AU" sz="2800" b="1" dirty="0"/>
              <a:t>Categorical</a:t>
            </a:r>
          </a:p>
        </p:txBody>
      </p:sp>
      <p:sp>
        <p:nvSpPr>
          <p:cNvPr id="41987" name="Content Placeholder 5"/>
          <p:cNvSpPr>
            <a:spLocks noGrp="1"/>
          </p:cNvSpPr>
          <p:nvPr>
            <p:ph idx="1"/>
          </p:nvPr>
        </p:nvSpPr>
        <p:spPr>
          <a:xfrm>
            <a:off x="457200" y="773575"/>
            <a:ext cx="8229600" cy="2019300"/>
          </a:xfrm>
          <a:solidFill>
            <a:schemeClr val="bg1"/>
          </a:solidFill>
        </p:spPr>
        <p:txBody>
          <a:bodyPr>
            <a:normAutofit fontScale="92500" lnSpcReduction="20000"/>
          </a:bodyPr>
          <a:lstStyle/>
          <a:p>
            <a:pPr marL="0" indent="0">
              <a:buNone/>
            </a:pPr>
            <a:r>
              <a:rPr lang="en-AU" dirty="0"/>
              <a:t>‘Most common use of wearable technology’ variable from tutorial survey:</a:t>
            </a:r>
          </a:p>
          <a:p>
            <a:pPr lvl="2"/>
            <a:r>
              <a:rPr lang="en-AU" dirty="0"/>
              <a:t>Sample size</a:t>
            </a:r>
          </a:p>
          <a:p>
            <a:pPr lvl="2"/>
            <a:r>
              <a:rPr lang="en-AU" dirty="0"/>
              <a:t>Most typical and any other interesting information</a:t>
            </a:r>
          </a:p>
          <a:p>
            <a:pPr lvl="2"/>
            <a:r>
              <a:rPr lang="en-AU" dirty="0"/>
              <a:t>Include labelled figure</a:t>
            </a:r>
          </a:p>
          <a:p>
            <a:endParaRPr lang="en-AU" dirty="0"/>
          </a:p>
          <a:p>
            <a:endParaRPr lang="en-AU" dirty="0"/>
          </a:p>
          <a:p>
            <a:endParaRPr lang="en-AU" dirty="0"/>
          </a:p>
        </p:txBody>
      </p:sp>
      <p:sp>
        <p:nvSpPr>
          <p:cNvPr id="3" name="Slide Number Placeholder 2"/>
          <p:cNvSpPr>
            <a:spLocks noGrp="1"/>
          </p:cNvSpPr>
          <p:nvPr>
            <p:ph type="sldNum" sz="quarter" idx="4294967295"/>
          </p:nvPr>
        </p:nvSpPr>
        <p:spPr>
          <a:xfrm>
            <a:off x="8460432" y="6408740"/>
            <a:ext cx="683568" cy="365125"/>
          </a:xfrm>
          <a:prstGeom prst="rect">
            <a:avLst/>
          </a:prstGeom>
        </p:spPr>
        <p:txBody>
          <a:bodyPr/>
          <a:lstStyle/>
          <a:p>
            <a:pPr>
              <a:defRPr/>
            </a:pPr>
            <a:fld id="{BDC61E99-0F94-4180-BD85-4EFBEE0C218E}" type="slidenum">
              <a:rPr lang="en-AU" smtClean="0"/>
              <a:pPr>
                <a:defRPr/>
              </a:pPr>
              <a:t>40</a:t>
            </a:fld>
            <a:endParaRPr lang="en-AU" dirty="0"/>
          </a:p>
        </p:txBody>
      </p:sp>
      <p:graphicFrame>
        <p:nvGraphicFramePr>
          <p:cNvPr id="2" name="Table 1"/>
          <p:cNvGraphicFramePr>
            <a:graphicFrameLocks noGrp="1"/>
          </p:cNvGraphicFramePr>
          <p:nvPr>
            <p:extLst>
              <p:ext uri="{D42A27DB-BD31-4B8C-83A1-F6EECF244321}">
                <p14:modId xmlns:p14="http://schemas.microsoft.com/office/powerpoint/2010/main" val="2754905948"/>
              </p:ext>
            </p:extLst>
          </p:nvPr>
        </p:nvGraphicFramePr>
        <p:xfrm>
          <a:off x="827584" y="2792874"/>
          <a:ext cx="6912768" cy="3003342"/>
        </p:xfrm>
        <a:graphic>
          <a:graphicData uri="http://schemas.openxmlformats.org/drawingml/2006/table">
            <a:tbl>
              <a:tblPr/>
              <a:tblGrid>
                <a:gridCol w="911574">
                  <a:extLst>
                    <a:ext uri="{9D8B030D-6E8A-4147-A177-3AD203B41FA5}">
                      <a16:colId xmlns:a16="http://schemas.microsoft.com/office/drawing/2014/main" val="2577044876"/>
                    </a:ext>
                  </a:extLst>
                </a:gridCol>
                <a:gridCol w="1497269">
                  <a:extLst>
                    <a:ext uri="{9D8B030D-6E8A-4147-A177-3AD203B41FA5}">
                      <a16:colId xmlns:a16="http://schemas.microsoft.com/office/drawing/2014/main" val="1408441907"/>
                    </a:ext>
                  </a:extLst>
                </a:gridCol>
                <a:gridCol w="1119549">
                  <a:extLst>
                    <a:ext uri="{9D8B030D-6E8A-4147-A177-3AD203B41FA5}">
                      <a16:colId xmlns:a16="http://schemas.microsoft.com/office/drawing/2014/main" val="1541808287"/>
                    </a:ext>
                  </a:extLst>
                </a:gridCol>
                <a:gridCol w="975532">
                  <a:extLst>
                    <a:ext uri="{9D8B030D-6E8A-4147-A177-3AD203B41FA5}">
                      <a16:colId xmlns:a16="http://schemas.microsoft.com/office/drawing/2014/main" val="2046367734"/>
                    </a:ext>
                  </a:extLst>
                </a:gridCol>
                <a:gridCol w="1204422">
                  <a:extLst>
                    <a:ext uri="{9D8B030D-6E8A-4147-A177-3AD203B41FA5}">
                      <a16:colId xmlns:a16="http://schemas.microsoft.com/office/drawing/2014/main" val="1285266768"/>
                    </a:ext>
                  </a:extLst>
                </a:gridCol>
                <a:gridCol w="1204422">
                  <a:extLst>
                    <a:ext uri="{9D8B030D-6E8A-4147-A177-3AD203B41FA5}">
                      <a16:colId xmlns:a16="http://schemas.microsoft.com/office/drawing/2014/main" val="2666482116"/>
                    </a:ext>
                  </a:extLst>
                </a:gridCol>
              </a:tblGrid>
              <a:tr h="288415">
                <a:tc gridSpan="6">
                  <a:txBody>
                    <a:bodyPr/>
                    <a:lstStyle/>
                    <a:p>
                      <a:pPr marL="38100" marR="38100" algn="ct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Most COMMON use of wearable technology</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a:noFill/>
                    </a:lnT>
                    <a:lnB>
                      <a:noFill/>
                    </a:lnB>
                    <a:solidFill>
                      <a:srgbClr val="FFFFFF"/>
                    </a:solidFill>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447590650"/>
                  </a:ext>
                </a:extLst>
              </a:tr>
              <a:tr h="576830">
                <a:tc gridSpan="2">
                  <a:txBody>
                    <a:bodyPr/>
                    <a:lstStyle/>
                    <a:p>
                      <a:pPr>
                        <a:lnSpc>
                          <a:spcPct val="107000"/>
                        </a:lnSpc>
                        <a:spcAft>
                          <a:spcPts val="0"/>
                        </a:spcAft>
                      </a:pPr>
                      <a:r>
                        <a:rPr lang="en-AU" sz="16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a:noFill/>
                    </a:lnL>
                    <a:lnR>
                      <a:noFill/>
                    </a:lnR>
                    <a:lnT>
                      <a:noFill/>
                    </a:lnT>
                    <a:lnB w="12700" cap="flat" cmpd="sng" algn="ctr">
                      <a:solidFill>
                        <a:srgbClr val="152935"/>
                      </a:solidFill>
                      <a:prstDash val="solid"/>
                      <a:round/>
                      <a:headEnd type="none" w="med" len="med"/>
                      <a:tailEnd type="none" w="med" len="med"/>
                    </a:lnB>
                    <a:solidFill>
                      <a:srgbClr val="FFFFFF"/>
                    </a:solidFill>
                  </a:tcPr>
                </a:tc>
                <a:tc hMerge="1">
                  <a:txBody>
                    <a:bodyPr/>
                    <a:lstStyle/>
                    <a:p>
                      <a:endParaRPr lang="en-AU"/>
                    </a:p>
                  </a:txBody>
                  <a:tcPr/>
                </a:tc>
                <a:tc>
                  <a:txBody>
                    <a:bodyPr/>
                    <a:lstStyle/>
                    <a:p>
                      <a:pPr marL="38100" marR="38100" algn="ctr">
                        <a:lnSpc>
                          <a:spcPts val="1600"/>
                        </a:lnSpc>
                        <a:spcAft>
                          <a:spcPts val="0"/>
                        </a:spcAft>
                      </a:pPr>
                      <a:r>
                        <a:rPr lang="en-AU" sz="16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Frequency</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a:noFill/>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6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Percent</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6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Valid Percent</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chemeClr val="bg1"/>
                    </a:solidFill>
                  </a:tcPr>
                </a:tc>
                <a:tc>
                  <a:txBody>
                    <a:bodyPr/>
                    <a:lstStyle/>
                    <a:p>
                      <a:pPr marL="38100" marR="38100" algn="ctr">
                        <a:lnSpc>
                          <a:spcPts val="1600"/>
                        </a:lnSpc>
                        <a:spcAft>
                          <a:spcPts val="0"/>
                        </a:spcAft>
                      </a:pPr>
                      <a:r>
                        <a:rPr lang="en-AU" sz="16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Cumulative Percent</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w="12700" cap="flat" cmpd="sng" algn="ctr">
                      <a:solidFill>
                        <a:srgbClr val="E0E0E0"/>
                      </a:solidFill>
                      <a:prstDash val="solid"/>
                      <a:round/>
                      <a:headEnd type="none" w="med" len="med"/>
                      <a:tailEnd type="none" w="med" len="med"/>
                    </a:lnL>
                    <a:lnR>
                      <a:noFill/>
                    </a:lnR>
                    <a:lnT>
                      <a:noFill/>
                    </a:lnT>
                    <a:lnB w="12700" cap="flat" cmpd="sng" algn="ctr">
                      <a:solidFill>
                        <a:srgbClr val="152935"/>
                      </a:solidFill>
                      <a:prstDash val="solid"/>
                      <a:round/>
                      <a:headEnd type="none" w="med" len="med"/>
                      <a:tailEnd type="none" w="med" len="med"/>
                    </a:lnB>
                    <a:solidFill>
                      <a:srgbClr val="FFFFFF"/>
                    </a:solidFill>
                  </a:tcPr>
                </a:tc>
                <a:extLst>
                  <a:ext uri="{0D108BD9-81ED-4DB2-BD59-A6C34878D82A}">
                    <a16:rowId xmlns:a16="http://schemas.microsoft.com/office/drawing/2014/main" val="4014450797"/>
                  </a:ext>
                </a:extLst>
              </a:tr>
              <a:tr h="288415">
                <a:tc rowSpan="5">
                  <a:txBody>
                    <a:bodyPr/>
                    <a:lstStyle/>
                    <a:p>
                      <a:pPr marL="38100" marR="38100">
                        <a:lnSpc>
                          <a:spcPts val="1600"/>
                        </a:lnSpc>
                        <a:spcAft>
                          <a:spcPts val="0"/>
                        </a:spcAft>
                      </a:pPr>
                      <a:r>
                        <a:rPr lang="en-AU" sz="16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Valid</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nSpc>
                          <a:spcPts val="1600"/>
                        </a:lnSpc>
                        <a:spcAft>
                          <a:spcPts val="0"/>
                        </a:spcAft>
                      </a:pPr>
                      <a:r>
                        <a:rPr lang="en-AU" sz="16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Step Counter</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36</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15.1</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55.4</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55.4</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1547106206"/>
                  </a:ext>
                </a:extLst>
              </a:tr>
              <a:tr h="288415">
                <a:tc vMerge="1">
                  <a:txBody>
                    <a:bodyPr/>
                    <a:lstStyle/>
                    <a:p>
                      <a:endParaRPr lang="en-AU"/>
                    </a:p>
                  </a:txBody>
                  <a:tcPr/>
                </a:tc>
                <a:tc>
                  <a:txBody>
                    <a:bodyPr/>
                    <a:lstStyle/>
                    <a:p>
                      <a:pPr marL="38100" marR="38100">
                        <a:lnSpc>
                          <a:spcPts val="1600"/>
                        </a:lnSpc>
                        <a:spcAft>
                          <a:spcPts val="0"/>
                        </a:spcAft>
                      </a:pPr>
                      <a:r>
                        <a:rPr lang="en-AU" sz="16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Heart Rate</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8</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3.4</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12.3</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67.7</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887124971"/>
                  </a:ext>
                </a:extLst>
              </a:tr>
              <a:tr h="288415">
                <a:tc vMerge="1">
                  <a:txBody>
                    <a:bodyPr/>
                    <a:lstStyle/>
                    <a:p>
                      <a:endParaRPr lang="en-AU"/>
                    </a:p>
                  </a:txBody>
                  <a:tcPr/>
                </a:tc>
                <a:tc>
                  <a:txBody>
                    <a:bodyPr/>
                    <a:lstStyle/>
                    <a:p>
                      <a:pPr marL="38100" marR="38100">
                        <a:lnSpc>
                          <a:spcPts val="1600"/>
                        </a:lnSpc>
                        <a:spcAft>
                          <a:spcPts val="0"/>
                        </a:spcAft>
                      </a:pPr>
                      <a:r>
                        <a:rPr lang="en-AU" sz="16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Active Minutes</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11</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4.6</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16.9</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84.6</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3529541286"/>
                  </a:ext>
                </a:extLst>
              </a:tr>
              <a:tr h="288415">
                <a:tc vMerge="1">
                  <a:txBody>
                    <a:bodyPr/>
                    <a:lstStyle/>
                    <a:p>
                      <a:endParaRPr lang="en-AU"/>
                    </a:p>
                  </a:txBody>
                  <a:tcPr/>
                </a:tc>
                <a:tc>
                  <a:txBody>
                    <a:bodyPr/>
                    <a:lstStyle/>
                    <a:p>
                      <a:pPr marL="38100" marR="38100">
                        <a:lnSpc>
                          <a:spcPts val="1600"/>
                        </a:lnSpc>
                        <a:spcAft>
                          <a:spcPts val="0"/>
                        </a:spcAft>
                      </a:pPr>
                      <a:r>
                        <a:rPr lang="en-AU" sz="16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Other</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10</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chemeClr val="bg1"/>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4.2</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15.4</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100.0</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3217229712"/>
                  </a:ext>
                </a:extLst>
              </a:tr>
              <a:tr h="288415">
                <a:tc vMerge="1">
                  <a:txBody>
                    <a:bodyPr/>
                    <a:lstStyle/>
                    <a:p>
                      <a:endParaRPr lang="en-AU"/>
                    </a:p>
                  </a:txBody>
                  <a:tcPr/>
                </a:tc>
                <a:tc>
                  <a:txBody>
                    <a:bodyPr/>
                    <a:lstStyle/>
                    <a:p>
                      <a:pPr marL="38100" marR="38100">
                        <a:lnSpc>
                          <a:spcPts val="1600"/>
                        </a:lnSpc>
                        <a:spcAft>
                          <a:spcPts val="0"/>
                        </a:spcAft>
                      </a:pPr>
                      <a:r>
                        <a:rPr lang="en-AU" sz="1600" b="1" kern="12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Total</a:t>
                      </a: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chemeClr val="accent1"/>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65</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chemeClr val="bg1"/>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27.3</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100.0</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chemeClr val="bg1"/>
                    </a:solidFill>
                  </a:tcPr>
                </a:tc>
                <a:tc>
                  <a:txBody>
                    <a:bodyPr/>
                    <a:lstStyle/>
                    <a:p>
                      <a:pPr>
                        <a:lnSpc>
                          <a:spcPct val="107000"/>
                        </a:lnSpc>
                        <a:spcAft>
                          <a:spcPts val="0"/>
                        </a:spcAft>
                      </a:pPr>
                      <a:r>
                        <a:rPr lang="en-AU" sz="16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303007105"/>
                  </a:ext>
                </a:extLst>
              </a:tr>
              <a:tr h="288415">
                <a:tc>
                  <a:txBody>
                    <a:bodyPr/>
                    <a:lstStyle/>
                    <a:p>
                      <a:pPr marL="38100" marR="38100">
                        <a:lnSpc>
                          <a:spcPts val="1600"/>
                        </a:lnSpc>
                        <a:spcAft>
                          <a:spcPts val="0"/>
                        </a:spcAft>
                      </a:pPr>
                      <a:r>
                        <a:rPr lang="en-AU" sz="16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Missing</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nSpc>
                          <a:spcPts val="1600"/>
                        </a:lnSpc>
                        <a:spcAft>
                          <a:spcPts val="0"/>
                        </a:spcAft>
                      </a:pPr>
                      <a:r>
                        <a:rPr lang="en-AU" sz="16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System</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173</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72.7</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6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6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155058504"/>
                  </a:ext>
                </a:extLst>
              </a:tr>
              <a:tr h="288415">
                <a:tc gridSpan="2">
                  <a:txBody>
                    <a:bodyPr/>
                    <a:lstStyle/>
                    <a:p>
                      <a:pPr marL="38100" marR="38100">
                        <a:lnSpc>
                          <a:spcPts val="1600"/>
                        </a:lnSpc>
                        <a:spcAft>
                          <a:spcPts val="0"/>
                        </a:spcAft>
                      </a:pPr>
                      <a:r>
                        <a:rPr lang="en-AU" sz="16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Total</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238</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6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100.0</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a:lnSpc>
                          <a:spcPct val="107000"/>
                        </a:lnSpc>
                        <a:spcAft>
                          <a:spcPts val="0"/>
                        </a:spcAft>
                      </a:pPr>
                      <a:r>
                        <a:rPr lang="en-AU" sz="16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a:lnSpc>
                          <a:spcPct val="107000"/>
                        </a:lnSpc>
                        <a:spcAft>
                          <a:spcPts val="0"/>
                        </a:spcAft>
                      </a:pPr>
                      <a:r>
                        <a:rPr lang="en-AU" sz="16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extLst>
                  <a:ext uri="{0D108BD9-81ED-4DB2-BD59-A6C34878D82A}">
                    <a16:rowId xmlns:a16="http://schemas.microsoft.com/office/drawing/2014/main" val="274389027"/>
                  </a:ext>
                </a:extLst>
              </a:tr>
            </a:tbl>
          </a:graphicData>
        </a:graphic>
      </p:graphicFrame>
      <p:sp>
        <p:nvSpPr>
          <p:cNvPr id="6" name="TextBox 5">
            <a:extLst>
              <a:ext uri="{FF2B5EF4-FFF2-40B4-BE49-F238E27FC236}">
                <a16:creationId xmlns:a16="http://schemas.microsoft.com/office/drawing/2014/main" id="{0B5DB19E-1C64-204A-A0AE-FCEEB11AA275}"/>
              </a:ext>
            </a:extLst>
          </p:cNvPr>
          <p:cNvSpPr txBox="1"/>
          <p:nvPr/>
        </p:nvSpPr>
        <p:spPr>
          <a:xfrm>
            <a:off x="3707904" y="4941168"/>
            <a:ext cx="624265" cy="276999"/>
          </a:xfrm>
          <a:prstGeom prst="rect">
            <a:avLst/>
          </a:prstGeom>
          <a:solidFill>
            <a:srgbClr val="FF0000">
              <a:alpha val="32000"/>
            </a:srgbClr>
          </a:solidFill>
        </p:spPr>
        <p:txBody>
          <a:bodyPr wrap="square" rtlCol="0">
            <a:spAutoFit/>
          </a:bodyPr>
          <a:lstStyle/>
          <a:p>
            <a:endParaRPr lang="en-US" sz="1200" dirty="0"/>
          </a:p>
        </p:txBody>
      </p:sp>
      <p:sp>
        <p:nvSpPr>
          <p:cNvPr id="7" name="TextBox 6">
            <a:extLst>
              <a:ext uri="{FF2B5EF4-FFF2-40B4-BE49-F238E27FC236}">
                <a16:creationId xmlns:a16="http://schemas.microsoft.com/office/drawing/2014/main" id="{1DB635F4-FD3B-5E42-AE18-86B9B2217A83}"/>
              </a:ext>
            </a:extLst>
          </p:cNvPr>
          <p:cNvSpPr txBox="1"/>
          <p:nvPr/>
        </p:nvSpPr>
        <p:spPr>
          <a:xfrm>
            <a:off x="5364089" y="3174523"/>
            <a:ext cx="1152420" cy="461665"/>
          </a:xfrm>
          <a:prstGeom prst="rect">
            <a:avLst/>
          </a:prstGeom>
          <a:solidFill>
            <a:srgbClr val="FF0000">
              <a:alpha val="32000"/>
            </a:srgbClr>
          </a:solidFill>
        </p:spPr>
        <p:txBody>
          <a:bodyPr wrap="square" rtlCol="0">
            <a:spAutoFit/>
          </a:bodyPr>
          <a:lstStyle/>
          <a:p>
            <a:endParaRPr lang="en-US" sz="1200" dirty="0"/>
          </a:p>
          <a:p>
            <a:endParaRPr lang="en-US" sz="1200" dirty="0"/>
          </a:p>
        </p:txBody>
      </p:sp>
      <p:sp>
        <p:nvSpPr>
          <p:cNvPr id="8" name="TextBox 7">
            <a:extLst>
              <a:ext uri="{FF2B5EF4-FFF2-40B4-BE49-F238E27FC236}">
                <a16:creationId xmlns:a16="http://schemas.microsoft.com/office/drawing/2014/main" id="{FF8BA5FF-AF5F-7043-9AE6-A5C60084E49A}"/>
              </a:ext>
            </a:extLst>
          </p:cNvPr>
          <p:cNvSpPr txBox="1"/>
          <p:nvPr/>
        </p:nvSpPr>
        <p:spPr>
          <a:xfrm>
            <a:off x="5892244" y="4941167"/>
            <a:ext cx="624265" cy="276999"/>
          </a:xfrm>
          <a:prstGeom prst="rect">
            <a:avLst/>
          </a:prstGeom>
          <a:solidFill>
            <a:srgbClr val="FF0000">
              <a:alpha val="32000"/>
            </a:srgbClr>
          </a:solidFill>
        </p:spPr>
        <p:txBody>
          <a:bodyPr wrap="square" rtlCol="0">
            <a:spAutoFit/>
          </a:bodyPr>
          <a:lstStyle/>
          <a:p>
            <a:endParaRPr lang="en-US" sz="1200" dirty="0"/>
          </a:p>
        </p:txBody>
      </p:sp>
      <p:sp>
        <p:nvSpPr>
          <p:cNvPr id="9" name="TextBox 8">
            <a:extLst>
              <a:ext uri="{FF2B5EF4-FFF2-40B4-BE49-F238E27FC236}">
                <a16:creationId xmlns:a16="http://schemas.microsoft.com/office/drawing/2014/main" id="{77CA081C-8587-CB47-B1A9-A897859DAA7E}"/>
              </a:ext>
            </a:extLst>
          </p:cNvPr>
          <p:cNvSpPr txBox="1"/>
          <p:nvPr/>
        </p:nvSpPr>
        <p:spPr>
          <a:xfrm>
            <a:off x="5892243" y="3648213"/>
            <a:ext cx="624265" cy="276999"/>
          </a:xfrm>
          <a:prstGeom prst="rect">
            <a:avLst/>
          </a:prstGeom>
          <a:solidFill>
            <a:srgbClr val="FF0000">
              <a:alpha val="32000"/>
            </a:srgbClr>
          </a:solidFill>
        </p:spPr>
        <p:txBody>
          <a:bodyPr wrap="square" rtlCol="0">
            <a:spAutoFit/>
          </a:bodyPr>
          <a:lstStyle/>
          <a:p>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4624"/>
            <a:ext cx="8229600" cy="778099"/>
          </a:xfrm>
        </p:spPr>
        <p:txBody>
          <a:bodyPr/>
          <a:lstStyle/>
          <a:p>
            <a:pPr algn="ctr" fontAlgn="auto">
              <a:spcAft>
                <a:spcPts val="0"/>
              </a:spcAft>
              <a:defRPr/>
            </a:pPr>
            <a:r>
              <a:rPr lang="en-AU" sz="3200" dirty="0"/>
              <a:t>Reporting on a distribution - </a:t>
            </a:r>
            <a:r>
              <a:rPr lang="en-AU" sz="3100" dirty="0"/>
              <a:t>Categorical</a:t>
            </a:r>
          </a:p>
        </p:txBody>
      </p:sp>
      <p:sp>
        <p:nvSpPr>
          <p:cNvPr id="44033" name="Content Placeholder 1"/>
          <p:cNvSpPr>
            <a:spLocks noGrp="1"/>
          </p:cNvSpPr>
          <p:nvPr>
            <p:ph idx="1"/>
          </p:nvPr>
        </p:nvSpPr>
        <p:spPr>
          <a:xfrm>
            <a:off x="157841" y="672668"/>
            <a:ext cx="8528959" cy="2575797"/>
          </a:xfrm>
          <a:solidFill>
            <a:schemeClr val="bg1"/>
          </a:solidFill>
        </p:spPr>
        <p:txBody>
          <a:bodyPr>
            <a:noAutofit/>
          </a:bodyPr>
          <a:lstStyle/>
          <a:p>
            <a:pPr marL="109537" indent="0">
              <a:lnSpc>
                <a:spcPct val="134000"/>
              </a:lnSpc>
              <a:spcBef>
                <a:spcPts val="0"/>
              </a:spcBef>
              <a:buNone/>
            </a:pPr>
            <a:r>
              <a:rPr lang="en-AU" sz="2000" dirty="0">
                <a:latin typeface="Open Sans" panose="020B0606030504020204" pitchFamily="34" charset="0"/>
                <a:ea typeface="Open Sans" panose="020B0606030504020204" pitchFamily="34" charset="0"/>
                <a:cs typeface="Open Sans" panose="020B0606030504020204" pitchFamily="34" charset="0"/>
              </a:rPr>
              <a:t>The distribution of ‘most common use of wearable technology’ is shown in </a:t>
            </a:r>
            <a:r>
              <a:rPr lang="en-AU" sz="2000" i="1" dirty="0">
                <a:latin typeface="Open Sans" panose="020B0606030504020204" pitchFamily="34" charset="0"/>
                <a:ea typeface="Open Sans" panose="020B0606030504020204" pitchFamily="34" charset="0"/>
                <a:cs typeface="Open Sans" panose="020B0606030504020204" pitchFamily="34" charset="0"/>
              </a:rPr>
              <a:t>Figure 1</a:t>
            </a:r>
            <a:r>
              <a:rPr lang="en-AU" sz="2000" dirty="0">
                <a:latin typeface="Open Sans" panose="020B0606030504020204" pitchFamily="34" charset="0"/>
                <a:ea typeface="Open Sans" panose="020B0606030504020204" pitchFamily="34" charset="0"/>
                <a:cs typeface="Open Sans" panose="020B0606030504020204" pitchFamily="34" charset="0"/>
              </a:rPr>
              <a:t>.  In this sample of 65 STA10003 students, 55.4% reported that they check their step counter first.  A similar percentage of students checked either their active minutes [16.9%], or ‘other’ activities  [15.4%].  The remaining students suggested they checked their heart rate in the first instance [12.3%]. </a:t>
            </a:r>
            <a:endParaRPr lang="en-AU" sz="2000" dirty="0"/>
          </a:p>
        </p:txBody>
      </p:sp>
      <p:sp>
        <p:nvSpPr>
          <p:cNvPr id="3" name="Slide Number Placeholder 2"/>
          <p:cNvSpPr>
            <a:spLocks noGrp="1"/>
          </p:cNvSpPr>
          <p:nvPr>
            <p:ph type="sldNum" sz="quarter" idx="4294967295"/>
          </p:nvPr>
        </p:nvSpPr>
        <p:spPr>
          <a:xfrm>
            <a:off x="8532440" y="6408740"/>
            <a:ext cx="611560" cy="365125"/>
          </a:xfrm>
          <a:prstGeom prst="rect">
            <a:avLst/>
          </a:prstGeom>
        </p:spPr>
        <p:txBody>
          <a:bodyPr/>
          <a:lstStyle/>
          <a:p>
            <a:pPr>
              <a:defRPr/>
            </a:pPr>
            <a:fld id="{BDC61E99-0F94-4180-BD85-4EFBEE0C218E}" type="slidenum">
              <a:rPr lang="en-AU" smtClean="0"/>
              <a:pPr>
                <a:defRPr/>
              </a:pPr>
              <a:t>41</a:t>
            </a:fld>
            <a:endParaRPr lang="en-AU" dirty="0"/>
          </a:p>
        </p:txBody>
      </p:sp>
      <p:sp>
        <p:nvSpPr>
          <p:cNvPr id="44036" name="TextBox 4"/>
          <p:cNvSpPr txBox="1">
            <a:spLocks noChangeArrowheads="1"/>
          </p:cNvSpPr>
          <p:nvPr/>
        </p:nvSpPr>
        <p:spPr bwMode="auto">
          <a:xfrm>
            <a:off x="1597018" y="6131741"/>
            <a:ext cx="5351246" cy="276999"/>
          </a:xfrm>
          <a:prstGeom prst="rect">
            <a:avLst/>
          </a:prstGeom>
          <a:solidFill>
            <a:schemeClr val="bg1"/>
          </a:solidFill>
          <a:ln w="9525">
            <a:noFill/>
            <a:miter lim="800000"/>
            <a:headEnd/>
            <a:tailEnd/>
          </a:ln>
        </p:spPr>
        <p:txBody>
          <a:bodyPr wrap="square">
            <a:spAutoFit/>
          </a:bodyPr>
          <a:lstStyle/>
          <a:p>
            <a:r>
              <a:rPr lang="en-AU" sz="1200" b="1" i="1" dirty="0">
                <a:latin typeface="Lucida Sans Unicode" pitchFamily="34" charset="0"/>
              </a:rPr>
              <a:t>Figure 1</a:t>
            </a:r>
            <a:r>
              <a:rPr lang="en-AU" sz="1200" dirty="0">
                <a:latin typeface="Lucida Sans Unicode" pitchFamily="34" charset="0"/>
              </a:rPr>
              <a:t>: Distribution of most common use of ‘wearable’ technology</a:t>
            </a: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1597018" y="3356992"/>
            <a:ext cx="5544616" cy="2774749"/>
          </a:xfrm>
          <a:prstGeom prst="rect">
            <a:avLst/>
          </a:prstGeom>
          <a:noFill/>
          <a:ln>
            <a:noFill/>
          </a:ln>
        </p:spPr>
      </p:pic>
      <p:sp>
        <p:nvSpPr>
          <p:cNvPr id="2" name="TextBox 1">
            <a:extLst>
              <a:ext uri="{FF2B5EF4-FFF2-40B4-BE49-F238E27FC236}">
                <a16:creationId xmlns:a16="http://schemas.microsoft.com/office/drawing/2014/main" id="{FB3A4377-DEA4-9D53-4A79-26632D03F0E3}"/>
              </a:ext>
            </a:extLst>
          </p:cNvPr>
          <p:cNvSpPr txBox="1"/>
          <p:nvPr/>
        </p:nvSpPr>
        <p:spPr>
          <a:xfrm>
            <a:off x="3347864" y="1124744"/>
            <a:ext cx="936104" cy="461665"/>
          </a:xfrm>
          <a:prstGeom prst="rect">
            <a:avLst/>
          </a:prstGeom>
          <a:solidFill>
            <a:srgbClr val="FF0000">
              <a:alpha val="32000"/>
            </a:srgbClr>
          </a:solidFill>
        </p:spPr>
        <p:txBody>
          <a:bodyPr wrap="square" rtlCol="0">
            <a:spAutoFit/>
          </a:bodyPr>
          <a:lstStyle/>
          <a:p>
            <a:endParaRPr lang="en-US" sz="1200" dirty="0"/>
          </a:p>
          <a:p>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76064"/>
          </a:xfrm>
        </p:spPr>
        <p:txBody>
          <a:bodyPr>
            <a:normAutofit fontScale="90000"/>
          </a:bodyPr>
          <a:lstStyle/>
          <a:p>
            <a:pPr algn="ctr" fontAlgn="auto">
              <a:spcAft>
                <a:spcPts val="0"/>
              </a:spcAft>
              <a:defRPr/>
            </a:pPr>
            <a:r>
              <a:rPr lang="en-AU" sz="3200" dirty="0"/>
              <a:t>Reporting on a distribution - </a:t>
            </a:r>
            <a:r>
              <a:rPr lang="en-AU" sz="3100" dirty="0"/>
              <a:t>Metric</a:t>
            </a:r>
          </a:p>
        </p:txBody>
      </p:sp>
      <p:sp>
        <p:nvSpPr>
          <p:cNvPr id="2" name="Content Placeholder 1"/>
          <p:cNvSpPr>
            <a:spLocks noGrp="1"/>
          </p:cNvSpPr>
          <p:nvPr>
            <p:ph idx="1"/>
          </p:nvPr>
        </p:nvSpPr>
        <p:spPr>
          <a:xfrm>
            <a:off x="323528" y="764704"/>
            <a:ext cx="7992888" cy="5089179"/>
          </a:xfrm>
          <a:solidFill>
            <a:schemeClr val="bg1"/>
          </a:solidFill>
        </p:spPr>
        <p:txBody>
          <a:bodyPr>
            <a:normAutofit fontScale="62500" lnSpcReduction="20000"/>
          </a:bodyPr>
          <a:lstStyle/>
          <a:p>
            <a:pPr marL="109728" indent="0" fontAlgn="auto">
              <a:spcAft>
                <a:spcPts val="0"/>
              </a:spcAft>
              <a:buNone/>
              <a:defRPr/>
            </a:pPr>
            <a:r>
              <a:rPr lang="en-AU" sz="3800" dirty="0"/>
              <a:t>Metric</a:t>
            </a:r>
            <a:r>
              <a:rPr lang="en-AU" dirty="0"/>
              <a:t>: [</a:t>
            </a:r>
            <a:r>
              <a:rPr lang="en-AU" b="1" dirty="0"/>
              <a:t>include labelled histogram</a:t>
            </a:r>
            <a:r>
              <a:rPr lang="en-AU" dirty="0"/>
              <a:t>]</a:t>
            </a:r>
          </a:p>
          <a:p>
            <a:pPr marL="365760" indent="-256032" fontAlgn="auto">
              <a:spcAft>
                <a:spcPts val="0"/>
              </a:spcAft>
              <a:buFont typeface="Wingdings 3"/>
              <a:buChar char=""/>
              <a:defRPr/>
            </a:pPr>
            <a:endParaRPr lang="en-AU" sz="1600" dirty="0"/>
          </a:p>
          <a:p>
            <a:pPr marL="621792" lvl="1" fontAlgn="auto">
              <a:spcBef>
                <a:spcPts val="324"/>
              </a:spcBef>
              <a:spcAft>
                <a:spcPts val="0"/>
              </a:spcAft>
              <a:buFont typeface="Verdana"/>
              <a:buChar char="◦"/>
              <a:defRPr/>
            </a:pPr>
            <a:r>
              <a:rPr lang="en-AU" sz="3600" b="1" dirty="0"/>
              <a:t>Shape</a:t>
            </a:r>
          </a:p>
          <a:p>
            <a:pPr marL="859536" lvl="2" fontAlgn="auto">
              <a:spcAft>
                <a:spcPts val="0"/>
              </a:spcAft>
              <a:buFont typeface="Wingdings 2"/>
              <a:buChar char=""/>
              <a:defRPr/>
            </a:pPr>
            <a:r>
              <a:rPr lang="en-AU" sz="2600" dirty="0"/>
              <a:t>Approximately symmetric</a:t>
            </a:r>
          </a:p>
          <a:p>
            <a:pPr marL="859536" lvl="2" fontAlgn="auto">
              <a:spcAft>
                <a:spcPts val="0"/>
              </a:spcAft>
              <a:buFont typeface="Wingdings 2"/>
              <a:buChar char=""/>
              <a:defRPr/>
            </a:pPr>
            <a:r>
              <a:rPr lang="en-AU" sz="2600" dirty="0"/>
              <a:t>Positively Skewed</a:t>
            </a:r>
          </a:p>
          <a:p>
            <a:pPr marL="859536" lvl="2" fontAlgn="auto">
              <a:spcAft>
                <a:spcPts val="0"/>
              </a:spcAft>
              <a:buFont typeface="Wingdings 2"/>
              <a:buChar char=""/>
              <a:defRPr/>
            </a:pPr>
            <a:r>
              <a:rPr lang="en-AU" sz="2600" dirty="0"/>
              <a:t>Negatively Skewed</a:t>
            </a:r>
          </a:p>
          <a:p>
            <a:pPr marL="859536" lvl="2" fontAlgn="auto">
              <a:spcAft>
                <a:spcPts val="0"/>
              </a:spcAft>
              <a:buFont typeface="Wingdings 2"/>
              <a:buChar char=""/>
              <a:defRPr/>
            </a:pPr>
            <a:endParaRPr lang="en-AU" dirty="0"/>
          </a:p>
          <a:p>
            <a:pPr marL="621792" lvl="1" fontAlgn="auto">
              <a:spcBef>
                <a:spcPts val="324"/>
              </a:spcBef>
              <a:spcAft>
                <a:spcPts val="0"/>
              </a:spcAft>
              <a:buFont typeface="Verdana"/>
              <a:buChar char="◦"/>
              <a:defRPr/>
            </a:pPr>
            <a:r>
              <a:rPr lang="en-AU" sz="3600" b="1" dirty="0"/>
              <a:t>Centre</a:t>
            </a:r>
          </a:p>
          <a:p>
            <a:pPr marL="859536" lvl="2" fontAlgn="auto">
              <a:spcAft>
                <a:spcPts val="0"/>
              </a:spcAft>
              <a:buFont typeface="Wingdings 2"/>
              <a:buChar char=""/>
              <a:defRPr/>
            </a:pPr>
            <a:r>
              <a:rPr lang="en-AU" sz="2600" dirty="0"/>
              <a:t>Symmetric with no outliers – </a:t>
            </a:r>
            <a:r>
              <a:rPr lang="en-AU" sz="2600" dirty="0">
                <a:solidFill>
                  <a:srgbClr val="FF0000"/>
                </a:solidFill>
              </a:rPr>
              <a:t>mean and include standard deviation</a:t>
            </a:r>
          </a:p>
          <a:p>
            <a:pPr marL="859536" lvl="2" fontAlgn="auto">
              <a:spcAft>
                <a:spcPts val="0"/>
              </a:spcAft>
              <a:buFont typeface="Wingdings 2"/>
              <a:buChar char=""/>
              <a:defRPr/>
            </a:pPr>
            <a:r>
              <a:rPr lang="en-AU" sz="2600" dirty="0"/>
              <a:t>Skewed or Symmetric with outliers – </a:t>
            </a:r>
            <a:r>
              <a:rPr lang="en-AU" sz="2600" dirty="0">
                <a:solidFill>
                  <a:srgbClr val="FF0000"/>
                </a:solidFill>
              </a:rPr>
              <a:t>median</a:t>
            </a:r>
          </a:p>
          <a:p>
            <a:pPr marL="621792" lvl="1" fontAlgn="auto">
              <a:spcBef>
                <a:spcPts val="324"/>
              </a:spcBef>
              <a:spcAft>
                <a:spcPts val="0"/>
              </a:spcAft>
              <a:buFont typeface="Verdana"/>
              <a:buChar char="◦"/>
              <a:defRPr/>
            </a:pPr>
            <a:endParaRPr lang="en-AU" dirty="0"/>
          </a:p>
          <a:p>
            <a:pPr marL="621792" lvl="1" fontAlgn="auto">
              <a:spcBef>
                <a:spcPts val="324"/>
              </a:spcBef>
              <a:spcAft>
                <a:spcPts val="0"/>
              </a:spcAft>
              <a:buFont typeface="Verdana"/>
              <a:buChar char="◦"/>
              <a:defRPr/>
            </a:pPr>
            <a:r>
              <a:rPr lang="en-AU" sz="3600" b="1" dirty="0"/>
              <a:t>Spread</a:t>
            </a:r>
          </a:p>
          <a:p>
            <a:pPr marL="859536" lvl="2">
              <a:buFont typeface="Wingdings 2"/>
              <a:buChar char=""/>
              <a:defRPr/>
            </a:pPr>
            <a:r>
              <a:rPr lang="en-AU" sz="2600" dirty="0"/>
              <a:t>‘Typical’ – Middle 50% [IQR] from Percentiles table</a:t>
            </a:r>
          </a:p>
          <a:p>
            <a:pPr marL="859536" lvl="2">
              <a:buFont typeface="Wingdings 2"/>
              <a:buChar char=""/>
              <a:defRPr/>
            </a:pPr>
            <a:r>
              <a:rPr lang="en-AU" sz="2600" dirty="0"/>
              <a:t>Use 25</a:t>
            </a:r>
            <a:r>
              <a:rPr lang="en-AU" sz="2600" baseline="30000" dirty="0"/>
              <a:t>th</a:t>
            </a:r>
            <a:r>
              <a:rPr lang="en-AU" sz="2600" dirty="0"/>
              <a:t> and 75</a:t>
            </a:r>
            <a:r>
              <a:rPr lang="en-AU" sz="2600" baseline="30000" dirty="0"/>
              <a:t>th</a:t>
            </a:r>
            <a:r>
              <a:rPr lang="en-AU" sz="2600" dirty="0"/>
              <a:t> percentiles</a:t>
            </a:r>
          </a:p>
          <a:p>
            <a:pPr marL="621792" lvl="1" fontAlgn="auto">
              <a:spcBef>
                <a:spcPts val="324"/>
              </a:spcBef>
              <a:spcAft>
                <a:spcPts val="0"/>
              </a:spcAft>
              <a:buFont typeface="Verdana"/>
              <a:buChar char="◦"/>
              <a:defRPr/>
            </a:pPr>
            <a:endParaRPr lang="en-AU" dirty="0"/>
          </a:p>
          <a:p>
            <a:pPr marL="621792" lvl="1" fontAlgn="auto">
              <a:spcBef>
                <a:spcPts val="324"/>
              </a:spcBef>
              <a:spcAft>
                <a:spcPts val="0"/>
              </a:spcAft>
              <a:buFont typeface="Verdana"/>
              <a:buChar char="◦"/>
              <a:defRPr/>
            </a:pPr>
            <a:r>
              <a:rPr lang="en-AU" sz="3600" b="1" dirty="0"/>
              <a:t>Outliers</a:t>
            </a:r>
          </a:p>
          <a:p>
            <a:pPr marL="859536" lvl="2" fontAlgn="auto">
              <a:spcAft>
                <a:spcPts val="0"/>
              </a:spcAft>
              <a:buFont typeface="Wingdings 2"/>
              <a:buChar char=""/>
              <a:defRPr/>
            </a:pPr>
            <a:r>
              <a:rPr lang="en-AU" sz="2600" dirty="0"/>
              <a:t>Any values extremely high / low?  State figures and direction</a:t>
            </a:r>
            <a:endParaRPr lang="en-AU" dirty="0"/>
          </a:p>
          <a:p>
            <a:pPr marL="365760" indent="-256032" fontAlgn="auto">
              <a:spcAft>
                <a:spcPts val="0"/>
              </a:spcAft>
              <a:buFont typeface="Wingdings 3"/>
              <a:buChar char=""/>
              <a:defRPr/>
            </a:pPr>
            <a:endParaRPr lang="en-AU" dirty="0"/>
          </a:p>
        </p:txBody>
      </p:sp>
      <p:sp>
        <p:nvSpPr>
          <p:cNvPr id="5" name="Slide Number Placeholder 4"/>
          <p:cNvSpPr>
            <a:spLocks noGrp="1"/>
          </p:cNvSpPr>
          <p:nvPr>
            <p:ph type="sldNum" sz="quarter" idx="4294967295"/>
          </p:nvPr>
        </p:nvSpPr>
        <p:spPr>
          <a:xfrm>
            <a:off x="8388424" y="6408740"/>
            <a:ext cx="755576" cy="365125"/>
          </a:xfrm>
          <a:prstGeom prst="rect">
            <a:avLst/>
          </a:prstGeom>
        </p:spPr>
        <p:txBody>
          <a:bodyPr/>
          <a:lstStyle/>
          <a:p>
            <a:pPr>
              <a:defRPr/>
            </a:pPr>
            <a:fld id="{BDC61E99-0F94-4180-BD85-4EFBEE0C218E}" type="slidenum">
              <a:rPr lang="en-AU" smtClean="0"/>
              <a:pPr>
                <a:defRPr/>
              </a:pPr>
              <a:t>42</a:t>
            </a:fld>
            <a:endParaRPr lang="en-A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4624"/>
            <a:ext cx="8229600" cy="634083"/>
          </a:xfrm>
        </p:spPr>
        <p:txBody>
          <a:bodyPr>
            <a:normAutofit fontScale="90000"/>
          </a:bodyPr>
          <a:lstStyle/>
          <a:p>
            <a:pPr algn="ctr" fontAlgn="auto">
              <a:spcAft>
                <a:spcPts val="0"/>
              </a:spcAft>
              <a:defRPr/>
            </a:pPr>
            <a:r>
              <a:rPr lang="en-AU" sz="3600" dirty="0"/>
              <a:t>Reporting on a distribution - </a:t>
            </a:r>
            <a:r>
              <a:rPr lang="en-AU" sz="3100" dirty="0"/>
              <a:t>Metric</a:t>
            </a:r>
          </a:p>
        </p:txBody>
      </p:sp>
      <p:sp>
        <p:nvSpPr>
          <p:cNvPr id="55297" name="Content Placeholder 1"/>
          <p:cNvSpPr>
            <a:spLocks noGrp="1"/>
          </p:cNvSpPr>
          <p:nvPr>
            <p:ph idx="1"/>
          </p:nvPr>
        </p:nvSpPr>
        <p:spPr>
          <a:xfrm>
            <a:off x="0" y="774145"/>
            <a:ext cx="9144000" cy="639967"/>
          </a:xfrm>
          <a:solidFill>
            <a:schemeClr val="bg1"/>
          </a:solidFill>
        </p:spPr>
        <p:txBody>
          <a:bodyPr/>
          <a:lstStyle/>
          <a:p>
            <a:pPr marL="85725" indent="-85725">
              <a:buFont typeface="Wingdings 3" pitchFamily="18" charset="2"/>
              <a:buNone/>
            </a:pPr>
            <a:r>
              <a:rPr lang="en-AU" b="1" dirty="0">
                <a:latin typeface="Comic Sans MS" pitchFamily="66" charset="0"/>
              </a:rPr>
              <a:t>	Life expectancy of males in Australia?</a:t>
            </a:r>
          </a:p>
          <a:p>
            <a:endParaRPr lang="en-AU" dirty="0"/>
          </a:p>
          <a:p>
            <a:endParaRPr lang="en-AU" dirty="0"/>
          </a:p>
        </p:txBody>
      </p:sp>
      <p:sp>
        <p:nvSpPr>
          <p:cNvPr id="3" name="Slide Number Placeholder 2"/>
          <p:cNvSpPr>
            <a:spLocks noGrp="1"/>
          </p:cNvSpPr>
          <p:nvPr>
            <p:ph type="sldNum" sz="quarter" idx="4294967295"/>
          </p:nvPr>
        </p:nvSpPr>
        <p:spPr>
          <a:xfrm>
            <a:off x="8172400" y="6408740"/>
            <a:ext cx="971600" cy="365125"/>
          </a:xfrm>
          <a:prstGeom prst="rect">
            <a:avLst/>
          </a:prstGeom>
        </p:spPr>
        <p:txBody>
          <a:bodyPr/>
          <a:lstStyle/>
          <a:p>
            <a:pPr>
              <a:defRPr/>
            </a:pPr>
            <a:fld id="{BDC61E99-0F94-4180-BD85-4EFBEE0C218E}" type="slidenum">
              <a:rPr lang="en-AU" smtClean="0"/>
              <a:pPr>
                <a:defRPr/>
              </a:pPr>
              <a:t>43</a:t>
            </a:fld>
            <a:endParaRPr lang="en-AU" dirty="0"/>
          </a:p>
        </p:txBody>
      </p:sp>
      <p:sp>
        <p:nvSpPr>
          <p:cNvPr id="55300" name="TextBox 4"/>
          <p:cNvSpPr txBox="1">
            <a:spLocks noChangeArrowheads="1"/>
          </p:cNvSpPr>
          <p:nvPr/>
        </p:nvSpPr>
        <p:spPr bwMode="auto">
          <a:xfrm>
            <a:off x="2051722" y="6556756"/>
            <a:ext cx="3603625" cy="307777"/>
          </a:xfrm>
          <a:prstGeom prst="rect">
            <a:avLst/>
          </a:prstGeom>
          <a:noFill/>
          <a:ln w="9525">
            <a:noFill/>
            <a:miter lim="800000"/>
            <a:headEnd/>
            <a:tailEnd/>
          </a:ln>
        </p:spPr>
        <p:txBody>
          <a:bodyPr>
            <a:spAutoFit/>
          </a:bodyPr>
          <a:lstStyle/>
          <a:p>
            <a:pPr algn="r"/>
            <a:r>
              <a:rPr lang="en-AU" sz="1400" dirty="0">
                <a:latin typeface="Lucida Sans Unicode" pitchFamily="34" charset="0"/>
              </a:rPr>
              <a:t>Life_Expectancy_MALES_2015.sav</a:t>
            </a:r>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179512" y="1788694"/>
            <a:ext cx="3456384" cy="3048331"/>
          </a:xfrm>
          <a:prstGeom prst="rect">
            <a:avLst/>
          </a:prstGeom>
          <a:noFill/>
          <a:ln>
            <a:noFill/>
          </a:ln>
        </p:spPr>
      </p:pic>
      <p:graphicFrame>
        <p:nvGraphicFramePr>
          <p:cNvPr id="7" name="Table 6"/>
          <p:cNvGraphicFramePr>
            <a:graphicFrameLocks noGrp="1"/>
          </p:cNvGraphicFramePr>
          <p:nvPr>
            <p:extLst>
              <p:ext uri="{D42A27DB-BD31-4B8C-83A1-F6EECF244321}">
                <p14:modId xmlns:p14="http://schemas.microsoft.com/office/powerpoint/2010/main" val="3072612216"/>
              </p:ext>
            </p:extLst>
          </p:nvPr>
        </p:nvGraphicFramePr>
        <p:xfrm>
          <a:off x="3853534" y="1788694"/>
          <a:ext cx="4966937" cy="2720427"/>
        </p:xfrm>
        <a:graphic>
          <a:graphicData uri="http://schemas.openxmlformats.org/drawingml/2006/table">
            <a:tbl>
              <a:tblPr/>
              <a:tblGrid>
                <a:gridCol w="780095">
                  <a:extLst>
                    <a:ext uri="{9D8B030D-6E8A-4147-A177-3AD203B41FA5}">
                      <a16:colId xmlns:a16="http://schemas.microsoft.com/office/drawing/2014/main" val="2504376396"/>
                    </a:ext>
                  </a:extLst>
                </a:gridCol>
                <a:gridCol w="1522547">
                  <a:extLst>
                    <a:ext uri="{9D8B030D-6E8A-4147-A177-3AD203B41FA5}">
                      <a16:colId xmlns:a16="http://schemas.microsoft.com/office/drawing/2014/main" val="906936686"/>
                    </a:ext>
                  </a:extLst>
                </a:gridCol>
                <a:gridCol w="1150221">
                  <a:extLst>
                    <a:ext uri="{9D8B030D-6E8A-4147-A177-3AD203B41FA5}">
                      <a16:colId xmlns:a16="http://schemas.microsoft.com/office/drawing/2014/main" val="2527592127"/>
                    </a:ext>
                  </a:extLst>
                </a:gridCol>
                <a:gridCol w="757037">
                  <a:extLst>
                    <a:ext uri="{9D8B030D-6E8A-4147-A177-3AD203B41FA5}">
                      <a16:colId xmlns:a16="http://schemas.microsoft.com/office/drawing/2014/main" val="3792155433"/>
                    </a:ext>
                  </a:extLst>
                </a:gridCol>
                <a:gridCol w="757037">
                  <a:extLst>
                    <a:ext uri="{9D8B030D-6E8A-4147-A177-3AD203B41FA5}">
                      <a16:colId xmlns:a16="http://schemas.microsoft.com/office/drawing/2014/main" val="2903276805"/>
                    </a:ext>
                  </a:extLst>
                </a:gridCol>
              </a:tblGrid>
              <a:tr h="253283">
                <a:tc gridSpan="5">
                  <a:txBody>
                    <a:bodyPr/>
                    <a:lstStyle/>
                    <a:p>
                      <a:pPr marL="38100" marR="38100" algn="ctr">
                        <a:lnSpc>
                          <a:spcPts val="1600"/>
                        </a:lnSpc>
                        <a:spcAft>
                          <a:spcPts val="0"/>
                        </a:spcAft>
                      </a:pPr>
                      <a:r>
                        <a:rPr lang="en-AU" sz="14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Descriptives</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a:noFill/>
                    </a:lnT>
                    <a:lnB>
                      <a:noFill/>
                    </a:lnB>
                    <a:solidFill>
                      <a:srgbClr val="FFFFFF"/>
                    </a:solidFill>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3171064703"/>
                  </a:ext>
                </a:extLst>
              </a:tr>
              <a:tr h="506567">
                <a:tc gridSpan="3">
                  <a:txBody>
                    <a:bodyPr/>
                    <a:lstStyle/>
                    <a:p>
                      <a:pPr>
                        <a:lnSpc>
                          <a:spcPct val="107000"/>
                        </a:lnSpc>
                        <a:spcAft>
                          <a:spcPts val="0"/>
                        </a:spcAft>
                      </a:pPr>
                      <a:r>
                        <a:rPr lang="en-AU"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a:noFill/>
                    </a:lnL>
                    <a:lnR>
                      <a:noFill/>
                    </a:lnR>
                    <a:lnT>
                      <a:noFill/>
                    </a:lnT>
                    <a:lnB w="12700" cap="flat" cmpd="sng" algn="ctr">
                      <a:solidFill>
                        <a:srgbClr val="152935"/>
                      </a:solidFill>
                      <a:prstDash val="solid"/>
                      <a:round/>
                      <a:headEnd type="none" w="med" len="med"/>
                      <a:tailEnd type="none" w="med" len="med"/>
                    </a:lnB>
                    <a:solidFill>
                      <a:srgbClr val="FFFFFF"/>
                    </a:solidFill>
                  </a:tcPr>
                </a:tc>
                <a:tc hMerge="1">
                  <a:txBody>
                    <a:bodyPr/>
                    <a:lstStyle/>
                    <a:p>
                      <a:endParaRPr lang="en-AU"/>
                    </a:p>
                  </a:txBody>
                  <a:tcPr/>
                </a:tc>
                <a:tc hMerge="1">
                  <a:txBody>
                    <a:bodyPr/>
                    <a:lstStyle/>
                    <a:p>
                      <a:endParaRPr lang="en-AU"/>
                    </a:p>
                  </a:txBody>
                  <a:tcPr/>
                </a:tc>
                <a:tc>
                  <a:txBody>
                    <a:bodyPr/>
                    <a:lstStyle/>
                    <a:p>
                      <a:pPr marL="38100" marR="38100" algn="ctr">
                        <a:lnSpc>
                          <a:spcPts val="1600"/>
                        </a:lnSpc>
                        <a:spcAft>
                          <a:spcPts val="0"/>
                        </a:spcAft>
                      </a:pPr>
                      <a:r>
                        <a:rPr lang="en-AU" sz="14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Statistic</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a:noFill/>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4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Std. Error</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w="12700" cap="flat" cmpd="sng" algn="ctr">
                      <a:solidFill>
                        <a:srgbClr val="E0E0E0"/>
                      </a:solidFill>
                      <a:prstDash val="solid"/>
                      <a:round/>
                      <a:headEnd type="none" w="med" len="med"/>
                      <a:tailEnd type="none" w="med" len="med"/>
                    </a:lnL>
                    <a:lnR>
                      <a:noFill/>
                    </a:lnR>
                    <a:lnT>
                      <a:noFill/>
                    </a:lnT>
                    <a:lnB w="12700" cap="flat" cmpd="sng" algn="ctr">
                      <a:solidFill>
                        <a:srgbClr val="152935"/>
                      </a:solidFill>
                      <a:prstDash val="solid"/>
                      <a:round/>
                      <a:headEnd type="none" w="med" len="med"/>
                      <a:tailEnd type="none" w="med" len="med"/>
                    </a:lnB>
                    <a:solidFill>
                      <a:srgbClr val="FFFFFF"/>
                    </a:solidFill>
                  </a:tcPr>
                </a:tc>
                <a:extLst>
                  <a:ext uri="{0D108BD9-81ED-4DB2-BD59-A6C34878D82A}">
                    <a16:rowId xmlns:a16="http://schemas.microsoft.com/office/drawing/2014/main" val="1138220592"/>
                  </a:ext>
                </a:extLst>
              </a:tr>
              <a:tr h="253283">
                <a:tc rowSpan="7">
                  <a:txBody>
                    <a:bodyPr/>
                    <a:lstStyle/>
                    <a:p>
                      <a:pPr marL="38100" marR="38100">
                        <a:lnSpc>
                          <a:spcPts val="1600"/>
                        </a:lnSpc>
                        <a:spcAft>
                          <a:spcPts val="0"/>
                        </a:spcAft>
                      </a:pPr>
                      <a:r>
                        <a:rPr lang="en-AU" sz="14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Age</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152935"/>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E0E0E0"/>
                    </a:solidFill>
                  </a:tcPr>
                </a:tc>
                <a:tc gridSpan="2">
                  <a:txBody>
                    <a:bodyPr/>
                    <a:lstStyle/>
                    <a:p>
                      <a:pPr marL="38100" marR="38100">
                        <a:lnSpc>
                          <a:spcPts val="1600"/>
                        </a:lnSpc>
                        <a:spcAft>
                          <a:spcPts val="0"/>
                        </a:spcAft>
                      </a:pPr>
                      <a:r>
                        <a:rPr lang="en-AU" sz="14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Mean</a:t>
                      </a:r>
                      <a:endParaRPr lang="en-AU"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00"/>
                    </a:solidFill>
                  </a:tcPr>
                </a:tc>
                <a:tc hMerge="1">
                  <a:txBody>
                    <a:bodyPr/>
                    <a:lstStyle/>
                    <a:p>
                      <a:endParaRPr lang="en-AU"/>
                    </a:p>
                  </a:txBody>
                  <a:tcPr/>
                </a:tc>
                <a:tc>
                  <a:txBody>
                    <a:bodyPr/>
                    <a:lstStyle/>
                    <a:p>
                      <a:pPr marL="38100" marR="38100" algn="r">
                        <a:lnSpc>
                          <a:spcPts val="1600"/>
                        </a:lnSpc>
                        <a:spcAft>
                          <a:spcPts val="0"/>
                        </a:spcAft>
                      </a:pPr>
                      <a:r>
                        <a:rPr lang="en-AU" sz="14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78.02</a:t>
                      </a:r>
                      <a:endParaRPr lang="en-AU"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00"/>
                    </a:solidFill>
                  </a:tcPr>
                </a:tc>
                <a:tc>
                  <a:txBody>
                    <a:bodyPr/>
                    <a:lstStyle/>
                    <a:p>
                      <a:pPr marL="38100" marR="38100" algn="r">
                        <a:lnSpc>
                          <a:spcPts val="1600"/>
                        </a:lnSpc>
                        <a:spcAft>
                          <a:spcPts val="0"/>
                        </a:spcAft>
                      </a:pPr>
                      <a:r>
                        <a:rPr lang="en-AU" sz="14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.241</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1900415949"/>
                  </a:ext>
                </a:extLst>
              </a:tr>
              <a:tr h="284549">
                <a:tc vMerge="1">
                  <a:txBody>
                    <a:bodyPr/>
                    <a:lstStyle/>
                    <a:p>
                      <a:endParaRPr lang="en-AU"/>
                    </a:p>
                  </a:txBody>
                  <a:tcPr/>
                </a:tc>
                <a:tc rowSpan="2">
                  <a:txBody>
                    <a:bodyPr/>
                    <a:lstStyle/>
                    <a:p>
                      <a:pPr marL="38100" marR="38100">
                        <a:lnSpc>
                          <a:spcPts val="1600"/>
                        </a:lnSpc>
                        <a:spcAft>
                          <a:spcPts val="0"/>
                        </a:spcAft>
                      </a:pPr>
                      <a:r>
                        <a:rPr lang="en-AU" sz="14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95% Confidence Interval for Mean</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nSpc>
                          <a:spcPts val="1600"/>
                        </a:lnSpc>
                        <a:spcAft>
                          <a:spcPts val="0"/>
                        </a:spcAft>
                      </a:pPr>
                      <a:r>
                        <a:rPr lang="en-AU" sz="14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Lower Bound</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a:noFill/>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gn="r">
                        <a:lnSpc>
                          <a:spcPts val="1600"/>
                        </a:lnSpc>
                        <a:spcAft>
                          <a:spcPts val="0"/>
                        </a:spcAft>
                      </a:pPr>
                      <a:r>
                        <a:rPr lang="en-AU" sz="14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77.55</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2160697098"/>
                  </a:ext>
                </a:extLst>
              </a:tr>
              <a:tr h="284549">
                <a:tc vMerge="1">
                  <a:txBody>
                    <a:bodyPr/>
                    <a:lstStyle/>
                    <a:p>
                      <a:endParaRPr lang="en-AU"/>
                    </a:p>
                  </a:txBody>
                  <a:tcPr/>
                </a:tc>
                <a:tc vMerge="1">
                  <a:txBody>
                    <a:bodyPr/>
                    <a:lstStyle/>
                    <a:p>
                      <a:endParaRPr lang="en-AU"/>
                    </a:p>
                  </a:txBody>
                  <a:tcPr/>
                </a:tc>
                <a:tc>
                  <a:txBody>
                    <a:bodyPr/>
                    <a:lstStyle/>
                    <a:p>
                      <a:pPr marL="38100" marR="38100">
                        <a:lnSpc>
                          <a:spcPts val="1600"/>
                        </a:lnSpc>
                        <a:spcAft>
                          <a:spcPts val="0"/>
                        </a:spcAft>
                      </a:pPr>
                      <a:r>
                        <a:rPr lang="en-AU" sz="14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Upper Bound</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gn="r">
                        <a:lnSpc>
                          <a:spcPts val="1600"/>
                        </a:lnSpc>
                        <a:spcAft>
                          <a:spcPts val="0"/>
                        </a:spcAft>
                      </a:pPr>
                      <a:r>
                        <a:rPr lang="en-AU" sz="14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78.49</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34891510"/>
                  </a:ext>
                </a:extLst>
              </a:tr>
              <a:tr h="284549">
                <a:tc vMerge="1">
                  <a:txBody>
                    <a:bodyPr/>
                    <a:lstStyle/>
                    <a:p>
                      <a:endParaRPr lang="en-AU"/>
                    </a:p>
                  </a:txBody>
                  <a:tcPr/>
                </a:tc>
                <a:tc gridSpan="2">
                  <a:txBody>
                    <a:bodyPr/>
                    <a:lstStyle/>
                    <a:p>
                      <a:pPr marL="38100" marR="38100">
                        <a:lnSpc>
                          <a:spcPts val="1600"/>
                        </a:lnSpc>
                        <a:spcAft>
                          <a:spcPts val="0"/>
                        </a:spcAft>
                      </a:pPr>
                      <a:r>
                        <a:rPr lang="en-AU" sz="14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5% Trimmed Mean</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4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77.94</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3033156333"/>
                  </a:ext>
                </a:extLst>
              </a:tr>
              <a:tr h="284549">
                <a:tc vMerge="1">
                  <a:txBody>
                    <a:bodyPr/>
                    <a:lstStyle/>
                    <a:p>
                      <a:endParaRPr lang="en-AU"/>
                    </a:p>
                  </a:txBody>
                  <a:tcPr/>
                </a:tc>
                <a:tc gridSpan="2">
                  <a:txBody>
                    <a:bodyPr/>
                    <a:lstStyle/>
                    <a:p>
                      <a:pPr marL="38100" marR="38100">
                        <a:lnSpc>
                          <a:spcPts val="1600"/>
                        </a:lnSpc>
                        <a:spcAft>
                          <a:spcPts val="0"/>
                        </a:spcAft>
                      </a:pPr>
                      <a:r>
                        <a:rPr lang="en-AU" sz="14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Median</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4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78.04</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500545483"/>
                  </a:ext>
                </a:extLst>
              </a:tr>
              <a:tr h="284549">
                <a:tc vMerge="1">
                  <a:txBody>
                    <a:bodyPr/>
                    <a:lstStyle/>
                    <a:p>
                      <a:endParaRPr lang="en-AU"/>
                    </a:p>
                  </a:txBody>
                  <a:tcPr/>
                </a:tc>
                <a:tc gridSpan="2">
                  <a:txBody>
                    <a:bodyPr/>
                    <a:lstStyle/>
                    <a:p>
                      <a:pPr marL="38100" marR="38100">
                        <a:lnSpc>
                          <a:spcPts val="1600"/>
                        </a:lnSpc>
                        <a:spcAft>
                          <a:spcPts val="0"/>
                        </a:spcAft>
                      </a:pPr>
                      <a:r>
                        <a:rPr lang="en-AU" sz="14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Variance</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4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22.561</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1107762096"/>
                  </a:ext>
                </a:extLst>
              </a:tr>
              <a:tr h="284549">
                <a:tc vMerge="1">
                  <a:txBody>
                    <a:bodyPr/>
                    <a:lstStyle/>
                    <a:p>
                      <a:endParaRPr lang="en-AU"/>
                    </a:p>
                  </a:txBody>
                  <a:tcPr/>
                </a:tc>
                <a:tc gridSpan="2">
                  <a:txBody>
                    <a:bodyPr/>
                    <a:lstStyle/>
                    <a:p>
                      <a:pPr marL="38100" marR="38100">
                        <a:lnSpc>
                          <a:spcPts val="1600"/>
                        </a:lnSpc>
                        <a:spcAft>
                          <a:spcPts val="0"/>
                        </a:spcAft>
                      </a:pPr>
                      <a:r>
                        <a:rPr lang="en-AU" sz="14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Std. Deviation</a:t>
                      </a:r>
                      <a:endParaRPr lang="en-AU"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a:noFill/>
                    </a:lnB>
                    <a:solidFill>
                      <a:srgbClr val="FFFF00"/>
                    </a:solidFill>
                  </a:tcPr>
                </a:tc>
                <a:tc hMerge="1">
                  <a:txBody>
                    <a:bodyPr/>
                    <a:lstStyle/>
                    <a:p>
                      <a:endParaRPr lang="en-AU"/>
                    </a:p>
                  </a:txBody>
                  <a:tcPr/>
                </a:tc>
                <a:tc>
                  <a:txBody>
                    <a:bodyPr/>
                    <a:lstStyle/>
                    <a:p>
                      <a:pPr marL="38100" marR="38100" algn="r">
                        <a:lnSpc>
                          <a:spcPts val="1600"/>
                        </a:lnSpc>
                        <a:spcAft>
                          <a:spcPts val="0"/>
                        </a:spcAft>
                      </a:pPr>
                      <a:r>
                        <a:rPr lang="en-AU" sz="14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4.750</a:t>
                      </a:r>
                      <a:endParaRPr lang="en-AU"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a:noFill/>
                    </a:lnB>
                    <a:solidFill>
                      <a:srgbClr val="FFFF00"/>
                    </a:solidFill>
                  </a:tcPr>
                </a:tc>
                <a:tc>
                  <a:txBody>
                    <a:bodyPr/>
                    <a:lstStyle/>
                    <a:p>
                      <a:pPr>
                        <a:lnSpc>
                          <a:spcPct val="107000"/>
                        </a:lnSpc>
                        <a:spcAft>
                          <a:spcPts val="0"/>
                        </a:spcAft>
                      </a:pPr>
                      <a:r>
                        <a:rPr lang="en-AU"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782789545"/>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36271922"/>
              </p:ext>
            </p:extLst>
          </p:nvPr>
        </p:nvGraphicFramePr>
        <p:xfrm>
          <a:off x="323528" y="5099037"/>
          <a:ext cx="7344818" cy="1160465"/>
        </p:xfrm>
        <a:graphic>
          <a:graphicData uri="http://schemas.openxmlformats.org/drawingml/2006/table">
            <a:tbl>
              <a:tblPr/>
              <a:tblGrid>
                <a:gridCol w="1413857">
                  <a:extLst>
                    <a:ext uri="{9D8B030D-6E8A-4147-A177-3AD203B41FA5}">
                      <a16:colId xmlns:a16="http://schemas.microsoft.com/office/drawing/2014/main" val="2650982549"/>
                    </a:ext>
                  </a:extLst>
                </a:gridCol>
                <a:gridCol w="746383">
                  <a:extLst>
                    <a:ext uri="{9D8B030D-6E8A-4147-A177-3AD203B41FA5}">
                      <a16:colId xmlns:a16="http://schemas.microsoft.com/office/drawing/2014/main" val="1010025894"/>
                    </a:ext>
                  </a:extLst>
                </a:gridCol>
                <a:gridCol w="740654">
                  <a:extLst>
                    <a:ext uri="{9D8B030D-6E8A-4147-A177-3AD203B41FA5}">
                      <a16:colId xmlns:a16="http://schemas.microsoft.com/office/drawing/2014/main" val="2443901299"/>
                    </a:ext>
                  </a:extLst>
                </a:gridCol>
                <a:gridCol w="740654">
                  <a:extLst>
                    <a:ext uri="{9D8B030D-6E8A-4147-A177-3AD203B41FA5}">
                      <a16:colId xmlns:a16="http://schemas.microsoft.com/office/drawing/2014/main" val="2374291935"/>
                    </a:ext>
                  </a:extLst>
                </a:gridCol>
                <a:gridCol w="740654">
                  <a:extLst>
                    <a:ext uri="{9D8B030D-6E8A-4147-A177-3AD203B41FA5}">
                      <a16:colId xmlns:a16="http://schemas.microsoft.com/office/drawing/2014/main" val="2664660123"/>
                    </a:ext>
                  </a:extLst>
                </a:gridCol>
                <a:gridCol w="740654">
                  <a:extLst>
                    <a:ext uri="{9D8B030D-6E8A-4147-A177-3AD203B41FA5}">
                      <a16:colId xmlns:a16="http://schemas.microsoft.com/office/drawing/2014/main" val="247312375"/>
                    </a:ext>
                  </a:extLst>
                </a:gridCol>
                <a:gridCol w="740654">
                  <a:extLst>
                    <a:ext uri="{9D8B030D-6E8A-4147-A177-3AD203B41FA5}">
                      <a16:colId xmlns:a16="http://schemas.microsoft.com/office/drawing/2014/main" val="3226074989"/>
                    </a:ext>
                  </a:extLst>
                </a:gridCol>
                <a:gridCol w="740654">
                  <a:extLst>
                    <a:ext uri="{9D8B030D-6E8A-4147-A177-3AD203B41FA5}">
                      <a16:colId xmlns:a16="http://schemas.microsoft.com/office/drawing/2014/main" val="1709103207"/>
                    </a:ext>
                  </a:extLst>
                </a:gridCol>
                <a:gridCol w="740654">
                  <a:extLst>
                    <a:ext uri="{9D8B030D-6E8A-4147-A177-3AD203B41FA5}">
                      <a16:colId xmlns:a16="http://schemas.microsoft.com/office/drawing/2014/main" val="1980306892"/>
                    </a:ext>
                  </a:extLst>
                </a:gridCol>
              </a:tblGrid>
              <a:tr h="0">
                <a:tc gridSpan="9">
                  <a:txBody>
                    <a:bodyPr/>
                    <a:lstStyle/>
                    <a:p>
                      <a:pPr marL="38100" marR="38100" algn="ctr">
                        <a:lnSpc>
                          <a:spcPts val="1600"/>
                        </a:lnSpc>
                        <a:spcAft>
                          <a:spcPts val="0"/>
                        </a:spcAft>
                      </a:pPr>
                      <a:r>
                        <a:rPr lang="en-AU" sz="12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Percentiles</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a:noFill/>
                    </a:lnT>
                    <a:lnB>
                      <a:noFill/>
                    </a:lnB>
                    <a:solidFill>
                      <a:srgbClr val="FFFFFF"/>
                    </a:solidFill>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3745723074"/>
                  </a:ext>
                </a:extLst>
              </a:tr>
              <a:tr h="0">
                <a:tc rowSpan="2" gridSpan="2">
                  <a:txBody>
                    <a:bodyPr/>
                    <a:lstStyle/>
                    <a:p>
                      <a:pPr>
                        <a:lnSpc>
                          <a:spcPct val="107000"/>
                        </a:lnSpc>
                        <a:spcAft>
                          <a:spcPts val="0"/>
                        </a:spcAft>
                      </a:pPr>
                      <a:r>
                        <a:rPr lang="en-AU" sz="12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a:noFill/>
                    </a:lnL>
                    <a:lnR>
                      <a:noFill/>
                    </a:lnR>
                    <a:lnT>
                      <a:noFill/>
                    </a:lnT>
                    <a:lnB w="12700" cap="flat" cmpd="sng" algn="ctr">
                      <a:solidFill>
                        <a:srgbClr val="152935"/>
                      </a:solidFill>
                      <a:prstDash val="solid"/>
                      <a:round/>
                      <a:headEnd type="none" w="med" len="med"/>
                      <a:tailEnd type="none" w="med" len="med"/>
                    </a:lnB>
                    <a:solidFill>
                      <a:srgbClr val="FFFFFF"/>
                    </a:solidFill>
                  </a:tcPr>
                </a:tc>
                <a:tc rowSpan="2" hMerge="1">
                  <a:txBody>
                    <a:bodyPr/>
                    <a:lstStyle/>
                    <a:p>
                      <a:endParaRPr lang="en-AU"/>
                    </a:p>
                  </a:txBody>
                  <a:tcPr/>
                </a:tc>
                <a:tc gridSpan="7">
                  <a:txBody>
                    <a:bodyPr/>
                    <a:lstStyle/>
                    <a:p>
                      <a:pPr marL="38100" marR="38100" algn="ctr">
                        <a:lnSpc>
                          <a:spcPts val="1600"/>
                        </a:lnSpc>
                        <a:spcAft>
                          <a:spcPts val="0"/>
                        </a:spcAft>
                      </a:pPr>
                      <a:r>
                        <a:rPr lang="en-AU" sz="12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Percentiles</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a:noFill/>
                    </a:lnL>
                    <a:lnR>
                      <a:noFill/>
                    </a:lnR>
                    <a:lnT>
                      <a:noFill/>
                    </a:lnT>
                    <a:lnB>
                      <a:noFill/>
                    </a:lnB>
                    <a:solidFill>
                      <a:srgbClr val="FFFFFF"/>
                    </a:solidFill>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2331566220"/>
                  </a:ext>
                </a:extLst>
              </a:tr>
              <a:tr h="0">
                <a:tc gridSpan="2" vMerge="1">
                  <a:txBody>
                    <a:bodyPr/>
                    <a:lstStyle/>
                    <a:p>
                      <a:endParaRPr lang="en-AU"/>
                    </a:p>
                  </a:txBody>
                  <a:tcPr/>
                </a:tc>
                <a:tc hMerge="1" vMerge="1">
                  <a:txBody>
                    <a:bodyPr/>
                    <a:lstStyle/>
                    <a:p>
                      <a:endParaRPr lang="en-AU"/>
                    </a:p>
                  </a:txBody>
                  <a:tcPr/>
                </a:tc>
                <a:tc>
                  <a:txBody>
                    <a:bodyPr/>
                    <a:lstStyle/>
                    <a:p>
                      <a:pPr marL="38100" marR="38100" algn="ctr">
                        <a:lnSpc>
                          <a:spcPts val="1600"/>
                        </a:lnSpc>
                        <a:spcAft>
                          <a:spcPts val="0"/>
                        </a:spcAft>
                      </a:pPr>
                      <a:r>
                        <a:rPr lang="en-AU" sz="12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5</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2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10</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2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25</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00"/>
                    </a:solidFill>
                  </a:tcPr>
                </a:tc>
                <a:tc>
                  <a:txBody>
                    <a:bodyPr/>
                    <a:lstStyle/>
                    <a:p>
                      <a:pPr marL="38100" marR="38100" algn="ctr">
                        <a:lnSpc>
                          <a:spcPts val="1600"/>
                        </a:lnSpc>
                        <a:spcAft>
                          <a:spcPts val="0"/>
                        </a:spcAft>
                      </a:pPr>
                      <a:r>
                        <a:rPr lang="en-AU" sz="12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50</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2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75</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00"/>
                    </a:solidFill>
                  </a:tcPr>
                </a:tc>
                <a:tc>
                  <a:txBody>
                    <a:bodyPr/>
                    <a:lstStyle/>
                    <a:p>
                      <a:pPr marL="38100" marR="38100" algn="ctr">
                        <a:lnSpc>
                          <a:spcPts val="1600"/>
                        </a:lnSpc>
                        <a:spcAft>
                          <a:spcPts val="0"/>
                        </a:spcAft>
                      </a:pPr>
                      <a:r>
                        <a:rPr lang="en-AU" sz="12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90</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2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95</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a:noFill/>
                    </a:lnT>
                    <a:lnB w="12700" cap="flat" cmpd="sng" algn="ctr">
                      <a:solidFill>
                        <a:srgbClr val="152935"/>
                      </a:solidFill>
                      <a:prstDash val="solid"/>
                      <a:round/>
                      <a:headEnd type="none" w="med" len="med"/>
                      <a:tailEnd type="none" w="med" len="med"/>
                    </a:lnB>
                    <a:solidFill>
                      <a:srgbClr val="FFFFFF"/>
                    </a:solidFill>
                  </a:tcPr>
                </a:tc>
                <a:extLst>
                  <a:ext uri="{0D108BD9-81ED-4DB2-BD59-A6C34878D82A}">
                    <a16:rowId xmlns:a16="http://schemas.microsoft.com/office/drawing/2014/main" val="1244293006"/>
                  </a:ext>
                </a:extLst>
              </a:tr>
              <a:tr h="0">
                <a:tc>
                  <a:txBody>
                    <a:bodyPr/>
                    <a:lstStyle/>
                    <a:p>
                      <a:pPr marL="38100" marR="38100">
                        <a:lnSpc>
                          <a:spcPts val="1600"/>
                        </a:lnSpc>
                        <a:spcAft>
                          <a:spcPts val="0"/>
                        </a:spcAft>
                      </a:pPr>
                      <a:r>
                        <a:rPr lang="en-AU" sz="12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Weighted Average</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p>
                      <a:pPr marL="38100" marR="38100">
                        <a:lnSpc>
                          <a:spcPts val="1600"/>
                        </a:lnSpc>
                        <a:spcAft>
                          <a:spcPts val="0"/>
                        </a:spcAft>
                      </a:pPr>
                      <a:r>
                        <a:rPr lang="en-AU" sz="12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(Definition 1)</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nSpc>
                          <a:spcPts val="1600"/>
                        </a:lnSpc>
                        <a:spcAft>
                          <a:spcPts val="0"/>
                        </a:spcAft>
                      </a:pPr>
                      <a:r>
                        <a:rPr lang="en-AU" sz="12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Age</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gn="ctr">
                        <a:lnSpc>
                          <a:spcPts val="1600"/>
                        </a:lnSpc>
                        <a:spcAft>
                          <a:spcPts val="0"/>
                        </a:spcAft>
                      </a:pPr>
                      <a:r>
                        <a:rPr lang="en-AU" sz="12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70.43</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2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71.91</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2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74.56</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00"/>
                    </a:solidFill>
                  </a:tcPr>
                </a:tc>
                <a:tc>
                  <a:txBody>
                    <a:bodyPr/>
                    <a:lstStyle/>
                    <a:p>
                      <a:pPr marL="38100" marR="38100" algn="ctr">
                        <a:lnSpc>
                          <a:spcPts val="1600"/>
                        </a:lnSpc>
                        <a:spcAft>
                          <a:spcPts val="0"/>
                        </a:spcAft>
                      </a:pPr>
                      <a:r>
                        <a:rPr lang="en-AU" sz="12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78.04</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2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80.91</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00"/>
                    </a:solidFill>
                  </a:tcPr>
                </a:tc>
                <a:tc>
                  <a:txBody>
                    <a:bodyPr/>
                    <a:lstStyle/>
                    <a:p>
                      <a:pPr marL="38100" marR="38100" algn="ctr">
                        <a:lnSpc>
                          <a:spcPts val="1600"/>
                        </a:lnSpc>
                        <a:spcAft>
                          <a:spcPts val="0"/>
                        </a:spcAft>
                      </a:pPr>
                      <a:r>
                        <a:rPr lang="en-AU" sz="12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84.28</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2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86.18</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1363447089"/>
                  </a:ext>
                </a:extLst>
              </a:tr>
              <a:tr h="0">
                <a:tc>
                  <a:txBody>
                    <a:bodyPr/>
                    <a:lstStyle/>
                    <a:p>
                      <a:pPr marL="38100" marR="38100">
                        <a:lnSpc>
                          <a:spcPts val="1600"/>
                        </a:lnSpc>
                        <a:spcAft>
                          <a:spcPts val="0"/>
                        </a:spcAft>
                      </a:pPr>
                      <a:r>
                        <a:rPr lang="en-AU" sz="12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Tukey's Hinges</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E0E0E0"/>
                    </a:solidFill>
                  </a:tcPr>
                </a:tc>
                <a:tc>
                  <a:txBody>
                    <a:bodyPr/>
                    <a:lstStyle/>
                    <a:p>
                      <a:pPr marL="38100" marR="38100">
                        <a:lnSpc>
                          <a:spcPts val="1600"/>
                        </a:lnSpc>
                        <a:spcAft>
                          <a:spcPts val="0"/>
                        </a:spcAft>
                      </a:pPr>
                      <a:r>
                        <a:rPr lang="en-AU" sz="12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Age</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E0E0E0"/>
                    </a:solidFill>
                  </a:tcPr>
                </a:tc>
                <a:tc>
                  <a:txBody>
                    <a:bodyPr/>
                    <a:lstStyle/>
                    <a:p>
                      <a:pPr algn="ctr">
                        <a:lnSpc>
                          <a:spcPct val="107000"/>
                        </a:lnSpc>
                        <a:spcAft>
                          <a:spcPts val="0"/>
                        </a:spcAft>
                      </a:pPr>
                      <a:r>
                        <a:rPr lang="en-AU" sz="12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algn="ctr">
                        <a:lnSpc>
                          <a:spcPct val="107000"/>
                        </a:lnSpc>
                        <a:spcAft>
                          <a:spcPts val="0"/>
                        </a:spcAft>
                      </a:pPr>
                      <a:r>
                        <a:rPr lang="en-AU" sz="12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2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74.57</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2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78.04</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2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80.91</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algn="ctr">
                        <a:lnSpc>
                          <a:spcPct val="107000"/>
                        </a:lnSpc>
                        <a:spcAft>
                          <a:spcPts val="0"/>
                        </a:spcAft>
                      </a:pPr>
                      <a:r>
                        <a:rPr lang="en-AU" sz="12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algn="ctr">
                        <a:lnSpc>
                          <a:spcPct val="107000"/>
                        </a:lnSpc>
                        <a:spcAft>
                          <a:spcPts val="0"/>
                        </a:spcAft>
                      </a:pPr>
                      <a:r>
                        <a:rPr lang="en-AU" sz="12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extLst>
                  <a:ext uri="{0D108BD9-81ED-4DB2-BD59-A6C34878D82A}">
                    <a16:rowId xmlns:a16="http://schemas.microsoft.com/office/drawing/2014/main" val="15888466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4624"/>
            <a:ext cx="8229600" cy="634083"/>
          </a:xfrm>
        </p:spPr>
        <p:txBody>
          <a:bodyPr>
            <a:normAutofit fontScale="90000"/>
          </a:bodyPr>
          <a:lstStyle/>
          <a:p>
            <a:pPr algn="ctr" fontAlgn="auto">
              <a:spcAft>
                <a:spcPts val="0"/>
              </a:spcAft>
              <a:defRPr/>
            </a:pPr>
            <a:r>
              <a:rPr lang="en-AU" sz="3600" dirty="0"/>
              <a:t>Reporting on a distribution - </a:t>
            </a:r>
            <a:r>
              <a:rPr lang="en-AU" sz="3100" dirty="0"/>
              <a:t>Metric</a:t>
            </a:r>
          </a:p>
        </p:txBody>
      </p:sp>
      <p:sp>
        <p:nvSpPr>
          <p:cNvPr id="55297" name="Content Placeholder 1"/>
          <p:cNvSpPr>
            <a:spLocks noGrp="1"/>
          </p:cNvSpPr>
          <p:nvPr>
            <p:ph idx="1"/>
          </p:nvPr>
        </p:nvSpPr>
        <p:spPr>
          <a:xfrm>
            <a:off x="1825439" y="644219"/>
            <a:ext cx="5493122" cy="463780"/>
          </a:xfrm>
          <a:solidFill>
            <a:schemeClr val="bg1"/>
          </a:solidFill>
        </p:spPr>
        <p:txBody>
          <a:bodyPr>
            <a:normAutofit fontScale="92500"/>
          </a:bodyPr>
          <a:lstStyle/>
          <a:p>
            <a:pPr marL="85725" indent="-85725">
              <a:buFont typeface="Wingdings 3" pitchFamily="18" charset="2"/>
              <a:buNone/>
            </a:pPr>
            <a:r>
              <a:rPr lang="en-AU" sz="2400" b="1" dirty="0">
                <a:latin typeface="Comic Sans MS" pitchFamily="66" charset="0"/>
              </a:rPr>
              <a:t>	Life expectancy of males in Australia</a:t>
            </a:r>
          </a:p>
          <a:p>
            <a:endParaRPr lang="en-AU" sz="2400" dirty="0"/>
          </a:p>
          <a:p>
            <a:endParaRPr lang="en-AU" sz="2400" dirty="0"/>
          </a:p>
        </p:txBody>
      </p:sp>
      <p:sp>
        <p:nvSpPr>
          <p:cNvPr id="3" name="Slide Number Placeholder 2"/>
          <p:cNvSpPr>
            <a:spLocks noGrp="1"/>
          </p:cNvSpPr>
          <p:nvPr>
            <p:ph type="sldNum" sz="quarter" idx="4294967295"/>
          </p:nvPr>
        </p:nvSpPr>
        <p:spPr>
          <a:xfrm>
            <a:off x="8172400" y="6408740"/>
            <a:ext cx="971600" cy="365125"/>
          </a:xfrm>
          <a:prstGeom prst="rect">
            <a:avLst/>
          </a:prstGeom>
        </p:spPr>
        <p:txBody>
          <a:bodyPr/>
          <a:lstStyle/>
          <a:p>
            <a:pPr>
              <a:defRPr/>
            </a:pPr>
            <a:fld id="{BDC61E99-0F94-4180-BD85-4EFBEE0C218E}" type="slidenum">
              <a:rPr lang="en-AU" smtClean="0"/>
              <a:pPr>
                <a:defRPr/>
              </a:pPr>
              <a:t>44</a:t>
            </a:fld>
            <a:endParaRPr lang="en-AU" dirty="0"/>
          </a:p>
        </p:txBody>
      </p:sp>
      <p:sp>
        <p:nvSpPr>
          <p:cNvPr id="55300" name="TextBox 4"/>
          <p:cNvSpPr txBox="1">
            <a:spLocks noChangeArrowheads="1"/>
          </p:cNvSpPr>
          <p:nvPr/>
        </p:nvSpPr>
        <p:spPr bwMode="auto">
          <a:xfrm>
            <a:off x="2051722" y="6556756"/>
            <a:ext cx="3603625" cy="307777"/>
          </a:xfrm>
          <a:prstGeom prst="rect">
            <a:avLst/>
          </a:prstGeom>
          <a:noFill/>
          <a:ln w="9525">
            <a:noFill/>
            <a:miter lim="800000"/>
            <a:headEnd/>
            <a:tailEnd/>
          </a:ln>
        </p:spPr>
        <p:txBody>
          <a:bodyPr>
            <a:spAutoFit/>
          </a:bodyPr>
          <a:lstStyle/>
          <a:p>
            <a:pPr algn="r"/>
            <a:r>
              <a:rPr lang="en-AU" sz="1400" dirty="0">
                <a:latin typeface="Lucida Sans Unicode" pitchFamily="34" charset="0"/>
              </a:rPr>
              <a:t>Life_Expectancy_MALES_2015.sav</a:t>
            </a:r>
          </a:p>
        </p:txBody>
      </p:sp>
      <p:pic>
        <p:nvPicPr>
          <p:cNvPr id="6" name="Picture 5">
            <a:extLst>
              <a:ext uri="{FF2B5EF4-FFF2-40B4-BE49-F238E27FC236}">
                <a16:creationId xmlns:a16="http://schemas.microsoft.com/office/drawing/2014/main" id="{36A46853-2CEF-51B8-BCF0-8B3356D9DBD0}"/>
              </a:ext>
            </a:extLst>
          </p:cNvPr>
          <p:cNvPicPr>
            <a:picLocks noChangeAspect="1"/>
          </p:cNvPicPr>
          <p:nvPr/>
        </p:nvPicPr>
        <p:blipFill>
          <a:blip r:embed="rId3"/>
          <a:stretch>
            <a:fillRect/>
          </a:stretch>
        </p:blipFill>
        <p:spPr>
          <a:xfrm>
            <a:off x="2266292" y="1208221"/>
            <a:ext cx="4464496" cy="1018552"/>
          </a:xfrm>
          <a:prstGeom prst="rect">
            <a:avLst/>
          </a:prstGeom>
        </p:spPr>
      </p:pic>
      <p:pic>
        <p:nvPicPr>
          <p:cNvPr id="8" name="Picture 7">
            <a:extLst>
              <a:ext uri="{FF2B5EF4-FFF2-40B4-BE49-F238E27FC236}">
                <a16:creationId xmlns:a16="http://schemas.microsoft.com/office/drawing/2014/main" id="{488C8E6E-81EF-22C6-4C39-614DB7A1D0FD}"/>
              </a:ext>
            </a:extLst>
          </p:cNvPr>
          <p:cNvPicPr>
            <a:picLocks noChangeAspect="1"/>
          </p:cNvPicPr>
          <p:nvPr/>
        </p:nvPicPr>
        <p:blipFill>
          <a:blip r:embed="rId4"/>
          <a:stretch>
            <a:fillRect/>
          </a:stretch>
        </p:blipFill>
        <p:spPr>
          <a:xfrm>
            <a:off x="2292990" y="2277224"/>
            <a:ext cx="4437798" cy="2900522"/>
          </a:xfrm>
          <a:prstGeom prst="rect">
            <a:avLst/>
          </a:prstGeom>
        </p:spPr>
      </p:pic>
      <p:pic>
        <p:nvPicPr>
          <p:cNvPr id="10" name="Picture 9">
            <a:extLst>
              <a:ext uri="{FF2B5EF4-FFF2-40B4-BE49-F238E27FC236}">
                <a16:creationId xmlns:a16="http://schemas.microsoft.com/office/drawing/2014/main" id="{8425ED4D-2E6A-330D-932E-9AE4319856A1}"/>
              </a:ext>
            </a:extLst>
          </p:cNvPr>
          <p:cNvPicPr>
            <a:picLocks noChangeAspect="1"/>
          </p:cNvPicPr>
          <p:nvPr/>
        </p:nvPicPr>
        <p:blipFill>
          <a:blip r:embed="rId5"/>
          <a:stretch>
            <a:fillRect/>
          </a:stretch>
        </p:blipFill>
        <p:spPr>
          <a:xfrm>
            <a:off x="1262857" y="5265776"/>
            <a:ext cx="6192688" cy="1063122"/>
          </a:xfrm>
          <a:prstGeom prst="rect">
            <a:avLst/>
          </a:prstGeom>
        </p:spPr>
      </p:pic>
    </p:spTree>
    <p:extLst>
      <p:ext uri="{BB962C8B-B14F-4D97-AF65-F5344CB8AC3E}">
        <p14:creationId xmlns:p14="http://schemas.microsoft.com/office/powerpoint/2010/main" val="90799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4624"/>
            <a:ext cx="8229600" cy="634083"/>
          </a:xfrm>
        </p:spPr>
        <p:txBody>
          <a:bodyPr>
            <a:normAutofit fontScale="90000"/>
          </a:bodyPr>
          <a:lstStyle/>
          <a:p>
            <a:pPr algn="ctr" fontAlgn="auto">
              <a:spcAft>
                <a:spcPts val="0"/>
              </a:spcAft>
              <a:defRPr/>
            </a:pPr>
            <a:r>
              <a:rPr lang="en-AU" sz="3600" dirty="0"/>
              <a:t>Reporting on a distribution - </a:t>
            </a:r>
            <a:r>
              <a:rPr lang="en-AU" sz="3100" dirty="0"/>
              <a:t>Metric</a:t>
            </a:r>
          </a:p>
        </p:txBody>
      </p:sp>
      <p:sp>
        <p:nvSpPr>
          <p:cNvPr id="55297" name="Content Placeholder 1"/>
          <p:cNvSpPr>
            <a:spLocks noGrp="1"/>
          </p:cNvSpPr>
          <p:nvPr>
            <p:ph idx="1"/>
          </p:nvPr>
        </p:nvSpPr>
        <p:spPr>
          <a:xfrm>
            <a:off x="1825439" y="644219"/>
            <a:ext cx="5493122" cy="463780"/>
          </a:xfrm>
          <a:solidFill>
            <a:schemeClr val="bg1"/>
          </a:solidFill>
        </p:spPr>
        <p:txBody>
          <a:bodyPr>
            <a:normAutofit fontScale="92500"/>
          </a:bodyPr>
          <a:lstStyle/>
          <a:p>
            <a:pPr marL="85725" indent="-85725">
              <a:buFont typeface="Wingdings 3" pitchFamily="18" charset="2"/>
              <a:buNone/>
            </a:pPr>
            <a:r>
              <a:rPr lang="en-AU" sz="2400" b="1" dirty="0">
                <a:latin typeface="Comic Sans MS" pitchFamily="66" charset="0"/>
              </a:rPr>
              <a:t>	Life expectancy of males in Australia</a:t>
            </a:r>
          </a:p>
          <a:p>
            <a:endParaRPr lang="en-AU" sz="2400" dirty="0"/>
          </a:p>
          <a:p>
            <a:endParaRPr lang="en-AU" sz="2400" dirty="0"/>
          </a:p>
        </p:txBody>
      </p:sp>
      <p:sp>
        <p:nvSpPr>
          <p:cNvPr id="3" name="Slide Number Placeholder 2"/>
          <p:cNvSpPr>
            <a:spLocks noGrp="1"/>
          </p:cNvSpPr>
          <p:nvPr>
            <p:ph type="sldNum" sz="quarter" idx="4294967295"/>
          </p:nvPr>
        </p:nvSpPr>
        <p:spPr>
          <a:xfrm>
            <a:off x="8172400" y="6408740"/>
            <a:ext cx="971600" cy="365125"/>
          </a:xfrm>
          <a:prstGeom prst="rect">
            <a:avLst/>
          </a:prstGeom>
        </p:spPr>
        <p:txBody>
          <a:bodyPr/>
          <a:lstStyle/>
          <a:p>
            <a:pPr>
              <a:defRPr/>
            </a:pPr>
            <a:fld id="{BDC61E99-0F94-4180-BD85-4EFBEE0C218E}" type="slidenum">
              <a:rPr lang="en-AU" smtClean="0"/>
              <a:pPr>
                <a:defRPr/>
              </a:pPr>
              <a:t>45</a:t>
            </a:fld>
            <a:endParaRPr lang="en-AU" dirty="0"/>
          </a:p>
        </p:txBody>
      </p:sp>
      <p:sp>
        <p:nvSpPr>
          <p:cNvPr id="55300" name="TextBox 4"/>
          <p:cNvSpPr txBox="1">
            <a:spLocks noChangeArrowheads="1"/>
          </p:cNvSpPr>
          <p:nvPr/>
        </p:nvSpPr>
        <p:spPr bwMode="auto">
          <a:xfrm>
            <a:off x="2051722" y="6556756"/>
            <a:ext cx="3603625" cy="307777"/>
          </a:xfrm>
          <a:prstGeom prst="rect">
            <a:avLst/>
          </a:prstGeom>
          <a:noFill/>
          <a:ln w="9525">
            <a:noFill/>
            <a:miter lim="800000"/>
            <a:headEnd/>
            <a:tailEnd/>
          </a:ln>
        </p:spPr>
        <p:txBody>
          <a:bodyPr>
            <a:spAutoFit/>
          </a:bodyPr>
          <a:lstStyle/>
          <a:p>
            <a:pPr algn="r"/>
            <a:r>
              <a:rPr lang="en-AU" sz="1400" dirty="0">
                <a:latin typeface="Lucida Sans Unicode" pitchFamily="34" charset="0"/>
              </a:rPr>
              <a:t>Life_Expectancy_MALES_2015.sav</a:t>
            </a:r>
          </a:p>
        </p:txBody>
      </p:sp>
      <p:pic>
        <p:nvPicPr>
          <p:cNvPr id="2" name="Picture 1">
            <a:extLst>
              <a:ext uri="{FF2B5EF4-FFF2-40B4-BE49-F238E27FC236}">
                <a16:creationId xmlns:a16="http://schemas.microsoft.com/office/drawing/2014/main" id="{921ECD7F-0497-DD4D-8F5C-7A051A2A1E49}"/>
              </a:ext>
            </a:extLst>
          </p:cNvPr>
          <p:cNvPicPr>
            <a:picLocks noChangeAspect="1"/>
          </p:cNvPicPr>
          <p:nvPr/>
        </p:nvPicPr>
        <p:blipFill>
          <a:blip r:embed="rId3"/>
          <a:stretch>
            <a:fillRect/>
          </a:stretch>
        </p:blipFill>
        <p:spPr>
          <a:xfrm>
            <a:off x="2083864" y="1103069"/>
            <a:ext cx="4443936" cy="2962624"/>
          </a:xfrm>
          <a:prstGeom prst="rect">
            <a:avLst/>
          </a:prstGeom>
        </p:spPr>
      </p:pic>
      <p:pic>
        <p:nvPicPr>
          <p:cNvPr id="7" name="Picture 6">
            <a:extLst>
              <a:ext uri="{FF2B5EF4-FFF2-40B4-BE49-F238E27FC236}">
                <a16:creationId xmlns:a16="http://schemas.microsoft.com/office/drawing/2014/main" id="{7A53CC6A-F585-2181-0127-8A9C8A10532E}"/>
              </a:ext>
            </a:extLst>
          </p:cNvPr>
          <p:cNvPicPr>
            <a:picLocks noChangeAspect="1"/>
          </p:cNvPicPr>
          <p:nvPr/>
        </p:nvPicPr>
        <p:blipFill>
          <a:blip r:embed="rId4"/>
          <a:stretch>
            <a:fillRect/>
          </a:stretch>
        </p:blipFill>
        <p:spPr>
          <a:xfrm>
            <a:off x="1728502" y="4173792"/>
            <a:ext cx="4250063" cy="2072999"/>
          </a:xfrm>
          <a:prstGeom prst="rect">
            <a:avLst/>
          </a:prstGeom>
        </p:spPr>
      </p:pic>
    </p:spTree>
    <p:extLst>
      <p:ext uri="{BB962C8B-B14F-4D97-AF65-F5344CB8AC3E}">
        <p14:creationId xmlns:p14="http://schemas.microsoft.com/office/powerpoint/2010/main" val="33050028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4624"/>
            <a:ext cx="8229600" cy="634083"/>
          </a:xfrm>
        </p:spPr>
        <p:txBody>
          <a:bodyPr/>
          <a:lstStyle/>
          <a:p>
            <a:pPr algn="ctr" fontAlgn="auto">
              <a:spcAft>
                <a:spcPts val="0"/>
              </a:spcAft>
              <a:defRPr/>
            </a:pPr>
            <a:r>
              <a:rPr lang="en-AU" sz="3200" dirty="0"/>
              <a:t>Reporting on a distribution - </a:t>
            </a:r>
            <a:r>
              <a:rPr lang="en-AU" sz="2800" b="1" dirty="0"/>
              <a:t>Metric</a:t>
            </a:r>
          </a:p>
        </p:txBody>
      </p:sp>
      <p:sp>
        <p:nvSpPr>
          <p:cNvPr id="5" name="Content Placeholder 1"/>
          <p:cNvSpPr>
            <a:spLocks noGrp="1"/>
          </p:cNvSpPr>
          <p:nvPr>
            <p:ph idx="1"/>
          </p:nvPr>
        </p:nvSpPr>
        <p:spPr>
          <a:xfrm>
            <a:off x="179512" y="1000134"/>
            <a:ext cx="7488832" cy="5286375"/>
          </a:xfrm>
          <a:solidFill>
            <a:schemeClr val="bg1"/>
          </a:solidFill>
        </p:spPr>
        <p:txBody>
          <a:bodyPr>
            <a:normAutofit/>
          </a:bodyPr>
          <a:lstStyle/>
          <a:p>
            <a:pPr marL="85725" indent="-85725">
              <a:buFont typeface="Wingdings 3" pitchFamily="18" charset="2"/>
              <a:buNone/>
            </a:pPr>
            <a:r>
              <a:rPr lang="en-AU" sz="2800" b="1" dirty="0">
                <a:latin typeface="Comic Sans MS" pitchFamily="66" charset="0"/>
              </a:rPr>
              <a:t>Life expectancy of males in Australia?</a:t>
            </a:r>
          </a:p>
          <a:p>
            <a:pPr>
              <a:lnSpc>
                <a:spcPct val="80000"/>
              </a:lnSpc>
            </a:pPr>
            <a:endParaRPr lang="en-AU" sz="1300" dirty="0"/>
          </a:p>
          <a:p>
            <a:pPr>
              <a:lnSpc>
                <a:spcPct val="80000"/>
              </a:lnSpc>
            </a:pPr>
            <a:r>
              <a:rPr lang="en-AU" sz="2500" b="1" dirty="0"/>
              <a:t>Shape</a:t>
            </a:r>
            <a:r>
              <a:rPr lang="en-AU" sz="2500" dirty="0"/>
              <a:t>:		Approximately Symmetric</a:t>
            </a:r>
          </a:p>
          <a:p>
            <a:pPr>
              <a:lnSpc>
                <a:spcPct val="80000"/>
              </a:lnSpc>
            </a:pPr>
            <a:endParaRPr lang="en-AU" sz="2500" dirty="0"/>
          </a:p>
          <a:p>
            <a:pPr>
              <a:lnSpc>
                <a:spcPct val="80000"/>
              </a:lnSpc>
            </a:pPr>
            <a:r>
              <a:rPr lang="en-AU" sz="2500" b="1" dirty="0"/>
              <a:t>Centre</a:t>
            </a:r>
            <a:r>
              <a:rPr lang="en-AU" sz="2500" dirty="0"/>
              <a:t>:		M = 78.02 years / s = 4.75 years</a:t>
            </a:r>
          </a:p>
          <a:p>
            <a:pPr>
              <a:lnSpc>
                <a:spcPct val="80000"/>
              </a:lnSpc>
            </a:pPr>
            <a:endParaRPr lang="en-AU" sz="2500" dirty="0"/>
          </a:p>
          <a:p>
            <a:pPr>
              <a:lnSpc>
                <a:spcPct val="80000"/>
              </a:lnSpc>
            </a:pPr>
            <a:r>
              <a:rPr lang="en-AU" sz="2500" b="1" dirty="0"/>
              <a:t>Spread</a:t>
            </a:r>
            <a:r>
              <a:rPr lang="en-AU" sz="2500" dirty="0"/>
              <a:t>:		 ‘Typically’ – Middle 50%:</a:t>
            </a:r>
          </a:p>
          <a:p>
            <a:pPr marL="109537" indent="0">
              <a:lnSpc>
                <a:spcPct val="80000"/>
              </a:lnSpc>
              <a:buNone/>
            </a:pPr>
            <a:r>
              <a:rPr lang="en-AU" sz="2500" dirty="0"/>
              <a:t>					74.56 – 80.91 years </a:t>
            </a:r>
            <a:r>
              <a:rPr lang="en-AU" sz="1400" dirty="0"/>
              <a:t>[from percentiles table]</a:t>
            </a:r>
          </a:p>
          <a:p>
            <a:pPr>
              <a:lnSpc>
                <a:spcPct val="80000"/>
              </a:lnSpc>
              <a:buFont typeface="Wingdings 3" pitchFamily="18" charset="2"/>
              <a:buNone/>
            </a:pPr>
            <a:r>
              <a:rPr lang="en-AU" sz="2500" dirty="0"/>
              <a:t>				</a:t>
            </a:r>
          </a:p>
          <a:p>
            <a:pPr>
              <a:lnSpc>
                <a:spcPct val="80000"/>
              </a:lnSpc>
            </a:pPr>
            <a:r>
              <a:rPr lang="en-AU" sz="2500" b="1" dirty="0"/>
              <a:t>Outliers</a:t>
            </a:r>
            <a:r>
              <a:rPr lang="en-AU" sz="2500" dirty="0"/>
              <a:t>:	None </a:t>
            </a:r>
            <a:r>
              <a:rPr lang="en-AU" sz="1800" dirty="0"/>
              <a:t>[no need to mention this]</a:t>
            </a:r>
          </a:p>
          <a:p>
            <a:pPr>
              <a:lnSpc>
                <a:spcPct val="80000"/>
              </a:lnSpc>
            </a:pPr>
            <a:endParaRPr lang="en-AU" sz="2500" dirty="0"/>
          </a:p>
          <a:p>
            <a:pPr>
              <a:lnSpc>
                <a:spcPct val="80000"/>
              </a:lnSpc>
            </a:pPr>
            <a:r>
              <a:rPr lang="en-AU" sz="2500" b="1" dirty="0"/>
              <a:t>Graph</a:t>
            </a:r>
            <a:r>
              <a:rPr lang="en-AU" sz="2500" dirty="0"/>
              <a:t>:		Histogram</a:t>
            </a:r>
          </a:p>
          <a:p>
            <a:pPr>
              <a:lnSpc>
                <a:spcPct val="80000"/>
              </a:lnSpc>
            </a:pPr>
            <a:endParaRPr lang="en-AU" sz="2500" dirty="0"/>
          </a:p>
        </p:txBody>
      </p:sp>
      <p:sp>
        <p:nvSpPr>
          <p:cNvPr id="3" name="Slide Number Placeholder 2"/>
          <p:cNvSpPr>
            <a:spLocks noGrp="1"/>
          </p:cNvSpPr>
          <p:nvPr>
            <p:ph type="sldNum" sz="quarter" idx="4294967295"/>
          </p:nvPr>
        </p:nvSpPr>
        <p:spPr>
          <a:xfrm>
            <a:off x="8244408" y="6408740"/>
            <a:ext cx="899592" cy="365125"/>
          </a:xfrm>
          <a:prstGeom prst="rect">
            <a:avLst/>
          </a:prstGeom>
        </p:spPr>
        <p:txBody>
          <a:bodyPr/>
          <a:lstStyle/>
          <a:p>
            <a:pPr>
              <a:defRPr/>
            </a:pPr>
            <a:fld id="{BDC61E99-0F94-4180-BD85-4EFBEE0C218E}" type="slidenum">
              <a:rPr lang="en-AU" smtClean="0"/>
              <a:pPr>
                <a:defRPr/>
              </a:pPr>
              <a:t>46</a:t>
            </a:fld>
            <a:endParaRPr lang="en-AU"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457200" y="44624"/>
            <a:ext cx="8229600" cy="634081"/>
          </a:xfrm>
        </p:spPr>
        <p:txBody>
          <a:bodyPr/>
          <a:lstStyle/>
          <a:p>
            <a:pPr algn="ctr" fontAlgn="auto">
              <a:spcAft>
                <a:spcPts val="0"/>
              </a:spcAft>
              <a:defRPr/>
            </a:pPr>
            <a:r>
              <a:rPr lang="en-AU" sz="3200" dirty="0"/>
              <a:t>Reporting on a distribution - </a:t>
            </a:r>
            <a:r>
              <a:rPr lang="en-AU" sz="2800" dirty="0"/>
              <a:t>Metric</a:t>
            </a:r>
          </a:p>
        </p:txBody>
      </p:sp>
      <p:sp>
        <p:nvSpPr>
          <p:cNvPr id="2" name="Content Placeholder 1"/>
          <p:cNvSpPr>
            <a:spLocks noGrp="1"/>
          </p:cNvSpPr>
          <p:nvPr>
            <p:ph idx="1"/>
          </p:nvPr>
        </p:nvSpPr>
        <p:spPr>
          <a:xfrm>
            <a:off x="107504" y="817115"/>
            <a:ext cx="8715375" cy="2254291"/>
          </a:xfrm>
          <a:solidFill>
            <a:schemeClr val="bg1"/>
          </a:solidFill>
        </p:spPr>
        <p:txBody>
          <a:bodyPr>
            <a:normAutofit fontScale="62500" lnSpcReduction="20000"/>
          </a:bodyPr>
          <a:lstStyle/>
          <a:p>
            <a:pPr marL="365760" indent="-256032" fontAlgn="auto">
              <a:spcAft>
                <a:spcPts val="0"/>
              </a:spcAft>
              <a:buFont typeface="Wingdings 3"/>
              <a:buNone/>
              <a:defRPr/>
            </a:pPr>
            <a:r>
              <a:rPr lang="en-AU" sz="3600" b="1" dirty="0"/>
              <a:t>Our report - </a:t>
            </a:r>
            <a:r>
              <a:rPr lang="en-AU" sz="3200" dirty="0"/>
              <a:t>[shape / centre / spread / outliers]</a:t>
            </a:r>
          </a:p>
          <a:p>
            <a:pPr marL="365760" indent="-256032" fontAlgn="auto">
              <a:spcAft>
                <a:spcPts val="0"/>
              </a:spcAft>
              <a:buFont typeface="Wingdings 3"/>
              <a:buChar char=""/>
              <a:defRPr/>
            </a:pPr>
            <a:endParaRPr lang="en-AU" sz="2000" dirty="0"/>
          </a:p>
          <a:p>
            <a:pPr marL="109728" indent="0" fontAlgn="auto">
              <a:lnSpc>
                <a:spcPct val="134000"/>
              </a:lnSpc>
              <a:spcBef>
                <a:spcPts val="0"/>
              </a:spcBef>
              <a:spcAft>
                <a:spcPts val="0"/>
              </a:spcAft>
              <a:buNone/>
              <a:defRPr/>
            </a:pPr>
            <a:r>
              <a:rPr lang="en-AU" sz="2800" dirty="0">
                <a:latin typeface="Open Sans" panose="020B0606030504020204" pitchFamily="34" charset="0"/>
                <a:ea typeface="Open Sans" panose="020B0606030504020204" pitchFamily="34" charset="0"/>
                <a:cs typeface="Open Sans" panose="020B0606030504020204" pitchFamily="34" charset="0"/>
              </a:rPr>
              <a:t>The distribution of Life Expectancy in years for a random sample of </a:t>
            </a:r>
            <a:r>
              <a:rPr lang="en-AU" sz="2800" b="1" dirty="0">
                <a:latin typeface="Open Sans" panose="020B0606030504020204" pitchFamily="34" charset="0"/>
                <a:ea typeface="Open Sans" panose="020B0606030504020204" pitchFamily="34" charset="0"/>
                <a:cs typeface="Open Sans" panose="020B0606030504020204" pitchFamily="34" charset="0"/>
              </a:rPr>
              <a:t>388</a:t>
            </a:r>
            <a:r>
              <a:rPr lang="en-AU" sz="2800" dirty="0">
                <a:latin typeface="Open Sans" panose="020B0606030504020204" pitchFamily="34" charset="0"/>
                <a:ea typeface="Open Sans" panose="020B0606030504020204" pitchFamily="34" charset="0"/>
                <a:cs typeface="Open Sans" panose="020B0606030504020204" pitchFamily="34" charset="0"/>
              </a:rPr>
              <a:t> Australian males is displayed in </a:t>
            </a:r>
            <a:r>
              <a:rPr lang="en-AU" sz="2800" i="1" dirty="0">
                <a:latin typeface="Open Sans" panose="020B0606030504020204" pitchFamily="34" charset="0"/>
                <a:ea typeface="Open Sans" panose="020B0606030504020204" pitchFamily="34" charset="0"/>
                <a:cs typeface="Open Sans" panose="020B0606030504020204" pitchFamily="34" charset="0"/>
              </a:rPr>
              <a:t>Figure 2</a:t>
            </a:r>
            <a:r>
              <a:rPr lang="en-AU" sz="2800" dirty="0">
                <a:latin typeface="Open Sans" panose="020B0606030504020204" pitchFamily="34" charset="0"/>
                <a:ea typeface="Open Sans" panose="020B0606030504020204" pitchFamily="34" charset="0"/>
                <a:cs typeface="Open Sans" panose="020B0606030504020204" pitchFamily="34" charset="0"/>
              </a:rPr>
              <a:t>.  The distribution is </a:t>
            </a:r>
            <a:r>
              <a:rPr lang="en-AU" sz="2800" b="1" dirty="0">
                <a:latin typeface="Open Sans" panose="020B0606030504020204" pitchFamily="34" charset="0"/>
                <a:ea typeface="Open Sans" panose="020B0606030504020204" pitchFamily="34" charset="0"/>
                <a:cs typeface="Open Sans" panose="020B0606030504020204" pitchFamily="34" charset="0"/>
              </a:rPr>
              <a:t>approximately symmetric</a:t>
            </a:r>
            <a:r>
              <a:rPr lang="en-AU" sz="2800" dirty="0">
                <a:latin typeface="Open Sans" panose="020B0606030504020204" pitchFamily="34" charset="0"/>
                <a:ea typeface="Open Sans" panose="020B0606030504020204" pitchFamily="34" charset="0"/>
                <a:cs typeface="Open Sans" panose="020B0606030504020204" pitchFamily="34" charset="0"/>
              </a:rPr>
              <a:t>, and the </a:t>
            </a:r>
            <a:r>
              <a:rPr lang="en-AU" sz="2800" b="1" dirty="0">
                <a:latin typeface="Open Sans" panose="020B0606030504020204" pitchFamily="34" charset="0"/>
                <a:ea typeface="Open Sans" panose="020B0606030504020204" pitchFamily="34" charset="0"/>
                <a:cs typeface="Open Sans" panose="020B0606030504020204" pitchFamily="34" charset="0"/>
              </a:rPr>
              <a:t>average</a:t>
            </a:r>
            <a:r>
              <a:rPr lang="en-AU" sz="2800" dirty="0">
                <a:latin typeface="Open Sans" panose="020B0606030504020204" pitchFamily="34" charset="0"/>
                <a:ea typeface="Open Sans" panose="020B0606030504020204" pitchFamily="34" charset="0"/>
                <a:cs typeface="Open Sans" panose="020B0606030504020204" pitchFamily="34" charset="0"/>
              </a:rPr>
              <a:t> life expectancy was </a:t>
            </a:r>
            <a:r>
              <a:rPr lang="en-AU" sz="2800" b="1" dirty="0">
                <a:latin typeface="Open Sans" panose="020B0606030504020204" pitchFamily="34" charset="0"/>
                <a:ea typeface="Open Sans" panose="020B0606030504020204" pitchFamily="34" charset="0"/>
                <a:cs typeface="Open Sans" panose="020B0606030504020204" pitchFamily="34" charset="0"/>
              </a:rPr>
              <a:t>78.02 </a:t>
            </a:r>
            <a:r>
              <a:rPr lang="en-AU" sz="2800" dirty="0">
                <a:latin typeface="Open Sans" panose="020B0606030504020204" pitchFamily="34" charset="0"/>
                <a:ea typeface="Open Sans" panose="020B0606030504020204" pitchFamily="34" charset="0"/>
                <a:cs typeface="Open Sans" panose="020B0606030504020204" pitchFamily="34" charset="0"/>
              </a:rPr>
              <a:t>years</a:t>
            </a:r>
            <a:r>
              <a:rPr lang="en-AU" sz="2800" b="1" dirty="0">
                <a:latin typeface="Open Sans" panose="020B0606030504020204" pitchFamily="34" charset="0"/>
                <a:ea typeface="Open Sans" panose="020B0606030504020204" pitchFamily="34" charset="0"/>
                <a:cs typeface="Open Sans" panose="020B0606030504020204" pitchFamily="34" charset="0"/>
              </a:rPr>
              <a:t> </a:t>
            </a:r>
            <a:r>
              <a:rPr lang="en-AU" sz="2800" dirty="0">
                <a:latin typeface="Open Sans" panose="020B0606030504020204" pitchFamily="34" charset="0"/>
                <a:ea typeface="Open Sans" panose="020B0606030504020204" pitchFamily="34" charset="0"/>
                <a:cs typeface="Open Sans" panose="020B0606030504020204" pitchFamily="34" charset="0"/>
              </a:rPr>
              <a:t>(s = </a:t>
            </a:r>
            <a:r>
              <a:rPr lang="en-AU" sz="2800" b="1" dirty="0">
                <a:latin typeface="Open Sans" panose="020B0606030504020204" pitchFamily="34" charset="0"/>
                <a:ea typeface="Open Sans" panose="020B0606030504020204" pitchFamily="34" charset="0"/>
                <a:cs typeface="Open Sans" panose="020B0606030504020204" pitchFamily="34" charset="0"/>
              </a:rPr>
              <a:t>4.75 </a:t>
            </a:r>
            <a:r>
              <a:rPr lang="en-AU" sz="2800" dirty="0">
                <a:latin typeface="Open Sans" panose="020B0606030504020204" pitchFamily="34" charset="0"/>
                <a:ea typeface="Open Sans" panose="020B0606030504020204" pitchFamily="34" charset="0"/>
                <a:cs typeface="Open Sans" panose="020B0606030504020204" pitchFamily="34" charset="0"/>
              </a:rPr>
              <a:t>years). </a:t>
            </a:r>
            <a:r>
              <a:rPr lang="en-AU" sz="2800" b="1" dirty="0">
                <a:latin typeface="Open Sans" panose="020B0606030504020204" pitchFamily="34" charset="0"/>
                <a:ea typeface="Open Sans" panose="020B0606030504020204" pitchFamily="34" charset="0"/>
                <a:cs typeface="Open Sans" panose="020B0606030504020204" pitchFamily="34" charset="0"/>
              </a:rPr>
              <a:t>Typically</a:t>
            </a:r>
            <a:r>
              <a:rPr lang="en-AU" sz="2800" dirty="0">
                <a:latin typeface="Open Sans" panose="020B0606030504020204" pitchFamily="34" charset="0"/>
                <a:ea typeface="Open Sans" panose="020B0606030504020204" pitchFamily="34" charset="0"/>
                <a:cs typeface="Open Sans" panose="020B0606030504020204" pitchFamily="34" charset="0"/>
              </a:rPr>
              <a:t>, age at time of death was between </a:t>
            </a:r>
            <a:r>
              <a:rPr lang="en-AU" sz="2800" b="1" dirty="0">
                <a:latin typeface="Open Sans" panose="020B0606030504020204" pitchFamily="34" charset="0"/>
                <a:ea typeface="Open Sans" panose="020B0606030504020204" pitchFamily="34" charset="0"/>
                <a:cs typeface="Open Sans" panose="020B0606030504020204" pitchFamily="34" charset="0"/>
              </a:rPr>
              <a:t>74.56</a:t>
            </a:r>
            <a:r>
              <a:rPr lang="en-AU" sz="2800" dirty="0">
                <a:latin typeface="Open Sans" panose="020B0606030504020204" pitchFamily="34" charset="0"/>
                <a:ea typeface="Open Sans" panose="020B0606030504020204" pitchFamily="34" charset="0"/>
                <a:cs typeface="Open Sans" panose="020B0606030504020204" pitchFamily="34" charset="0"/>
              </a:rPr>
              <a:t> and </a:t>
            </a:r>
            <a:r>
              <a:rPr lang="en-AU" sz="2800" b="1" dirty="0">
                <a:latin typeface="Open Sans" panose="020B0606030504020204" pitchFamily="34" charset="0"/>
                <a:ea typeface="Open Sans" panose="020B0606030504020204" pitchFamily="34" charset="0"/>
                <a:cs typeface="Open Sans" panose="020B0606030504020204" pitchFamily="34" charset="0"/>
              </a:rPr>
              <a:t>80.91</a:t>
            </a:r>
            <a:r>
              <a:rPr lang="en-AU" sz="2800" dirty="0">
                <a:latin typeface="Open Sans" panose="020B0606030504020204" pitchFamily="34" charset="0"/>
                <a:ea typeface="Open Sans" panose="020B0606030504020204" pitchFamily="34" charset="0"/>
                <a:cs typeface="Open Sans" panose="020B0606030504020204" pitchFamily="34" charset="0"/>
              </a:rPr>
              <a:t> years, </a:t>
            </a:r>
            <a:r>
              <a:rPr lang="en-AU" sz="2800" b="1" dirty="0">
                <a:latin typeface="Open Sans" panose="020B0606030504020204" pitchFamily="34" charset="0"/>
                <a:ea typeface="Open Sans" panose="020B0606030504020204" pitchFamily="34" charset="0"/>
                <a:cs typeface="Open Sans" panose="020B0606030504020204" pitchFamily="34" charset="0"/>
              </a:rPr>
              <a:t>with half of the life expectancy values falling within this range.</a:t>
            </a:r>
            <a:r>
              <a:rPr lang="en-AU" sz="2800" dirty="0">
                <a:latin typeface="Open Sans" panose="020B0606030504020204" pitchFamily="34" charset="0"/>
                <a:ea typeface="Open Sans" panose="020B0606030504020204" pitchFamily="34" charset="0"/>
                <a:cs typeface="Open Sans" panose="020B0606030504020204" pitchFamily="34" charset="0"/>
              </a:rPr>
              <a:t> </a:t>
            </a:r>
          </a:p>
        </p:txBody>
      </p:sp>
      <p:sp>
        <p:nvSpPr>
          <p:cNvPr id="4" name="Slide Number Placeholder 3"/>
          <p:cNvSpPr>
            <a:spLocks noGrp="1"/>
          </p:cNvSpPr>
          <p:nvPr>
            <p:ph type="sldNum" sz="quarter" idx="4294967295"/>
          </p:nvPr>
        </p:nvSpPr>
        <p:spPr>
          <a:xfrm>
            <a:off x="8244408" y="6491298"/>
            <a:ext cx="899592" cy="282575"/>
          </a:xfrm>
          <a:prstGeom prst="rect">
            <a:avLst/>
          </a:prstGeom>
        </p:spPr>
        <p:txBody>
          <a:bodyPr/>
          <a:lstStyle/>
          <a:p>
            <a:pPr>
              <a:defRPr/>
            </a:pPr>
            <a:fld id="{BDC61E99-0F94-4180-BD85-4EFBEE0C218E}" type="slidenum">
              <a:rPr lang="en-AU" smtClean="0"/>
              <a:pPr>
                <a:defRPr/>
              </a:pPr>
              <a:t>47</a:t>
            </a:fld>
            <a:endParaRPr lang="en-AU" dirty="0"/>
          </a:p>
        </p:txBody>
      </p:sp>
      <p:sp>
        <p:nvSpPr>
          <p:cNvPr id="59396" name="TextBox 5"/>
          <p:cNvSpPr txBox="1">
            <a:spLocks noChangeArrowheads="1"/>
          </p:cNvSpPr>
          <p:nvPr/>
        </p:nvSpPr>
        <p:spPr bwMode="auto">
          <a:xfrm>
            <a:off x="1943708" y="6040884"/>
            <a:ext cx="4288112" cy="276999"/>
          </a:xfrm>
          <a:prstGeom prst="rect">
            <a:avLst/>
          </a:prstGeom>
          <a:solidFill>
            <a:schemeClr val="bg1"/>
          </a:solidFill>
          <a:ln w="9525">
            <a:noFill/>
            <a:miter lim="800000"/>
            <a:headEnd/>
            <a:tailEnd/>
          </a:ln>
        </p:spPr>
        <p:txBody>
          <a:bodyPr wrap="square">
            <a:spAutoFit/>
          </a:bodyPr>
          <a:lstStyle/>
          <a:p>
            <a:r>
              <a:rPr lang="en-AU" sz="1200" b="1" i="1" dirty="0">
                <a:latin typeface="Lucida Sans Unicode" pitchFamily="34" charset="0"/>
              </a:rPr>
              <a:t>Figure 2</a:t>
            </a:r>
            <a:r>
              <a:rPr lang="en-AU" sz="1200" dirty="0">
                <a:latin typeface="Lucida Sans Unicode" pitchFamily="34" charset="0"/>
              </a:rPr>
              <a:t>: Distribution of male life expectancy [in years]</a:t>
            </a:r>
          </a:p>
        </p:txBody>
      </p:sp>
      <p:sp>
        <p:nvSpPr>
          <p:cNvPr id="3" name="TextBox 2">
            <a:extLst>
              <a:ext uri="{FF2B5EF4-FFF2-40B4-BE49-F238E27FC236}">
                <a16:creationId xmlns:a16="http://schemas.microsoft.com/office/drawing/2014/main" id="{97861068-3BB1-4557-DD0E-1E3290F34336}"/>
              </a:ext>
            </a:extLst>
          </p:cNvPr>
          <p:cNvSpPr txBox="1"/>
          <p:nvPr/>
        </p:nvSpPr>
        <p:spPr>
          <a:xfrm>
            <a:off x="5436096" y="1340768"/>
            <a:ext cx="936104" cy="276999"/>
          </a:xfrm>
          <a:prstGeom prst="rect">
            <a:avLst/>
          </a:prstGeom>
          <a:solidFill>
            <a:srgbClr val="FF0000">
              <a:alpha val="32000"/>
            </a:srgbClr>
          </a:solidFill>
        </p:spPr>
        <p:txBody>
          <a:bodyPr wrap="square" rtlCol="0">
            <a:spAutoFit/>
          </a:bodyPr>
          <a:lstStyle/>
          <a:p>
            <a:endParaRPr lang="en-US" sz="1200" dirty="0"/>
          </a:p>
        </p:txBody>
      </p:sp>
      <p:pic>
        <p:nvPicPr>
          <p:cNvPr id="6" name="Picture 5">
            <a:extLst>
              <a:ext uri="{FF2B5EF4-FFF2-40B4-BE49-F238E27FC236}">
                <a16:creationId xmlns:a16="http://schemas.microsoft.com/office/drawing/2014/main" id="{08507FD1-E249-652F-838C-3EB6B526F981}"/>
              </a:ext>
            </a:extLst>
          </p:cNvPr>
          <p:cNvPicPr>
            <a:picLocks noChangeAspect="1"/>
          </p:cNvPicPr>
          <p:nvPr/>
        </p:nvPicPr>
        <p:blipFill>
          <a:blip r:embed="rId3"/>
          <a:stretch>
            <a:fillRect/>
          </a:stretch>
        </p:blipFill>
        <p:spPr>
          <a:xfrm>
            <a:off x="1946887" y="3107732"/>
            <a:ext cx="4288112" cy="28587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457200" y="44624"/>
            <a:ext cx="8229600" cy="634081"/>
          </a:xfrm>
        </p:spPr>
        <p:txBody>
          <a:bodyPr/>
          <a:lstStyle/>
          <a:p>
            <a:pPr algn="ctr" fontAlgn="auto">
              <a:spcAft>
                <a:spcPts val="0"/>
              </a:spcAft>
              <a:defRPr/>
            </a:pPr>
            <a:r>
              <a:rPr lang="en-AU" sz="3200" dirty="0"/>
              <a:t>Reporting on a distribution - </a:t>
            </a:r>
            <a:r>
              <a:rPr lang="en-AU" sz="2800" dirty="0"/>
              <a:t>Metric</a:t>
            </a:r>
          </a:p>
        </p:txBody>
      </p:sp>
      <p:sp>
        <p:nvSpPr>
          <p:cNvPr id="2" name="Content Placeholder 1"/>
          <p:cNvSpPr>
            <a:spLocks noGrp="1"/>
          </p:cNvSpPr>
          <p:nvPr>
            <p:ph idx="1"/>
          </p:nvPr>
        </p:nvSpPr>
        <p:spPr>
          <a:xfrm>
            <a:off x="107504" y="817115"/>
            <a:ext cx="8715375" cy="2254291"/>
          </a:xfrm>
          <a:solidFill>
            <a:schemeClr val="bg1"/>
          </a:solidFill>
        </p:spPr>
        <p:txBody>
          <a:bodyPr>
            <a:normAutofit fontScale="62500" lnSpcReduction="20000"/>
          </a:bodyPr>
          <a:lstStyle/>
          <a:p>
            <a:pPr marL="365760" indent="-256032" fontAlgn="auto">
              <a:spcAft>
                <a:spcPts val="0"/>
              </a:spcAft>
              <a:buFont typeface="Wingdings 3"/>
              <a:buNone/>
              <a:defRPr/>
            </a:pPr>
            <a:r>
              <a:rPr lang="en-AU" sz="3600" b="1" dirty="0"/>
              <a:t>Our report - </a:t>
            </a:r>
            <a:r>
              <a:rPr lang="en-AU" sz="3200" dirty="0"/>
              <a:t>[shape / centre / spread / outliers]</a:t>
            </a:r>
          </a:p>
          <a:p>
            <a:pPr marL="365760" indent="-256032" fontAlgn="auto">
              <a:spcAft>
                <a:spcPts val="0"/>
              </a:spcAft>
              <a:buFont typeface="Wingdings 3"/>
              <a:buChar char=""/>
              <a:defRPr/>
            </a:pPr>
            <a:endParaRPr lang="en-AU" sz="2000" dirty="0"/>
          </a:p>
          <a:p>
            <a:pPr marL="109728" indent="0" fontAlgn="auto">
              <a:lnSpc>
                <a:spcPct val="134000"/>
              </a:lnSpc>
              <a:spcBef>
                <a:spcPts val="0"/>
              </a:spcBef>
              <a:spcAft>
                <a:spcPts val="0"/>
              </a:spcAft>
              <a:buNone/>
              <a:defRPr/>
            </a:pPr>
            <a:r>
              <a:rPr lang="en-AU" sz="2800" dirty="0">
                <a:latin typeface="Open Sans" panose="020B0606030504020204" pitchFamily="34" charset="0"/>
                <a:ea typeface="Open Sans" panose="020B0606030504020204" pitchFamily="34" charset="0"/>
                <a:cs typeface="Open Sans" panose="020B0606030504020204" pitchFamily="34" charset="0"/>
              </a:rPr>
              <a:t>The distribution of Life Expectancy in years for a random sample of </a:t>
            </a:r>
            <a:r>
              <a:rPr lang="en-AU" sz="2800" b="1" dirty="0">
                <a:latin typeface="Open Sans" panose="020B0606030504020204" pitchFamily="34" charset="0"/>
                <a:ea typeface="Open Sans" panose="020B0606030504020204" pitchFamily="34" charset="0"/>
                <a:cs typeface="Open Sans" panose="020B0606030504020204" pitchFamily="34" charset="0"/>
              </a:rPr>
              <a:t>388</a:t>
            </a:r>
            <a:r>
              <a:rPr lang="en-AU" sz="2800" dirty="0">
                <a:latin typeface="Open Sans" panose="020B0606030504020204" pitchFamily="34" charset="0"/>
                <a:ea typeface="Open Sans" panose="020B0606030504020204" pitchFamily="34" charset="0"/>
                <a:cs typeface="Open Sans" panose="020B0606030504020204" pitchFamily="34" charset="0"/>
              </a:rPr>
              <a:t> Australian males is displayed in </a:t>
            </a:r>
            <a:r>
              <a:rPr lang="en-AU" sz="2800" i="1" dirty="0">
                <a:latin typeface="Open Sans" panose="020B0606030504020204" pitchFamily="34" charset="0"/>
                <a:ea typeface="Open Sans" panose="020B0606030504020204" pitchFamily="34" charset="0"/>
                <a:cs typeface="Open Sans" panose="020B0606030504020204" pitchFamily="34" charset="0"/>
              </a:rPr>
              <a:t>Figure 2</a:t>
            </a:r>
            <a:r>
              <a:rPr lang="en-AU" sz="2800" dirty="0">
                <a:latin typeface="Open Sans" panose="020B0606030504020204" pitchFamily="34" charset="0"/>
                <a:ea typeface="Open Sans" panose="020B0606030504020204" pitchFamily="34" charset="0"/>
                <a:cs typeface="Open Sans" panose="020B0606030504020204" pitchFamily="34" charset="0"/>
              </a:rPr>
              <a:t>.  The distribution is </a:t>
            </a:r>
            <a:r>
              <a:rPr lang="en-AU" sz="2800" b="1" dirty="0">
                <a:latin typeface="Open Sans" panose="020B0606030504020204" pitchFamily="34" charset="0"/>
                <a:ea typeface="Open Sans" panose="020B0606030504020204" pitchFamily="34" charset="0"/>
                <a:cs typeface="Open Sans" panose="020B0606030504020204" pitchFamily="34" charset="0"/>
              </a:rPr>
              <a:t>approximately symmetric</a:t>
            </a:r>
            <a:r>
              <a:rPr lang="en-AU" sz="2800" dirty="0">
                <a:latin typeface="Open Sans" panose="020B0606030504020204" pitchFamily="34" charset="0"/>
                <a:ea typeface="Open Sans" panose="020B0606030504020204" pitchFamily="34" charset="0"/>
                <a:cs typeface="Open Sans" panose="020B0606030504020204" pitchFamily="34" charset="0"/>
              </a:rPr>
              <a:t>, and the </a:t>
            </a:r>
            <a:r>
              <a:rPr lang="en-AU" sz="2800" b="1" dirty="0">
                <a:latin typeface="Open Sans" panose="020B0606030504020204" pitchFamily="34" charset="0"/>
                <a:ea typeface="Open Sans" panose="020B0606030504020204" pitchFamily="34" charset="0"/>
                <a:cs typeface="Open Sans" panose="020B0606030504020204" pitchFamily="34" charset="0"/>
              </a:rPr>
              <a:t>average</a:t>
            </a:r>
            <a:r>
              <a:rPr lang="en-AU" sz="2800" dirty="0">
                <a:latin typeface="Open Sans" panose="020B0606030504020204" pitchFamily="34" charset="0"/>
                <a:ea typeface="Open Sans" panose="020B0606030504020204" pitchFamily="34" charset="0"/>
                <a:cs typeface="Open Sans" panose="020B0606030504020204" pitchFamily="34" charset="0"/>
              </a:rPr>
              <a:t> life expectancy was </a:t>
            </a:r>
            <a:r>
              <a:rPr lang="en-AU" sz="2800" b="1" dirty="0">
                <a:latin typeface="Open Sans" panose="020B0606030504020204" pitchFamily="34" charset="0"/>
                <a:ea typeface="Open Sans" panose="020B0606030504020204" pitchFamily="34" charset="0"/>
                <a:cs typeface="Open Sans" panose="020B0606030504020204" pitchFamily="34" charset="0"/>
              </a:rPr>
              <a:t>78 </a:t>
            </a:r>
            <a:r>
              <a:rPr lang="en-AU" sz="2800" dirty="0">
                <a:latin typeface="Open Sans" panose="020B0606030504020204" pitchFamily="34" charset="0"/>
                <a:ea typeface="Open Sans" panose="020B0606030504020204" pitchFamily="34" charset="0"/>
                <a:cs typeface="Open Sans" panose="020B0606030504020204" pitchFamily="34" charset="0"/>
              </a:rPr>
              <a:t>years</a:t>
            </a:r>
            <a:r>
              <a:rPr lang="en-AU" sz="2800" b="1" dirty="0">
                <a:latin typeface="Open Sans" panose="020B0606030504020204" pitchFamily="34" charset="0"/>
                <a:ea typeface="Open Sans" panose="020B0606030504020204" pitchFamily="34" charset="0"/>
                <a:cs typeface="Open Sans" panose="020B0606030504020204" pitchFamily="34" charset="0"/>
              </a:rPr>
              <a:t> </a:t>
            </a:r>
            <a:r>
              <a:rPr lang="en-AU" sz="2800" dirty="0">
                <a:latin typeface="Open Sans" panose="020B0606030504020204" pitchFamily="34" charset="0"/>
                <a:ea typeface="Open Sans" panose="020B0606030504020204" pitchFamily="34" charset="0"/>
                <a:cs typeface="Open Sans" panose="020B0606030504020204" pitchFamily="34" charset="0"/>
              </a:rPr>
              <a:t>(s = </a:t>
            </a:r>
            <a:r>
              <a:rPr lang="en-AU" sz="2800" b="1" dirty="0">
                <a:latin typeface="Open Sans" panose="020B0606030504020204" pitchFamily="34" charset="0"/>
                <a:ea typeface="Open Sans" panose="020B0606030504020204" pitchFamily="34" charset="0"/>
                <a:cs typeface="Open Sans" panose="020B0606030504020204" pitchFamily="34" charset="0"/>
              </a:rPr>
              <a:t>5 </a:t>
            </a:r>
            <a:r>
              <a:rPr lang="en-AU" sz="2800" dirty="0">
                <a:latin typeface="Open Sans" panose="020B0606030504020204" pitchFamily="34" charset="0"/>
                <a:ea typeface="Open Sans" panose="020B0606030504020204" pitchFamily="34" charset="0"/>
                <a:cs typeface="Open Sans" panose="020B0606030504020204" pitchFamily="34" charset="0"/>
              </a:rPr>
              <a:t>years). </a:t>
            </a:r>
            <a:r>
              <a:rPr lang="en-AU" sz="2800" b="1" dirty="0">
                <a:latin typeface="Open Sans" panose="020B0606030504020204" pitchFamily="34" charset="0"/>
                <a:ea typeface="Open Sans" panose="020B0606030504020204" pitchFamily="34" charset="0"/>
                <a:cs typeface="Open Sans" panose="020B0606030504020204" pitchFamily="34" charset="0"/>
              </a:rPr>
              <a:t>Typically</a:t>
            </a:r>
            <a:r>
              <a:rPr lang="en-AU" sz="2800" dirty="0">
                <a:latin typeface="Open Sans" panose="020B0606030504020204" pitchFamily="34" charset="0"/>
                <a:ea typeface="Open Sans" panose="020B0606030504020204" pitchFamily="34" charset="0"/>
                <a:cs typeface="Open Sans" panose="020B0606030504020204" pitchFamily="34" charset="0"/>
              </a:rPr>
              <a:t>, age at time of death was between </a:t>
            </a:r>
            <a:r>
              <a:rPr lang="en-AU" sz="2800" b="1" dirty="0">
                <a:latin typeface="Open Sans" panose="020B0606030504020204" pitchFamily="34" charset="0"/>
                <a:ea typeface="Open Sans" panose="020B0606030504020204" pitchFamily="34" charset="0"/>
                <a:cs typeface="Open Sans" panose="020B0606030504020204" pitchFamily="34" charset="0"/>
              </a:rPr>
              <a:t>75</a:t>
            </a:r>
            <a:r>
              <a:rPr lang="en-AU" sz="2800" dirty="0">
                <a:latin typeface="Open Sans" panose="020B0606030504020204" pitchFamily="34" charset="0"/>
                <a:ea typeface="Open Sans" panose="020B0606030504020204" pitchFamily="34" charset="0"/>
                <a:cs typeface="Open Sans" panose="020B0606030504020204" pitchFamily="34" charset="0"/>
              </a:rPr>
              <a:t> and </a:t>
            </a:r>
            <a:r>
              <a:rPr lang="en-AU" sz="2800" b="1" dirty="0">
                <a:latin typeface="Open Sans" panose="020B0606030504020204" pitchFamily="34" charset="0"/>
                <a:ea typeface="Open Sans" panose="020B0606030504020204" pitchFamily="34" charset="0"/>
                <a:cs typeface="Open Sans" panose="020B0606030504020204" pitchFamily="34" charset="0"/>
              </a:rPr>
              <a:t>81</a:t>
            </a:r>
            <a:r>
              <a:rPr lang="en-AU" sz="2800" dirty="0">
                <a:latin typeface="Open Sans" panose="020B0606030504020204" pitchFamily="34" charset="0"/>
                <a:ea typeface="Open Sans" panose="020B0606030504020204" pitchFamily="34" charset="0"/>
                <a:cs typeface="Open Sans" panose="020B0606030504020204" pitchFamily="34" charset="0"/>
              </a:rPr>
              <a:t> years, </a:t>
            </a:r>
            <a:r>
              <a:rPr lang="en-AU" sz="2800" b="1" dirty="0">
                <a:latin typeface="Open Sans" panose="020B0606030504020204" pitchFamily="34" charset="0"/>
                <a:ea typeface="Open Sans" panose="020B0606030504020204" pitchFamily="34" charset="0"/>
                <a:cs typeface="Open Sans" panose="020B0606030504020204" pitchFamily="34" charset="0"/>
              </a:rPr>
              <a:t>with half of the life expectancy values falling within this range.</a:t>
            </a:r>
            <a:r>
              <a:rPr lang="en-AU" sz="2800" dirty="0">
                <a:latin typeface="Open Sans" panose="020B0606030504020204" pitchFamily="34" charset="0"/>
                <a:ea typeface="Open Sans" panose="020B0606030504020204" pitchFamily="34" charset="0"/>
                <a:cs typeface="Open Sans" panose="020B0606030504020204" pitchFamily="34" charset="0"/>
              </a:rPr>
              <a:t> </a:t>
            </a:r>
          </a:p>
        </p:txBody>
      </p:sp>
      <p:sp>
        <p:nvSpPr>
          <p:cNvPr id="4" name="Slide Number Placeholder 3"/>
          <p:cNvSpPr>
            <a:spLocks noGrp="1"/>
          </p:cNvSpPr>
          <p:nvPr>
            <p:ph type="sldNum" sz="quarter" idx="4294967295"/>
          </p:nvPr>
        </p:nvSpPr>
        <p:spPr>
          <a:xfrm>
            <a:off x="8244408" y="6491298"/>
            <a:ext cx="899592" cy="282575"/>
          </a:xfrm>
          <a:prstGeom prst="rect">
            <a:avLst/>
          </a:prstGeom>
        </p:spPr>
        <p:txBody>
          <a:bodyPr/>
          <a:lstStyle/>
          <a:p>
            <a:pPr>
              <a:defRPr/>
            </a:pPr>
            <a:fld id="{BDC61E99-0F94-4180-BD85-4EFBEE0C218E}" type="slidenum">
              <a:rPr lang="en-AU" smtClean="0"/>
              <a:pPr>
                <a:defRPr/>
              </a:pPr>
              <a:t>48</a:t>
            </a:fld>
            <a:endParaRPr lang="en-AU" dirty="0"/>
          </a:p>
        </p:txBody>
      </p:sp>
      <p:sp>
        <p:nvSpPr>
          <p:cNvPr id="59396" name="TextBox 5"/>
          <p:cNvSpPr txBox="1">
            <a:spLocks noChangeArrowheads="1"/>
          </p:cNvSpPr>
          <p:nvPr/>
        </p:nvSpPr>
        <p:spPr bwMode="auto">
          <a:xfrm>
            <a:off x="1943708" y="6040884"/>
            <a:ext cx="4288112" cy="276999"/>
          </a:xfrm>
          <a:prstGeom prst="rect">
            <a:avLst/>
          </a:prstGeom>
          <a:solidFill>
            <a:schemeClr val="bg1"/>
          </a:solidFill>
          <a:ln w="9525">
            <a:noFill/>
            <a:miter lim="800000"/>
            <a:headEnd/>
            <a:tailEnd/>
          </a:ln>
        </p:spPr>
        <p:txBody>
          <a:bodyPr wrap="square">
            <a:spAutoFit/>
          </a:bodyPr>
          <a:lstStyle/>
          <a:p>
            <a:r>
              <a:rPr lang="en-AU" sz="1200" b="1" i="1" dirty="0">
                <a:latin typeface="Lucida Sans Unicode" pitchFamily="34" charset="0"/>
              </a:rPr>
              <a:t>Figure 2</a:t>
            </a:r>
            <a:r>
              <a:rPr lang="en-AU" sz="1200" dirty="0">
                <a:latin typeface="Lucida Sans Unicode" pitchFamily="34" charset="0"/>
              </a:rPr>
              <a:t>: Distribution of male life expectancy [in years]</a:t>
            </a:r>
          </a:p>
        </p:txBody>
      </p:sp>
      <p:pic>
        <p:nvPicPr>
          <p:cNvPr id="6" name="Picture 5">
            <a:extLst>
              <a:ext uri="{FF2B5EF4-FFF2-40B4-BE49-F238E27FC236}">
                <a16:creationId xmlns:a16="http://schemas.microsoft.com/office/drawing/2014/main" id="{08507FD1-E249-652F-838C-3EB6B526F981}"/>
              </a:ext>
            </a:extLst>
          </p:cNvPr>
          <p:cNvPicPr>
            <a:picLocks noChangeAspect="1"/>
          </p:cNvPicPr>
          <p:nvPr/>
        </p:nvPicPr>
        <p:blipFill>
          <a:blip r:embed="rId3"/>
          <a:stretch>
            <a:fillRect/>
          </a:stretch>
        </p:blipFill>
        <p:spPr>
          <a:xfrm>
            <a:off x="1946887" y="3107732"/>
            <a:ext cx="4288112" cy="2858741"/>
          </a:xfrm>
          <a:prstGeom prst="rect">
            <a:avLst/>
          </a:prstGeom>
        </p:spPr>
      </p:pic>
    </p:spTree>
    <p:extLst>
      <p:ext uri="{BB962C8B-B14F-4D97-AF65-F5344CB8AC3E}">
        <p14:creationId xmlns:p14="http://schemas.microsoft.com/office/powerpoint/2010/main" val="6608699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457200" y="44624"/>
            <a:ext cx="8229600" cy="437447"/>
          </a:xfrm>
          <a:noFill/>
        </p:spPr>
        <p:txBody>
          <a:bodyPr>
            <a:normAutofit fontScale="90000"/>
          </a:bodyPr>
          <a:lstStyle/>
          <a:p>
            <a:pPr algn="ctr" fontAlgn="auto">
              <a:spcAft>
                <a:spcPts val="0"/>
              </a:spcAft>
              <a:defRPr/>
            </a:pPr>
            <a:r>
              <a:rPr lang="en-AU" sz="3200" dirty="0"/>
              <a:t>Reporting on a distribution - </a:t>
            </a:r>
            <a:r>
              <a:rPr lang="en-AU" sz="2800" dirty="0"/>
              <a:t>Metric</a:t>
            </a:r>
          </a:p>
        </p:txBody>
      </p:sp>
      <p:sp>
        <p:nvSpPr>
          <p:cNvPr id="2" name="Content Placeholder 1"/>
          <p:cNvSpPr>
            <a:spLocks noGrp="1"/>
          </p:cNvSpPr>
          <p:nvPr>
            <p:ph idx="1"/>
          </p:nvPr>
        </p:nvSpPr>
        <p:spPr>
          <a:xfrm>
            <a:off x="107504" y="548680"/>
            <a:ext cx="9036496" cy="500063"/>
          </a:xfrm>
          <a:solidFill>
            <a:schemeClr val="bg1"/>
          </a:solidFill>
        </p:spPr>
        <p:txBody>
          <a:bodyPr>
            <a:noAutofit/>
          </a:bodyPr>
          <a:lstStyle/>
          <a:p>
            <a:pPr marL="109728" indent="0" fontAlgn="auto">
              <a:spcAft>
                <a:spcPts val="0"/>
              </a:spcAft>
              <a:buNone/>
              <a:defRPr/>
            </a:pPr>
            <a:r>
              <a:rPr lang="en-AU" sz="1600" b="1" dirty="0"/>
              <a:t>Amount spent on Take-Away Food per week</a:t>
            </a:r>
          </a:p>
        </p:txBody>
      </p:sp>
      <p:sp>
        <p:nvSpPr>
          <p:cNvPr id="4" name="Slide Number Placeholder 3"/>
          <p:cNvSpPr>
            <a:spLocks noGrp="1"/>
          </p:cNvSpPr>
          <p:nvPr>
            <p:ph type="sldNum" sz="quarter" idx="4294967295"/>
          </p:nvPr>
        </p:nvSpPr>
        <p:spPr>
          <a:xfrm>
            <a:off x="8604448" y="6408740"/>
            <a:ext cx="539552" cy="365125"/>
          </a:xfrm>
          <a:prstGeom prst="rect">
            <a:avLst/>
          </a:prstGeom>
        </p:spPr>
        <p:txBody>
          <a:bodyPr/>
          <a:lstStyle/>
          <a:p>
            <a:pPr>
              <a:defRPr/>
            </a:pPr>
            <a:fld id="{BDC61E99-0F94-4180-BD85-4EFBEE0C218E}" type="slidenum">
              <a:rPr lang="en-AU" smtClean="0"/>
              <a:pPr>
                <a:defRPr/>
              </a:pPr>
              <a:t>49</a:t>
            </a:fld>
            <a:endParaRPr lang="en-AU" dirty="0"/>
          </a:p>
        </p:txBody>
      </p:sp>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251520" y="1336036"/>
            <a:ext cx="3078088" cy="3144901"/>
          </a:xfrm>
          <a:prstGeom prst="rect">
            <a:avLst/>
          </a:prstGeom>
          <a:noFill/>
          <a:ln>
            <a:noFill/>
          </a:ln>
        </p:spPr>
      </p:pic>
      <p:graphicFrame>
        <p:nvGraphicFramePr>
          <p:cNvPr id="3" name="Table 2"/>
          <p:cNvGraphicFramePr>
            <a:graphicFrameLocks noGrp="1"/>
          </p:cNvGraphicFramePr>
          <p:nvPr>
            <p:extLst>
              <p:ext uri="{D42A27DB-BD31-4B8C-83A1-F6EECF244321}">
                <p14:modId xmlns:p14="http://schemas.microsoft.com/office/powerpoint/2010/main" val="1648761896"/>
              </p:ext>
            </p:extLst>
          </p:nvPr>
        </p:nvGraphicFramePr>
        <p:xfrm>
          <a:off x="3491879" y="1304926"/>
          <a:ext cx="5400601" cy="3144460"/>
        </p:xfrm>
        <a:graphic>
          <a:graphicData uri="http://schemas.openxmlformats.org/drawingml/2006/table">
            <a:tbl>
              <a:tblPr/>
              <a:tblGrid>
                <a:gridCol w="1532864">
                  <a:extLst>
                    <a:ext uri="{9D8B030D-6E8A-4147-A177-3AD203B41FA5}">
                      <a16:colId xmlns:a16="http://schemas.microsoft.com/office/drawing/2014/main" val="2665004935"/>
                    </a:ext>
                  </a:extLst>
                </a:gridCol>
                <a:gridCol w="1401147">
                  <a:extLst>
                    <a:ext uri="{9D8B030D-6E8A-4147-A177-3AD203B41FA5}">
                      <a16:colId xmlns:a16="http://schemas.microsoft.com/office/drawing/2014/main" val="1467997076"/>
                    </a:ext>
                  </a:extLst>
                </a:gridCol>
                <a:gridCol w="825991">
                  <a:extLst>
                    <a:ext uri="{9D8B030D-6E8A-4147-A177-3AD203B41FA5}">
                      <a16:colId xmlns:a16="http://schemas.microsoft.com/office/drawing/2014/main" val="514912055"/>
                    </a:ext>
                  </a:extLst>
                </a:gridCol>
                <a:gridCol w="825991">
                  <a:extLst>
                    <a:ext uri="{9D8B030D-6E8A-4147-A177-3AD203B41FA5}">
                      <a16:colId xmlns:a16="http://schemas.microsoft.com/office/drawing/2014/main" val="3518033848"/>
                    </a:ext>
                  </a:extLst>
                </a:gridCol>
                <a:gridCol w="814608">
                  <a:extLst>
                    <a:ext uri="{9D8B030D-6E8A-4147-A177-3AD203B41FA5}">
                      <a16:colId xmlns:a16="http://schemas.microsoft.com/office/drawing/2014/main" val="901929225"/>
                    </a:ext>
                  </a:extLst>
                </a:gridCol>
              </a:tblGrid>
              <a:tr h="0">
                <a:tc gridSpan="5">
                  <a:txBody>
                    <a:bodyPr/>
                    <a:lstStyle/>
                    <a:p>
                      <a:pPr marL="38100" marR="38100" algn="ctr">
                        <a:lnSpc>
                          <a:spcPts val="1600"/>
                        </a:lnSpc>
                        <a:spcAft>
                          <a:spcPts val="0"/>
                        </a:spcAft>
                      </a:pPr>
                      <a:r>
                        <a:rPr lang="en-AU" sz="14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Descriptives</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a:noFill/>
                    </a:lnT>
                    <a:lnB>
                      <a:noFill/>
                    </a:lnB>
                    <a:solidFill>
                      <a:srgbClr val="FFFFFF"/>
                    </a:solidFill>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1256552839"/>
                  </a:ext>
                </a:extLst>
              </a:tr>
              <a:tr h="0">
                <a:tc gridSpan="3">
                  <a:txBody>
                    <a:bodyPr/>
                    <a:lstStyle/>
                    <a:p>
                      <a:pPr>
                        <a:lnSpc>
                          <a:spcPct val="107000"/>
                        </a:lnSpc>
                        <a:spcAft>
                          <a:spcPts val="0"/>
                        </a:spcAft>
                      </a:pPr>
                      <a:r>
                        <a:rPr lang="en-AU"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a:noFill/>
                    </a:lnL>
                    <a:lnR>
                      <a:noFill/>
                    </a:lnR>
                    <a:lnT>
                      <a:noFill/>
                    </a:lnT>
                    <a:lnB w="12700" cap="flat" cmpd="sng" algn="ctr">
                      <a:solidFill>
                        <a:srgbClr val="152935"/>
                      </a:solidFill>
                      <a:prstDash val="solid"/>
                      <a:round/>
                      <a:headEnd type="none" w="med" len="med"/>
                      <a:tailEnd type="none" w="med" len="med"/>
                    </a:lnB>
                    <a:solidFill>
                      <a:srgbClr val="FFFFFF"/>
                    </a:solidFill>
                  </a:tcPr>
                </a:tc>
                <a:tc hMerge="1">
                  <a:txBody>
                    <a:bodyPr/>
                    <a:lstStyle/>
                    <a:p>
                      <a:endParaRPr lang="en-AU"/>
                    </a:p>
                  </a:txBody>
                  <a:tcPr/>
                </a:tc>
                <a:tc hMerge="1">
                  <a:txBody>
                    <a:bodyPr/>
                    <a:lstStyle/>
                    <a:p>
                      <a:endParaRPr lang="en-AU"/>
                    </a:p>
                  </a:txBody>
                  <a:tcPr/>
                </a:tc>
                <a:tc>
                  <a:txBody>
                    <a:bodyPr/>
                    <a:lstStyle/>
                    <a:p>
                      <a:pPr marL="38100" marR="38100" algn="ctr">
                        <a:lnSpc>
                          <a:spcPts val="1600"/>
                        </a:lnSpc>
                        <a:spcAft>
                          <a:spcPts val="0"/>
                        </a:spcAft>
                      </a:pPr>
                      <a:r>
                        <a:rPr lang="en-AU" sz="14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Statistic</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a:noFill/>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4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Std. Error</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w="12700" cap="flat" cmpd="sng" algn="ctr">
                      <a:solidFill>
                        <a:srgbClr val="E0E0E0"/>
                      </a:solidFill>
                      <a:prstDash val="solid"/>
                      <a:round/>
                      <a:headEnd type="none" w="med" len="med"/>
                      <a:tailEnd type="none" w="med" len="med"/>
                    </a:lnL>
                    <a:lnR>
                      <a:noFill/>
                    </a:lnR>
                    <a:lnT>
                      <a:noFill/>
                    </a:lnT>
                    <a:lnB w="12700" cap="flat" cmpd="sng" algn="ctr">
                      <a:solidFill>
                        <a:srgbClr val="152935"/>
                      </a:solidFill>
                      <a:prstDash val="solid"/>
                      <a:round/>
                      <a:headEnd type="none" w="med" len="med"/>
                      <a:tailEnd type="none" w="med" len="med"/>
                    </a:lnB>
                    <a:solidFill>
                      <a:srgbClr val="FFFFFF"/>
                    </a:solidFill>
                  </a:tcPr>
                </a:tc>
                <a:extLst>
                  <a:ext uri="{0D108BD9-81ED-4DB2-BD59-A6C34878D82A}">
                    <a16:rowId xmlns:a16="http://schemas.microsoft.com/office/drawing/2014/main" val="2803477765"/>
                  </a:ext>
                </a:extLst>
              </a:tr>
              <a:tr h="0">
                <a:tc rowSpan="10">
                  <a:txBody>
                    <a:bodyPr/>
                    <a:lstStyle/>
                    <a:p>
                      <a:pPr marL="38100" marR="38100">
                        <a:lnSpc>
                          <a:spcPts val="1600"/>
                        </a:lnSpc>
                        <a:spcAft>
                          <a:spcPts val="0"/>
                        </a:spcAft>
                      </a:pPr>
                      <a:r>
                        <a:rPr lang="en-AU" sz="14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How much do you spend on Take-Away Food each week?</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152935"/>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E0E0E0"/>
                    </a:solidFill>
                  </a:tcPr>
                </a:tc>
                <a:tc gridSpan="2">
                  <a:txBody>
                    <a:bodyPr/>
                    <a:lstStyle/>
                    <a:p>
                      <a:pPr marL="38100" marR="38100">
                        <a:lnSpc>
                          <a:spcPts val="1600"/>
                        </a:lnSpc>
                        <a:spcAft>
                          <a:spcPts val="0"/>
                        </a:spcAft>
                      </a:pPr>
                      <a:r>
                        <a:rPr lang="en-AU" sz="14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Mean</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4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34.5877</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r">
                        <a:lnSpc>
                          <a:spcPts val="1600"/>
                        </a:lnSpc>
                        <a:spcAft>
                          <a:spcPts val="0"/>
                        </a:spcAft>
                      </a:pPr>
                      <a:r>
                        <a:rPr lang="en-AU" sz="14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2.01448</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2255876800"/>
                  </a:ext>
                </a:extLst>
              </a:tr>
              <a:tr h="0">
                <a:tc vMerge="1">
                  <a:txBody>
                    <a:bodyPr/>
                    <a:lstStyle/>
                    <a:p>
                      <a:endParaRPr lang="en-AU"/>
                    </a:p>
                  </a:txBody>
                  <a:tcPr/>
                </a:tc>
                <a:tc rowSpan="2">
                  <a:txBody>
                    <a:bodyPr/>
                    <a:lstStyle/>
                    <a:p>
                      <a:pPr marL="38100" marR="38100">
                        <a:lnSpc>
                          <a:spcPts val="1600"/>
                        </a:lnSpc>
                        <a:spcAft>
                          <a:spcPts val="0"/>
                        </a:spcAft>
                      </a:pPr>
                      <a:r>
                        <a:rPr lang="en-AU" sz="14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95% Confidence Interval for Mean</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nSpc>
                          <a:spcPts val="1600"/>
                        </a:lnSpc>
                        <a:spcAft>
                          <a:spcPts val="0"/>
                        </a:spcAft>
                      </a:pPr>
                      <a:r>
                        <a:rPr lang="en-AU" sz="14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Lower Bound</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a:noFill/>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gn="r">
                        <a:lnSpc>
                          <a:spcPts val="1600"/>
                        </a:lnSpc>
                        <a:spcAft>
                          <a:spcPts val="0"/>
                        </a:spcAft>
                      </a:pPr>
                      <a:r>
                        <a:rPr lang="en-AU" sz="14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30.6182</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2934123354"/>
                  </a:ext>
                </a:extLst>
              </a:tr>
              <a:tr h="0">
                <a:tc vMerge="1">
                  <a:txBody>
                    <a:bodyPr/>
                    <a:lstStyle/>
                    <a:p>
                      <a:endParaRPr lang="en-AU"/>
                    </a:p>
                  </a:txBody>
                  <a:tcPr/>
                </a:tc>
                <a:tc vMerge="1">
                  <a:txBody>
                    <a:bodyPr/>
                    <a:lstStyle/>
                    <a:p>
                      <a:endParaRPr lang="en-AU"/>
                    </a:p>
                  </a:txBody>
                  <a:tcPr/>
                </a:tc>
                <a:tc>
                  <a:txBody>
                    <a:bodyPr/>
                    <a:lstStyle/>
                    <a:p>
                      <a:pPr marL="38100" marR="38100">
                        <a:lnSpc>
                          <a:spcPts val="1600"/>
                        </a:lnSpc>
                        <a:spcAft>
                          <a:spcPts val="0"/>
                        </a:spcAft>
                      </a:pPr>
                      <a:r>
                        <a:rPr lang="en-AU" sz="14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Upper Bound</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gn="r">
                        <a:lnSpc>
                          <a:spcPts val="1600"/>
                        </a:lnSpc>
                        <a:spcAft>
                          <a:spcPts val="0"/>
                        </a:spcAft>
                      </a:pPr>
                      <a:r>
                        <a:rPr lang="en-AU" sz="14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38.5572</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3403766915"/>
                  </a:ext>
                </a:extLst>
              </a:tr>
              <a:tr h="0">
                <a:tc vMerge="1">
                  <a:txBody>
                    <a:bodyPr/>
                    <a:lstStyle/>
                    <a:p>
                      <a:endParaRPr lang="en-AU"/>
                    </a:p>
                  </a:txBody>
                  <a:tcPr/>
                </a:tc>
                <a:tc gridSpan="2">
                  <a:txBody>
                    <a:bodyPr/>
                    <a:lstStyle/>
                    <a:p>
                      <a:pPr marL="38100" marR="38100">
                        <a:lnSpc>
                          <a:spcPts val="1600"/>
                        </a:lnSpc>
                        <a:spcAft>
                          <a:spcPts val="0"/>
                        </a:spcAft>
                      </a:pPr>
                      <a:r>
                        <a:rPr lang="en-AU" sz="14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5% Trimmed Mean</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4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31.2914</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431114014"/>
                  </a:ext>
                </a:extLst>
              </a:tr>
              <a:tr h="0">
                <a:tc vMerge="1">
                  <a:txBody>
                    <a:bodyPr/>
                    <a:lstStyle/>
                    <a:p>
                      <a:endParaRPr lang="en-AU"/>
                    </a:p>
                  </a:txBody>
                  <a:tcPr/>
                </a:tc>
                <a:tc gridSpan="2">
                  <a:txBody>
                    <a:bodyPr/>
                    <a:lstStyle/>
                    <a:p>
                      <a:pPr marL="38100" marR="38100">
                        <a:lnSpc>
                          <a:spcPts val="1600"/>
                        </a:lnSpc>
                        <a:spcAft>
                          <a:spcPts val="0"/>
                        </a:spcAft>
                      </a:pPr>
                      <a:r>
                        <a:rPr lang="en-AU" sz="14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Median</a:t>
                      </a:r>
                      <a:endParaRPr lang="en-AU"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00"/>
                    </a:solidFill>
                  </a:tcPr>
                </a:tc>
                <a:tc hMerge="1">
                  <a:txBody>
                    <a:bodyPr/>
                    <a:lstStyle/>
                    <a:p>
                      <a:endParaRPr lang="en-AU"/>
                    </a:p>
                  </a:txBody>
                  <a:tcPr/>
                </a:tc>
                <a:tc>
                  <a:txBody>
                    <a:bodyPr/>
                    <a:lstStyle/>
                    <a:p>
                      <a:pPr marL="38100" marR="38100" algn="r">
                        <a:lnSpc>
                          <a:spcPts val="1600"/>
                        </a:lnSpc>
                        <a:spcAft>
                          <a:spcPts val="0"/>
                        </a:spcAft>
                      </a:pPr>
                      <a:r>
                        <a:rPr lang="en-AU" sz="14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30.0000</a:t>
                      </a:r>
                      <a:endParaRPr lang="en-AU"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00"/>
                    </a:solidFill>
                  </a:tcPr>
                </a:tc>
                <a:tc>
                  <a:txBody>
                    <a:bodyPr/>
                    <a:lstStyle/>
                    <a:p>
                      <a:pPr>
                        <a:lnSpc>
                          <a:spcPct val="107000"/>
                        </a:lnSpc>
                        <a:spcAft>
                          <a:spcPts val="0"/>
                        </a:spcAft>
                      </a:pPr>
                      <a:r>
                        <a:rPr lang="en-AU"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2546194336"/>
                  </a:ext>
                </a:extLst>
              </a:tr>
              <a:tr h="0">
                <a:tc vMerge="1">
                  <a:txBody>
                    <a:bodyPr/>
                    <a:lstStyle/>
                    <a:p>
                      <a:endParaRPr lang="en-AU"/>
                    </a:p>
                  </a:txBody>
                  <a:tcPr/>
                </a:tc>
                <a:tc gridSpan="2">
                  <a:txBody>
                    <a:bodyPr/>
                    <a:lstStyle/>
                    <a:p>
                      <a:pPr marL="38100" marR="38100">
                        <a:lnSpc>
                          <a:spcPts val="1600"/>
                        </a:lnSpc>
                        <a:spcAft>
                          <a:spcPts val="0"/>
                        </a:spcAft>
                      </a:pPr>
                      <a:r>
                        <a:rPr lang="en-AU" sz="14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Variance</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4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925.257</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3396890058"/>
                  </a:ext>
                </a:extLst>
              </a:tr>
              <a:tr h="0">
                <a:tc vMerge="1">
                  <a:txBody>
                    <a:bodyPr/>
                    <a:lstStyle/>
                    <a:p>
                      <a:endParaRPr lang="en-AU"/>
                    </a:p>
                  </a:txBody>
                  <a:tcPr/>
                </a:tc>
                <a:tc gridSpan="2">
                  <a:txBody>
                    <a:bodyPr/>
                    <a:lstStyle/>
                    <a:p>
                      <a:pPr marL="38100" marR="38100">
                        <a:lnSpc>
                          <a:spcPts val="1600"/>
                        </a:lnSpc>
                        <a:spcAft>
                          <a:spcPts val="0"/>
                        </a:spcAft>
                      </a:pPr>
                      <a:r>
                        <a:rPr lang="en-AU" sz="14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Std. Deviation</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4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30.41803</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1574217596"/>
                  </a:ext>
                </a:extLst>
              </a:tr>
              <a:tr h="0">
                <a:tc vMerge="1">
                  <a:txBody>
                    <a:bodyPr/>
                    <a:lstStyle/>
                    <a:p>
                      <a:endParaRPr lang="en-AU"/>
                    </a:p>
                  </a:txBody>
                  <a:tcPr/>
                </a:tc>
                <a:tc gridSpan="2">
                  <a:txBody>
                    <a:bodyPr/>
                    <a:lstStyle/>
                    <a:p>
                      <a:pPr marL="38100" marR="38100">
                        <a:lnSpc>
                          <a:spcPts val="1600"/>
                        </a:lnSpc>
                        <a:spcAft>
                          <a:spcPts val="0"/>
                        </a:spcAft>
                      </a:pPr>
                      <a:r>
                        <a:rPr lang="en-AU" sz="14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Minimum</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4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.00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2285959315"/>
                  </a:ext>
                </a:extLst>
              </a:tr>
              <a:tr h="0">
                <a:tc vMerge="1">
                  <a:txBody>
                    <a:bodyPr/>
                    <a:lstStyle/>
                    <a:p>
                      <a:endParaRPr lang="en-AU"/>
                    </a:p>
                  </a:txBody>
                  <a:tcPr/>
                </a:tc>
                <a:tc gridSpan="2">
                  <a:txBody>
                    <a:bodyPr/>
                    <a:lstStyle/>
                    <a:p>
                      <a:pPr marL="38100" marR="38100">
                        <a:lnSpc>
                          <a:spcPts val="1600"/>
                        </a:lnSpc>
                        <a:spcAft>
                          <a:spcPts val="0"/>
                        </a:spcAft>
                      </a:pPr>
                      <a:r>
                        <a:rPr lang="en-AU" sz="14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Maximum</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4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200.00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a:lnSpc>
                          <a:spcPct val="107000"/>
                        </a:lnSpc>
                        <a:spcAft>
                          <a:spcPts val="0"/>
                        </a:spcAft>
                      </a:pPr>
                      <a:r>
                        <a:rPr lang="en-AU"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3222721322"/>
                  </a:ext>
                </a:extLst>
              </a:tr>
              <a:tr h="0">
                <a:tc vMerge="1">
                  <a:txBody>
                    <a:bodyPr/>
                    <a:lstStyle/>
                    <a:p>
                      <a:endParaRPr lang="en-AU"/>
                    </a:p>
                  </a:txBody>
                  <a:tcPr/>
                </a:tc>
                <a:tc gridSpan="2">
                  <a:txBody>
                    <a:bodyPr/>
                    <a:lstStyle/>
                    <a:p>
                      <a:pPr marL="38100" marR="38100">
                        <a:lnSpc>
                          <a:spcPts val="1600"/>
                        </a:lnSpc>
                        <a:spcAft>
                          <a:spcPts val="0"/>
                        </a:spcAft>
                      </a:pPr>
                      <a:r>
                        <a:rPr lang="en-AU" sz="14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Range</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w="12700" cap="flat" cmpd="sng" algn="ctr">
                      <a:solidFill>
                        <a:srgbClr val="AEAEAE"/>
                      </a:solidFill>
                      <a:prstDash val="solid"/>
                      <a:round/>
                      <a:headEnd type="none" w="med" len="med"/>
                      <a:tailEnd type="none" w="med" len="med"/>
                    </a:lnT>
                    <a:lnB>
                      <a:noFill/>
                    </a:lnB>
                    <a:solidFill>
                      <a:srgbClr val="E0E0E0"/>
                    </a:solidFill>
                  </a:tcPr>
                </a:tc>
                <a:tc hMerge="1">
                  <a:txBody>
                    <a:bodyPr/>
                    <a:lstStyle/>
                    <a:p>
                      <a:endParaRPr lang="en-AU"/>
                    </a:p>
                  </a:txBody>
                  <a:tcPr/>
                </a:tc>
                <a:tc>
                  <a:txBody>
                    <a:bodyPr/>
                    <a:lstStyle/>
                    <a:p>
                      <a:pPr marL="38100" marR="38100" algn="r">
                        <a:lnSpc>
                          <a:spcPts val="1600"/>
                        </a:lnSpc>
                        <a:spcAft>
                          <a:spcPts val="0"/>
                        </a:spcAft>
                      </a:pPr>
                      <a:r>
                        <a:rPr lang="en-AU" sz="14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200.00</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a:noFill/>
                    </a:lnB>
                    <a:solidFill>
                      <a:srgbClr val="FFFFFF"/>
                    </a:solidFill>
                  </a:tcPr>
                </a:tc>
                <a:tc>
                  <a:txBody>
                    <a:bodyPr/>
                    <a:lstStyle/>
                    <a:p>
                      <a:pPr>
                        <a:lnSpc>
                          <a:spcPct val="107000"/>
                        </a:lnSpc>
                        <a:spcAft>
                          <a:spcPts val="0"/>
                        </a:spcAft>
                      </a:pPr>
                      <a:r>
                        <a:rPr lang="en-AU"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51846972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863924097"/>
              </p:ext>
            </p:extLst>
          </p:nvPr>
        </p:nvGraphicFramePr>
        <p:xfrm>
          <a:off x="270620" y="4710277"/>
          <a:ext cx="7344812" cy="1566673"/>
        </p:xfrm>
        <a:graphic>
          <a:graphicData uri="http://schemas.openxmlformats.org/drawingml/2006/table">
            <a:tbl>
              <a:tblPr/>
              <a:tblGrid>
                <a:gridCol w="1225222">
                  <a:extLst>
                    <a:ext uri="{9D8B030D-6E8A-4147-A177-3AD203B41FA5}">
                      <a16:colId xmlns:a16="http://schemas.microsoft.com/office/drawing/2014/main" val="1681949718"/>
                    </a:ext>
                  </a:extLst>
                </a:gridCol>
                <a:gridCol w="2072099">
                  <a:extLst>
                    <a:ext uri="{9D8B030D-6E8A-4147-A177-3AD203B41FA5}">
                      <a16:colId xmlns:a16="http://schemas.microsoft.com/office/drawing/2014/main" val="2756196879"/>
                    </a:ext>
                  </a:extLst>
                </a:gridCol>
                <a:gridCol w="578213">
                  <a:extLst>
                    <a:ext uri="{9D8B030D-6E8A-4147-A177-3AD203B41FA5}">
                      <a16:colId xmlns:a16="http://schemas.microsoft.com/office/drawing/2014/main" val="1833341911"/>
                    </a:ext>
                  </a:extLst>
                </a:gridCol>
                <a:gridCol w="578213">
                  <a:extLst>
                    <a:ext uri="{9D8B030D-6E8A-4147-A177-3AD203B41FA5}">
                      <a16:colId xmlns:a16="http://schemas.microsoft.com/office/drawing/2014/main" val="564409900"/>
                    </a:ext>
                  </a:extLst>
                </a:gridCol>
                <a:gridCol w="578213">
                  <a:extLst>
                    <a:ext uri="{9D8B030D-6E8A-4147-A177-3AD203B41FA5}">
                      <a16:colId xmlns:a16="http://schemas.microsoft.com/office/drawing/2014/main" val="2804793140"/>
                    </a:ext>
                  </a:extLst>
                </a:gridCol>
                <a:gridCol w="578213">
                  <a:extLst>
                    <a:ext uri="{9D8B030D-6E8A-4147-A177-3AD203B41FA5}">
                      <a16:colId xmlns:a16="http://schemas.microsoft.com/office/drawing/2014/main" val="192431808"/>
                    </a:ext>
                  </a:extLst>
                </a:gridCol>
                <a:gridCol w="578213">
                  <a:extLst>
                    <a:ext uri="{9D8B030D-6E8A-4147-A177-3AD203B41FA5}">
                      <a16:colId xmlns:a16="http://schemas.microsoft.com/office/drawing/2014/main" val="4081378021"/>
                    </a:ext>
                  </a:extLst>
                </a:gridCol>
                <a:gridCol w="578213">
                  <a:extLst>
                    <a:ext uri="{9D8B030D-6E8A-4147-A177-3AD203B41FA5}">
                      <a16:colId xmlns:a16="http://schemas.microsoft.com/office/drawing/2014/main" val="3336194631"/>
                    </a:ext>
                  </a:extLst>
                </a:gridCol>
                <a:gridCol w="578213">
                  <a:extLst>
                    <a:ext uri="{9D8B030D-6E8A-4147-A177-3AD203B41FA5}">
                      <a16:colId xmlns:a16="http://schemas.microsoft.com/office/drawing/2014/main" val="2760497628"/>
                    </a:ext>
                  </a:extLst>
                </a:gridCol>
              </a:tblGrid>
              <a:tr h="177504">
                <a:tc gridSpan="9">
                  <a:txBody>
                    <a:bodyPr/>
                    <a:lstStyle/>
                    <a:p>
                      <a:pPr marL="38100" marR="38100" algn="ctr">
                        <a:lnSpc>
                          <a:spcPts val="1600"/>
                        </a:lnSpc>
                        <a:spcAft>
                          <a:spcPts val="0"/>
                        </a:spcAft>
                      </a:pPr>
                      <a:r>
                        <a:rPr lang="en-AU" sz="12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Percentiles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a:noFill/>
                    </a:lnR>
                    <a:lnT>
                      <a:noFill/>
                    </a:lnT>
                    <a:lnB>
                      <a:noFill/>
                    </a:lnB>
                    <a:solidFill>
                      <a:srgbClr val="FFFFFF"/>
                    </a:solidFill>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2579747951"/>
                  </a:ext>
                </a:extLst>
              </a:tr>
              <a:tr h="177445">
                <a:tc rowSpan="2" gridSpan="2">
                  <a:txBody>
                    <a:bodyPr/>
                    <a:lstStyle/>
                    <a:p>
                      <a:pPr>
                        <a:lnSpc>
                          <a:spcPct val="107000"/>
                        </a:lnSpc>
                        <a:spcAft>
                          <a:spcPts val="0"/>
                        </a:spcAft>
                      </a:pPr>
                      <a:r>
                        <a:rPr lang="en-AU"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a:noFill/>
                    </a:lnL>
                    <a:lnR>
                      <a:noFill/>
                    </a:lnR>
                    <a:lnT>
                      <a:noFill/>
                    </a:lnT>
                    <a:lnB w="12700" cap="flat" cmpd="sng" algn="ctr">
                      <a:solidFill>
                        <a:srgbClr val="152935"/>
                      </a:solidFill>
                      <a:prstDash val="solid"/>
                      <a:round/>
                      <a:headEnd type="none" w="med" len="med"/>
                      <a:tailEnd type="none" w="med" len="med"/>
                    </a:lnB>
                    <a:solidFill>
                      <a:srgbClr val="FFFFFF"/>
                    </a:solidFill>
                  </a:tcPr>
                </a:tc>
                <a:tc rowSpan="2" hMerge="1">
                  <a:txBody>
                    <a:bodyPr/>
                    <a:lstStyle/>
                    <a:p>
                      <a:endParaRPr lang="en-AU"/>
                    </a:p>
                  </a:txBody>
                  <a:tcPr/>
                </a:tc>
                <a:tc gridSpan="7">
                  <a:txBody>
                    <a:bodyPr/>
                    <a:lstStyle/>
                    <a:p>
                      <a:pPr marL="38100" marR="38100" algn="ctr">
                        <a:lnSpc>
                          <a:spcPts val="1600"/>
                        </a:lnSpc>
                        <a:spcAft>
                          <a:spcPts val="0"/>
                        </a:spcAft>
                      </a:pPr>
                      <a:r>
                        <a:rPr lang="en-AU" sz="12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Percentiles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b">
                    <a:lnL>
                      <a:noFill/>
                    </a:lnL>
                    <a:lnR>
                      <a:noFill/>
                    </a:lnR>
                    <a:lnT>
                      <a:noFill/>
                    </a:lnT>
                    <a:lnB>
                      <a:noFill/>
                    </a:lnB>
                    <a:solidFill>
                      <a:srgbClr val="FFFFFF"/>
                    </a:solidFill>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3353146378"/>
                  </a:ext>
                </a:extLst>
              </a:tr>
              <a:tr h="177504">
                <a:tc gridSpan="2" vMerge="1">
                  <a:txBody>
                    <a:bodyPr/>
                    <a:lstStyle/>
                    <a:p>
                      <a:endParaRPr lang="en-AU"/>
                    </a:p>
                  </a:txBody>
                  <a:tcPr/>
                </a:tc>
                <a:tc hMerge="1" vMerge="1">
                  <a:txBody>
                    <a:bodyPr/>
                    <a:lstStyle/>
                    <a:p>
                      <a:endParaRPr lang="en-AU"/>
                    </a:p>
                  </a:txBody>
                  <a:tcPr/>
                </a:tc>
                <a:tc>
                  <a:txBody>
                    <a:bodyPr/>
                    <a:lstStyle/>
                    <a:p>
                      <a:pPr marL="38100" marR="38100" algn="ctr">
                        <a:lnSpc>
                          <a:spcPts val="1600"/>
                        </a:lnSpc>
                        <a:spcAft>
                          <a:spcPts val="0"/>
                        </a:spcAft>
                      </a:pPr>
                      <a:r>
                        <a:rPr lang="en-AU" sz="12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5</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2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10</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2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25</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00"/>
                    </a:solidFill>
                  </a:tcPr>
                </a:tc>
                <a:tc>
                  <a:txBody>
                    <a:bodyPr/>
                    <a:lstStyle/>
                    <a:p>
                      <a:pPr marL="38100" marR="38100" algn="ctr">
                        <a:lnSpc>
                          <a:spcPts val="1600"/>
                        </a:lnSpc>
                        <a:spcAft>
                          <a:spcPts val="0"/>
                        </a:spcAft>
                      </a:pPr>
                      <a:r>
                        <a:rPr lang="en-AU" sz="12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50</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200" b="1"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75</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00"/>
                    </a:solidFill>
                  </a:tcPr>
                </a:tc>
                <a:tc>
                  <a:txBody>
                    <a:bodyPr/>
                    <a:lstStyle/>
                    <a:p>
                      <a:pPr marL="38100" marR="38100" algn="ctr">
                        <a:lnSpc>
                          <a:spcPts val="1600"/>
                        </a:lnSpc>
                        <a:spcAft>
                          <a:spcPts val="0"/>
                        </a:spcAft>
                      </a:pPr>
                      <a:r>
                        <a:rPr lang="en-AU" sz="12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90</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a:noFill/>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2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95</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a:noFill/>
                    </a:lnT>
                    <a:lnB w="12700" cap="flat" cmpd="sng" algn="ctr">
                      <a:solidFill>
                        <a:srgbClr val="152935"/>
                      </a:solidFill>
                      <a:prstDash val="solid"/>
                      <a:round/>
                      <a:headEnd type="none" w="med" len="med"/>
                      <a:tailEnd type="none" w="med" len="med"/>
                    </a:lnB>
                    <a:solidFill>
                      <a:srgbClr val="FFFFFF"/>
                    </a:solidFill>
                  </a:tcPr>
                </a:tc>
                <a:extLst>
                  <a:ext uri="{0D108BD9-81ED-4DB2-BD59-A6C34878D82A}">
                    <a16:rowId xmlns:a16="http://schemas.microsoft.com/office/drawing/2014/main" val="477215997"/>
                  </a:ext>
                </a:extLst>
              </a:tr>
              <a:tr h="554236">
                <a:tc>
                  <a:txBody>
                    <a:bodyPr/>
                    <a:lstStyle/>
                    <a:p>
                      <a:pPr marL="38100" marR="38100">
                        <a:lnSpc>
                          <a:spcPts val="1600"/>
                        </a:lnSpc>
                        <a:spcAft>
                          <a:spcPts val="0"/>
                        </a:spcAft>
                      </a:pPr>
                      <a:r>
                        <a:rPr lang="en-AU" sz="12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Weighted Average</a:t>
                      </a:r>
                    </a:p>
                    <a:p>
                      <a:pPr marL="38100" marR="38100">
                        <a:lnSpc>
                          <a:spcPts val="1600"/>
                        </a:lnSpc>
                        <a:spcAft>
                          <a:spcPts val="0"/>
                        </a:spcAft>
                      </a:pPr>
                      <a:r>
                        <a:rPr lang="en-AU" sz="12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(Definition 1)</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nSpc>
                          <a:spcPts val="1600"/>
                        </a:lnSpc>
                        <a:spcAft>
                          <a:spcPts val="0"/>
                        </a:spcAft>
                      </a:pPr>
                      <a:r>
                        <a:rPr lang="en-AU" sz="12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How much do you spend on Take-Away Food each week?</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E0E0E0"/>
                    </a:solidFill>
                  </a:tcPr>
                </a:tc>
                <a:tc>
                  <a:txBody>
                    <a:bodyPr/>
                    <a:lstStyle/>
                    <a:p>
                      <a:pPr marL="38100" marR="38100" algn="ctr">
                        <a:lnSpc>
                          <a:spcPts val="1600"/>
                        </a:lnSpc>
                        <a:spcAft>
                          <a:spcPts val="0"/>
                        </a:spcAft>
                      </a:pPr>
                      <a:r>
                        <a:rPr lang="en-AU" sz="12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.00</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2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5.00</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2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15.00</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00"/>
                    </a:solidFill>
                  </a:tcPr>
                </a:tc>
                <a:tc>
                  <a:txBody>
                    <a:bodyPr/>
                    <a:lstStyle/>
                    <a:p>
                      <a:pPr marL="38100" marR="38100" algn="ctr">
                        <a:lnSpc>
                          <a:spcPts val="1600"/>
                        </a:lnSpc>
                        <a:spcAft>
                          <a:spcPts val="0"/>
                        </a:spcAft>
                      </a:pPr>
                      <a:r>
                        <a:rPr lang="en-AU" sz="12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30.00</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200" b="1"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50.00</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00"/>
                    </a:solidFill>
                  </a:tcPr>
                </a:tc>
                <a:tc>
                  <a:txBody>
                    <a:bodyPr/>
                    <a:lstStyle/>
                    <a:p>
                      <a:pPr marL="38100" marR="38100" algn="ctr">
                        <a:lnSpc>
                          <a:spcPts val="1600"/>
                        </a:lnSpc>
                        <a:spcAft>
                          <a:spcPts val="0"/>
                        </a:spcAft>
                      </a:pPr>
                      <a:r>
                        <a:rPr lang="en-AU" sz="12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60.00</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2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100.00</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152935"/>
                      </a:solidFill>
                      <a:prstDash val="solid"/>
                      <a:round/>
                      <a:headEnd type="none" w="med" len="med"/>
                      <a:tailEnd type="none" w="med" len="med"/>
                    </a:lnT>
                    <a:lnB w="12700" cap="flat" cmpd="sng" algn="ctr">
                      <a:solidFill>
                        <a:srgbClr val="AEAEAE"/>
                      </a:solidFill>
                      <a:prstDash val="solid"/>
                      <a:round/>
                      <a:headEnd type="none" w="med" len="med"/>
                      <a:tailEnd type="none" w="med" len="med"/>
                    </a:lnB>
                    <a:solidFill>
                      <a:srgbClr val="FFFFFF"/>
                    </a:solidFill>
                  </a:tcPr>
                </a:tc>
                <a:extLst>
                  <a:ext uri="{0D108BD9-81ED-4DB2-BD59-A6C34878D82A}">
                    <a16:rowId xmlns:a16="http://schemas.microsoft.com/office/drawing/2014/main" val="3866338739"/>
                  </a:ext>
                </a:extLst>
              </a:tr>
              <a:tr h="365840">
                <a:tc>
                  <a:txBody>
                    <a:bodyPr/>
                    <a:lstStyle/>
                    <a:p>
                      <a:pPr marL="38100" marR="38100">
                        <a:lnSpc>
                          <a:spcPts val="1600"/>
                        </a:lnSpc>
                        <a:spcAft>
                          <a:spcPts val="0"/>
                        </a:spcAft>
                      </a:pPr>
                      <a:r>
                        <a:rPr lang="en-AU" sz="12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Tukey's Hinges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E0E0E0"/>
                    </a:solidFill>
                  </a:tcPr>
                </a:tc>
                <a:tc>
                  <a:txBody>
                    <a:bodyPr/>
                    <a:lstStyle/>
                    <a:p>
                      <a:pPr marL="38100" marR="38100">
                        <a:lnSpc>
                          <a:spcPts val="1600"/>
                        </a:lnSpc>
                        <a:spcAft>
                          <a:spcPts val="0"/>
                        </a:spcAft>
                      </a:pPr>
                      <a:r>
                        <a:rPr lang="en-AU" sz="1200" dirty="0">
                          <a:solidFill>
                            <a:srgbClr val="264A60"/>
                          </a:solidFill>
                          <a:effectLst/>
                          <a:latin typeface="Arial" panose="020B0604020202020204" pitchFamily="34" charset="0"/>
                          <a:ea typeface="Calibri" panose="020F0502020204030204" pitchFamily="34" charset="0"/>
                          <a:cs typeface="Times New Roman" panose="02020603050405020304" pitchFamily="18" charset="0"/>
                        </a:rPr>
                        <a:t>How much do you spend on Take-Away Food each week?</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E0E0E0"/>
                    </a:solidFill>
                  </a:tcPr>
                </a:tc>
                <a:tc>
                  <a:txBody>
                    <a:bodyPr/>
                    <a:lstStyle/>
                    <a:p>
                      <a:pPr algn="ctr">
                        <a:lnSpc>
                          <a:spcPct val="107000"/>
                        </a:lnSpc>
                        <a:spcAft>
                          <a:spcPts val="0"/>
                        </a:spcAft>
                      </a:pPr>
                      <a:r>
                        <a:rPr lang="en-AU"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a:noFill/>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algn="ctr">
                        <a:lnSpc>
                          <a:spcPct val="107000"/>
                        </a:lnSpc>
                        <a:spcAft>
                          <a:spcPts val="0"/>
                        </a:spcAft>
                      </a:pPr>
                      <a:r>
                        <a:rPr lang="en-AU"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2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15.00</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2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30.00</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marL="38100" marR="38100" algn="ctr">
                        <a:lnSpc>
                          <a:spcPts val="1600"/>
                        </a:lnSpc>
                        <a:spcAft>
                          <a:spcPts val="0"/>
                        </a:spcAft>
                      </a:pPr>
                      <a:r>
                        <a:rPr lang="en-AU" sz="1200" dirty="0">
                          <a:solidFill>
                            <a:srgbClr val="010205"/>
                          </a:solidFill>
                          <a:effectLst/>
                          <a:latin typeface="Arial" panose="020B0604020202020204" pitchFamily="34" charset="0"/>
                          <a:ea typeface="Calibri" panose="020F0502020204030204" pitchFamily="34" charset="0"/>
                          <a:cs typeface="Times New Roman" panose="02020603050405020304" pitchFamily="18" charset="0"/>
                        </a:rPr>
                        <a:t>50.00</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algn="ctr">
                        <a:lnSpc>
                          <a:spcPct val="107000"/>
                        </a:lnSpc>
                        <a:spcAft>
                          <a:spcPts val="0"/>
                        </a:spcAft>
                      </a:pPr>
                      <a:r>
                        <a:rPr lang="en-AU"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tc>
                  <a:txBody>
                    <a:bodyPr/>
                    <a:lstStyle/>
                    <a:p>
                      <a:pPr algn="ctr">
                        <a:lnSpc>
                          <a:spcPct val="107000"/>
                        </a:lnSpc>
                        <a:spcAft>
                          <a:spcPts val="0"/>
                        </a:spcAft>
                      </a:pPr>
                      <a:r>
                        <a:rPr lang="en-AU"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E0E0E0"/>
                      </a:solidFill>
                      <a:prstDash val="solid"/>
                      <a:round/>
                      <a:headEnd type="none" w="med" len="med"/>
                      <a:tailEnd type="none" w="med" len="med"/>
                    </a:lnL>
                    <a:lnR>
                      <a:noFill/>
                    </a:lnR>
                    <a:lnT w="12700" cap="flat" cmpd="sng" algn="ctr">
                      <a:solidFill>
                        <a:srgbClr val="AEAEAE"/>
                      </a:solidFill>
                      <a:prstDash val="solid"/>
                      <a:round/>
                      <a:headEnd type="none" w="med" len="med"/>
                      <a:tailEnd type="none" w="med" len="med"/>
                    </a:lnT>
                    <a:lnB w="12700" cap="flat" cmpd="sng" algn="ctr">
                      <a:solidFill>
                        <a:srgbClr val="152935"/>
                      </a:solidFill>
                      <a:prstDash val="solid"/>
                      <a:round/>
                      <a:headEnd type="none" w="med" len="med"/>
                      <a:tailEnd type="none" w="med" len="med"/>
                    </a:lnB>
                    <a:solidFill>
                      <a:srgbClr val="FFFFFF"/>
                    </a:solidFill>
                  </a:tcPr>
                </a:tc>
                <a:extLst>
                  <a:ext uri="{0D108BD9-81ED-4DB2-BD59-A6C34878D82A}">
                    <a16:rowId xmlns:a16="http://schemas.microsoft.com/office/drawing/2014/main" val="1726713588"/>
                  </a:ext>
                </a:extLst>
              </a:tr>
            </a:tbl>
          </a:graphicData>
        </a:graphic>
      </p:graphicFrame>
      <p:sp>
        <p:nvSpPr>
          <p:cNvPr id="7" name="TextBox 6">
            <a:extLst>
              <a:ext uri="{FF2B5EF4-FFF2-40B4-BE49-F238E27FC236}">
                <a16:creationId xmlns:a16="http://schemas.microsoft.com/office/drawing/2014/main" id="{32572BA4-88AB-AE4C-ACB1-77CE4EB9A66B}"/>
              </a:ext>
            </a:extLst>
          </p:cNvPr>
          <p:cNvSpPr txBox="1"/>
          <p:nvPr/>
        </p:nvSpPr>
        <p:spPr>
          <a:xfrm>
            <a:off x="611560" y="4005064"/>
            <a:ext cx="576064" cy="338554"/>
          </a:xfrm>
          <a:prstGeom prst="rect">
            <a:avLst/>
          </a:prstGeom>
          <a:noFill/>
        </p:spPr>
        <p:txBody>
          <a:bodyPr wrap="square" rtlCol="0">
            <a:spAutoFit/>
          </a:bodyPr>
          <a:lstStyle/>
          <a:p>
            <a:r>
              <a:rPr lang="en-US" sz="600" b="1" dirty="0">
                <a:solidFill>
                  <a:srgbClr val="FF0000"/>
                </a:solidFill>
              </a:rPr>
              <a:t>  </a:t>
            </a:r>
            <a:r>
              <a:rPr lang="en-US" sz="1600" b="1" dirty="0">
                <a:solidFill>
                  <a:srgbClr val="FF0000"/>
                </a:solidFill>
              </a:rPr>
              <a:t>30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4624"/>
            <a:ext cx="9144000" cy="576064"/>
          </a:xfrm>
        </p:spPr>
        <p:txBody>
          <a:bodyPr>
            <a:noAutofit/>
          </a:bodyPr>
          <a:lstStyle/>
          <a:p>
            <a:pPr algn="ctr"/>
            <a:br>
              <a:rPr lang="en-AU" sz="4000" dirty="0"/>
            </a:br>
            <a:r>
              <a:rPr lang="en-AU" sz="4000" dirty="0"/>
              <a:t>Revision of Week 2</a:t>
            </a:r>
            <a:br>
              <a:rPr lang="en-AU" sz="4000" dirty="0"/>
            </a:br>
            <a:endParaRPr lang="en-AU" sz="4000" dirty="0"/>
          </a:p>
        </p:txBody>
      </p:sp>
      <p:sp>
        <p:nvSpPr>
          <p:cNvPr id="2" name="Content Placeholder 1"/>
          <p:cNvSpPr>
            <a:spLocks noGrp="1"/>
          </p:cNvSpPr>
          <p:nvPr>
            <p:ph idx="1"/>
          </p:nvPr>
        </p:nvSpPr>
        <p:spPr>
          <a:xfrm>
            <a:off x="251520" y="984409"/>
            <a:ext cx="7488832" cy="5373560"/>
          </a:xfrm>
          <a:solidFill>
            <a:schemeClr val="bg1"/>
          </a:solidFill>
        </p:spPr>
        <p:txBody>
          <a:bodyPr>
            <a:normAutofit fontScale="77500" lnSpcReduction="20000"/>
          </a:bodyPr>
          <a:lstStyle/>
          <a:p>
            <a:pPr marL="0" indent="0">
              <a:buNone/>
            </a:pPr>
            <a:r>
              <a:rPr lang="en-AU" sz="4100" dirty="0"/>
              <a:t>Levels of Measurement of Variables:</a:t>
            </a:r>
          </a:p>
          <a:p>
            <a:endParaRPr lang="en-AU" sz="1500" dirty="0"/>
          </a:p>
          <a:p>
            <a:r>
              <a:rPr lang="en-AU" dirty="0"/>
              <a:t>Categorical:</a:t>
            </a:r>
          </a:p>
          <a:p>
            <a:pPr marL="457200" lvl="1" indent="0">
              <a:buNone/>
            </a:pPr>
            <a:r>
              <a:rPr lang="en-AU" dirty="0"/>
              <a:t>Numbers are arbitrary and used as codes</a:t>
            </a:r>
          </a:p>
          <a:p>
            <a:pPr marL="857250" lvl="2" indent="0">
              <a:buNone/>
            </a:pPr>
            <a:r>
              <a:rPr lang="en-AU" dirty="0"/>
              <a:t>     0 = Sedentary,   1 = Low,   2 = Moderate, 3 = High</a:t>
            </a:r>
          </a:p>
          <a:p>
            <a:pPr marL="857250" lvl="2" indent="0">
              <a:buNone/>
            </a:pPr>
            <a:r>
              <a:rPr lang="en-AU" dirty="0"/>
              <a:t>   41 = Sedentary, 35 = Low, 30 = Moderate, 9 = High</a:t>
            </a:r>
          </a:p>
          <a:p>
            <a:pPr lvl="2"/>
            <a:endParaRPr lang="en-AU" dirty="0"/>
          </a:p>
          <a:p>
            <a:r>
              <a:rPr lang="en-AU" dirty="0"/>
              <a:t>Metric:</a:t>
            </a:r>
          </a:p>
          <a:p>
            <a:pPr marL="457200" lvl="1" indent="0">
              <a:buNone/>
            </a:pPr>
            <a:r>
              <a:rPr lang="en-AU" dirty="0"/>
              <a:t>Numbers mean something real</a:t>
            </a:r>
          </a:p>
          <a:p>
            <a:pPr marL="457200" lvl="1" indent="0">
              <a:buNone/>
            </a:pPr>
            <a:r>
              <a:rPr lang="en-AU" dirty="0"/>
              <a:t>eg 55 years of age, number of serves of vegetables per day</a:t>
            </a:r>
          </a:p>
          <a:p>
            <a:pPr lvl="1"/>
            <a:endParaRPr lang="en-AU" dirty="0"/>
          </a:p>
          <a:p>
            <a:pPr marL="142875" indent="0">
              <a:buNone/>
            </a:pPr>
            <a:r>
              <a:rPr lang="en-AU" dirty="0"/>
              <a:t>Some variables can be measured as either Categorical or Metric – so always check!</a:t>
            </a:r>
          </a:p>
          <a:p>
            <a:pPr marL="457200" lvl="1" indent="0">
              <a:buNone/>
            </a:pPr>
            <a:r>
              <a:rPr lang="en-AU" dirty="0"/>
              <a:t>Income in $ [metric]</a:t>
            </a:r>
          </a:p>
          <a:p>
            <a:pPr marL="457200" lvl="1" indent="0">
              <a:buNone/>
            </a:pPr>
            <a:r>
              <a:rPr lang="en-AU" dirty="0"/>
              <a:t>Income as high, medium, low [categorical]</a:t>
            </a:r>
          </a:p>
        </p:txBody>
      </p:sp>
      <p:sp>
        <p:nvSpPr>
          <p:cNvPr id="4" name="Slide Number Placeholder 3"/>
          <p:cNvSpPr>
            <a:spLocks noGrp="1"/>
          </p:cNvSpPr>
          <p:nvPr>
            <p:ph type="sldNum" sz="quarter" idx="4294967295"/>
          </p:nvPr>
        </p:nvSpPr>
        <p:spPr>
          <a:xfrm>
            <a:off x="8777288" y="6408740"/>
            <a:ext cx="366712" cy="365125"/>
          </a:xfrm>
          <a:prstGeom prst="rect">
            <a:avLst/>
          </a:prstGeom>
        </p:spPr>
        <p:txBody>
          <a:bodyPr/>
          <a:lstStyle/>
          <a:p>
            <a:fld id="{DBA22578-C430-49CC-B29B-ED22DD951084}" type="slidenum">
              <a:rPr lang="en-AU" smtClean="0">
                <a:solidFill>
                  <a:prstClr val="black"/>
                </a:solidFill>
              </a:rPr>
              <a:pPr/>
              <a:t>5</a:t>
            </a:fld>
            <a:endParaRPr lang="en-AU" dirty="0">
              <a:solidFill>
                <a:prstClr val="black"/>
              </a:solidFill>
            </a:endParaRPr>
          </a:p>
        </p:txBody>
      </p:sp>
    </p:spTree>
    <p:extLst>
      <p:ext uri="{BB962C8B-B14F-4D97-AF65-F5344CB8AC3E}">
        <p14:creationId xmlns:p14="http://schemas.microsoft.com/office/powerpoint/2010/main" val="20924326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5620" y="44624"/>
            <a:ext cx="8229600" cy="627625"/>
          </a:xfrm>
          <a:noFill/>
        </p:spPr>
        <p:txBody>
          <a:bodyPr>
            <a:normAutofit fontScale="90000"/>
          </a:bodyPr>
          <a:lstStyle/>
          <a:p>
            <a:pPr algn="ctr" fontAlgn="auto">
              <a:spcAft>
                <a:spcPts val="0"/>
              </a:spcAft>
              <a:defRPr/>
            </a:pPr>
            <a:r>
              <a:rPr lang="en-AU" sz="3600" dirty="0"/>
              <a:t>Reporting on a distribution - Metric</a:t>
            </a:r>
          </a:p>
        </p:txBody>
      </p:sp>
      <p:sp>
        <p:nvSpPr>
          <p:cNvPr id="2" name="Content Placeholder 1"/>
          <p:cNvSpPr>
            <a:spLocks noGrp="1"/>
          </p:cNvSpPr>
          <p:nvPr>
            <p:ph idx="1"/>
          </p:nvPr>
        </p:nvSpPr>
        <p:spPr>
          <a:xfrm>
            <a:off x="457200" y="1296608"/>
            <a:ext cx="8507288" cy="4220623"/>
          </a:xfrm>
          <a:solidFill>
            <a:schemeClr val="bg1"/>
          </a:solidFill>
        </p:spPr>
        <p:txBody>
          <a:bodyPr>
            <a:normAutofit fontScale="77500" lnSpcReduction="20000"/>
          </a:bodyPr>
          <a:lstStyle/>
          <a:p>
            <a:pPr marL="365760" indent="-256032" fontAlgn="auto">
              <a:spcAft>
                <a:spcPts val="0"/>
              </a:spcAft>
              <a:buFont typeface="Wingdings 3"/>
              <a:buChar char=""/>
              <a:defRPr/>
            </a:pPr>
            <a:endParaRPr lang="en-AU" sz="1400" dirty="0"/>
          </a:p>
          <a:p>
            <a:pPr marL="360363" indent="-250825" fontAlgn="auto">
              <a:spcAft>
                <a:spcPts val="0"/>
              </a:spcAft>
              <a:buFont typeface="Arial" panose="020B0604020202020204" pitchFamily="34" charset="0"/>
              <a:buChar char="•"/>
              <a:defRPr/>
            </a:pPr>
            <a:r>
              <a:rPr lang="en-AU" b="1" dirty="0"/>
              <a:t>Shape</a:t>
            </a:r>
            <a:r>
              <a:rPr lang="en-AU" dirty="0"/>
              <a:t>:	Positively skewed</a:t>
            </a:r>
          </a:p>
          <a:p>
            <a:pPr marL="360363" indent="-250825" fontAlgn="auto">
              <a:spcAft>
                <a:spcPts val="0"/>
              </a:spcAft>
              <a:buFont typeface="Arial" panose="020B0604020202020204" pitchFamily="34" charset="0"/>
              <a:buChar char="•"/>
              <a:defRPr/>
            </a:pPr>
            <a:endParaRPr lang="en-AU" dirty="0"/>
          </a:p>
          <a:p>
            <a:pPr marL="360363" indent="-250825" fontAlgn="auto">
              <a:spcAft>
                <a:spcPts val="0"/>
              </a:spcAft>
              <a:buFont typeface="Arial" panose="020B0604020202020204" pitchFamily="34" charset="0"/>
              <a:buChar char="•"/>
              <a:defRPr/>
            </a:pPr>
            <a:r>
              <a:rPr lang="en-AU" b="1" dirty="0"/>
              <a:t>Centre</a:t>
            </a:r>
            <a:r>
              <a:rPr lang="en-AU" dirty="0"/>
              <a:t>:	Median = $30.00</a:t>
            </a:r>
          </a:p>
          <a:p>
            <a:pPr marL="360363" indent="-250825" fontAlgn="auto">
              <a:spcAft>
                <a:spcPts val="0"/>
              </a:spcAft>
              <a:buFont typeface="Arial" panose="020B0604020202020204" pitchFamily="34" charset="0"/>
              <a:buChar char="•"/>
              <a:defRPr/>
            </a:pPr>
            <a:endParaRPr lang="en-AU" dirty="0"/>
          </a:p>
          <a:p>
            <a:pPr marL="360363" indent="-250825" fontAlgn="auto">
              <a:spcAft>
                <a:spcPts val="0"/>
              </a:spcAft>
              <a:buFont typeface="Arial" panose="020B0604020202020204" pitchFamily="34" charset="0"/>
              <a:buChar char="•"/>
              <a:defRPr/>
            </a:pPr>
            <a:r>
              <a:rPr lang="en-AU" b="1" dirty="0"/>
              <a:t>Spread</a:t>
            </a:r>
            <a:r>
              <a:rPr lang="en-AU" dirty="0"/>
              <a:t>:	‘Typically’ – Middle 50%   $15.00 - $50.00</a:t>
            </a:r>
          </a:p>
          <a:p>
            <a:pPr marL="360363" indent="-250825" fontAlgn="auto">
              <a:spcAft>
                <a:spcPts val="0"/>
              </a:spcAft>
              <a:buFont typeface="Arial" panose="020B0604020202020204" pitchFamily="34" charset="0"/>
              <a:buChar char="•"/>
              <a:defRPr/>
            </a:pPr>
            <a:endParaRPr lang="en-AU" dirty="0"/>
          </a:p>
          <a:p>
            <a:pPr marL="360363" indent="-250825" fontAlgn="auto">
              <a:spcAft>
                <a:spcPts val="0"/>
              </a:spcAft>
              <a:buFont typeface="Arial" panose="020B0604020202020204" pitchFamily="34" charset="0"/>
              <a:buChar char="•"/>
              <a:defRPr/>
            </a:pPr>
            <a:r>
              <a:rPr lang="en-AU" b="1" dirty="0"/>
              <a:t> Outliers</a:t>
            </a:r>
            <a:r>
              <a:rPr lang="en-AU" dirty="0"/>
              <a:t>:		$100 or more up to $200.00 per week</a:t>
            </a:r>
            <a:br>
              <a:rPr lang="en-AU" dirty="0"/>
            </a:br>
            <a:r>
              <a:rPr lang="en-AU" dirty="0"/>
              <a:t>					[extremely high]</a:t>
            </a:r>
          </a:p>
          <a:p>
            <a:pPr marL="360363" indent="-250825" fontAlgn="auto">
              <a:spcAft>
                <a:spcPts val="0"/>
              </a:spcAft>
              <a:buFont typeface="Arial" panose="020B0604020202020204" pitchFamily="34" charset="0"/>
              <a:buChar char="•"/>
              <a:defRPr/>
            </a:pPr>
            <a:endParaRPr lang="en-AU" dirty="0"/>
          </a:p>
          <a:p>
            <a:pPr marL="360363" indent="-250825" fontAlgn="auto">
              <a:spcAft>
                <a:spcPts val="0"/>
              </a:spcAft>
              <a:buFont typeface="Arial" panose="020B0604020202020204" pitchFamily="34" charset="0"/>
              <a:buChar char="•"/>
              <a:defRPr/>
            </a:pPr>
            <a:r>
              <a:rPr lang="en-AU" b="1" dirty="0"/>
              <a:t>Graph</a:t>
            </a:r>
            <a:r>
              <a:rPr lang="en-AU" dirty="0"/>
              <a:t>:		Histogram</a:t>
            </a:r>
          </a:p>
          <a:p>
            <a:pPr marL="365760" indent="-256032" fontAlgn="auto">
              <a:spcAft>
                <a:spcPts val="0"/>
              </a:spcAft>
              <a:buFont typeface="Wingdings 3"/>
              <a:buChar char=""/>
              <a:defRPr/>
            </a:pPr>
            <a:endParaRPr lang="en-AU" dirty="0"/>
          </a:p>
        </p:txBody>
      </p:sp>
      <p:sp>
        <p:nvSpPr>
          <p:cNvPr id="5" name="Slide Number Placeholder 4"/>
          <p:cNvSpPr>
            <a:spLocks noGrp="1"/>
          </p:cNvSpPr>
          <p:nvPr>
            <p:ph type="sldNum" sz="quarter" idx="4294967295"/>
          </p:nvPr>
        </p:nvSpPr>
        <p:spPr>
          <a:xfrm>
            <a:off x="8460432" y="6408740"/>
            <a:ext cx="683568" cy="365125"/>
          </a:xfrm>
          <a:prstGeom prst="rect">
            <a:avLst/>
          </a:prstGeom>
        </p:spPr>
        <p:txBody>
          <a:bodyPr/>
          <a:lstStyle/>
          <a:p>
            <a:pPr>
              <a:defRPr/>
            </a:pPr>
            <a:fld id="{BDC61E99-0F94-4180-BD85-4EFBEE0C218E}" type="slidenum">
              <a:rPr lang="en-AU" smtClean="0"/>
              <a:pPr>
                <a:defRPr/>
              </a:pPr>
              <a:t>50</a:t>
            </a:fld>
            <a:endParaRPr lang="en-AU" dirty="0"/>
          </a:p>
        </p:txBody>
      </p:sp>
      <p:sp>
        <p:nvSpPr>
          <p:cNvPr id="3" name="Rectangle 2"/>
          <p:cNvSpPr/>
          <p:nvPr/>
        </p:nvSpPr>
        <p:spPr>
          <a:xfrm>
            <a:off x="467923" y="773388"/>
            <a:ext cx="4505079" cy="523220"/>
          </a:xfrm>
          <a:prstGeom prst="rect">
            <a:avLst/>
          </a:prstGeom>
          <a:solidFill>
            <a:schemeClr val="bg1"/>
          </a:solidFill>
        </p:spPr>
        <p:txBody>
          <a:bodyPr wrap="none">
            <a:spAutoFit/>
          </a:bodyPr>
          <a:lstStyle/>
          <a:p>
            <a:pPr marL="365760" indent="-256032" fontAlgn="auto">
              <a:spcAft>
                <a:spcPts val="0"/>
              </a:spcAft>
              <a:buFont typeface="Wingdings 3"/>
              <a:buNone/>
              <a:defRPr/>
            </a:pPr>
            <a:r>
              <a:rPr lang="en-AU" sz="2800" b="1" dirty="0">
                <a:latin typeface="Comic Sans MS" pitchFamily="66" charset="0"/>
              </a:rPr>
              <a:t>Take-Away Food spend: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457200" y="-27384"/>
            <a:ext cx="8229600" cy="562075"/>
          </a:xfrm>
          <a:noFill/>
        </p:spPr>
        <p:txBody>
          <a:bodyPr>
            <a:normAutofit fontScale="90000"/>
          </a:bodyPr>
          <a:lstStyle/>
          <a:p>
            <a:pPr algn="ctr" fontAlgn="auto">
              <a:spcAft>
                <a:spcPts val="0"/>
              </a:spcAft>
              <a:defRPr/>
            </a:pPr>
            <a:r>
              <a:rPr lang="en-AU" sz="3200" dirty="0"/>
              <a:t>Reporting on a distribution - </a:t>
            </a:r>
            <a:r>
              <a:rPr lang="en-AU" sz="2800" dirty="0"/>
              <a:t>Metric</a:t>
            </a:r>
          </a:p>
        </p:txBody>
      </p:sp>
      <p:sp>
        <p:nvSpPr>
          <p:cNvPr id="2" name="Content Placeholder 1"/>
          <p:cNvSpPr>
            <a:spLocks noGrp="1"/>
          </p:cNvSpPr>
          <p:nvPr>
            <p:ph idx="1"/>
          </p:nvPr>
        </p:nvSpPr>
        <p:spPr>
          <a:xfrm>
            <a:off x="142875" y="655348"/>
            <a:ext cx="8858250" cy="2704727"/>
          </a:xfrm>
          <a:solidFill>
            <a:schemeClr val="bg1"/>
          </a:solidFill>
        </p:spPr>
        <p:txBody>
          <a:bodyPr>
            <a:normAutofit fontScale="92500" lnSpcReduction="10000"/>
          </a:bodyPr>
          <a:lstStyle/>
          <a:p>
            <a:pPr marL="365760" indent="-256032" fontAlgn="auto">
              <a:spcAft>
                <a:spcPts val="0"/>
              </a:spcAft>
              <a:buFont typeface="Wingdings 3"/>
              <a:buNone/>
              <a:defRPr/>
            </a:pPr>
            <a:r>
              <a:rPr lang="en-AU" sz="2800" b="1" dirty="0"/>
              <a:t>Our report - </a:t>
            </a:r>
            <a:r>
              <a:rPr lang="en-AU" sz="2200" dirty="0"/>
              <a:t>[shape / centre / spread / outliers]</a:t>
            </a:r>
          </a:p>
          <a:p>
            <a:pPr marL="365760" indent="-256032" fontAlgn="auto">
              <a:spcAft>
                <a:spcPts val="0"/>
              </a:spcAft>
              <a:buFont typeface="Wingdings 3"/>
              <a:buChar char=""/>
              <a:defRPr/>
            </a:pPr>
            <a:endParaRPr lang="en-AU" sz="1100" dirty="0"/>
          </a:p>
          <a:p>
            <a:pPr marL="109728" indent="0" fontAlgn="auto">
              <a:lnSpc>
                <a:spcPct val="120000"/>
              </a:lnSpc>
              <a:spcBef>
                <a:spcPts val="0"/>
              </a:spcBef>
              <a:spcAft>
                <a:spcPts val="0"/>
              </a:spcAft>
              <a:buNone/>
              <a:defRPr/>
            </a:pPr>
            <a:r>
              <a:rPr lang="en-AU" sz="1800" dirty="0">
                <a:latin typeface="Open Sans" panose="020B0606030504020204" pitchFamily="34" charset="0"/>
                <a:ea typeface="Open Sans" panose="020B0606030504020204" pitchFamily="34" charset="0"/>
                <a:cs typeface="Open Sans" panose="020B0606030504020204" pitchFamily="34" charset="0"/>
              </a:rPr>
              <a:t>The distribution of amount spent on Take-Away food per week for this sample of </a:t>
            </a:r>
            <a:r>
              <a:rPr lang="en-AU" sz="1800" b="1" dirty="0">
                <a:latin typeface="Open Sans" panose="020B0606030504020204" pitchFamily="34" charset="0"/>
                <a:ea typeface="Open Sans" panose="020B0606030504020204" pitchFamily="34" charset="0"/>
                <a:cs typeface="Open Sans" panose="020B0606030504020204" pitchFamily="34" charset="0"/>
              </a:rPr>
              <a:t>228</a:t>
            </a:r>
            <a:r>
              <a:rPr lang="en-AU" sz="1800" dirty="0">
                <a:latin typeface="Open Sans" panose="020B0606030504020204" pitchFamily="34" charset="0"/>
                <a:ea typeface="Open Sans" panose="020B0606030504020204" pitchFamily="34" charset="0"/>
                <a:cs typeface="Open Sans" panose="020B0606030504020204" pitchFamily="34" charset="0"/>
              </a:rPr>
              <a:t> STA10003 students is displayed in </a:t>
            </a:r>
            <a:r>
              <a:rPr lang="en-AU" sz="1800" i="1" dirty="0">
                <a:latin typeface="Open Sans" panose="020B0606030504020204" pitchFamily="34" charset="0"/>
                <a:ea typeface="Open Sans" panose="020B0606030504020204" pitchFamily="34" charset="0"/>
                <a:cs typeface="Open Sans" panose="020B0606030504020204" pitchFamily="34" charset="0"/>
              </a:rPr>
              <a:t>Figure 3</a:t>
            </a:r>
            <a:r>
              <a:rPr lang="en-AU" sz="1800" dirty="0">
                <a:latin typeface="Open Sans" panose="020B0606030504020204" pitchFamily="34" charset="0"/>
                <a:ea typeface="Open Sans" panose="020B0606030504020204" pitchFamily="34" charset="0"/>
                <a:cs typeface="Open Sans" panose="020B0606030504020204" pitchFamily="34" charset="0"/>
              </a:rPr>
              <a:t>. The distribution is </a:t>
            </a:r>
            <a:r>
              <a:rPr lang="en-AU" sz="1800" b="1" dirty="0">
                <a:latin typeface="Open Sans" panose="020B0606030504020204" pitchFamily="34" charset="0"/>
                <a:ea typeface="Open Sans" panose="020B0606030504020204" pitchFamily="34" charset="0"/>
                <a:cs typeface="Open Sans" panose="020B0606030504020204" pitchFamily="34" charset="0"/>
              </a:rPr>
              <a:t>positively skewed </a:t>
            </a:r>
            <a:r>
              <a:rPr lang="en-AU" sz="1800" dirty="0">
                <a:latin typeface="Open Sans" panose="020B0606030504020204" pitchFamily="34" charset="0"/>
                <a:ea typeface="Open Sans" panose="020B0606030504020204" pitchFamily="34" charset="0"/>
                <a:cs typeface="Open Sans" panose="020B0606030504020204" pitchFamily="34" charset="0"/>
              </a:rPr>
              <a:t>with </a:t>
            </a:r>
            <a:r>
              <a:rPr lang="en-AU" sz="1800" b="1" dirty="0">
                <a:latin typeface="Open Sans" panose="020B0606030504020204" pitchFamily="34" charset="0"/>
                <a:ea typeface="Open Sans" panose="020B0606030504020204" pitchFamily="34" charset="0"/>
                <a:cs typeface="Open Sans" panose="020B0606030504020204" pitchFamily="34" charset="0"/>
              </a:rPr>
              <a:t>50% of Take-Away food spend per week being $30.00 or more</a:t>
            </a:r>
            <a:r>
              <a:rPr lang="en-AU" sz="1800" dirty="0">
                <a:latin typeface="Open Sans" panose="020B0606030504020204" pitchFamily="34" charset="0"/>
                <a:ea typeface="Open Sans" panose="020B0606030504020204" pitchFamily="34" charset="0"/>
                <a:cs typeface="Open Sans" panose="020B0606030504020204" pitchFamily="34" charset="0"/>
              </a:rPr>
              <a:t>. </a:t>
            </a:r>
            <a:r>
              <a:rPr lang="en-AU" sz="1800" b="1" dirty="0">
                <a:latin typeface="Open Sans" panose="020B0606030504020204" pitchFamily="34" charset="0"/>
                <a:ea typeface="Open Sans" panose="020B0606030504020204" pitchFamily="34" charset="0"/>
                <a:cs typeface="Open Sans" panose="020B0606030504020204" pitchFamily="34" charset="0"/>
              </a:rPr>
              <a:t>Typically</a:t>
            </a:r>
            <a:r>
              <a:rPr lang="en-AU" sz="1800" dirty="0">
                <a:latin typeface="Open Sans" panose="020B0606030504020204" pitchFamily="34" charset="0"/>
                <a:ea typeface="Open Sans" panose="020B0606030504020204" pitchFamily="34" charset="0"/>
                <a:cs typeface="Open Sans" panose="020B0606030504020204" pitchFamily="34" charset="0"/>
              </a:rPr>
              <a:t>, Take-Away food spend was between </a:t>
            </a:r>
            <a:r>
              <a:rPr lang="en-AU" sz="1800" b="1" dirty="0">
                <a:latin typeface="Open Sans" panose="020B0606030504020204" pitchFamily="34" charset="0"/>
                <a:ea typeface="Open Sans" panose="020B0606030504020204" pitchFamily="34" charset="0"/>
                <a:cs typeface="Open Sans" panose="020B0606030504020204" pitchFamily="34" charset="0"/>
              </a:rPr>
              <a:t>$15.00 and $50.00</a:t>
            </a:r>
            <a:r>
              <a:rPr lang="en-AU" sz="1800" dirty="0">
                <a:latin typeface="Open Sans" panose="020B0606030504020204" pitchFamily="34" charset="0"/>
                <a:ea typeface="Open Sans" panose="020B0606030504020204" pitchFamily="34" charset="0"/>
                <a:cs typeface="Open Sans" panose="020B0606030504020204" pitchFamily="34" charset="0"/>
              </a:rPr>
              <a:t> per week </a:t>
            </a:r>
            <a:r>
              <a:rPr lang="en-AU" sz="1800" b="1" dirty="0">
                <a:latin typeface="Open Sans" panose="020B0606030504020204" pitchFamily="34" charset="0"/>
                <a:ea typeface="Open Sans" panose="020B0606030504020204" pitchFamily="34" charset="0"/>
                <a:cs typeface="Open Sans" panose="020B0606030504020204" pitchFamily="34" charset="0"/>
              </a:rPr>
              <a:t>with half of the Take-Away food spend amounts falling within this range.</a:t>
            </a:r>
            <a:r>
              <a:rPr lang="en-AU" sz="1800" dirty="0">
                <a:latin typeface="Open Sans" panose="020B0606030504020204" pitchFamily="34" charset="0"/>
                <a:ea typeface="Open Sans" panose="020B0606030504020204" pitchFamily="34" charset="0"/>
                <a:cs typeface="Open Sans" panose="020B0606030504020204" pitchFamily="34" charset="0"/>
              </a:rPr>
              <a:t> Some students spent an </a:t>
            </a:r>
            <a:r>
              <a:rPr lang="en-AU" sz="1800" b="1" dirty="0">
                <a:latin typeface="Open Sans" panose="020B0606030504020204" pitchFamily="34" charset="0"/>
                <a:ea typeface="Open Sans" panose="020B0606030504020204" pitchFamily="34" charset="0"/>
                <a:cs typeface="Open Sans" panose="020B0606030504020204" pitchFamily="34" charset="0"/>
              </a:rPr>
              <a:t>unusually high amount on Take-Away food per week. These students spent between $100.00 and $200.00 per week.</a:t>
            </a:r>
            <a:endParaRPr lang="en-AU" sz="18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4294967295"/>
          </p:nvPr>
        </p:nvSpPr>
        <p:spPr>
          <a:xfrm>
            <a:off x="8604448" y="6408740"/>
            <a:ext cx="539552" cy="365125"/>
          </a:xfrm>
          <a:prstGeom prst="rect">
            <a:avLst/>
          </a:prstGeom>
        </p:spPr>
        <p:txBody>
          <a:bodyPr/>
          <a:lstStyle/>
          <a:p>
            <a:pPr>
              <a:defRPr/>
            </a:pPr>
            <a:fld id="{BDC61E99-0F94-4180-BD85-4EFBEE0C218E}" type="slidenum">
              <a:rPr lang="en-AU" smtClean="0"/>
              <a:pPr>
                <a:defRPr/>
              </a:pPr>
              <a:t>51</a:t>
            </a:fld>
            <a:endParaRPr lang="en-AU" dirty="0"/>
          </a:p>
        </p:txBody>
      </p:sp>
      <p:sp>
        <p:nvSpPr>
          <p:cNvPr id="65541" name="TextBox 6"/>
          <p:cNvSpPr txBox="1">
            <a:spLocks noChangeArrowheads="1"/>
          </p:cNvSpPr>
          <p:nvPr/>
        </p:nvSpPr>
        <p:spPr bwMode="auto">
          <a:xfrm>
            <a:off x="1115616" y="6052970"/>
            <a:ext cx="5541592" cy="276999"/>
          </a:xfrm>
          <a:prstGeom prst="rect">
            <a:avLst/>
          </a:prstGeom>
          <a:solidFill>
            <a:schemeClr val="bg1"/>
          </a:solidFill>
          <a:ln w="9525">
            <a:noFill/>
            <a:miter lim="800000"/>
            <a:headEnd/>
            <a:tailEnd/>
          </a:ln>
        </p:spPr>
        <p:txBody>
          <a:bodyPr wrap="square">
            <a:spAutoFit/>
          </a:bodyPr>
          <a:lstStyle/>
          <a:p>
            <a:r>
              <a:rPr lang="en-AU" sz="1200" b="1" i="1" dirty="0">
                <a:latin typeface="Lucida Sans Unicode" pitchFamily="34" charset="0"/>
              </a:rPr>
              <a:t>Figure  3:</a:t>
            </a:r>
            <a:r>
              <a:rPr lang="en-AU" sz="1200" dirty="0">
                <a:latin typeface="Lucida Sans Unicode" pitchFamily="34" charset="0"/>
              </a:rPr>
              <a:t>  Distribution of amount spent on Take-Away food per week</a:t>
            </a:r>
          </a:p>
        </p:txBody>
      </p:sp>
      <p:pic>
        <p:nvPicPr>
          <p:cNvPr id="8" name="Picture 7"/>
          <p:cNvPicPr/>
          <p:nvPr/>
        </p:nvPicPr>
        <p:blipFill rotWithShape="1">
          <a:blip r:embed="rId3">
            <a:extLst>
              <a:ext uri="{28A0092B-C50C-407E-A947-70E740481C1C}">
                <a14:useLocalDpi xmlns:a14="http://schemas.microsoft.com/office/drawing/2010/main" val="0"/>
              </a:ext>
            </a:extLst>
          </a:blip>
          <a:srcRect r="25001"/>
          <a:stretch/>
        </p:blipFill>
        <p:spPr bwMode="auto">
          <a:xfrm>
            <a:off x="182536" y="3429000"/>
            <a:ext cx="7125768" cy="2555045"/>
          </a:xfrm>
          <a:prstGeom prst="rect">
            <a:avLst/>
          </a:prstGeom>
          <a:noFill/>
          <a:ln>
            <a:noFill/>
          </a:ln>
        </p:spPr>
      </p:pic>
      <p:sp>
        <p:nvSpPr>
          <p:cNvPr id="6" name="TextBox 5">
            <a:extLst>
              <a:ext uri="{FF2B5EF4-FFF2-40B4-BE49-F238E27FC236}">
                <a16:creationId xmlns:a16="http://schemas.microsoft.com/office/drawing/2014/main" id="{44A58812-E3B0-2F47-5B41-9F6E0C7FAB84}"/>
              </a:ext>
            </a:extLst>
          </p:cNvPr>
          <p:cNvSpPr txBox="1"/>
          <p:nvPr/>
        </p:nvSpPr>
        <p:spPr>
          <a:xfrm>
            <a:off x="5652120" y="1196752"/>
            <a:ext cx="936104" cy="276999"/>
          </a:xfrm>
          <a:prstGeom prst="rect">
            <a:avLst/>
          </a:prstGeom>
          <a:solidFill>
            <a:srgbClr val="FF0000">
              <a:alpha val="32000"/>
            </a:srgbClr>
          </a:solidFill>
        </p:spPr>
        <p:txBody>
          <a:bodyPr wrap="square" rtlCol="0">
            <a:spAutoFit/>
          </a:bodyPr>
          <a:lstStyle/>
          <a:p>
            <a:endParaRPr lang="en-US" sz="1200" dirty="0"/>
          </a:p>
        </p:txBody>
      </p:sp>
      <p:sp>
        <p:nvSpPr>
          <p:cNvPr id="7" name="TextBox 6">
            <a:extLst>
              <a:ext uri="{FF2B5EF4-FFF2-40B4-BE49-F238E27FC236}">
                <a16:creationId xmlns:a16="http://schemas.microsoft.com/office/drawing/2014/main" id="{6B1DF96D-745A-F45D-BD27-7702BA25C0C0}"/>
              </a:ext>
            </a:extLst>
          </p:cNvPr>
          <p:cNvSpPr txBox="1"/>
          <p:nvPr/>
        </p:nvSpPr>
        <p:spPr>
          <a:xfrm>
            <a:off x="7380312" y="1212358"/>
            <a:ext cx="792088" cy="276999"/>
          </a:xfrm>
          <a:prstGeom prst="rect">
            <a:avLst/>
          </a:prstGeom>
          <a:solidFill>
            <a:srgbClr val="FF0000">
              <a:alpha val="32000"/>
            </a:srgbClr>
          </a:solidFill>
        </p:spPr>
        <p:txBody>
          <a:bodyPr wrap="square" rtlCol="0">
            <a:spAutoFit/>
          </a:bodyPr>
          <a:lstStyle/>
          <a:p>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8" name="Slide Number Placeholder 5"/>
          <p:cNvSpPr>
            <a:spLocks noGrp="1"/>
          </p:cNvSpPr>
          <p:nvPr>
            <p:ph type="sldNum" sz="quarter" idx="4294967295"/>
          </p:nvPr>
        </p:nvSpPr>
        <p:spPr>
          <a:xfrm>
            <a:off x="7308850" y="6400800"/>
            <a:ext cx="1812925" cy="365125"/>
          </a:xfrm>
          <a:prstGeom prst="rect">
            <a:avLst/>
          </a:prstGeom>
        </p:spPr>
        <p:txBody>
          <a:bodyPr/>
          <a:lstStyle/>
          <a:p>
            <a:pPr>
              <a:defRPr/>
            </a:pPr>
            <a:fld id="{FB900CE3-FE81-4D96-9F23-81D08EEDE99B}" type="slidenum">
              <a:rPr lang="en-AU"/>
              <a:pPr>
                <a:defRPr/>
              </a:pPr>
              <a:t>52</a:t>
            </a:fld>
            <a:endParaRPr lang="en-AU"/>
          </a:p>
        </p:txBody>
      </p:sp>
      <p:sp>
        <p:nvSpPr>
          <p:cNvPr id="6149"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1268" name="AutoShape 4"/>
          <p:cNvSpPr>
            <a:spLocks noChangeArrowheads="1"/>
          </p:cNvSpPr>
          <p:nvPr/>
        </p:nvSpPr>
        <p:spPr bwMode="auto">
          <a:xfrm>
            <a:off x="3492500" y="908050"/>
            <a:ext cx="4319588" cy="719138"/>
          </a:xfrm>
          <a:prstGeom prst="roundRect">
            <a:avLst>
              <a:gd name="adj" fmla="val 16667"/>
            </a:avLst>
          </a:prstGeom>
          <a:solidFill>
            <a:srgbClr val="FFFF00"/>
          </a:solidFill>
          <a:ln w="9525">
            <a:solidFill>
              <a:srgbClr val="000000"/>
            </a:solidFill>
            <a:round/>
            <a:headEnd/>
            <a:tailEnd/>
          </a:ln>
        </p:spPr>
        <p:txBody>
          <a:bodyPr/>
          <a:lstStyle/>
          <a:p>
            <a:pPr algn="ctr" eaLnBrk="0" hangingPunct="0"/>
            <a:r>
              <a:rPr lang="en-US" b="1" dirty="0">
                <a:solidFill>
                  <a:srgbClr val="000000"/>
                </a:solidFill>
                <a:latin typeface="Tahoma" pitchFamily="34" charset="0"/>
              </a:rPr>
              <a:t>What is the level of measurement of the variable?</a:t>
            </a:r>
          </a:p>
        </p:txBody>
      </p:sp>
      <p:sp>
        <p:nvSpPr>
          <p:cNvPr id="11269" name="AutoShape 5"/>
          <p:cNvSpPr>
            <a:spLocks noChangeArrowheads="1"/>
          </p:cNvSpPr>
          <p:nvPr/>
        </p:nvSpPr>
        <p:spPr bwMode="auto">
          <a:xfrm>
            <a:off x="2592388" y="2144713"/>
            <a:ext cx="2124075" cy="706437"/>
          </a:xfrm>
          <a:prstGeom prst="roundRect">
            <a:avLst>
              <a:gd name="adj" fmla="val 16667"/>
            </a:avLst>
          </a:prstGeom>
          <a:solidFill>
            <a:srgbClr val="FFFF00"/>
          </a:solidFill>
          <a:ln w="9525">
            <a:solidFill>
              <a:srgbClr val="000000"/>
            </a:solidFill>
            <a:round/>
            <a:headEnd/>
            <a:tailEnd/>
          </a:ln>
        </p:spPr>
        <p:txBody>
          <a:bodyPr/>
          <a:lstStyle/>
          <a:p>
            <a:pPr algn="ctr" eaLnBrk="0" hangingPunct="0"/>
            <a:r>
              <a:rPr lang="en-US" b="1">
                <a:solidFill>
                  <a:srgbClr val="000000"/>
                </a:solidFill>
                <a:latin typeface="Tahoma" pitchFamily="34" charset="0"/>
              </a:rPr>
              <a:t>Categorical</a:t>
            </a:r>
          </a:p>
        </p:txBody>
      </p:sp>
      <p:sp>
        <p:nvSpPr>
          <p:cNvPr id="11270" name="AutoShape 6"/>
          <p:cNvSpPr>
            <a:spLocks noChangeArrowheads="1"/>
          </p:cNvSpPr>
          <p:nvPr/>
        </p:nvSpPr>
        <p:spPr bwMode="auto">
          <a:xfrm>
            <a:off x="6227763" y="2132013"/>
            <a:ext cx="2232025" cy="647700"/>
          </a:xfrm>
          <a:prstGeom prst="roundRect">
            <a:avLst>
              <a:gd name="adj" fmla="val 16667"/>
            </a:avLst>
          </a:prstGeom>
          <a:solidFill>
            <a:srgbClr val="FFFF00"/>
          </a:solidFill>
          <a:ln w="9525">
            <a:solidFill>
              <a:srgbClr val="000000"/>
            </a:solidFill>
            <a:round/>
            <a:headEnd/>
            <a:tailEnd/>
          </a:ln>
        </p:spPr>
        <p:txBody>
          <a:bodyPr/>
          <a:lstStyle/>
          <a:p>
            <a:pPr algn="ctr" eaLnBrk="0" hangingPunct="0"/>
            <a:r>
              <a:rPr lang="en-US" b="1" dirty="0">
                <a:solidFill>
                  <a:srgbClr val="000000"/>
                </a:solidFill>
                <a:latin typeface="Tahoma" pitchFamily="34" charset="0"/>
              </a:rPr>
              <a:t>Metric</a:t>
            </a:r>
          </a:p>
        </p:txBody>
      </p:sp>
      <p:sp>
        <p:nvSpPr>
          <p:cNvPr id="11271" name="AutoShape 7"/>
          <p:cNvSpPr>
            <a:spLocks noChangeArrowheads="1"/>
          </p:cNvSpPr>
          <p:nvPr/>
        </p:nvSpPr>
        <p:spPr bwMode="auto">
          <a:xfrm>
            <a:off x="2555875" y="3211513"/>
            <a:ext cx="2232025" cy="1008062"/>
          </a:xfrm>
          <a:prstGeom prst="roundRect">
            <a:avLst>
              <a:gd name="adj" fmla="val 16667"/>
            </a:avLst>
          </a:prstGeom>
          <a:solidFill>
            <a:schemeClr val="accent1"/>
          </a:solidFill>
          <a:ln w="9525">
            <a:solidFill>
              <a:srgbClr val="000000"/>
            </a:solidFill>
            <a:round/>
            <a:headEnd/>
            <a:tailEnd/>
          </a:ln>
        </p:spPr>
        <p:txBody>
          <a:bodyPr/>
          <a:lstStyle/>
          <a:p>
            <a:pPr algn="ctr" eaLnBrk="0" hangingPunct="0"/>
            <a:r>
              <a:rPr lang="en-US" b="1" dirty="0">
                <a:solidFill>
                  <a:schemeClr val="tx2"/>
                </a:solidFill>
                <a:latin typeface="Tahoma" pitchFamily="34" charset="0"/>
              </a:rPr>
              <a:t>Bar Chart </a:t>
            </a:r>
          </a:p>
          <a:p>
            <a:pPr algn="ctr" eaLnBrk="0" hangingPunct="0"/>
            <a:r>
              <a:rPr lang="en-US" b="1" dirty="0">
                <a:solidFill>
                  <a:schemeClr val="tx2"/>
                </a:solidFill>
                <a:latin typeface="Tahoma" pitchFamily="34" charset="0"/>
              </a:rPr>
              <a:t>or Pie Chart </a:t>
            </a:r>
          </a:p>
          <a:p>
            <a:pPr algn="ctr" eaLnBrk="0" hangingPunct="0"/>
            <a:r>
              <a:rPr lang="en-US" b="1" dirty="0">
                <a:solidFill>
                  <a:schemeClr val="tx2"/>
                </a:solidFill>
                <a:latin typeface="Tahoma" pitchFamily="34" charset="0"/>
              </a:rPr>
              <a:t>(2-3 categories)</a:t>
            </a:r>
          </a:p>
        </p:txBody>
      </p:sp>
      <p:sp>
        <p:nvSpPr>
          <p:cNvPr id="11272" name="AutoShape 8"/>
          <p:cNvSpPr>
            <a:spLocks noChangeArrowheads="1"/>
          </p:cNvSpPr>
          <p:nvPr/>
        </p:nvSpPr>
        <p:spPr bwMode="auto">
          <a:xfrm>
            <a:off x="6227763" y="3284538"/>
            <a:ext cx="2232025" cy="647700"/>
          </a:xfrm>
          <a:prstGeom prst="roundRect">
            <a:avLst>
              <a:gd name="adj" fmla="val 16667"/>
            </a:avLst>
          </a:prstGeom>
          <a:solidFill>
            <a:schemeClr val="accent1"/>
          </a:solidFill>
          <a:ln w="9525">
            <a:solidFill>
              <a:srgbClr val="000000"/>
            </a:solidFill>
            <a:round/>
            <a:headEnd/>
            <a:tailEnd/>
          </a:ln>
        </p:spPr>
        <p:txBody>
          <a:bodyPr/>
          <a:lstStyle/>
          <a:p>
            <a:pPr algn="ctr" eaLnBrk="0" hangingPunct="0"/>
            <a:r>
              <a:rPr lang="en-US" b="1" dirty="0">
                <a:solidFill>
                  <a:schemeClr val="tx2"/>
                </a:solidFill>
                <a:latin typeface="Tahoma" pitchFamily="34" charset="0"/>
              </a:rPr>
              <a:t>Histogram </a:t>
            </a:r>
          </a:p>
          <a:p>
            <a:pPr algn="ctr" eaLnBrk="0" hangingPunct="0"/>
            <a:r>
              <a:rPr lang="en-US" b="1" dirty="0">
                <a:solidFill>
                  <a:schemeClr val="tx2"/>
                </a:solidFill>
                <a:latin typeface="Tahoma" pitchFamily="34" charset="0"/>
              </a:rPr>
              <a:t>or Box plot</a:t>
            </a:r>
          </a:p>
        </p:txBody>
      </p:sp>
      <p:sp>
        <p:nvSpPr>
          <p:cNvPr id="11273" name="AutoShape 9"/>
          <p:cNvSpPr>
            <a:spLocks noChangeArrowheads="1"/>
          </p:cNvSpPr>
          <p:nvPr/>
        </p:nvSpPr>
        <p:spPr bwMode="auto">
          <a:xfrm>
            <a:off x="2592388" y="5876925"/>
            <a:ext cx="2124075" cy="536575"/>
          </a:xfrm>
          <a:prstGeom prst="roundRect">
            <a:avLst>
              <a:gd name="adj" fmla="val 16667"/>
            </a:avLst>
          </a:prstGeom>
          <a:solidFill>
            <a:schemeClr val="accent1"/>
          </a:solidFill>
          <a:ln w="9525">
            <a:solidFill>
              <a:srgbClr val="000000"/>
            </a:solidFill>
            <a:round/>
            <a:headEnd/>
            <a:tailEnd/>
          </a:ln>
        </p:spPr>
        <p:txBody>
          <a:bodyPr/>
          <a:lstStyle/>
          <a:p>
            <a:pPr algn="ctr" eaLnBrk="0" hangingPunct="0"/>
            <a:r>
              <a:rPr lang="en-US" b="1">
                <a:solidFill>
                  <a:srgbClr val="000000"/>
                </a:solidFill>
                <a:latin typeface="Tahoma" pitchFamily="34" charset="0"/>
              </a:rPr>
              <a:t>Mode</a:t>
            </a:r>
          </a:p>
        </p:txBody>
      </p:sp>
      <p:sp>
        <p:nvSpPr>
          <p:cNvPr id="11274" name="AutoShape 10"/>
          <p:cNvSpPr>
            <a:spLocks noChangeArrowheads="1"/>
          </p:cNvSpPr>
          <p:nvPr/>
        </p:nvSpPr>
        <p:spPr bwMode="auto">
          <a:xfrm>
            <a:off x="5148263" y="4506913"/>
            <a:ext cx="1873250" cy="647700"/>
          </a:xfrm>
          <a:prstGeom prst="roundRect">
            <a:avLst>
              <a:gd name="adj" fmla="val 16667"/>
            </a:avLst>
          </a:prstGeom>
          <a:solidFill>
            <a:srgbClr val="FFFF00"/>
          </a:solidFill>
          <a:ln w="9525">
            <a:solidFill>
              <a:srgbClr val="000000"/>
            </a:solidFill>
            <a:round/>
            <a:headEnd/>
            <a:tailEnd/>
          </a:ln>
        </p:spPr>
        <p:txBody>
          <a:bodyPr/>
          <a:lstStyle/>
          <a:p>
            <a:pPr algn="ctr" eaLnBrk="0" hangingPunct="0"/>
            <a:r>
              <a:rPr lang="en-US" b="1">
                <a:solidFill>
                  <a:srgbClr val="000000"/>
                </a:solidFill>
                <a:latin typeface="Tahoma" pitchFamily="34" charset="0"/>
              </a:rPr>
              <a:t>Skewed or with outliers</a:t>
            </a:r>
          </a:p>
        </p:txBody>
      </p:sp>
      <p:sp>
        <p:nvSpPr>
          <p:cNvPr id="11275" name="AutoShape 11"/>
          <p:cNvSpPr>
            <a:spLocks noChangeArrowheads="1"/>
          </p:cNvSpPr>
          <p:nvPr/>
        </p:nvSpPr>
        <p:spPr bwMode="auto">
          <a:xfrm>
            <a:off x="7235825" y="4506913"/>
            <a:ext cx="1873250" cy="647700"/>
          </a:xfrm>
          <a:prstGeom prst="roundRect">
            <a:avLst>
              <a:gd name="adj" fmla="val 16667"/>
            </a:avLst>
          </a:prstGeom>
          <a:solidFill>
            <a:srgbClr val="FFFF00"/>
          </a:solidFill>
          <a:ln w="9525">
            <a:solidFill>
              <a:srgbClr val="000000"/>
            </a:solidFill>
            <a:round/>
            <a:headEnd/>
            <a:tailEnd/>
          </a:ln>
        </p:spPr>
        <p:txBody>
          <a:bodyPr/>
          <a:lstStyle/>
          <a:p>
            <a:pPr algn="ctr" eaLnBrk="0" hangingPunct="0"/>
            <a:r>
              <a:rPr lang="en-US" b="1">
                <a:solidFill>
                  <a:srgbClr val="000000"/>
                </a:solidFill>
                <a:latin typeface="Tahoma" pitchFamily="34" charset="0"/>
              </a:rPr>
              <a:t>Symmetric</a:t>
            </a:r>
          </a:p>
        </p:txBody>
      </p:sp>
      <p:sp>
        <p:nvSpPr>
          <p:cNvPr id="11276" name="AutoShape 12"/>
          <p:cNvSpPr>
            <a:spLocks noChangeArrowheads="1"/>
          </p:cNvSpPr>
          <p:nvPr/>
        </p:nvSpPr>
        <p:spPr bwMode="auto">
          <a:xfrm>
            <a:off x="5148263" y="5946775"/>
            <a:ext cx="1873250" cy="465138"/>
          </a:xfrm>
          <a:prstGeom prst="roundRect">
            <a:avLst>
              <a:gd name="adj" fmla="val 16667"/>
            </a:avLst>
          </a:prstGeom>
          <a:solidFill>
            <a:schemeClr val="accent1"/>
          </a:solidFill>
          <a:ln w="9525">
            <a:solidFill>
              <a:srgbClr val="000000"/>
            </a:solidFill>
            <a:round/>
            <a:headEnd/>
            <a:tailEnd/>
          </a:ln>
        </p:spPr>
        <p:txBody>
          <a:bodyPr/>
          <a:lstStyle/>
          <a:p>
            <a:pPr algn="ctr" eaLnBrk="0" hangingPunct="0"/>
            <a:r>
              <a:rPr lang="en-US" b="1">
                <a:solidFill>
                  <a:srgbClr val="000000"/>
                </a:solidFill>
                <a:latin typeface="Tahoma" pitchFamily="34" charset="0"/>
              </a:rPr>
              <a:t>Median</a:t>
            </a:r>
          </a:p>
        </p:txBody>
      </p:sp>
      <p:sp>
        <p:nvSpPr>
          <p:cNvPr id="11277" name="AutoShape 13"/>
          <p:cNvSpPr>
            <a:spLocks noChangeArrowheads="1"/>
          </p:cNvSpPr>
          <p:nvPr/>
        </p:nvSpPr>
        <p:spPr bwMode="auto">
          <a:xfrm>
            <a:off x="7353300" y="5948363"/>
            <a:ext cx="1755775" cy="452437"/>
          </a:xfrm>
          <a:prstGeom prst="roundRect">
            <a:avLst>
              <a:gd name="adj" fmla="val 16667"/>
            </a:avLst>
          </a:prstGeom>
          <a:solidFill>
            <a:schemeClr val="accent1"/>
          </a:solidFill>
          <a:ln w="9525">
            <a:solidFill>
              <a:srgbClr val="000000"/>
            </a:solidFill>
            <a:round/>
            <a:headEnd/>
            <a:tailEnd/>
          </a:ln>
        </p:spPr>
        <p:txBody>
          <a:bodyPr/>
          <a:lstStyle/>
          <a:p>
            <a:pPr algn="ctr" eaLnBrk="0" hangingPunct="0"/>
            <a:r>
              <a:rPr lang="en-US" b="1">
                <a:solidFill>
                  <a:srgbClr val="000000"/>
                </a:solidFill>
                <a:latin typeface="Tahoma" pitchFamily="34" charset="0"/>
              </a:rPr>
              <a:t>Mean</a:t>
            </a:r>
          </a:p>
        </p:txBody>
      </p:sp>
      <p:sp>
        <p:nvSpPr>
          <p:cNvPr id="6160" name="AutoShape 14"/>
          <p:cNvSpPr>
            <a:spLocks noChangeArrowheads="1"/>
          </p:cNvSpPr>
          <p:nvPr/>
        </p:nvSpPr>
        <p:spPr bwMode="auto">
          <a:xfrm>
            <a:off x="142844" y="3286124"/>
            <a:ext cx="2232025" cy="1008062"/>
          </a:xfrm>
          <a:prstGeom prst="roundRect">
            <a:avLst>
              <a:gd name="adj" fmla="val 16667"/>
            </a:avLst>
          </a:prstGeom>
          <a:solidFill>
            <a:schemeClr val="bg1"/>
          </a:solidFill>
          <a:ln w="9525">
            <a:solidFill>
              <a:srgbClr val="0070C0"/>
            </a:solidFill>
            <a:round/>
            <a:headEnd/>
            <a:tailEnd/>
          </a:ln>
        </p:spPr>
        <p:txBody>
          <a:bodyPr anchor="ctr"/>
          <a:lstStyle/>
          <a:p>
            <a:pPr algn="ctr" eaLnBrk="0" hangingPunct="0"/>
            <a:r>
              <a:rPr lang="en-US" b="1" dirty="0">
                <a:solidFill>
                  <a:schemeClr val="tx2"/>
                </a:solidFill>
                <a:latin typeface="Comic Sans MS" pitchFamily="66" charset="0"/>
              </a:rPr>
              <a:t>Graphical Display</a:t>
            </a:r>
          </a:p>
        </p:txBody>
      </p:sp>
      <p:sp>
        <p:nvSpPr>
          <p:cNvPr id="6161" name="AutoShape 15"/>
          <p:cNvSpPr>
            <a:spLocks noChangeArrowheads="1"/>
          </p:cNvSpPr>
          <p:nvPr/>
        </p:nvSpPr>
        <p:spPr bwMode="auto">
          <a:xfrm>
            <a:off x="142844" y="5715016"/>
            <a:ext cx="2374901" cy="1008063"/>
          </a:xfrm>
          <a:prstGeom prst="roundRect">
            <a:avLst>
              <a:gd name="adj" fmla="val 16667"/>
            </a:avLst>
          </a:prstGeom>
          <a:solidFill>
            <a:schemeClr val="bg1"/>
          </a:solidFill>
          <a:ln w="9525">
            <a:solidFill>
              <a:srgbClr val="0070C0"/>
            </a:solidFill>
            <a:round/>
            <a:headEnd/>
            <a:tailEnd/>
          </a:ln>
        </p:spPr>
        <p:txBody>
          <a:bodyPr anchor="ctr"/>
          <a:lstStyle/>
          <a:p>
            <a:pPr algn="ctr" eaLnBrk="0" hangingPunct="0"/>
            <a:r>
              <a:rPr lang="en-US" b="1" dirty="0">
                <a:solidFill>
                  <a:schemeClr val="tx2"/>
                </a:solidFill>
                <a:latin typeface="Comic Sans MS" pitchFamily="66" charset="0"/>
              </a:rPr>
              <a:t>Summary Statistics</a:t>
            </a:r>
          </a:p>
        </p:txBody>
      </p:sp>
      <p:sp>
        <p:nvSpPr>
          <p:cNvPr id="11280" name="Line 16"/>
          <p:cNvSpPr>
            <a:spLocks noChangeShapeType="1"/>
          </p:cNvSpPr>
          <p:nvPr/>
        </p:nvSpPr>
        <p:spPr bwMode="auto">
          <a:xfrm flipH="1">
            <a:off x="3635375" y="1627188"/>
            <a:ext cx="2016125" cy="504825"/>
          </a:xfrm>
          <a:prstGeom prst="line">
            <a:avLst/>
          </a:prstGeom>
          <a:noFill/>
          <a:ln w="57150">
            <a:solidFill>
              <a:schemeClr val="tx1"/>
            </a:solidFill>
            <a:round/>
            <a:headEnd/>
            <a:tailEnd type="triangle" w="med" len="med"/>
          </a:ln>
        </p:spPr>
        <p:txBody>
          <a:bodyPr wrap="none"/>
          <a:lstStyle/>
          <a:p>
            <a:endParaRPr lang="en-AU"/>
          </a:p>
        </p:txBody>
      </p:sp>
      <p:sp>
        <p:nvSpPr>
          <p:cNvPr id="11281" name="Line 17"/>
          <p:cNvSpPr>
            <a:spLocks noChangeShapeType="1"/>
          </p:cNvSpPr>
          <p:nvPr/>
        </p:nvSpPr>
        <p:spPr bwMode="auto">
          <a:xfrm>
            <a:off x="5651500" y="1627188"/>
            <a:ext cx="1584325" cy="504825"/>
          </a:xfrm>
          <a:prstGeom prst="line">
            <a:avLst/>
          </a:prstGeom>
          <a:noFill/>
          <a:ln w="57150">
            <a:solidFill>
              <a:schemeClr val="tx1"/>
            </a:solidFill>
            <a:round/>
            <a:headEnd/>
            <a:tailEnd type="triangle" w="med" len="med"/>
          </a:ln>
        </p:spPr>
        <p:txBody>
          <a:bodyPr wrap="none"/>
          <a:lstStyle/>
          <a:p>
            <a:endParaRPr lang="en-AU"/>
          </a:p>
        </p:txBody>
      </p:sp>
      <p:sp>
        <p:nvSpPr>
          <p:cNvPr id="11282" name="Line 18"/>
          <p:cNvSpPr>
            <a:spLocks noChangeShapeType="1"/>
          </p:cNvSpPr>
          <p:nvPr/>
        </p:nvSpPr>
        <p:spPr bwMode="auto">
          <a:xfrm flipH="1">
            <a:off x="6084888" y="3932238"/>
            <a:ext cx="1150937" cy="576262"/>
          </a:xfrm>
          <a:prstGeom prst="line">
            <a:avLst/>
          </a:prstGeom>
          <a:noFill/>
          <a:ln w="57150">
            <a:solidFill>
              <a:schemeClr val="tx1"/>
            </a:solidFill>
            <a:round/>
            <a:headEnd/>
            <a:tailEnd type="triangle" w="med" len="med"/>
          </a:ln>
        </p:spPr>
        <p:txBody>
          <a:bodyPr wrap="none"/>
          <a:lstStyle/>
          <a:p>
            <a:endParaRPr lang="en-AU"/>
          </a:p>
        </p:txBody>
      </p:sp>
      <p:sp>
        <p:nvSpPr>
          <p:cNvPr id="11283" name="Line 19"/>
          <p:cNvSpPr>
            <a:spLocks noChangeShapeType="1"/>
          </p:cNvSpPr>
          <p:nvPr/>
        </p:nvSpPr>
        <p:spPr bwMode="auto">
          <a:xfrm>
            <a:off x="7380288" y="3932238"/>
            <a:ext cx="863600" cy="576262"/>
          </a:xfrm>
          <a:prstGeom prst="line">
            <a:avLst/>
          </a:prstGeom>
          <a:noFill/>
          <a:ln w="57150">
            <a:solidFill>
              <a:schemeClr val="tx1"/>
            </a:solidFill>
            <a:round/>
            <a:headEnd/>
            <a:tailEnd type="triangle" w="med" len="med"/>
          </a:ln>
        </p:spPr>
        <p:txBody>
          <a:bodyPr wrap="none"/>
          <a:lstStyle/>
          <a:p>
            <a:endParaRPr lang="en-AU"/>
          </a:p>
        </p:txBody>
      </p:sp>
      <p:sp>
        <p:nvSpPr>
          <p:cNvPr id="11284" name="Line 20"/>
          <p:cNvSpPr>
            <a:spLocks noChangeShapeType="1"/>
          </p:cNvSpPr>
          <p:nvPr/>
        </p:nvSpPr>
        <p:spPr bwMode="auto">
          <a:xfrm flipH="1">
            <a:off x="6084888" y="5156200"/>
            <a:ext cx="0" cy="792163"/>
          </a:xfrm>
          <a:prstGeom prst="line">
            <a:avLst/>
          </a:prstGeom>
          <a:noFill/>
          <a:ln w="57150">
            <a:solidFill>
              <a:schemeClr val="tx1"/>
            </a:solidFill>
            <a:round/>
            <a:headEnd/>
            <a:tailEnd type="triangle" w="med" len="med"/>
          </a:ln>
        </p:spPr>
        <p:txBody>
          <a:bodyPr wrap="none"/>
          <a:lstStyle/>
          <a:p>
            <a:endParaRPr lang="en-AU"/>
          </a:p>
        </p:txBody>
      </p:sp>
      <p:sp>
        <p:nvSpPr>
          <p:cNvPr id="11285" name="Line 21"/>
          <p:cNvSpPr>
            <a:spLocks noChangeShapeType="1"/>
          </p:cNvSpPr>
          <p:nvPr/>
        </p:nvSpPr>
        <p:spPr bwMode="auto">
          <a:xfrm flipH="1">
            <a:off x="8172450" y="5156200"/>
            <a:ext cx="0" cy="792163"/>
          </a:xfrm>
          <a:prstGeom prst="line">
            <a:avLst/>
          </a:prstGeom>
          <a:noFill/>
          <a:ln w="57150">
            <a:solidFill>
              <a:schemeClr val="tx1"/>
            </a:solidFill>
            <a:round/>
            <a:headEnd/>
            <a:tailEnd type="triangle" w="med" len="med"/>
          </a:ln>
        </p:spPr>
        <p:txBody>
          <a:bodyPr wrap="none"/>
          <a:lstStyle/>
          <a:p>
            <a:endParaRPr lang="en-AU"/>
          </a:p>
        </p:txBody>
      </p:sp>
      <p:sp>
        <p:nvSpPr>
          <p:cNvPr id="11286" name="Line 22"/>
          <p:cNvSpPr>
            <a:spLocks noChangeShapeType="1"/>
          </p:cNvSpPr>
          <p:nvPr/>
        </p:nvSpPr>
        <p:spPr bwMode="auto">
          <a:xfrm flipH="1">
            <a:off x="3563938" y="4219575"/>
            <a:ext cx="0" cy="1657350"/>
          </a:xfrm>
          <a:prstGeom prst="line">
            <a:avLst/>
          </a:prstGeom>
          <a:noFill/>
          <a:ln w="57150">
            <a:solidFill>
              <a:schemeClr val="tx1"/>
            </a:solidFill>
            <a:round/>
            <a:headEnd/>
            <a:tailEnd type="triangle" w="med" len="med"/>
          </a:ln>
        </p:spPr>
        <p:txBody>
          <a:bodyPr wrap="none"/>
          <a:lstStyle/>
          <a:p>
            <a:endParaRPr lang="en-AU"/>
          </a:p>
        </p:txBody>
      </p:sp>
      <p:sp>
        <p:nvSpPr>
          <p:cNvPr id="11287" name="Line 23"/>
          <p:cNvSpPr>
            <a:spLocks noChangeShapeType="1"/>
          </p:cNvSpPr>
          <p:nvPr/>
        </p:nvSpPr>
        <p:spPr bwMode="auto">
          <a:xfrm flipH="1">
            <a:off x="3563938" y="2851150"/>
            <a:ext cx="0" cy="360363"/>
          </a:xfrm>
          <a:prstGeom prst="line">
            <a:avLst/>
          </a:prstGeom>
          <a:noFill/>
          <a:ln w="57150">
            <a:solidFill>
              <a:schemeClr val="tx1"/>
            </a:solidFill>
            <a:round/>
            <a:headEnd/>
            <a:tailEnd type="triangle" w="med" len="med"/>
          </a:ln>
        </p:spPr>
        <p:txBody>
          <a:bodyPr wrap="none"/>
          <a:lstStyle/>
          <a:p>
            <a:endParaRPr lang="en-AU"/>
          </a:p>
        </p:txBody>
      </p:sp>
      <p:sp>
        <p:nvSpPr>
          <p:cNvPr id="11288" name="Line 24"/>
          <p:cNvSpPr>
            <a:spLocks noChangeShapeType="1"/>
          </p:cNvSpPr>
          <p:nvPr/>
        </p:nvSpPr>
        <p:spPr bwMode="auto">
          <a:xfrm flipH="1">
            <a:off x="7308850" y="2779713"/>
            <a:ext cx="0" cy="504825"/>
          </a:xfrm>
          <a:prstGeom prst="line">
            <a:avLst/>
          </a:prstGeom>
          <a:noFill/>
          <a:ln w="57150">
            <a:solidFill>
              <a:schemeClr val="tx1"/>
            </a:solidFill>
            <a:round/>
            <a:headEnd/>
            <a:tailEnd type="triangle" w="med" len="med"/>
          </a:ln>
        </p:spPr>
        <p:txBody>
          <a:bodyPr wrap="none"/>
          <a:lstStyle/>
          <a:p>
            <a:endParaRPr lang="en-AU"/>
          </a:p>
        </p:txBody>
      </p:sp>
      <p:sp>
        <p:nvSpPr>
          <p:cNvPr id="27" name="AutoShape 14"/>
          <p:cNvSpPr>
            <a:spLocks noChangeArrowheads="1"/>
          </p:cNvSpPr>
          <p:nvPr/>
        </p:nvSpPr>
        <p:spPr bwMode="auto">
          <a:xfrm>
            <a:off x="214282" y="714356"/>
            <a:ext cx="2232025" cy="1428760"/>
          </a:xfrm>
          <a:prstGeom prst="roundRect">
            <a:avLst>
              <a:gd name="adj" fmla="val 16667"/>
            </a:avLst>
          </a:prstGeom>
          <a:solidFill>
            <a:schemeClr val="bg1"/>
          </a:solidFill>
          <a:ln w="9525">
            <a:solidFill>
              <a:srgbClr val="0070C0"/>
            </a:solidFill>
            <a:round/>
            <a:headEnd/>
            <a:tailEnd/>
          </a:ln>
        </p:spPr>
        <p:txBody>
          <a:bodyPr anchor="ctr"/>
          <a:lstStyle/>
          <a:p>
            <a:pPr algn="ctr">
              <a:defRPr/>
            </a:pPr>
            <a:r>
              <a:rPr lang="en-AU" b="1" dirty="0">
                <a:solidFill>
                  <a:schemeClr val="tx2"/>
                </a:solidFill>
                <a:latin typeface="Comic Sans MS" pitchFamily="66" charset="0"/>
              </a:rPr>
              <a:t>Describing distributions of single variables</a:t>
            </a:r>
          </a:p>
        </p:txBody>
      </p:sp>
    </p:spTree>
    <p:extLst>
      <p:ext uri="{BB962C8B-B14F-4D97-AF65-F5344CB8AC3E}">
        <p14:creationId xmlns:p14="http://schemas.microsoft.com/office/powerpoint/2010/main" val="1738150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AFD47C-D4EC-4C47-A50A-0130D773504D}"/>
              </a:ext>
            </a:extLst>
          </p:cNvPr>
          <p:cNvSpPr/>
          <p:nvPr/>
        </p:nvSpPr>
        <p:spPr>
          <a:xfrm>
            <a:off x="683568" y="2060848"/>
            <a:ext cx="7776864" cy="2092881"/>
          </a:xfrm>
          <a:prstGeom prst="rect">
            <a:avLst/>
          </a:prstGeom>
          <a:solidFill>
            <a:schemeClr val="bg1"/>
          </a:solidFill>
        </p:spPr>
        <p:txBody>
          <a:bodyPr wrap="square">
            <a:spAutoFit/>
          </a:bodyPr>
          <a:lstStyle/>
          <a:p>
            <a:r>
              <a:rPr lang="en-AU" sz="2800" dirty="0">
                <a:latin typeface="Arial" panose="020B0604020202020204" pitchFamily="34" charset="0"/>
              </a:rPr>
              <a:t>Reading B: Reporting Information about Single Variables </a:t>
            </a:r>
          </a:p>
          <a:p>
            <a:endParaRPr lang="en-AU" sz="2800" b="0" i="0" dirty="0">
              <a:effectLst/>
              <a:latin typeface="Arial" panose="020B0604020202020204" pitchFamily="34" charset="0"/>
            </a:endParaRPr>
          </a:p>
          <a:p>
            <a:r>
              <a:rPr lang="en-AU" sz="2800" dirty="0"/>
              <a:t>Reading C: Choosing the Correct Analysis</a:t>
            </a:r>
          </a:p>
          <a:p>
            <a:endParaRPr lang="en-AU" b="0" i="0" dirty="0">
              <a:effectLst/>
              <a:latin typeface="Arial" panose="020B0604020202020204" pitchFamily="34" charset="0"/>
            </a:endParaRPr>
          </a:p>
        </p:txBody>
      </p:sp>
    </p:spTree>
    <p:extLst>
      <p:ext uri="{BB962C8B-B14F-4D97-AF65-F5344CB8AC3E}">
        <p14:creationId xmlns:p14="http://schemas.microsoft.com/office/powerpoint/2010/main" val="16303275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D57162-09A1-279C-E9AF-B3FC5B6557AA}"/>
              </a:ext>
            </a:extLst>
          </p:cNvPr>
          <p:cNvSpPr txBox="1"/>
          <p:nvPr/>
        </p:nvSpPr>
        <p:spPr>
          <a:xfrm>
            <a:off x="395536" y="1124744"/>
            <a:ext cx="8640960" cy="3231654"/>
          </a:xfrm>
          <a:prstGeom prst="rect">
            <a:avLst/>
          </a:prstGeom>
          <a:solidFill>
            <a:schemeClr val="bg1"/>
          </a:solidFill>
        </p:spPr>
        <p:txBody>
          <a:bodyPr wrap="square">
            <a:spAutoFit/>
          </a:bodyPr>
          <a:lstStyle/>
          <a:p>
            <a:pPr algn="l"/>
            <a:r>
              <a:rPr lang="en-AU" sz="2400" b="1" i="0" dirty="0">
                <a:solidFill>
                  <a:srgbClr val="000000"/>
                </a:solidFill>
                <a:effectLst/>
                <a:highlight>
                  <a:srgbClr val="FFFFFF"/>
                </a:highlight>
                <a:latin typeface="Lato Extended"/>
              </a:rPr>
              <a:t>Learning Outcomes</a:t>
            </a:r>
          </a:p>
          <a:p>
            <a:pPr algn="l"/>
            <a:endParaRPr lang="en-AU" b="0" i="0" dirty="0">
              <a:solidFill>
                <a:srgbClr val="000000"/>
              </a:solidFill>
              <a:effectLst/>
              <a:highlight>
                <a:srgbClr val="FFFFFF"/>
              </a:highlight>
              <a:latin typeface="Lato Extended"/>
            </a:endParaRPr>
          </a:p>
          <a:p>
            <a:pPr algn="l"/>
            <a:r>
              <a:rPr lang="en-AU" b="0" i="0" dirty="0">
                <a:solidFill>
                  <a:srgbClr val="000000"/>
                </a:solidFill>
                <a:effectLst/>
                <a:highlight>
                  <a:srgbClr val="FFFFFF"/>
                </a:highlight>
                <a:latin typeface="Lato Extended"/>
              </a:rPr>
              <a:t>Each week there will be intended </a:t>
            </a:r>
            <a:r>
              <a:rPr lang="en-AU" b="1" i="0" dirty="0">
                <a:solidFill>
                  <a:srgbClr val="000000"/>
                </a:solidFill>
                <a:effectLst/>
                <a:highlight>
                  <a:srgbClr val="FFFFFF"/>
                </a:highlight>
                <a:latin typeface="Lato Extended"/>
              </a:rPr>
              <a:t>Learning Outcomes</a:t>
            </a:r>
            <a:r>
              <a:rPr lang="en-AU" b="0" i="0" dirty="0">
                <a:solidFill>
                  <a:srgbClr val="000000"/>
                </a:solidFill>
                <a:effectLst/>
                <a:highlight>
                  <a:srgbClr val="FFFFFF"/>
                </a:highlight>
                <a:latin typeface="Lato Extended"/>
              </a:rPr>
              <a:t>. By the end this week make sure you:</a:t>
            </a:r>
          </a:p>
          <a:p>
            <a:pPr algn="l"/>
            <a:endParaRPr lang="en-AU" b="0" i="0" dirty="0">
              <a:solidFill>
                <a:srgbClr val="000000"/>
              </a:solidFill>
              <a:effectLst/>
              <a:highlight>
                <a:srgbClr val="FFFFFF"/>
              </a:highlight>
              <a:latin typeface="Lato Extended"/>
            </a:endParaRPr>
          </a:p>
          <a:p>
            <a:pPr marL="342900" indent="-342900">
              <a:buFont typeface="Arial" panose="020B0604020202020204" pitchFamily="34" charset="0"/>
              <a:buChar char="•"/>
            </a:pPr>
            <a:r>
              <a:rPr lang="en-AU" sz="1800" dirty="0">
                <a:solidFill>
                  <a:srgbClr val="000000"/>
                </a:solidFill>
                <a:latin typeface="Open Sans"/>
                <a:cs typeface="Open Sans"/>
              </a:rPr>
              <a:t>understand the main measures of variability</a:t>
            </a:r>
          </a:p>
          <a:p>
            <a:pPr marL="342900" indent="-342900">
              <a:buFont typeface="Arial" panose="020B0604020202020204" pitchFamily="34" charset="0"/>
              <a:buChar char="•"/>
            </a:pPr>
            <a:r>
              <a:rPr lang="en-AU" sz="1800" dirty="0">
                <a:solidFill>
                  <a:srgbClr val="000000"/>
                </a:solidFill>
                <a:latin typeface="Open Sans"/>
                <a:cs typeface="Open Sans"/>
              </a:rPr>
              <a:t>understand how variability is calculated, interpreted, and graphed</a:t>
            </a:r>
          </a:p>
          <a:p>
            <a:pPr marL="342900" indent="-342900">
              <a:buFont typeface="Arial" panose="020B0604020202020204" pitchFamily="34" charset="0"/>
              <a:buChar char="•"/>
            </a:pPr>
            <a:r>
              <a:rPr lang="en-AU" sz="1800" dirty="0">
                <a:solidFill>
                  <a:srgbClr val="000000"/>
                </a:solidFill>
                <a:latin typeface="Open Sans"/>
                <a:cs typeface="Open Sans"/>
              </a:rPr>
              <a:t>know how to write a report for categorical and metric variables</a:t>
            </a:r>
          </a:p>
          <a:p>
            <a:pPr marL="342900" indent="-342900">
              <a:buFont typeface="Arial" panose="020B0604020202020204" pitchFamily="34" charset="0"/>
              <a:buChar char="•"/>
            </a:pPr>
            <a:endParaRPr lang="en-AU" sz="1800" dirty="0">
              <a:solidFill>
                <a:srgbClr val="000000"/>
              </a:solidFill>
              <a:latin typeface="Open Sans"/>
              <a:cs typeface="Open Sans"/>
            </a:endParaRPr>
          </a:p>
          <a:p>
            <a:pPr marL="342900" indent="-342900">
              <a:buFont typeface="Arial" panose="020B0604020202020204" pitchFamily="34" charset="0"/>
              <a:buChar char="•"/>
            </a:pPr>
            <a:r>
              <a:rPr lang="en-AU" sz="1800" dirty="0">
                <a:solidFill>
                  <a:srgbClr val="000000"/>
                </a:solidFill>
                <a:latin typeface="Open Sans"/>
                <a:cs typeface="Open Sans"/>
              </a:rPr>
              <a:t>can produce and interpret output for categorial and metric variables in SPSS</a:t>
            </a:r>
          </a:p>
          <a:p>
            <a:pPr marL="342900" indent="-342900">
              <a:buFont typeface="Arial" panose="020B0604020202020204" pitchFamily="34" charset="0"/>
              <a:buChar char="•"/>
            </a:pPr>
            <a:r>
              <a:rPr lang="en-AU" sz="1800" dirty="0">
                <a:solidFill>
                  <a:srgbClr val="000000"/>
                </a:solidFill>
                <a:latin typeface="Open Sans"/>
                <a:cs typeface="Open Sans"/>
              </a:rPr>
              <a:t>understand how to edit SPSS output and transfer SPSS output into WORD</a:t>
            </a:r>
          </a:p>
        </p:txBody>
      </p:sp>
      <p:sp>
        <p:nvSpPr>
          <p:cNvPr id="7" name="TextBox 6">
            <a:extLst>
              <a:ext uri="{FF2B5EF4-FFF2-40B4-BE49-F238E27FC236}">
                <a16:creationId xmlns:a16="http://schemas.microsoft.com/office/drawing/2014/main" id="{60F5D849-7C4A-8847-1FC4-9FF27912C9B1}"/>
              </a:ext>
            </a:extLst>
          </p:cNvPr>
          <p:cNvSpPr txBox="1"/>
          <p:nvPr/>
        </p:nvSpPr>
        <p:spPr>
          <a:xfrm>
            <a:off x="395536" y="294322"/>
            <a:ext cx="3456384" cy="707886"/>
          </a:xfrm>
          <a:prstGeom prst="rect">
            <a:avLst/>
          </a:prstGeom>
          <a:solidFill>
            <a:schemeClr val="bg1"/>
          </a:solidFill>
        </p:spPr>
        <p:txBody>
          <a:bodyPr wrap="square">
            <a:spAutoFit/>
          </a:bodyPr>
          <a:lstStyle/>
          <a:p>
            <a:r>
              <a:rPr lang="en-AU" sz="4000" b="1" i="0" dirty="0">
                <a:solidFill>
                  <a:srgbClr val="000000"/>
                </a:solidFill>
                <a:effectLst/>
                <a:highlight>
                  <a:srgbClr val="FFFFFF"/>
                </a:highlight>
                <a:latin typeface="Lato Extended"/>
              </a:rPr>
              <a:t>Now What?</a:t>
            </a:r>
            <a:endParaRPr lang="en-US" sz="4000" dirty="0"/>
          </a:p>
        </p:txBody>
      </p:sp>
      <p:sp>
        <p:nvSpPr>
          <p:cNvPr id="8" name="TextBox 7">
            <a:extLst>
              <a:ext uri="{FF2B5EF4-FFF2-40B4-BE49-F238E27FC236}">
                <a16:creationId xmlns:a16="http://schemas.microsoft.com/office/drawing/2014/main" id="{8209ED89-D4BA-84A3-9D34-689CA4889511}"/>
              </a:ext>
            </a:extLst>
          </p:cNvPr>
          <p:cNvSpPr txBox="1"/>
          <p:nvPr/>
        </p:nvSpPr>
        <p:spPr>
          <a:xfrm>
            <a:off x="425951" y="4797152"/>
            <a:ext cx="4812812" cy="523220"/>
          </a:xfrm>
          <a:prstGeom prst="rect">
            <a:avLst/>
          </a:prstGeom>
          <a:solidFill>
            <a:schemeClr val="bg1"/>
          </a:solidFill>
        </p:spPr>
        <p:txBody>
          <a:bodyPr wrap="square">
            <a:spAutoFit/>
          </a:bodyPr>
          <a:lstStyle/>
          <a:p>
            <a:r>
              <a:rPr lang="en-AU" sz="2800" b="1" i="0" dirty="0">
                <a:solidFill>
                  <a:srgbClr val="000000"/>
                </a:solidFill>
                <a:effectLst/>
                <a:highlight>
                  <a:srgbClr val="FFFFFF"/>
                </a:highlight>
                <a:latin typeface="Lato Extended"/>
              </a:rPr>
              <a:t>Attend the Weekly Tutorial</a:t>
            </a:r>
            <a:endParaRPr lang="en-US" sz="2800" dirty="0"/>
          </a:p>
        </p:txBody>
      </p:sp>
    </p:spTree>
    <p:extLst>
      <p:ext uri="{BB962C8B-B14F-4D97-AF65-F5344CB8AC3E}">
        <p14:creationId xmlns:p14="http://schemas.microsoft.com/office/powerpoint/2010/main" val="8337995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picture containing ground, outdoor, mammal, domestic cat&#10;&#10;Description automatically generated">
            <a:extLst>
              <a:ext uri="{FF2B5EF4-FFF2-40B4-BE49-F238E27FC236}">
                <a16:creationId xmlns:a16="http://schemas.microsoft.com/office/drawing/2014/main" id="{EE2E5ED1-48C8-D05C-52E3-9DB70A39B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143000" y="857250"/>
            <a:ext cx="6858000" cy="5143500"/>
          </a:xfrm>
          <a:prstGeom prst="rect">
            <a:avLst/>
          </a:prstGeom>
        </p:spPr>
      </p:pic>
      <p:sp>
        <p:nvSpPr>
          <p:cNvPr id="4" name="TextBox 3">
            <a:extLst>
              <a:ext uri="{FF2B5EF4-FFF2-40B4-BE49-F238E27FC236}">
                <a16:creationId xmlns:a16="http://schemas.microsoft.com/office/drawing/2014/main" id="{FA147D9A-2A20-EB5A-821E-D7F3E8B72200}"/>
              </a:ext>
            </a:extLst>
          </p:cNvPr>
          <p:cNvSpPr txBox="1"/>
          <p:nvPr/>
        </p:nvSpPr>
        <p:spPr>
          <a:xfrm>
            <a:off x="2018665" y="6119336"/>
            <a:ext cx="1582484" cy="738664"/>
          </a:xfrm>
          <a:prstGeom prst="rect">
            <a:avLst/>
          </a:prstGeom>
          <a:noFill/>
        </p:spPr>
        <p:txBody>
          <a:bodyPr wrap="none" rtlCol="0">
            <a:spAutoFit/>
          </a:bodyPr>
          <a:lstStyle/>
          <a:p>
            <a:r>
              <a:rPr lang="en-US" sz="2400" dirty="0">
                <a:solidFill>
                  <a:schemeClr val="bg1"/>
                </a:solidFill>
              </a:rPr>
              <a:t>Fa</a:t>
            </a:r>
            <a:br>
              <a:rPr lang="en-US" sz="2400" dirty="0">
                <a:solidFill>
                  <a:schemeClr val="bg1"/>
                </a:solidFill>
              </a:rPr>
            </a:br>
            <a:r>
              <a:rPr lang="en-US" dirty="0">
                <a:solidFill>
                  <a:schemeClr val="bg1"/>
                </a:solidFill>
              </a:rPr>
              <a:t>June 10 2022</a:t>
            </a:r>
          </a:p>
        </p:txBody>
      </p:sp>
    </p:spTree>
    <p:extLst>
      <p:ext uri="{BB962C8B-B14F-4D97-AF65-F5344CB8AC3E}">
        <p14:creationId xmlns:p14="http://schemas.microsoft.com/office/powerpoint/2010/main" val="1059258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625"/>
            <a:ext cx="9144000" cy="648072"/>
          </a:xfrm>
        </p:spPr>
        <p:txBody>
          <a:bodyPr>
            <a:normAutofit fontScale="90000"/>
          </a:bodyPr>
          <a:lstStyle/>
          <a:p>
            <a:pPr algn="ctr"/>
            <a:br>
              <a:rPr lang="en-AU" sz="4400" dirty="0"/>
            </a:br>
            <a:r>
              <a:rPr lang="en-AU" sz="4400" dirty="0"/>
              <a:t>Revision of Week 2</a:t>
            </a:r>
            <a:br>
              <a:rPr lang="en-AU" sz="4400" dirty="0"/>
            </a:br>
            <a:endParaRPr lang="en-AU" dirty="0"/>
          </a:p>
        </p:txBody>
      </p:sp>
      <p:sp>
        <p:nvSpPr>
          <p:cNvPr id="3" name="Content Placeholder 2"/>
          <p:cNvSpPr>
            <a:spLocks noGrp="1"/>
          </p:cNvSpPr>
          <p:nvPr>
            <p:ph idx="1"/>
          </p:nvPr>
        </p:nvSpPr>
        <p:spPr>
          <a:xfrm>
            <a:off x="251520" y="788064"/>
            <a:ext cx="5186370" cy="1947672"/>
          </a:xfrm>
          <a:solidFill>
            <a:schemeClr val="bg1"/>
          </a:solidFill>
        </p:spPr>
        <p:txBody>
          <a:bodyPr>
            <a:normAutofit fontScale="77500" lnSpcReduction="20000"/>
          </a:bodyPr>
          <a:lstStyle/>
          <a:p>
            <a:r>
              <a:rPr lang="en-AU" sz="2900" dirty="0"/>
              <a:t>SPSS Output</a:t>
            </a:r>
          </a:p>
          <a:p>
            <a:pPr lvl="1"/>
            <a:endParaRPr lang="en-AU" sz="1600" dirty="0"/>
          </a:p>
          <a:p>
            <a:r>
              <a:rPr lang="en-AU" sz="2900" dirty="0"/>
              <a:t>Categorical variables:</a:t>
            </a:r>
          </a:p>
          <a:p>
            <a:pPr lvl="2"/>
            <a:r>
              <a:rPr lang="en-AU" sz="2500" dirty="0"/>
              <a:t>Frequency Table</a:t>
            </a:r>
            <a:endParaRPr lang="en-AU" sz="2500" b="1" dirty="0"/>
          </a:p>
          <a:p>
            <a:pPr lvl="2"/>
            <a:r>
              <a:rPr lang="en-AU" sz="2500" dirty="0"/>
              <a:t>Bar Chart</a:t>
            </a:r>
          </a:p>
          <a:p>
            <a:pPr lvl="2"/>
            <a:r>
              <a:rPr lang="en-AU" sz="2500" dirty="0"/>
              <a:t>Which procedure? </a:t>
            </a:r>
            <a:r>
              <a:rPr lang="en-AU" sz="2600" b="1" dirty="0">
                <a:solidFill>
                  <a:srgbClr val="FF0000"/>
                </a:solidFill>
              </a:rPr>
              <a:t>FREQUENCIES</a:t>
            </a:r>
          </a:p>
          <a:p>
            <a:pPr lvl="2"/>
            <a:endParaRPr lang="en-AU" sz="2500" dirty="0"/>
          </a:p>
        </p:txBody>
      </p:sp>
      <p:sp>
        <p:nvSpPr>
          <p:cNvPr id="4" name="Slide Number Placeholder 3"/>
          <p:cNvSpPr>
            <a:spLocks noGrp="1"/>
          </p:cNvSpPr>
          <p:nvPr>
            <p:ph type="sldNum" sz="quarter" idx="4294967295"/>
          </p:nvPr>
        </p:nvSpPr>
        <p:spPr>
          <a:xfrm>
            <a:off x="8777288" y="6408740"/>
            <a:ext cx="366712" cy="365125"/>
          </a:xfrm>
          <a:prstGeom prst="rect">
            <a:avLst/>
          </a:prstGeom>
        </p:spPr>
        <p:txBody>
          <a:bodyPr/>
          <a:lstStyle/>
          <a:p>
            <a:fld id="{A4FA226B-177C-4452-B1B7-3ECDC933F091}" type="slidenum">
              <a:rPr lang="en-AU" smtClean="0">
                <a:solidFill>
                  <a:prstClr val="black"/>
                </a:solidFill>
              </a:rPr>
              <a:pPr/>
              <a:t>6</a:t>
            </a:fld>
            <a:endParaRPr lang="en-AU" dirty="0">
              <a:solidFill>
                <a:prstClr val="black"/>
              </a:solidFill>
            </a:endParaRPr>
          </a:p>
        </p:txBody>
      </p:sp>
      <p:pic>
        <p:nvPicPr>
          <p:cNvPr id="6" name="Picture 5">
            <a:extLst>
              <a:ext uri="{FF2B5EF4-FFF2-40B4-BE49-F238E27FC236}">
                <a16:creationId xmlns:a16="http://schemas.microsoft.com/office/drawing/2014/main" id="{68D76ED0-6C47-DBCF-B72D-CCC91E97B933}"/>
              </a:ext>
            </a:extLst>
          </p:cNvPr>
          <p:cNvPicPr>
            <a:picLocks noChangeAspect="1"/>
          </p:cNvPicPr>
          <p:nvPr/>
        </p:nvPicPr>
        <p:blipFill>
          <a:blip r:embed="rId3"/>
          <a:stretch>
            <a:fillRect/>
          </a:stretch>
        </p:blipFill>
        <p:spPr>
          <a:xfrm>
            <a:off x="107504" y="3501008"/>
            <a:ext cx="3381376" cy="1656184"/>
          </a:xfrm>
          <a:prstGeom prst="rect">
            <a:avLst/>
          </a:prstGeom>
        </p:spPr>
      </p:pic>
      <p:pic>
        <p:nvPicPr>
          <p:cNvPr id="7" name="Picture 6">
            <a:extLst>
              <a:ext uri="{FF2B5EF4-FFF2-40B4-BE49-F238E27FC236}">
                <a16:creationId xmlns:a16="http://schemas.microsoft.com/office/drawing/2014/main" id="{F82A1935-4EFA-850D-92F8-8E71B9C1472A}"/>
              </a:ext>
            </a:extLst>
          </p:cNvPr>
          <p:cNvPicPr>
            <a:picLocks noChangeAspect="1"/>
          </p:cNvPicPr>
          <p:nvPr/>
        </p:nvPicPr>
        <p:blipFill>
          <a:blip r:embed="rId4"/>
          <a:stretch>
            <a:fillRect/>
          </a:stretch>
        </p:blipFill>
        <p:spPr>
          <a:xfrm>
            <a:off x="3520422" y="2882236"/>
            <a:ext cx="5410200" cy="3187700"/>
          </a:xfrm>
          <a:prstGeom prst="rect">
            <a:avLst/>
          </a:prstGeom>
        </p:spPr>
      </p:pic>
      <p:sp>
        <p:nvSpPr>
          <p:cNvPr id="9" name="Rectangle 8">
            <a:extLst>
              <a:ext uri="{FF2B5EF4-FFF2-40B4-BE49-F238E27FC236}">
                <a16:creationId xmlns:a16="http://schemas.microsoft.com/office/drawing/2014/main" id="{3470207D-C065-E875-B7C9-9B06460B7938}"/>
              </a:ext>
            </a:extLst>
          </p:cNvPr>
          <p:cNvSpPr/>
          <p:nvPr/>
        </p:nvSpPr>
        <p:spPr>
          <a:xfrm>
            <a:off x="1115616" y="4653136"/>
            <a:ext cx="576064" cy="144017"/>
          </a:xfrm>
          <a:prstGeom prst="rect">
            <a:avLst/>
          </a:prstGeom>
          <a:solidFill>
            <a:srgbClr val="FF0000">
              <a:alpha val="2730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D3E372F-6D1C-4A1D-994A-1486D5C16E27}"/>
              </a:ext>
            </a:extLst>
          </p:cNvPr>
          <p:cNvSpPr/>
          <p:nvPr/>
        </p:nvSpPr>
        <p:spPr>
          <a:xfrm>
            <a:off x="2123728" y="3789040"/>
            <a:ext cx="576064" cy="144017"/>
          </a:xfrm>
          <a:prstGeom prst="rect">
            <a:avLst/>
          </a:prstGeom>
          <a:solidFill>
            <a:srgbClr val="FF0000">
              <a:alpha val="2730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7F51CA8-7709-850C-313E-210111E8C2B8}"/>
              </a:ext>
            </a:extLst>
          </p:cNvPr>
          <p:cNvSpPr/>
          <p:nvPr/>
        </p:nvSpPr>
        <p:spPr>
          <a:xfrm rot="5400000">
            <a:off x="3455877" y="4329101"/>
            <a:ext cx="504054" cy="144016"/>
          </a:xfrm>
          <a:prstGeom prst="rect">
            <a:avLst/>
          </a:prstGeom>
          <a:solidFill>
            <a:srgbClr val="FF0000">
              <a:alpha val="2730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698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722626"/>
          </a:xfrm>
        </p:spPr>
        <p:txBody>
          <a:bodyPr>
            <a:normAutofit fontScale="90000"/>
          </a:bodyPr>
          <a:lstStyle/>
          <a:p>
            <a:pPr algn="ctr"/>
            <a:br>
              <a:rPr lang="en-AU" sz="4400" dirty="0"/>
            </a:br>
            <a:r>
              <a:rPr lang="en-AU" sz="4400" dirty="0"/>
              <a:t>Revision of Week 2</a:t>
            </a:r>
            <a:br>
              <a:rPr lang="en-AU" sz="4400" dirty="0"/>
            </a:br>
            <a:endParaRPr lang="en-AU" dirty="0"/>
          </a:p>
        </p:txBody>
      </p:sp>
      <p:sp>
        <p:nvSpPr>
          <p:cNvPr id="3" name="Content Placeholder 2"/>
          <p:cNvSpPr>
            <a:spLocks noGrp="1"/>
          </p:cNvSpPr>
          <p:nvPr>
            <p:ph idx="1"/>
          </p:nvPr>
        </p:nvSpPr>
        <p:spPr>
          <a:xfrm>
            <a:off x="140578" y="793559"/>
            <a:ext cx="4791476" cy="1785951"/>
          </a:xfrm>
          <a:solidFill>
            <a:schemeClr val="bg1"/>
          </a:solidFill>
        </p:spPr>
        <p:txBody>
          <a:bodyPr>
            <a:normAutofit fontScale="85000" lnSpcReduction="20000"/>
          </a:bodyPr>
          <a:lstStyle/>
          <a:p>
            <a:r>
              <a:rPr lang="en-AU" sz="3100" dirty="0"/>
              <a:t>Metric variables:</a:t>
            </a:r>
          </a:p>
          <a:p>
            <a:pPr lvl="2"/>
            <a:r>
              <a:rPr lang="en-AU" sz="2500" dirty="0"/>
              <a:t>Descriptive Statistics</a:t>
            </a:r>
          </a:p>
          <a:p>
            <a:pPr lvl="2"/>
            <a:r>
              <a:rPr lang="en-AU" sz="2500" dirty="0"/>
              <a:t>Histogram / Box Plot</a:t>
            </a:r>
          </a:p>
          <a:p>
            <a:pPr lvl="2"/>
            <a:r>
              <a:rPr lang="en-AU" sz="2500" dirty="0"/>
              <a:t>Percentiles Table</a:t>
            </a:r>
          </a:p>
          <a:p>
            <a:pPr lvl="2"/>
            <a:r>
              <a:rPr lang="en-AU" sz="2500" dirty="0"/>
              <a:t>Which procedure? </a:t>
            </a:r>
            <a:r>
              <a:rPr lang="en-AU" b="1" dirty="0">
                <a:solidFill>
                  <a:srgbClr val="FF0000"/>
                </a:solidFill>
              </a:rPr>
              <a:t>EXPLORE</a:t>
            </a:r>
          </a:p>
          <a:p>
            <a:endParaRPr lang="en-AU" dirty="0"/>
          </a:p>
        </p:txBody>
      </p:sp>
      <p:sp>
        <p:nvSpPr>
          <p:cNvPr id="4" name="Slide Number Placeholder 3"/>
          <p:cNvSpPr>
            <a:spLocks noGrp="1"/>
          </p:cNvSpPr>
          <p:nvPr>
            <p:ph type="sldNum" sz="quarter" idx="4294967295"/>
          </p:nvPr>
        </p:nvSpPr>
        <p:spPr>
          <a:xfrm>
            <a:off x="8777288" y="6408740"/>
            <a:ext cx="366712" cy="365125"/>
          </a:xfrm>
          <a:prstGeom prst="rect">
            <a:avLst/>
          </a:prstGeom>
        </p:spPr>
        <p:txBody>
          <a:bodyPr/>
          <a:lstStyle/>
          <a:p>
            <a:fld id="{A4FA226B-177C-4452-B1B7-3ECDC933F091}" type="slidenum">
              <a:rPr lang="en-AU" smtClean="0">
                <a:solidFill>
                  <a:prstClr val="black"/>
                </a:solidFill>
              </a:rPr>
              <a:pPr/>
              <a:t>7</a:t>
            </a:fld>
            <a:endParaRPr lang="en-AU" dirty="0">
              <a:solidFill>
                <a:prstClr val="black"/>
              </a:solidFill>
            </a:endParaRPr>
          </a:p>
        </p:txBody>
      </p:sp>
      <p:pic>
        <p:nvPicPr>
          <p:cNvPr id="8" name="Picture 7">
            <a:extLst>
              <a:ext uri="{FF2B5EF4-FFF2-40B4-BE49-F238E27FC236}">
                <a16:creationId xmlns:a16="http://schemas.microsoft.com/office/drawing/2014/main" id="{BA4330BA-483B-F0A3-C00F-8E0CFD01BC6E}"/>
              </a:ext>
            </a:extLst>
          </p:cNvPr>
          <p:cNvPicPr>
            <a:picLocks noChangeAspect="1"/>
          </p:cNvPicPr>
          <p:nvPr/>
        </p:nvPicPr>
        <p:blipFill>
          <a:blip r:embed="rId3"/>
          <a:stretch>
            <a:fillRect/>
          </a:stretch>
        </p:blipFill>
        <p:spPr>
          <a:xfrm>
            <a:off x="140578" y="2654588"/>
            <a:ext cx="3735847" cy="2502604"/>
          </a:xfrm>
          <a:prstGeom prst="rect">
            <a:avLst/>
          </a:prstGeom>
        </p:spPr>
      </p:pic>
      <p:pic>
        <p:nvPicPr>
          <p:cNvPr id="10" name="Picture 9">
            <a:extLst>
              <a:ext uri="{FF2B5EF4-FFF2-40B4-BE49-F238E27FC236}">
                <a16:creationId xmlns:a16="http://schemas.microsoft.com/office/drawing/2014/main" id="{C654DFCB-3BBE-A41E-71C3-B75069553F4A}"/>
              </a:ext>
            </a:extLst>
          </p:cNvPr>
          <p:cNvPicPr>
            <a:picLocks noChangeAspect="1"/>
          </p:cNvPicPr>
          <p:nvPr/>
        </p:nvPicPr>
        <p:blipFill>
          <a:blip r:embed="rId4"/>
          <a:stretch>
            <a:fillRect/>
          </a:stretch>
        </p:blipFill>
        <p:spPr>
          <a:xfrm>
            <a:off x="4439352" y="2674379"/>
            <a:ext cx="4247448" cy="2502604"/>
          </a:xfrm>
          <a:prstGeom prst="rect">
            <a:avLst/>
          </a:prstGeom>
        </p:spPr>
      </p:pic>
      <p:pic>
        <p:nvPicPr>
          <p:cNvPr id="11" name="Picture 10">
            <a:extLst>
              <a:ext uri="{FF2B5EF4-FFF2-40B4-BE49-F238E27FC236}">
                <a16:creationId xmlns:a16="http://schemas.microsoft.com/office/drawing/2014/main" id="{44251C73-6F3F-5F84-8007-F614E5445AF0}"/>
              </a:ext>
            </a:extLst>
          </p:cNvPr>
          <p:cNvPicPr>
            <a:picLocks noChangeAspect="1"/>
          </p:cNvPicPr>
          <p:nvPr/>
        </p:nvPicPr>
        <p:blipFill>
          <a:blip r:embed="rId5"/>
          <a:stretch>
            <a:fillRect/>
          </a:stretch>
        </p:blipFill>
        <p:spPr>
          <a:xfrm>
            <a:off x="5213857" y="770191"/>
            <a:ext cx="3456384" cy="1813686"/>
          </a:xfrm>
          <a:prstGeom prst="rect">
            <a:avLst/>
          </a:prstGeom>
        </p:spPr>
      </p:pic>
      <p:pic>
        <p:nvPicPr>
          <p:cNvPr id="13" name="Picture 12">
            <a:extLst>
              <a:ext uri="{FF2B5EF4-FFF2-40B4-BE49-F238E27FC236}">
                <a16:creationId xmlns:a16="http://schemas.microsoft.com/office/drawing/2014/main" id="{FF890AC0-337F-F374-1B2E-7DCA5B4C0403}"/>
              </a:ext>
            </a:extLst>
          </p:cNvPr>
          <p:cNvPicPr>
            <a:picLocks noChangeAspect="1"/>
          </p:cNvPicPr>
          <p:nvPr/>
        </p:nvPicPr>
        <p:blipFill>
          <a:blip r:embed="rId6"/>
          <a:stretch>
            <a:fillRect/>
          </a:stretch>
        </p:blipFill>
        <p:spPr>
          <a:xfrm>
            <a:off x="240611" y="5298615"/>
            <a:ext cx="6406480" cy="1031018"/>
          </a:xfrm>
          <a:prstGeom prst="rect">
            <a:avLst/>
          </a:prstGeom>
        </p:spPr>
      </p:pic>
      <p:sp>
        <p:nvSpPr>
          <p:cNvPr id="14" name="Rectangle 13">
            <a:extLst>
              <a:ext uri="{FF2B5EF4-FFF2-40B4-BE49-F238E27FC236}">
                <a16:creationId xmlns:a16="http://schemas.microsoft.com/office/drawing/2014/main" id="{EE41A224-9859-6BC1-8C81-D84AD34AB095}"/>
              </a:ext>
            </a:extLst>
          </p:cNvPr>
          <p:cNvSpPr/>
          <p:nvPr/>
        </p:nvSpPr>
        <p:spPr>
          <a:xfrm>
            <a:off x="3300361" y="2852936"/>
            <a:ext cx="576064" cy="288032"/>
          </a:xfrm>
          <a:prstGeom prst="rect">
            <a:avLst/>
          </a:prstGeom>
          <a:solidFill>
            <a:srgbClr val="FF0000">
              <a:alpha val="2730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235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17F859-40EE-6E51-56E5-C83498FB9ABE}"/>
              </a:ext>
            </a:extLst>
          </p:cNvPr>
          <p:cNvSpPr>
            <a:spLocks noGrp="1"/>
          </p:cNvSpPr>
          <p:nvPr>
            <p:ph type="sldNum" sz="quarter" idx="11"/>
          </p:nvPr>
        </p:nvSpPr>
        <p:spPr>
          <a:xfrm>
            <a:off x="6457950" y="6356350"/>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364DB99-64BC-DB4A-AD53-785AA9A01BB3}" type="slidenum">
              <a:rPr lang="en-US" smtClean="0"/>
              <a:pPr/>
              <a:t>8</a:t>
            </a:fld>
            <a:endParaRPr lang="en-US" dirty="0"/>
          </a:p>
        </p:txBody>
      </p:sp>
      <p:sp>
        <p:nvSpPr>
          <p:cNvPr id="6" name="TextBox 5">
            <a:extLst>
              <a:ext uri="{FF2B5EF4-FFF2-40B4-BE49-F238E27FC236}">
                <a16:creationId xmlns:a16="http://schemas.microsoft.com/office/drawing/2014/main" id="{2D5BDC89-28CE-2FB3-BF99-C753DBC38CF4}"/>
              </a:ext>
            </a:extLst>
          </p:cNvPr>
          <p:cNvSpPr txBox="1"/>
          <p:nvPr/>
        </p:nvSpPr>
        <p:spPr>
          <a:xfrm>
            <a:off x="395536" y="982176"/>
            <a:ext cx="8496944" cy="4216539"/>
          </a:xfrm>
          <a:prstGeom prst="rect">
            <a:avLst/>
          </a:prstGeom>
          <a:solidFill>
            <a:schemeClr val="bg2"/>
          </a:solidFill>
        </p:spPr>
        <p:txBody>
          <a:bodyPr wrap="square">
            <a:spAutoFit/>
          </a:bodyPr>
          <a:lstStyle/>
          <a:p>
            <a:pPr algn="l"/>
            <a:r>
              <a:rPr lang="en-AU" sz="2600" dirty="0">
                <a:solidFill>
                  <a:srgbClr val="000000"/>
                </a:solidFill>
                <a:latin typeface="Open Sans"/>
                <a:cs typeface="Open Sans"/>
              </a:rPr>
              <a:t>By the end this week make sure you:</a:t>
            </a:r>
          </a:p>
          <a:p>
            <a:pPr algn="l"/>
            <a:endParaRPr lang="en-AU" sz="2600" dirty="0">
              <a:solidFill>
                <a:srgbClr val="000000"/>
              </a:solidFill>
              <a:latin typeface="Open Sans"/>
              <a:cs typeface="Open Sans"/>
            </a:endParaRPr>
          </a:p>
          <a:p>
            <a:pPr marL="342900" indent="-342900">
              <a:buFont typeface="Arial" panose="020B0604020202020204" pitchFamily="34" charset="0"/>
              <a:buChar char="•"/>
            </a:pPr>
            <a:r>
              <a:rPr lang="en-AU" sz="2400" dirty="0">
                <a:solidFill>
                  <a:srgbClr val="000000"/>
                </a:solidFill>
                <a:latin typeface="Open Sans"/>
                <a:cs typeface="Open Sans"/>
              </a:rPr>
              <a:t>understand the main measures of variability</a:t>
            </a:r>
          </a:p>
          <a:p>
            <a:pPr marL="342900" indent="-342900">
              <a:buFont typeface="Arial" panose="020B0604020202020204" pitchFamily="34" charset="0"/>
              <a:buChar char="•"/>
            </a:pPr>
            <a:r>
              <a:rPr lang="en-AU" sz="2400" dirty="0">
                <a:solidFill>
                  <a:srgbClr val="000000"/>
                </a:solidFill>
                <a:latin typeface="Open Sans"/>
                <a:cs typeface="Open Sans"/>
              </a:rPr>
              <a:t>understand how variability is calculated, interpreted, and graphed</a:t>
            </a:r>
          </a:p>
          <a:p>
            <a:pPr marL="342900" indent="-342900">
              <a:buFont typeface="Arial" panose="020B0604020202020204" pitchFamily="34" charset="0"/>
              <a:buChar char="•"/>
            </a:pPr>
            <a:r>
              <a:rPr lang="en-AU" sz="2400" dirty="0">
                <a:solidFill>
                  <a:srgbClr val="000000"/>
                </a:solidFill>
                <a:latin typeface="Open Sans"/>
                <a:cs typeface="Open Sans"/>
              </a:rPr>
              <a:t>know how to write a report for categorical and metric variables</a:t>
            </a:r>
          </a:p>
          <a:p>
            <a:pPr marL="342900" indent="-342900">
              <a:buFont typeface="Arial" panose="020B0604020202020204" pitchFamily="34" charset="0"/>
              <a:buChar char="•"/>
            </a:pPr>
            <a:r>
              <a:rPr lang="en-AU" sz="2400" dirty="0">
                <a:solidFill>
                  <a:srgbClr val="000000"/>
                </a:solidFill>
                <a:latin typeface="Open Sans"/>
                <a:cs typeface="Open Sans"/>
              </a:rPr>
              <a:t>can produce and interpret output for categorial and metric variables in SPSS</a:t>
            </a:r>
          </a:p>
          <a:p>
            <a:pPr marL="342900" indent="-342900">
              <a:buFont typeface="Arial" panose="020B0604020202020204" pitchFamily="34" charset="0"/>
              <a:buChar char="•"/>
            </a:pPr>
            <a:r>
              <a:rPr lang="en-AU" sz="2400" dirty="0">
                <a:solidFill>
                  <a:srgbClr val="000000"/>
                </a:solidFill>
                <a:latin typeface="Open Sans"/>
                <a:cs typeface="Open Sans"/>
              </a:rPr>
              <a:t>understand how to edit SPSS output and transfer SPSS output into WORD</a:t>
            </a:r>
          </a:p>
        </p:txBody>
      </p:sp>
      <p:sp>
        <p:nvSpPr>
          <p:cNvPr id="8" name="TextBox 7">
            <a:extLst>
              <a:ext uri="{FF2B5EF4-FFF2-40B4-BE49-F238E27FC236}">
                <a16:creationId xmlns:a16="http://schemas.microsoft.com/office/drawing/2014/main" id="{2579CB90-3E5A-83CA-8B59-2A150829AD74}"/>
              </a:ext>
            </a:extLst>
          </p:cNvPr>
          <p:cNvSpPr txBox="1"/>
          <p:nvPr/>
        </p:nvSpPr>
        <p:spPr>
          <a:xfrm>
            <a:off x="2123728" y="151790"/>
            <a:ext cx="4896544" cy="646331"/>
          </a:xfrm>
          <a:prstGeom prst="rect">
            <a:avLst/>
          </a:prstGeom>
          <a:noFill/>
        </p:spPr>
        <p:txBody>
          <a:bodyPr wrap="square">
            <a:spAutoFit/>
          </a:bodyPr>
          <a:lstStyle/>
          <a:p>
            <a:pPr algn="ctr" defTabSz="457200">
              <a:spcBef>
                <a:spcPct val="0"/>
              </a:spcBef>
            </a:pPr>
            <a:r>
              <a:rPr lang="en-AU" sz="3600" dirty="0">
                <a:solidFill>
                  <a:schemeClr val="tx2"/>
                </a:solidFill>
                <a:latin typeface="Open Sans"/>
                <a:ea typeface="+mj-ea"/>
                <a:cs typeface="Open Sans"/>
              </a:rPr>
              <a:t>Learning Outcomes</a:t>
            </a:r>
          </a:p>
        </p:txBody>
      </p:sp>
    </p:spTree>
    <p:extLst>
      <p:ext uri="{BB962C8B-B14F-4D97-AF65-F5344CB8AC3E}">
        <p14:creationId xmlns:p14="http://schemas.microsoft.com/office/powerpoint/2010/main" val="1355511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836712"/>
            <a:ext cx="8640000" cy="4680519"/>
          </a:xfrm>
          <a:solidFill>
            <a:schemeClr val="bg1"/>
          </a:solidFill>
        </p:spPr>
        <p:txBody>
          <a:bodyPr>
            <a:normAutofit fontScale="47500" lnSpcReduction="20000"/>
          </a:bodyPr>
          <a:lstStyle/>
          <a:p>
            <a:pPr marL="849313" indent="-465138">
              <a:lnSpc>
                <a:spcPct val="90000"/>
              </a:lnSpc>
              <a:buNone/>
            </a:pPr>
            <a:r>
              <a:rPr lang="en-US" altLang="en-US" sz="4350" dirty="0"/>
              <a:t>Central tendency </a:t>
            </a:r>
          </a:p>
          <a:p>
            <a:pPr marL="849313" indent="-465138">
              <a:lnSpc>
                <a:spcPct val="120000"/>
              </a:lnSpc>
            </a:pPr>
            <a:r>
              <a:rPr lang="en-US" altLang="en-US" sz="3300" dirty="0"/>
              <a:t>provides us with a statistic that defines the centre of the distribution </a:t>
            </a:r>
            <a:br>
              <a:rPr lang="en-US" altLang="en-US" sz="3300" dirty="0"/>
            </a:br>
            <a:r>
              <a:rPr lang="en-US" altLang="en-US" sz="3300" dirty="0"/>
              <a:t>[</a:t>
            </a:r>
            <a:r>
              <a:rPr lang="en-US" altLang="en-US" sz="3300" b="1" dirty="0">
                <a:solidFill>
                  <a:srgbClr val="FF0000"/>
                </a:solidFill>
              </a:rPr>
              <a:t>mean</a:t>
            </a:r>
            <a:r>
              <a:rPr lang="en-US" altLang="en-US" sz="3300" dirty="0"/>
              <a:t> / </a:t>
            </a:r>
            <a:r>
              <a:rPr lang="en-US" altLang="en-US" sz="3300" b="1" dirty="0">
                <a:solidFill>
                  <a:srgbClr val="FF0000"/>
                </a:solidFill>
              </a:rPr>
              <a:t>median</a:t>
            </a:r>
            <a:r>
              <a:rPr lang="en-US" altLang="en-US" sz="3300" dirty="0"/>
              <a:t> / </a:t>
            </a:r>
            <a:r>
              <a:rPr lang="en-US" altLang="en-US" sz="3300" b="1" dirty="0">
                <a:solidFill>
                  <a:srgbClr val="FF0000"/>
                </a:solidFill>
              </a:rPr>
              <a:t>mode</a:t>
            </a:r>
            <a:r>
              <a:rPr lang="en-US" altLang="en-US" sz="3300" dirty="0"/>
              <a:t>]</a:t>
            </a:r>
          </a:p>
          <a:p>
            <a:pPr marL="849313" lvl="2" indent="-465138">
              <a:lnSpc>
                <a:spcPct val="120000"/>
              </a:lnSpc>
              <a:buNone/>
            </a:pPr>
            <a:r>
              <a:rPr lang="en-US" altLang="en-US" sz="3375" dirty="0"/>
              <a:t>the values that is ‘most typical’ / ‘most representative’ of the entire group</a:t>
            </a:r>
          </a:p>
          <a:p>
            <a:pPr marL="849313" indent="-465138">
              <a:lnSpc>
                <a:spcPct val="90000"/>
              </a:lnSpc>
              <a:buNone/>
            </a:pPr>
            <a:endParaRPr lang="en-US" altLang="en-US" sz="3300" dirty="0"/>
          </a:p>
          <a:p>
            <a:pPr marL="849313" indent="-465138">
              <a:lnSpc>
                <a:spcPct val="90000"/>
              </a:lnSpc>
              <a:buNone/>
            </a:pPr>
            <a:r>
              <a:rPr lang="en-US" altLang="en-US" sz="6000" b="1" dirty="0"/>
              <a:t>Variability</a:t>
            </a:r>
          </a:p>
          <a:p>
            <a:pPr marL="849313" indent="-465138">
              <a:lnSpc>
                <a:spcPct val="120000"/>
              </a:lnSpc>
            </a:pPr>
            <a:r>
              <a:rPr lang="en-US" altLang="en-US" sz="5250" b="1" dirty="0"/>
              <a:t>Measures the degree to which scores are spread out / clustered together</a:t>
            </a:r>
          </a:p>
          <a:p>
            <a:pPr marL="849313" indent="-465138">
              <a:lnSpc>
                <a:spcPct val="90000"/>
              </a:lnSpc>
              <a:buNone/>
            </a:pPr>
            <a:endParaRPr lang="en-US" altLang="en-US" sz="3300" dirty="0"/>
          </a:p>
          <a:p>
            <a:pPr marL="849313" indent="-465138">
              <a:lnSpc>
                <a:spcPct val="90000"/>
              </a:lnSpc>
              <a:buNone/>
            </a:pPr>
            <a:r>
              <a:rPr lang="en-US" altLang="en-US" sz="4350" dirty="0"/>
              <a:t>Shape</a:t>
            </a:r>
            <a:r>
              <a:rPr lang="en-US" altLang="en-US" sz="3300" dirty="0"/>
              <a:t> </a:t>
            </a:r>
          </a:p>
          <a:p>
            <a:pPr marL="849313" indent="-465138">
              <a:lnSpc>
                <a:spcPct val="90000"/>
              </a:lnSpc>
            </a:pPr>
            <a:r>
              <a:rPr lang="en-US" altLang="en-US" sz="3300" dirty="0"/>
              <a:t>Symmetric / Skewed [positive / negative]</a:t>
            </a:r>
          </a:p>
          <a:p>
            <a:pPr marL="849313" indent="-465138">
              <a:lnSpc>
                <a:spcPct val="90000"/>
              </a:lnSpc>
              <a:buNone/>
            </a:pPr>
            <a:endParaRPr lang="en-US" altLang="en-US" sz="3300" dirty="0"/>
          </a:p>
          <a:p>
            <a:pPr marL="849313" indent="-465138">
              <a:lnSpc>
                <a:spcPct val="90000"/>
              </a:lnSpc>
              <a:buNone/>
            </a:pPr>
            <a:r>
              <a:rPr lang="en-US" altLang="en-US" sz="4350" dirty="0"/>
              <a:t>Extreme Scores [outliers]</a:t>
            </a:r>
          </a:p>
          <a:p>
            <a:pPr marL="849313" indent="-465138">
              <a:lnSpc>
                <a:spcPct val="90000"/>
              </a:lnSpc>
            </a:pPr>
            <a:r>
              <a:rPr lang="en-US" altLang="en-US" sz="3300" dirty="0"/>
              <a:t>Any very high or low values</a:t>
            </a:r>
            <a:endParaRPr lang="en-AU" dirty="0"/>
          </a:p>
        </p:txBody>
      </p:sp>
      <p:sp>
        <p:nvSpPr>
          <p:cNvPr id="4" name="Title 1"/>
          <p:cNvSpPr txBox="1">
            <a:spLocks/>
          </p:cNvSpPr>
          <p:nvPr/>
        </p:nvSpPr>
        <p:spPr>
          <a:xfrm>
            <a:off x="-21704" y="-28261"/>
            <a:ext cx="9144000" cy="583574"/>
          </a:xfrm>
          <a:prstGeom prst="rect">
            <a:avLst/>
          </a:prstGeom>
        </p:spPr>
        <p:txBody>
          <a:bodyPr vert="horz" lIns="68580" tIns="34290" rIns="68580" bIns="34290" rtlCol="0" anchor="ctr">
            <a:noAutofit/>
          </a:bodyPr>
          <a:lstStyle>
            <a:lvl1pPr algn="l" defTabSz="457200" rtl="0" eaLnBrk="1" latinLnBrk="0" hangingPunct="1">
              <a:spcBef>
                <a:spcPct val="0"/>
              </a:spcBef>
              <a:buNone/>
              <a:defRPr sz="4400" b="0" kern="1200">
                <a:solidFill>
                  <a:schemeClr val="tx1"/>
                </a:solidFill>
                <a:latin typeface="Open Sans"/>
                <a:ea typeface="+mj-ea"/>
                <a:cs typeface="Open Sans"/>
              </a:defRPr>
            </a:lvl1pPr>
          </a:lstStyle>
          <a:p>
            <a:pPr algn="ctr"/>
            <a:r>
              <a:rPr lang="en-AU" sz="2400" dirty="0">
                <a:solidFill>
                  <a:srgbClr val="000000"/>
                </a:solidFill>
                <a:effectLst>
                  <a:outerShdw blurRad="38100" dist="38100" dir="2700000" algn="tl">
                    <a:srgbClr val="000000">
                      <a:alpha val="43137"/>
                    </a:srgbClr>
                  </a:outerShdw>
                </a:effectLst>
              </a:rPr>
              <a:t>Features of distributions [metric data]</a:t>
            </a:r>
          </a:p>
        </p:txBody>
      </p:sp>
    </p:spTree>
    <p:extLst>
      <p:ext uri="{BB962C8B-B14F-4D97-AF65-F5344CB8AC3E}">
        <p14:creationId xmlns:p14="http://schemas.microsoft.com/office/powerpoint/2010/main" val="3781410192"/>
      </p:ext>
    </p:extLst>
  </p:cSld>
  <p:clrMapOvr>
    <a:masterClrMapping/>
  </p:clrMapOvr>
</p:sld>
</file>

<file path=ppt/theme/_rels/theme13.xml.rels><?xml version="1.0" encoding="UTF-8" standalone="yes"?>
<Relationships xmlns="http://schemas.openxmlformats.org/package/2006/relationships"><Relationship Id="rId1" Type="http://schemas.openxmlformats.org/officeDocument/2006/relationships/image" Target="../media/image13.jpeg"/></Relationships>
</file>

<file path=ppt/theme/_rels/theme7.xml.rels><?xml version="1.0" encoding="UTF-8" standalone="yes"?>
<Relationships xmlns="http://schemas.openxmlformats.org/package/2006/relationships"><Relationship Id="rId1" Type="http://schemas.openxmlformats.org/officeDocument/2006/relationships/image" Target="../media/image13.jpeg"/></Relationships>
</file>

<file path=ppt/theme/theme1.xml><?xml version="1.0" encoding="utf-8"?>
<a:theme xmlns:a="http://schemas.openxmlformats.org/drawingml/2006/main" name="vc test black">
  <a:themeElements>
    <a:clrScheme name="8. Red-Blk-Crest-China 2">
      <a:dk1>
        <a:srgbClr val="808080"/>
      </a:dk1>
      <a:lt1>
        <a:srgbClr val="FFFFFF"/>
      </a:lt1>
      <a:dk2>
        <a:srgbClr val="000000"/>
      </a:dk2>
      <a:lt2>
        <a:srgbClr val="FFFFFF"/>
      </a:lt2>
      <a:accent1>
        <a:srgbClr val="9E260E"/>
      </a:accent1>
      <a:accent2>
        <a:srgbClr val="FDB913"/>
      </a:accent2>
      <a:accent3>
        <a:srgbClr val="AAAAAA"/>
      </a:accent3>
      <a:accent4>
        <a:srgbClr val="DADADA"/>
      </a:accent4>
      <a:accent5>
        <a:srgbClr val="CCACAA"/>
      </a:accent5>
      <a:accent6>
        <a:srgbClr val="E5A710"/>
      </a:accent6>
      <a:hlink>
        <a:srgbClr val="ED1C2E"/>
      </a:hlink>
      <a:folHlink>
        <a:srgbClr val="CCCCCC"/>
      </a:folHlink>
    </a:clrScheme>
    <a:fontScheme name="8. Red-Blk-Crest-Chin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8. Red-Blk-Crest-China 1">
        <a:dk1>
          <a:srgbClr val="808080"/>
        </a:dk1>
        <a:lt1>
          <a:srgbClr val="FFFFFF"/>
        </a:lt1>
        <a:dk2>
          <a:srgbClr val="9E260E"/>
        </a:dk2>
        <a:lt2>
          <a:srgbClr val="FFFFFF"/>
        </a:lt2>
        <a:accent1>
          <a:srgbClr val="000000"/>
        </a:accent1>
        <a:accent2>
          <a:srgbClr val="FDB913"/>
        </a:accent2>
        <a:accent3>
          <a:srgbClr val="CCACAA"/>
        </a:accent3>
        <a:accent4>
          <a:srgbClr val="DADADA"/>
        </a:accent4>
        <a:accent5>
          <a:srgbClr val="AAAAAA"/>
        </a:accent5>
        <a:accent6>
          <a:srgbClr val="E5A710"/>
        </a:accent6>
        <a:hlink>
          <a:srgbClr val="ED1C2E"/>
        </a:hlink>
        <a:folHlink>
          <a:srgbClr val="CCCCCC"/>
        </a:folHlink>
      </a:clrScheme>
      <a:clrMap bg1="dk2" tx1="lt1" bg2="dk1" tx2="lt2" accent1="accent1" accent2="accent2" accent3="accent3" accent4="accent4" accent5="accent5" accent6="accent6" hlink="hlink" folHlink="folHlink"/>
    </a:extraClrScheme>
    <a:extraClrScheme>
      <a:clrScheme name="8. Red-Blk-Crest-China 2">
        <a:dk1>
          <a:srgbClr val="808080"/>
        </a:dk1>
        <a:lt1>
          <a:srgbClr val="FFFFFF"/>
        </a:lt1>
        <a:dk2>
          <a:srgbClr val="000000"/>
        </a:dk2>
        <a:lt2>
          <a:srgbClr val="FFFFFF"/>
        </a:lt2>
        <a:accent1>
          <a:srgbClr val="9E260E"/>
        </a:accent1>
        <a:accent2>
          <a:srgbClr val="FDB913"/>
        </a:accent2>
        <a:accent3>
          <a:srgbClr val="AAAAAA"/>
        </a:accent3>
        <a:accent4>
          <a:srgbClr val="DADADA"/>
        </a:accent4>
        <a:accent5>
          <a:srgbClr val="CCACAA"/>
        </a:accent5>
        <a:accent6>
          <a:srgbClr val="E5A710"/>
        </a:accent6>
        <a:hlink>
          <a:srgbClr val="ED1C2E"/>
        </a:hlink>
        <a:folHlink>
          <a:srgbClr val="CCCCCC"/>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2_Swinburne_Bricks">
  <a:themeElements>
    <a:clrScheme name="Swinburne">
      <a:dk1>
        <a:srgbClr val="D1161E"/>
      </a:dk1>
      <a:lt1>
        <a:srgbClr val="FFFFFF"/>
      </a:lt1>
      <a:dk2>
        <a:srgbClr val="000000"/>
      </a:dk2>
      <a:lt2>
        <a:srgbClr val="FFFFFF"/>
      </a:lt2>
      <a:accent1>
        <a:srgbClr val="4A8E10"/>
      </a:accent1>
      <a:accent2>
        <a:srgbClr val="0C64A7"/>
      </a:accent2>
      <a:accent3>
        <a:srgbClr val="16B1CF"/>
      </a:accent3>
      <a:accent4>
        <a:srgbClr val="FEAE35"/>
      </a:accent4>
      <a:accent5>
        <a:srgbClr val="6C008D"/>
      </a:accent5>
      <a:accent6>
        <a:srgbClr val="6D6F72"/>
      </a:accent6>
      <a:hlink>
        <a:srgbClr val="6D6F72"/>
      </a:hlink>
      <a:folHlink>
        <a:srgbClr val="D116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4_Swinburne_Bricks">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Swinburne_Brick_PowerPoint_Template">
  <a:themeElements>
    <a:clrScheme name="1. Red-Wht-Crest 2">
      <a:dk1>
        <a:srgbClr val="000000"/>
      </a:dk1>
      <a:lt1>
        <a:srgbClr val="FFFFFF"/>
      </a:lt1>
      <a:dk2>
        <a:srgbClr val="000000"/>
      </a:dk2>
      <a:lt2>
        <a:srgbClr val="808080"/>
      </a:lt2>
      <a:accent1>
        <a:srgbClr val="9E260E"/>
      </a:accent1>
      <a:accent2>
        <a:srgbClr val="FDB913"/>
      </a:accent2>
      <a:accent3>
        <a:srgbClr val="FFFFFF"/>
      </a:accent3>
      <a:accent4>
        <a:srgbClr val="000000"/>
      </a:accent4>
      <a:accent5>
        <a:srgbClr val="CCACAA"/>
      </a:accent5>
      <a:accent6>
        <a:srgbClr val="E5A710"/>
      </a:accent6>
      <a:hlink>
        <a:srgbClr val="ED1C2E"/>
      </a:hlink>
      <a:folHlink>
        <a:srgbClr val="CCCCCC"/>
      </a:folHlink>
    </a:clrScheme>
    <a:fontScheme name="1. Red-Wht-Cres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 Red-Wht-Crest 1">
        <a:dk1>
          <a:srgbClr val="808080"/>
        </a:dk1>
        <a:lt1>
          <a:srgbClr val="FFFFFF"/>
        </a:lt1>
        <a:dk2>
          <a:srgbClr val="9E260E"/>
        </a:dk2>
        <a:lt2>
          <a:srgbClr val="FFFFFF"/>
        </a:lt2>
        <a:accent1>
          <a:srgbClr val="000000"/>
        </a:accent1>
        <a:accent2>
          <a:srgbClr val="FDB913"/>
        </a:accent2>
        <a:accent3>
          <a:srgbClr val="CCACAA"/>
        </a:accent3>
        <a:accent4>
          <a:srgbClr val="DADADA"/>
        </a:accent4>
        <a:accent5>
          <a:srgbClr val="AAAAAA"/>
        </a:accent5>
        <a:accent6>
          <a:srgbClr val="E5A710"/>
        </a:accent6>
        <a:hlink>
          <a:srgbClr val="ED1C2E"/>
        </a:hlink>
        <a:folHlink>
          <a:srgbClr val="CCCCCC"/>
        </a:folHlink>
      </a:clrScheme>
      <a:clrMap bg1="dk2" tx1="lt1" bg2="dk1" tx2="lt2" accent1="accent1" accent2="accent2" accent3="accent3" accent4="accent4" accent5="accent5" accent6="accent6" hlink="hlink" folHlink="folHlink"/>
    </a:extraClrScheme>
    <a:extraClrScheme>
      <a:clrScheme name="1. Red-Wht-Crest 2">
        <a:dk1>
          <a:srgbClr val="000000"/>
        </a:dk1>
        <a:lt1>
          <a:srgbClr val="FFFFFF"/>
        </a:lt1>
        <a:dk2>
          <a:srgbClr val="000000"/>
        </a:dk2>
        <a:lt2>
          <a:srgbClr val="808080"/>
        </a:lt2>
        <a:accent1>
          <a:srgbClr val="9E260E"/>
        </a:accent1>
        <a:accent2>
          <a:srgbClr val="FDB913"/>
        </a:accent2>
        <a:accent3>
          <a:srgbClr val="FFFFFF"/>
        </a:accent3>
        <a:accent4>
          <a:srgbClr val="000000"/>
        </a:accent4>
        <a:accent5>
          <a:srgbClr val="CCACAA"/>
        </a:accent5>
        <a:accent6>
          <a:srgbClr val="E5A710"/>
        </a:accent6>
        <a:hlink>
          <a:srgbClr val="ED1C2E"/>
        </a:hlink>
        <a:folHlink>
          <a:srgbClr val="CCCCCC"/>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_Aspect_Recruitmen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14.xml><?xml version="1.0" encoding="utf-8"?>
<a:theme xmlns:a="http://schemas.openxmlformats.org/drawingml/2006/main" name="2_1. Red-Wht-Crest">
  <a:themeElements>
    <a:clrScheme name="1. Red-Wht-Crest 2">
      <a:dk1>
        <a:srgbClr val="000000"/>
      </a:dk1>
      <a:lt1>
        <a:srgbClr val="FFFFFF"/>
      </a:lt1>
      <a:dk2>
        <a:srgbClr val="000000"/>
      </a:dk2>
      <a:lt2>
        <a:srgbClr val="808080"/>
      </a:lt2>
      <a:accent1>
        <a:srgbClr val="9E260E"/>
      </a:accent1>
      <a:accent2>
        <a:srgbClr val="FDB913"/>
      </a:accent2>
      <a:accent3>
        <a:srgbClr val="FFFFFF"/>
      </a:accent3>
      <a:accent4>
        <a:srgbClr val="000000"/>
      </a:accent4>
      <a:accent5>
        <a:srgbClr val="CCACAA"/>
      </a:accent5>
      <a:accent6>
        <a:srgbClr val="E5A710"/>
      </a:accent6>
      <a:hlink>
        <a:srgbClr val="ED1C2E"/>
      </a:hlink>
      <a:folHlink>
        <a:srgbClr val="CCCCCC"/>
      </a:folHlink>
    </a:clrScheme>
    <a:fontScheme name="1. Red-Wht-Cres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 Red-Wht-Crest 1">
        <a:dk1>
          <a:srgbClr val="808080"/>
        </a:dk1>
        <a:lt1>
          <a:srgbClr val="FFFFFF"/>
        </a:lt1>
        <a:dk2>
          <a:srgbClr val="9E260E"/>
        </a:dk2>
        <a:lt2>
          <a:srgbClr val="FFFFFF"/>
        </a:lt2>
        <a:accent1>
          <a:srgbClr val="000000"/>
        </a:accent1>
        <a:accent2>
          <a:srgbClr val="FDB913"/>
        </a:accent2>
        <a:accent3>
          <a:srgbClr val="CCACAA"/>
        </a:accent3>
        <a:accent4>
          <a:srgbClr val="DADADA"/>
        </a:accent4>
        <a:accent5>
          <a:srgbClr val="AAAAAA"/>
        </a:accent5>
        <a:accent6>
          <a:srgbClr val="E5A710"/>
        </a:accent6>
        <a:hlink>
          <a:srgbClr val="ED1C2E"/>
        </a:hlink>
        <a:folHlink>
          <a:srgbClr val="CCCCCC"/>
        </a:folHlink>
      </a:clrScheme>
      <a:clrMap bg1="dk2" tx1="lt1" bg2="dk1" tx2="lt2" accent1="accent1" accent2="accent2" accent3="accent3" accent4="accent4" accent5="accent5" accent6="accent6" hlink="hlink" folHlink="folHlink"/>
    </a:extraClrScheme>
    <a:extraClrScheme>
      <a:clrScheme name="1. Red-Wht-Crest 2">
        <a:dk1>
          <a:srgbClr val="000000"/>
        </a:dk1>
        <a:lt1>
          <a:srgbClr val="FFFFFF"/>
        </a:lt1>
        <a:dk2>
          <a:srgbClr val="000000"/>
        </a:dk2>
        <a:lt2>
          <a:srgbClr val="808080"/>
        </a:lt2>
        <a:accent1>
          <a:srgbClr val="9E260E"/>
        </a:accent1>
        <a:accent2>
          <a:srgbClr val="FDB913"/>
        </a:accent2>
        <a:accent3>
          <a:srgbClr val="FFFFFF"/>
        </a:accent3>
        <a:accent4>
          <a:srgbClr val="000000"/>
        </a:accent4>
        <a:accent5>
          <a:srgbClr val="CCACAA"/>
        </a:accent5>
        <a:accent6>
          <a:srgbClr val="E5A710"/>
        </a:accent6>
        <a:hlink>
          <a:srgbClr val="ED1C2E"/>
        </a:hlink>
        <a:folHlink>
          <a:srgbClr val="CCCCCC"/>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_vc test black">
  <a:themeElements>
    <a:clrScheme name="8. Red-Blk-Crest-China 2">
      <a:dk1>
        <a:srgbClr val="808080"/>
      </a:dk1>
      <a:lt1>
        <a:srgbClr val="FFFFFF"/>
      </a:lt1>
      <a:dk2>
        <a:srgbClr val="000000"/>
      </a:dk2>
      <a:lt2>
        <a:srgbClr val="FFFFFF"/>
      </a:lt2>
      <a:accent1>
        <a:srgbClr val="9E260E"/>
      </a:accent1>
      <a:accent2>
        <a:srgbClr val="FDB913"/>
      </a:accent2>
      <a:accent3>
        <a:srgbClr val="AAAAAA"/>
      </a:accent3>
      <a:accent4>
        <a:srgbClr val="DADADA"/>
      </a:accent4>
      <a:accent5>
        <a:srgbClr val="CCACAA"/>
      </a:accent5>
      <a:accent6>
        <a:srgbClr val="E5A710"/>
      </a:accent6>
      <a:hlink>
        <a:srgbClr val="ED1C2E"/>
      </a:hlink>
      <a:folHlink>
        <a:srgbClr val="CCCCCC"/>
      </a:folHlink>
    </a:clrScheme>
    <a:fontScheme name="8. Red-Blk-Crest-Chin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8. Red-Blk-Crest-China 1">
        <a:dk1>
          <a:srgbClr val="808080"/>
        </a:dk1>
        <a:lt1>
          <a:srgbClr val="FFFFFF"/>
        </a:lt1>
        <a:dk2>
          <a:srgbClr val="9E260E"/>
        </a:dk2>
        <a:lt2>
          <a:srgbClr val="FFFFFF"/>
        </a:lt2>
        <a:accent1>
          <a:srgbClr val="000000"/>
        </a:accent1>
        <a:accent2>
          <a:srgbClr val="FDB913"/>
        </a:accent2>
        <a:accent3>
          <a:srgbClr val="CCACAA"/>
        </a:accent3>
        <a:accent4>
          <a:srgbClr val="DADADA"/>
        </a:accent4>
        <a:accent5>
          <a:srgbClr val="AAAAAA"/>
        </a:accent5>
        <a:accent6>
          <a:srgbClr val="E5A710"/>
        </a:accent6>
        <a:hlink>
          <a:srgbClr val="ED1C2E"/>
        </a:hlink>
        <a:folHlink>
          <a:srgbClr val="CCCCCC"/>
        </a:folHlink>
      </a:clrScheme>
      <a:clrMap bg1="dk2" tx1="lt1" bg2="dk1" tx2="lt2" accent1="accent1" accent2="accent2" accent3="accent3" accent4="accent4" accent5="accent5" accent6="accent6" hlink="hlink" folHlink="folHlink"/>
    </a:extraClrScheme>
    <a:extraClrScheme>
      <a:clrScheme name="8. Red-Blk-Crest-China 2">
        <a:dk1>
          <a:srgbClr val="808080"/>
        </a:dk1>
        <a:lt1>
          <a:srgbClr val="FFFFFF"/>
        </a:lt1>
        <a:dk2>
          <a:srgbClr val="000000"/>
        </a:dk2>
        <a:lt2>
          <a:srgbClr val="FFFFFF"/>
        </a:lt2>
        <a:accent1>
          <a:srgbClr val="9E260E"/>
        </a:accent1>
        <a:accent2>
          <a:srgbClr val="FDB913"/>
        </a:accent2>
        <a:accent3>
          <a:srgbClr val="AAAAAA"/>
        </a:accent3>
        <a:accent4>
          <a:srgbClr val="DADADA"/>
        </a:accent4>
        <a:accent5>
          <a:srgbClr val="CCACAA"/>
        </a:accent5>
        <a:accent6>
          <a:srgbClr val="E5A710"/>
        </a:accent6>
        <a:hlink>
          <a:srgbClr val="ED1C2E"/>
        </a:hlink>
        <a:folHlink>
          <a:srgbClr val="CCCCCC"/>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3_vc test black">
  <a:themeElements>
    <a:clrScheme name="8. Red-Blk-Crest-China 2">
      <a:dk1>
        <a:srgbClr val="808080"/>
      </a:dk1>
      <a:lt1>
        <a:srgbClr val="FFFFFF"/>
      </a:lt1>
      <a:dk2>
        <a:srgbClr val="000000"/>
      </a:dk2>
      <a:lt2>
        <a:srgbClr val="FFFFFF"/>
      </a:lt2>
      <a:accent1>
        <a:srgbClr val="9E260E"/>
      </a:accent1>
      <a:accent2>
        <a:srgbClr val="FDB913"/>
      </a:accent2>
      <a:accent3>
        <a:srgbClr val="AAAAAA"/>
      </a:accent3>
      <a:accent4>
        <a:srgbClr val="DADADA"/>
      </a:accent4>
      <a:accent5>
        <a:srgbClr val="CCACAA"/>
      </a:accent5>
      <a:accent6>
        <a:srgbClr val="E5A710"/>
      </a:accent6>
      <a:hlink>
        <a:srgbClr val="ED1C2E"/>
      </a:hlink>
      <a:folHlink>
        <a:srgbClr val="CCCCCC"/>
      </a:folHlink>
    </a:clrScheme>
    <a:fontScheme name="8. Red-Blk-Crest-Chin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8. Red-Blk-Crest-China 1">
        <a:dk1>
          <a:srgbClr val="808080"/>
        </a:dk1>
        <a:lt1>
          <a:srgbClr val="FFFFFF"/>
        </a:lt1>
        <a:dk2>
          <a:srgbClr val="9E260E"/>
        </a:dk2>
        <a:lt2>
          <a:srgbClr val="FFFFFF"/>
        </a:lt2>
        <a:accent1>
          <a:srgbClr val="000000"/>
        </a:accent1>
        <a:accent2>
          <a:srgbClr val="FDB913"/>
        </a:accent2>
        <a:accent3>
          <a:srgbClr val="CCACAA"/>
        </a:accent3>
        <a:accent4>
          <a:srgbClr val="DADADA"/>
        </a:accent4>
        <a:accent5>
          <a:srgbClr val="AAAAAA"/>
        </a:accent5>
        <a:accent6>
          <a:srgbClr val="E5A710"/>
        </a:accent6>
        <a:hlink>
          <a:srgbClr val="ED1C2E"/>
        </a:hlink>
        <a:folHlink>
          <a:srgbClr val="CCCCCC"/>
        </a:folHlink>
      </a:clrScheme>
      <a:clrMap bg1="dk2" tx1="lt1" bg2="dk1" tx2="lt2" accent1="accent1" accent2="accent2" accent3="accent3" accent4="accent4" accent5="accent5" accent6="accent6" hlink="hlink" folHlink="folHlink"/>
    </a:extraClrScheme>
    <a:extraClrScheme>
      <a:clrScheme name="8. Red-Blk-Crest-China 2">
        <a:dk1>
          <a:srgbClr val="808080"/>
        </a:dk1>
        <a:lt1>
          <a:srgbClr val="FFFFFF"/>
        </a:lt1>
        <a:dk2>
          <a:srgbClr val="000000"/>
        </a:dk2>
        <a:lt2>
          <a:srgbClr val="FFFFFF"/>
        </a:lt2>
        <a:accent1>
          <a:srgbClr val="9E260E"/>
        </a:accent1>
        <a:accent2>
          <a:srgbClr val="FDB913"/>
        </a:accent2>
        <a:accent3>
          <a:srgbClr val="AAAAAA"/>
        </a:accent3>
        <a:accent4>
          <a:srgbClr val="DADADA"/>
        </a:accent4>
        <a:accent5>
          <a:srgbClr val="CCACAA"/>
        </a:accent5>
        <a:accent6>
          <a:srgbClr val="E5A710"/>
        </a:accent6>
        <a:hlink>
          <a:srgbClr val="ED1C2E"/>
        </a:hlink>
        <a:folHlink>
          <a:srgbClr val="CCCCCC"/>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PP slide for SPDW">
  <a:themeElements>
    <a:clrScheme name="Swinburne">
      <a:dk1>
        <a:srgbClr val="D1161E"/>
      </a:dk1>
      <a:lt1>
        <a:srgbClr val="FFFFFF"/>
      </a:lt1>
      <a:dk2>
        <a:srgbClr val="000000"/>
      </a:dk2>
      <a:lt2>
        <a:srgbClr val="FFFFFF"/>
      </a:lt2>
      <a:accent1>
        <a:srgbClr val="4A8E10"/>
      </a:accent1>
      <a:accent2>
        <a:srgbClr val="0C64A7"/>
      </a:accent2>
      <a:accent3>
        <a:srgbClr val="16B1CF"/>
      </a:accent3>
      <a:accent4>
        <a:srgbClr val="FEAE35"/>
      </a:accent4>
      <a:accent5>
        <a:srgbClr val="6C008D"/>
      </a:accent5>
      <a:accent6>
        <a:srgbClr val="6D6F72"/>
      </a:accent6>
      <a:hlink>
        <a:srgbClr val="6D6F72"/>
      </a:hlink>
      <a:folHlink>
        <a:srgbClr val="D116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P slide for SPDW.potx" id="{C849E421-DC95-4D1E-83D6-B04544841CAF}" vid="{E6AC08C6-DDB1-4C1E-BF2F-9C3EF568134C}"/>
    </a:ext>
  </a:extLst>
</a:theme>
</file>

<file path=ppt/theme/theme18.xml><?xml version="1.0" encoding="utf-8"?>
<a:theme xmlns:a="http://schemas.openxmlformats.org/drawingml/2006/main" name="7_Swinburne_Bricks">
  <a:themeElements>
    <a:clrScheme name="Swinburne">
      <a:dk1>
        <a:srgbClr val="D1161E"/>
      </a:dk1>
      <a:lt1>
        <a:srgbClr val="FFFFFF"/>
      </a:lt1>
      <a:dk2>
        <a:srgbClr val="000000"/>
      </a:dk2>
      <a:lt2>
        <a:srgbClr val="FFFFFF"/>
      </a:lt2>
      <a:accent1>
        <a:srgbClr val="4A8E10"/>
      </a:accent1>
      <a:accent2>
        <a:srgbClr val="0C64A7"/>
      </a:accent2>
      <a:accent3>
        <a:srgbClr val="16B1CF"/>
      </a:accent3>
      <a:accent4>
        <a:srgbClr val="FEAE35"/>
      </a:accent4>
      <a:accent5>
        <a:srgbClr val="6C008D"/>
      </a:accent5>
      <a:accent6>
        <a:srgbClr val="6D6F72"/>
      </a:accent6>
      <a:hlink>
        <a:srgbClr val="6D6F72"/>
      </a:hlink>
      <a:folHlink>
        <a:srgbClr val="D116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9.xml><?xml version="1.0" encoding="utf-8"?>
<a:theme xmlns:a="http://schemas.openxmlformats.org/drawingml/2006/main" name="4_vc test black">
  <a:themeElements>
    <a:clrScheme name="8. Red-Blk-Crest-China 2">
      <a:dk1>
        <a:srgbClr val="808080"/>
      </a:dk1>
      <a:lt1>
        <a:srgbClr val="FFFFFF"/>
      </a:lt1>
      <a:dk2>
        <a:srgbClr val="000000"/>
      </a:dk2>
      <a:lt2>
        <a:srgbClr val="FFFFFF"/>
      </a:lt2>
      <a:accent1>
        <a:srgbClr val="9E260E"/>
      </a:accent1>
      <a:accent2>
        <a:srgbClr val="FDB913"/>
      </a:accent2>
      <a:accent3>
        <a:srgbClr val="AAAAAA"/>
      </a:accent3>
      <a:accent4>
        <a:srgbClr val="DADADA"/>
      </a:accent4>
      <a:accent5>
        <a:srgbClr val="CCACAA"/>
      </a:accent5>
      <a:accent6>
        <a:srgbClr val="E5A710"/>
      </a:accent6>
      <a:hlink>
        <a:srgbClr val="ED1C2E"/>
      </a:hlink>
      <a:folHlink>
        <a:srgbClr val="CCCCCC"/>
      </a:folHlink>
    </a:clrScheme>
    <a:fontScheme name="8. Red-Blk-Crest-Chin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8. Red-Blk-Crest-China 1">
        <a:dk1>
          <a:srgbClr val="808080"/>
        </a:dk1>
        <a:lt1>
          <a:srgbClr val="FFFFFF"/>
        </a:lt1>
        <a:dk2>
          <a:srgbClr val="9E260E"/>
        </a:dk2>
        <a:lt2>
          <a:srgbClr val="FFFFFF"/>
        </a:lt2>
        <a:accent1>
          <a:srgbClr val="000000"/>
        </a:accent1>
        <a:accent2>
          <a:srgbClr val="FDB913"/>
        </a:accent2>
        <a:accent3>
          <a:srgbClr val="CCACAA"/>
        </a:accent3>
        <a:accent4>
          <a:srgbClr val="DADADA"/>
        </a:accent4>
        <a:accent5>
          <a:srgbClr val="AAAAAA"/>
        </a:accent5>
        <a:accent6>
          <a:srgbClr val="E5A710"/>
        </a:accent6>
        <a:hlink>
          <a:srgbClr val="ED1C2E"/>
        </a:hlink>
        <a:folHlink>
          <a:srgbClr val="CCCCCC"/>
        </a:folHlink>
      </a:clrScheme>
      <a:clrMap bg1="dk2" tx1="lt1" bg2="dk1" tx2="lt2" accent1="accent1" accent2="accent2" accent3="accent3" accent4="accent4" accent5="accent5" accent6="accent6" hlink="hlink" folHlink="folHlink"/>
    </a:extraClrScheme>
    <a:extraClrScheme>
      <a:clrScheme name="8. Red-Blk-Crest-China 2">
        <a:dk1>
          <a:srgbClr val="808080"/>
        </a:dk1>
        <a:lt1>
          <a:srgbClr val="FFFFFF"/>
        </a:lt1>
        <a:dk2>
          <a:srgbClr val="000000"/>
        </a:dk2>
        <a:lt2>
          <a:srgbClr val="FFFFFF"/>
        </a:lt2>
        <a:accent1>
          <a:srgbClr val="9E260E"/>
        </a:accent1>
        <a:accent2>
          <a:srgbClr val="FDB913"/>
        </a:accent2>
        <a:accent3>
          <a:srgbClr val="AAAAAA"/>
        </a:accent3>
        <a:accent4>
          <a:srgbClr val="DADADA"/>
        </a:accent4>
        <a:accent5>
          <a:srgbClr val="CCACAA"/>
        </a:accent5>
        <a:accent6>
          <a:srgbClr val="E5A710"/>
        </a:accent6>
        <a:hlink>
          <a:srgbClr val="ED1C2E"/>
        </a:hlink>
        <a:folHlink>
          <a:srgbClr val="CCCC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White2011">
  <a:themeElements>
    <a:clrScheme name="8. Red-Blk-Crest-China 2">
      <a:dk1>
        <a:srgbClr val="808080"/>
      </a:dk1>
      <a:lt1>
        <a:srgbClr val="FFFFFF"/>
      </a:lt1>
      <a:dk2>
        <a:srgbClr val="000000"/>
      </a:dk2>
      <a:lt2>
        <a:srgbClr val="FFFFFF"/>
      </a:lt2>
      <a:accent1>
        <a:srgbClr val="9E260E"/>
      </a:accent1>
      <a:accent2>
        <a:srgbClr val="FDB913"/>
      </a:accent2>
      <a:accent3>
        <a:srgbClr val="AAAAAA"/>
      </a:accent3>
      <a:accent4>
        <a:srgbClr val="DADADA"/>
      </a:accent4>
      <a:accent5>
        <a:srgbClr val="CCACAA"/>
      </a:accent5>
      <a:accent6>
        <a:srgbClr val="E5A710"/>
      </a:accent6>
      <a:hlink>
        <a:srgbClr val="ED1C2E"/>
      </a:hlink>
      <a:folHlink>
        <a:srgbClr val="CCCCCC"/>
      </a:folHlink>
    </a:clrScheme>
    <a:fontScheme name="8. Red-Blk-Crest-Chin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8. Red-Blk-Crest-China 1">
        <a:dk1>
          <a:srgbClr val="808080"/>
        </a:dk1>
        <a:lt1>
          <a:srgbClr val="FFFFFF"/>
        </a:lt1>
        <a:dk2>
          <a:srgbClr val="9E260E"/>
        </a:dk2>
        <a:lt2>
          <a:srgbClr val="FFFFFF"/>
        </a:lt2>
        <a:accent1>
          <a:srgbClr val="000000"/>
        </a:accent1>
        <a:accent2>
          <a:srgbClr val="FDB913"/>
        </a:accent2>
        <a:accent3>
          <a:srgbClr val="CCACAA"/>
        </a:accent3>
        <a:accent4>
          <a:srgbClr val="DADADA"/>
        </a:accent4>
        <a:accent5>
          <a:srgbClr val="AAAAAA"/>
        </a:accent5>
        <a:accent6>
          <a:srgbClr val="E5A710"/>
        </a:accent6>
        <a:hlink>
          <a:srgbClr val="ED1C2E"/>
        </a:hlink>
        <a:folHlink>
          <a:srgbClr val="CCCCCC"/>
        </a:folHlink>
      </a:clrScheme>
      <a:clrMap bg1="dk2" tx1="lt1" bg2="dk1" tx2="lt2" accent1="accent1" accent2="accent2" accent3="accent3" accent4="accent4" accent5="accent5" accent6="accent6" hlink="hlink" folHlink="folHlink"/>
    </a:extraClrScheme>
    <a:extraClrScheme>
      <a:clrScheme name="8. Red-Blk-Crest-China 2">
        <a:dk1>
          <a:srgbClr val="808080"/>
        </a:dk1>
        <a:lt1>
          <a:srgbClr val="FFFFFF"/>
        </a:lt1>
        <a:dk2>
          <a:srgbClr val="000000"/>
        </a:dk2>
        <a:lt2>
          <a:srgbClr val="FFFFFF"/>
        </a:lt2>
        <a:accent1>
          <a:srgbClr val="9E260E"/>
        </a:accent1>
        <a:accent2>
          <a:srgbClr val="FDB913"/>
        </a:accent2>
        <a:accent3>
          <a:srgbClr val="AAAAAA"/>
        </a:accent3>
        <a:accent4>
          <a:srgbClr val="DADADA"/>
        </a:accent4>
        <a:accent5>
          <a:srgbClr val="CCACAA"/>
        </a:accent5>
        <a:accent6>
          <a:srgbClr val="E5A710"/>
        </a:accent6>
        <a:hlink>
          <a:srgbClr val="ED1C2E"/>
        </a:hlink>
        <a:folHlink>
          <a:srgbClr val="CCCCCC"/>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winburne-PPT-Template">
  <a:themeElements>
    <a:clrScheme name="Swinburne">
      <a:dk1>
        <a:srgbClr val="D1161E"/>
      </a:dk1>
      <a:lt1>
        <a:srgbClr val="FFFFFF"/>
      </a:lt1>
      <a:dk2>
        <a:srgbClr val="000000"/>
      </a:dk2>
      <a:lt2>
        <a:srgbClr val="FFFFFF"/>
      </a:lt2>
      <a:accent1>
        <a:srgbClr val="4A8E10"/>
      </a:accent1>
      <a:accent2>
        <a:srgbClr val="0C64A7"/>
      </a:accent2>
      <a:accent3>
        <a:srgbClr val="16B1CF"/>
      </a:accent3>
      <a:accent4>
        <a:srgbClr val="FEAE35"/>
      </a:accent4>
      <a:accent5>
        <a:srgbClr val="6C008D"/>
      </a:accent5>
      <a:accent6>
        <a:srgbClr val="6D6F72"/>
      </a:accent6>
      <a:hlink>
        <a:srgbClr val="6D6F72"/>
      </a:hlink>
      <a:folHlink>
        <a:srgbClr val="D116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Swinburne_Bricks">
  <a:themeElements>
    <a:clrScheme name="Swinburne">
      <a:dk1>
        <a:srgbClr val="D1161E"/>
      </a:dk1>
      <a:lt1>
        <a:srgbClr val="FFFFFF"/>
      </a:lt1>
      <a:dk2>
        <a:srgbClr val="000000"/>
      </a:dk2>
      <a:lt2>
        <a:srgbClr val="FFFFFF"/>
      </a:lt2>
      <a:accent1>
        <a:srgbClr val="4A8E10"/>
      </a:accent1>
      <a:accent2>
        <a:srgbClr val="0C64A7"/>
      </a:accent2>
      <a:accent3>
        <a:srgbClr val="16B1CF"/>
      </a:accent3>
      <a:accent4>
        <a:srgbClr val="FEAE35"/>
      </a:accent4>
      <a:accent5>
        <a:srgbClr val="6C008D"/>
      </a:accent5>
      <a:accent6>
        <a:srgbClr val="6D6F72"/>
      </a:accent6>
      <a:hlink>
        <a:srgbClr val="6D6F72"/>
      </a:hlink>
      <a:folHlink>
        <a:srgbClr val="D116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Swinburne_Bricks">
  <a:themeElements>
    <a:clrScheme name="Swinburne">
      <a:dk1>
        <a:srgbClr val="D1161E"/>
      </a:dk1>
      <a:lt1>
        <a:srgbClr val="FFFFFF"/>
      </a:lt1>
      <a:dk2>
        <a:srgbClr val="000000"/>
      </a:dk2>
      <a:lt2>
        <a:srgbClr val="FFFFFF"/>
      </a:lt2>
      <a:accent1>
        <a:srgbClr val="4A8E10"/>
      </a:accent1>
      <a:accent2>
        <a:srgbClr val="0C64A7"/>
      </a:accent2>
      <a:accent3>
        <a:srgbClr val="16B1CF"/>
      </a:accent3>
      <a:accent4>
        <a:srgbClr val="FEAE35"/>
      </a:accent4>
      <a:accent5>
        <a:srgbClr val="6C008D"/>
      </a:accent5>
      <a:accent6>
        <a:srgbClr val="6D6F72"/>
      </a:accent6>
      <a:hlink>
        <a:srgbClr val="6D6F72"/>
      </a:hlink>
      <a:folHlink>
        <a:srgbClr val="D116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 Red-Wht-Crest">
  <a:themeElements>
    <a:clrScheme name="1. Red-Wht-Crest 2">
      <a:dk1>
        <a:srgbClr val="000000"/>
      </a:dk1>
      <a:lt1>
        <a:srgbClr val="FFFFFF"/>
      </a:lt1>
      <a:dk2>
        <a:srgbClr val="000000"/>
      </a:dk2>
      <a:lt2>
        <a:srgbClr val="808080"/>
      </a:lt2>
      <a:accent1>
        <a:srgbClr val="9E260E"/>
      </a:accent1>
      <a:accent2>
        <a:srgbClr val="FDB913"/>
      </a:accent2>
      <a:accent3>
        <a:srgbClr val="FFFFFF"/>
      </a:accent3>
      <a:accent4>
        <a:srgbClr val="000000"/>
      </a:accent4>
      <a:accent5>
        <a:srgbClr val="CCACAA"/>
      </a:accent5>
      <a:accent6>
        <a:srgbClr val="E5A710"/>
      </a:accent6>
      <a:hlink>
        <a:srgbClr val="ED1C2E"/>
      </a:hlink>
      <a:folHlink>
        <a:srgbClr val="CCCCCC"/>
      </a:folHlink>
    </a:clrScheme>
    <a:fontScheme name="1. Red-Wht-Cres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 Red-Wht-Crest 1">
        <a:dk1>
          <a:srgbClr val="808080"/>
        </a:dk1>
        <a:lt1>
          <a:srgbClr val="FFFFFF"/>
        </a:lt1>
        <a:dk2>
          <a:srgbClr val="9E260E"/>
        </a:dk2>
        <a:lt2>
          <a:srgbClr val="FFFFFF"/>
        </a:lt2>
        <a:accent1>
          <a:srgbClr val="000000"/>
        </a:accent1>
        <a:accent2>
          <a:srgbClr val="FDB913"/>
        </a:accent2>
        <a:accent3>
          <a:srgbClr val="CCACAA"/>
        </a:accent3>
        <a:accent4>
          <a:srgbClr val="DADADA"/>
        </a:accent4>
        <a:accent5>
          <a:srgbClr val="AAAAAA"/>
        </a:accent5>
        <a:accent6>
          <a:srgbClr val="E5A710"/>
        </a:accent6>
        <a:hlink>
          <a:srgbClr val="ED1C2E"/>
        </a:hlink>
        <a:folHlink>
          <a:srgbClr val="CCCCCC"/>
        </a:folHlink>
      </a:clrScheme>
      <a:clrMap bg1="dk2" tx1="lt1" bg2="dk1" tx2="lt2" accent1="accent1" accent2="accent2" accent3="accent3" accent4="accent4" accent5="accent5" accent6="accent6" hlink="hlink" folHlink="folHlink"/>
    </a:extraClrScheme>
    <a:extraClrScheme>
      <a:clrScheme name="1. Red-Wht-Crest 2">
        <a:dk1>
          <a:srgbClr val="000000"/>
        </a:dk1>
        <a:lt1>
          <a:srgbClr val="FFFFFF"/>
        </a:lt1>
        <a:dk2>
          <a:srgbClr val="000000"/>
        </a:dk2>
        <a:lt2>
          <a:srgbClr val="808080"/>
        </a:lt2>
        <a:accent1>
          <a:srgbClr val="9E260E"/>
        </a:accent1>
        <a:accent2>
          <a:srgbClr val="FDB913"/>
        </a:accent2>
        <a:accent3>
          <a:srgbClr val="FFFFFF"/>
        </a:accent3>
        <a:accent4>
          <a:srgbClr val="000000"/>
        </a:accent4>
        <a:accent5>
          <a:srgbClr val="CCACAA"/>
        </a:accent5>
        <a:accent6>
          <a:srgbClr val="E5A710"/>
        </a:accent6>
        <a:hlink>
          <a:srgbClr val="ED1C2E"/>
        </a:hlink>
        <a:folHlink>
          <a:srgbClr val="CCCCCC"/>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Aspect_Recruitmen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8.xml><?xml version="1.0" encoding="utf-8"?>
<a:theme xmlns:a="http://schemas.openxmlformats.org/drawingml/2006/main" name="1_1. Red-Wht-Crest">
  <a:themeElements>
    <a:clrScheme name="1. Red-Wht-Crest 2">
      <a:dk1>
        <a:srgbClr val="000000"/>
      </a:dk1>
      <a:lt1>
        <a:srgbClr val="FFFFFF"/>
      </a:lt1>
      <a:dk2>
        <a:srgbClr val="000000"/>
      </a:dk2>
      <a:lt2>
        <a:srgbClr val="808080"/>
      </a:lt2>
      <a:accent1>
        <a:srgbClr val="9E260E"/>
      </a:accent1>
      <a:accent2>
        <a:srgbClr val="FDB913"/>
      </a:accent2>
      <a:accent3>
        <a:srgbClr val="FFFFFF"/>
      </a:accent3>
      <a:accent4>
        <a:srgbClr val="000000"/>
      </a:accent4>
      <a:accent5>
        <a:srgbClr val="CCACAA"/>
      </a:accent5>
      <a:accent6>
        <a:srgbClr val="E5A710"/>
      </a:accent6>
      <a:hlink>
        <a:srgbClr val="ED1C2E"/>
      </a:hlink>
      <a:folHlink>
        <a:srgbClr val="CCCCCC"/>
      </a:folHlink>
    </a:clrScheme>
    <a:fontScheme name="1. Red-Wht-Cres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 Red-Wht-Crest 1">
        <a:dk1>
          <a:srgbClr val="808080"/>
        </a:dk1>
        <a:lt1>
          <a:srgbClr val="FFFFFF"/>
        </a:lt1>
        <a:dk2>
          <a:srgbClr val="9E260E"/>
        </a:dk2>
        <a:lt2>
          <a:srgbClr val="FFFFFF"/>
        </a:lt2>
        <a:accent1>
          <a:srgbClr val="000000"/>
        </a:accent1>
        <a:accent2>
          <a:srgbClr val="FDB913"/>
        </a:accent2>
        <a:accent3>
          <a:srgbClr val="CCACAA"/>
        </a:accent3>
        <a:accent4>
          <a:srgbClr val="DADADA"/>
        </a:accent4>
        <a:accent5>
          <a:srgbClr val="AAAAAA"/>
        </a:accent5>
        <a:accent6>
          <a:srgbClr val="E5A710"/>
        </a:accent6>
        <a:hlink>
          <a:srgbClr val="ED1C2E"/>
        </a:hlink>
        <a:folHlink>
          <a:srgbClr val="CCCCCC"/>
        </a:folHlink>
      </a:clrScheme>
      <a:clrMap bg1="dk2" tx1="lt1" bg2="dk1" tx2="lt2" accent1="accent1" accent2="accent2" accent3="accent3" accent4="accent4" accent5="accent5" accent6="accent6" hlink="hlink" folHlink="folHlink"/>
    </a:extraClrScheme>
    <a:extraClrScheme>
      <a:clrScheme name="1. Red-Wht-Crest 2">
        <a:dk1>
          <a:srgbClr val="000000"/>
        </a:dk1>
        <a:lt1>
          <a:srgbClr val="FFFFFF"/>
        </a:lt1>
        <a:dk2>
          <a:srgbClr val="000000"/>
        </a:dk2>
        <a:lt2>
          <a:srgbClr val="808080"/>
        </a:lt2>
        <a:accent1>
          <a:srgbClr val="9E260E"/>
        </a:accent1>
        <a:accent2>
          <a:srgbClr val="FDB913"/>
        </a:accent2>
        <a:accent3>
          <a:srgbClr val="FFFFFF"/>
        </a:accent3>
        <a:accent4>
          <a:srgbClr val="000000"/>
        </a:accent4>
        <a:accent5>
          <a:srgbClr val="CCACAA"/>
        </a:accent5>
        <a:accent6>
          <a:srgbClr val="E5A710"/>
        </a:accent6>
        <a:hlink>
          <a:srgbClr val="ED1C2E"/>
        </a:hlink>
        <a:folHlink>
          <a:srgbClr val="CCCCCC"/>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_Swinburne-PPT-Template">
  <a:themeElements>
    <a:clrScheme name="Swinburne">
      <a:dk1>
        <a:srgbClr val="D1161E"/>
      </a:dk1>
      <a:lt1>
        <a:srgbClr val="FFFFFF"/>
      </a:lt1>
      <a:dk2>
        <a:srgbClr val="000000"/>
      </a:dk2>
      <a:lt2>
        <a:srgbClr val="FFFFFF"/>
      </a:lt2>
      <a:accent1>
        <a:srgbClr val="4A8E10"/>
      </a:accent1>
      <a:accent2>
        <a:srgbClr val="0C64A7"/>
      </a:accent2>
      <a:accent3>
        <a:srgbClr val="16B1CF"/>
      </a:accent3>
      <a:accent4>
        <a:srgbClr val="FEAE35"/>
      </a:accent4>
      <a:accent5>
        <a:srgbClr val="6C008D"/>
      </a:accent5>
      <a:accent6>
        <a:srgbClr val="6D6F72"/>
      </a:accent6>
      <a:hlink>
        <a:srgbClr val="6D6F72"/>
      </a:hlink>
      <a:folHlink>
        <a:srgbClr val="D116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1. Red-Wht-Crest 1">
    <a:dk1>
      <a:srgbClr val="808080"/>
    </a:dk1>
    <a:lt1>
      <a:srgbClr val="FFFFFF"/>
    </a:lt1>
    <a:dk2>
      <a:srgbClr val="9E260E"/>
    </a:dk2>
    <a:lt2>
      <a:srgbClr val="FFFFFF"/>
    </a:lt2>
    <a:accent1>
      <a:srgbClr val="000000"/>
    </a:accent1>
    <a:accent2>
      <a:srgbClr val="FDB913"/>
    </a:accent2>
    <a:accent3>
      <a:srgbClr val="CCACAA"/>
    </a:accent3>
    <a:accent4>
      <a:srgbClr val="DADADA"/>
    </a:accent4>
    <a:accent5>
      <a:srgbClr val="AAAAAA"/>
    </a:accent5>
    <a:accent6>
      <a:srgbClr val="E5A710"/>
    </a:accent6>
    <a:hlink>
      <a:srgbClr val="ED1C2E"/>
    </a:hlink>
    <a:folHlink>
      <a:srgbClr val="CCCCCC"/>
    </a:folHlink>
  </a:clrScheme>
</a:themeOverride>
</file>

<file path=ppt/theme/themeOverride2.xml><?xml version="1.0" encoding="utf-8"?>
<a:themeOverride xmlns:a="http://schemas.openxmlformats.org/drawingml/2006/main">
  <a:clrScheme name="1. Red-Wht-Crest 1">
    <a:dk1>
      <a:srgbClr val="808080"/>
    </a:dk1>
    <a:lt1>
      <a:srgbClr val="FFFFFF"/>
    </a:lt1>
    <a:dk2>
      <a:srgbClr val="9E260E"/>
    </a:dk2>
    <a:lt2>
      <a:srgbClr val="FFFFFF"/>
    </a:lt2>
    <a:accent1>
      <a:srgbClr val="000000"/>
    </a:accent1>
    <a:accent2>
      <a:srgbClr val="FDB913"/>
    </a:accent2>
    <a:accent3>
      <a:srgbClr val="CCACAA"/>
    </a:accent3>
    <a:accent4>
      <a:srgbClr val="DADADA"/>
    </a:accent4>
    <a:accent5>
      <a:srgbClr val="AAAAAA"/>
    </a:accent5>
    <a:accent6>
      <a:srgbClr val="E5A710"/>
    </a:accent6>
    <a:hlink>
      <a:srgbClr val="ED1C2E"/>
    </a:hlink>
    <a:folHlink>
      <a:srgbClr val="CCCCCC"/>
    </a:folHlink>
  </a:clrScheme>
</a:themeOverride>
</file>

<file path=ppt/theme/themeOverride3.xml><?xml version="1.0" encoding="utf-8"?>
<a:themeOverride xmlns:a="http://schemas.openxmlformats.org/drawingml/2006/main">
  <a:clrScheme name="1. Red-Wht-Crest 1">
    <a:dk1>
      <a:srgbClr val="808080"/>
    </a:dk1>
    <a:lt1>
      <a:srgbClr val="FFFFFF"/>
    </a:lt1>
    <a:dk2>
      <a:srgbClr val="9E260E"/>
    </a:dk2>
    <a:lt2>
      <a:srgbClr val="FFFFFF"/>
    </a:lt2>
    <a:accent1>
      <a:srgbClr val="000000"/>
    </a:accent1>
    <a:accent2>
      <a:srgbClr val="FDB913"/>
    </a:accent2>
    <a:accent3>
      <a:srgbClr val="CCACAA"/>
    </a:accent3>
    <a:accent4>
      <a:srgbClr val="DADADA"/>
    </a:accent4>
    <a:accent5>
      <a:srgbClr val="AAAAAA"/>
    </a:accent5>
    <a:accent6>
      <a:srgbClr val="E5A710"/>
    </a:accent6>
    <a:hlink>
      <a:srgbClr val="ED1C2E"/>
    </a:hlink>
    <a:folHlink>
      <a:srgbClr val="CCCCCC"/>
    </a:folHlink>
  </a:clrScheme>
</a:themeOverride>
</file>

<file path=ppt/theme/themeOverride4.xml><?xml version="1.0" encoding="utf-8"?>
<a:themeOverride xmlns:a="http://schemas.openxmlformats.org/drawingml/2006/main">
  <a:clrScheme name="1. Red-Wht-Crest 1">
    <a:dk1>
      <a:srgbClr val="808080"/>
    </a:dk1>
    <a:lt1>
      <a:srgbClr val="FFFFFF"/>
    </a:lt1>
    <a:dk2>
      <a:srgbClr val="9E260E"/>
    </a:dk2>
    <a:lt2>
      <a:srgbClr val="FFFFFF"/>
    </a:lt2>
    <a:accent1>
      <a:srgbClr val="000000"/>
    </a:accent1>
    <a:accent2>
      <a:srgbClr val="FDB913"/>
    </a:accent2>
    <a:accent3>
      <a:srgbClr val="CCACAA"/>
    </a:accent3>
    <a:accent4>
      <a:srgbClr val="DADADA"/>
    </a:accent4>
    <a:accent5>
      <a:srgbClr val="AAAAAA"/>
    </a:accent5>
    <a:accent6>
      <a:srgbClr val="E5A710"/>
    </a:accent6>
    <a:hlink>
      <a:srgbClr val="ED1C2E"/>
    </a:hlink>
    <a:folHlink>
      <a:srgbClr val="CCCCCC"/>
    </a:folHlink>
  </a:clrScheme>
</a:themeOverride>
</file>

<file path=docProps/app.xml><?xml version="1.0" encoding="utf-8"?>
<Properties xmlns="http://schemas.openxmlformats.org/officeDocument/2006/extended-properties" xmlns:vt="http://schemas.openxmlformats.org/officeDocument/2006/docPropsVTypes">
  <Template/>
  <TotalTime>7697</TotalTime>
  <Words>6172</Words>
  <Application>Microsoft Macintosh PowerPoint</Application>
  <PresentationFormat>On-screen Show (4:3)</PresentationFormat>
  <Paragraphs>1396</Paragraphs>
  <Slides>55</Slides>
  <Notes>47</Notes>
  <HiddenSlides>0</HiddenSlides>
  <MMClips>0</MMClips>
  <ScaleCrop>false</ScaleCrop>
  <HeadingPairs>
    <vt:vector size="6" baseType="variant">
      <vt:variant>
        <vt:lpstr>Fonts Used</vt:lpstr>
      </vt:variant>
      <vt:variant>
        <vt:i4>15</vt:i4>
      </vt:variant>
      <vt:variant>
        <vt:lpstr>Theme</vt:lpstr>
      </vt:variant>
      <vt:variant>
        <vt:i4>19</vt:i4>
      </vt:variant>
      <vt:variant>
        <vt:lpstr>Slide Titles</vt:lpstr>
      </vt:variant>
      <vt:variant>
        <vt:i4>55</vt:i4>
      </vt:variant>
    </vt:vector>
  </HeadingPairs>
  <TitlesOfParts>
    <vt:vector size="89" baseType="lpstr">
      <vt:lpstr>ＭＳ Ｐゴシック</vt:lpstr>
      <vt:lpstr>Arial</vt:lpstr>
      <vt:lpstr>Arial Narrow</vt:lpstr>
      <vt:lpstr>Calibri</vt:lpstr>
      <vt:lpstr>Cambria Math</vt:lpstr>
      <vt:lpstr>Comic Sans MS</vt:lpstr>
      <vt:lpstr>Lato Extended</vt:lpstr>
      <vt:lpstr>Lucida Sans Unicode</vt:lpstr>
      <vt:lpstr>Open Sans</vt:lpstr>
      <vt:lpstr>Tahoma</vt:lpstr>
      <vt:lpstr>Times New Roman</vt:lpstr>
      <vt:lpstr>Verdana</vt:lpstr>
      <vt:lpstr>Wingdings</vt:lpstr>
      <vt:lpstr>Wingdings 2</vt:lpstr>
      <vt:lpstr>Wingdings 3</vt:lpstr>
      <vt:lpstr>vc test black</vt:lpstr>
      <vt:lpstr>1_White2011</vt:lpstr>
      <vt:lpstr>Swinburne-PPT-Template</vt:lpstr>
      <vt:lpstr>Swinburne_Bricks</vt:lpstr>
      <vt:lpstr>1_Swinburne_Bricks</vt:lpstr>
      <vt:lpstr>1. Red-Wht-Crest</vt:lpstr>
      <vt:lpstr>Aspect_Recruitment</vt:lpstr>
      <vt:lpstr>1_1. Red-Wht-Crest</vt:lpstr>
      <vt:lpstr>1_Swinburne-PPT-Template</vt:lpstr>
      <vt:lpstr>2_Swinburne_Bricks</vt:lpstr>
      <vt:lpstr>4_Swinburne_Bricks</vt:lpstr>
      <vt:lpstr>Swinburne_Brick_PowerPoint_Template</vt:lpstr>
      <vt:lpstr>1_Aspect_Recruitment</vt:lpstr>
      <vt:lpstr>2_1. Red-Wht-Crest</vt:lpstr>
      <vt:lpstr>2_vc test black</vt:lpstr>
      <vt:lpstr>3_vc test black</vt:lpstr>
      <vt:lpstr>PP slide for SPDW</vt:lpstr>
      <vt:lpstr>7_Swinburne_Bricks</vt:lpstr>
      <vt:lpstr>4_vc test black</vt:lpstr>
      <vt:lpstr>Week 3 Lecture </vt:lpstr>
      <vt:lpstr>Indigenous Acknowledgment</vt:lpstr>
      <vt:lpstr>Overview</vt:lpstr>
      <vt:lpstr>Part 1: Week 2 Revision &amp; Variability</vt:lpstr>
      <vt:lpstr> Revision of Week 2 </vt:lpstr>
      <vt:lpstr> Revision of Week 2 </vt:lpstr>
      <vt:lpstr> Revision of Week 2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 Reporting on a Distribution</vt:lpstr>
      <vt:lpstr>Part 2: Reporting on a Distribution</vt:lpstr>
      <vt:lpstr>Reporting on a distribution</vt:lpstr>
      <vt:lpstr>Reporting on a distribution - Categorical</vt:lpstr>
      <vt:lpstr>Reporting on a distribution - Categorical</vt:lpstr>
      <vt:lpstr>Reporting on a distribution - Metric</vt:lpstr>
      <vt:lpstr>Reporting on a distribution - Metric</vt:lpstr>
      <vt:lpstr>Reporting on a distribution - Metric</vt:lpstr>
      <vt:lpstr>Reporting on a distribution - Metric</vt:lpstr>
      <vt:lpstr>Reporting on a distribution - Metric</vt:lpstr>
      <vt:lpstr>Reporting on a distribution - Metric</vt:lpstr>
      <vt:lpstr>Reporting on a distribution - Metric</vt:lpstr>
      <vt:lpstr>Reporting on a distribution - Metric</vt:lpstr>
      <vt:lpstr>Reporting on a distribution - Metric</vt:lpstr>
      <vt:lpstr>Reporting on a distribution - Metric</vt:lpstr>
      <vt:lpstr>PowerPoint Presentation</vt:lpstr>
      <vt:lpstr>PowerPoint Presentation</vt:lpstr>
      <vt:lpstr>PowerPoint Presentation</vt:lpstr>
      <vt:lpstr>PowerPoint Presentation</vt:lpstr>
    </vt:vector>
  </TitlesOfParts>
  <Company>Swinburne University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Swinburne</dc:creator>
  <cp:lastModifiedBy>Jascha Zimmermann</cp:lastModifiedBy>
  <cp:revision>1424</cp:revision>
  <cp:lastPrinted>2024-08-09T02:30:46Z</cp:lastPrinted>
  <dcterms:created xsi:type="dcterms:W3CDTF">2010-08-10T22:01:32Z</dcterms:created>
  <dcterms:modified xsi:type="dcterms:W3CDTF">2024-08-09T02:31:04Z</dcterms:modified>
</cp:coreProperties>
</file>